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94" r:id="rId3"/>
    <p:sldId id="295" r:id="rId4"/>
    <p:sldId id="296" r:id="rId5"/>
    <p:sldId id="297" r:id="rId6"/>
    <p:sldId id="298" r:id="rId7"/>
    <p:sldId id="300" r:id="rId8"/>
    <p:sldId id="299" r:id="rId9"/>
    <p:sldId id="302" r:id="rId10"/>
    <p:sldId id="301" r:id="rId11"/>
    <p:sldId id="303" r:id="rId12"/>
    <p:sldId id="304" r:id="rId13"/>
    <p:sldId id="305" r:id="rId14"/>
    <p:sldId id="306"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62" d="100"/>
          <a:sy n="62" d="100"/>
        </p:scale>
        <p:origin x="75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DE667-864D-4EC2-BD5B-7E2681413A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78EC48F-2186-48C3-9494-A6D134FA7A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ABB5A209-5E2D-48A1-BE53-BD01184BAB4A}"/>
              </a:ext>
            </a:extLst>
          </p:cNvPr>
          <p:cNvSpPr>
            <a:spLocks noGrp="1"/>
          </p:cNvSpPr>
          <p:nvPr>
            <p:ph type="dt" sz="half" idx="10"/>
          </p:nvPr>
        </p:nvSpPr>
        <p:spPr/>
        <p:txBody>
          <a:bodyPr/>
          <a:lstStyle/>
          <a:p>
            <a:fld id="{BF5EB319-9031-460A-92A9-DFB427471C13}" type="datetimeFigureOut">
              <a:rPr lang="vi-VN" smtClean="0"/>
              <a:t>19/10/2023</a:t>
            </a:fld>
            <a:endParaRPr lang="vi-VN"/>
          </a:p>
        </p:txBody>
      </p:sp>
      <p:sp>
        <p:nvSpPr>
          <p:cNvPr id="5" name="Footer Placeholder 4">
            <a:extLst>
              <a:ext uri="{FF2B5EF4-FFF2-40B4-BE49-F238E27FC236}">
                <a16:creationId xmlns:a16="http://schemas.microsoft.com/office/drawing/2014/main" id="{21780889-BFC5-4C85-B30E-3C44B66163F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7B7CA29-237D-4C81-BF7F-B7C8018EFAC3}"/>
              </a:ext>
            </a:extLst>
          </p:cNvPr>
          <p:cNvSpPr>
            <a:spLocks noGrp="1"/>
          </p:cNvSpPr>
          <p:nvPr>
            <p:ph type="sldNum" sz="quarter" idx="12"/>
          </p:nvPr>
        </p:nvSpPr>
        <p:spPr/>
        <p:txBody>
          <a:bodyPr/>
          <a:lstStyle/>
          <a:p>
            <a:fld id="{9D2FD1F4-A33F-4FEC-8ACC-DC74AB7DE70D}" type="slidenum">
              <a:rPr lang="vi-VN" smtClean="0"/>
              <a:t>‹#›</a:t>
            </a:fld>
            <a:endParaRPr lang="vi-VN"/>
          </a:p>
        </p:txBody>
      </p:sp>
    </p:spTree>
    <p:extLst>
      <p:ext uri="{BB962C8B-B14F-4D97-AF65-F5344CB8AC3E}">
        <p14:creationId xmlns:p14="http://schemas.microsoft.com/office/powerpoint/2010/main" val="2957730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13B4F-E448-4DD4-86A9-7729ADBEF185}"/>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8A0FF87-E894-460D-8D24-8BDF035852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4DDC51A-F04E-4AF4-82D1-5FADE321E010}"/>
              </a:ext>
            </a:extLst>
          </p:cNvPr>
          <p:cNvSpPr>
            <a:spLocks noGrp="1"/>
          </p:cNvSpPr>
          <p:nvPr>
            <p:ph type="dt" sz="half" idx="10"/>
          </p:nvPr>
        </p:nvSpPr>
        <p:spPr/>
        <p:txBody>
          <a:bodyPr/>
          <a:lstStyle/>
          <a:p>
            <a:fld id="{BF5EB319-9031-460A-92A9-DFB427471C13}" type="datetimeFigureOut">
              <a:rPr lang="vi-VN" smtClean="0"/>
              <a:t>19/10/2023</a:t>
            </a:fld>
            <a:endParaRPr lang="vi-VN"/>
          </a:p>
        </p:txBody>
      </p:sp>
      <p:sp>
        <p:nvSpPr>
          <p:cNvPr id="5" name="Footer Placeholder 4">
            <a:extLst>
              <a:ext uri="{FF2B5EF4-FFF2-40B4-BE49-F238E27FC236}">
                <a16:creationId xmlns:a16="http://schemas.microsoft.com/office/drawing/2014/main" id="{53772453-A34C-4977-BDA1-0120DAE7A19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1B96DCF-0ADD-4118-BD81-DDF773F3885F}"/>
              </a:ext>
            </a:extLst>
          </p:cNvPr>
          <p:cNvSpPr>
            <a:spLocks noGrp="1"/>
          </p:cNvSpPr>
          <p:nvPr>
            <p:ph type="sldNum" sz="quarter" idx="12"/>
          </p:nvPr>
        </p:nvSpPr>
        <p:spPr/>
        <p:txBody>
          <a:bodyPr/>
          <a:lstStyle/>
          <a:p>
            <a:fld id="{9D2FD1F4-A33F-4FEC-8ACC-DC74AB7DE70D}" type="slidenum">
              <a:rPr lang="vi-VN" smtClean="0"/>
              <a:t>‹#›</a:t>
            </a:fld>
            <a:endParaRPr lang="vi-VN"/>
          </a:p>
        </p:txBody>
      </p:sp>
    </p:spTree>
    <p:extLst>
      <p:ext uri="{BB962C8B-B14F-4D97-AF65-F5344CB8AC3E}">
        <p14:creationId xmlns:p14="http://schemas.microsoft.com/office/powerpoint/2010/main" val="108697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CAF518-381E-4C05-8D62-A3E6D01AFA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F949A17-1E6D-43C5-BFD3-5ACB298FA7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5A04710-5908-4406-A34A-367A87823221}"/>
              </a:ext>
            </a:extLst>
          </p:cNvPr>
          <p:cNvSpPr>
            <a:spLocks noGrp="1"/>
          </p:cNvSpPr>
          <p:nvPr>
            <p:ph type="dt" sz="half" idx="10"/>
          </p:nvPr>
        </p:nvSpPr>
        <p:spPr/>
        <p:txBody>
          <a:bodyPr/>
          <a:lstStyle/>
          <a:p>
            <a:fld id="{BF5EB319-9031-460A-92A9-DFB427471C13}" type="datetimeFigureOut">
              <a:rPr lang="vi-VN" smtClean="0"/>
              <a:t>19/10/2023</a:t>
            </a:fld>
            <a:endParaRPr lang="vi-VN"/>
          </a:p>
        </p:txBody>
      </p:sp>
      <p:sp>
        <p:nvSpPr>
          <p:cNvPr id="5" name="Footer Placeholder 4">
            <a:extLst>
              <a:ext uri="{FF2B5EF4-FFF2-40B4-BE49-F238E27FC236}">
                <a16:creationId xmlns:a16="http://schemas.microsoft.com/office/drawing/2014/main" id="{EFDA9684-B687-4943-AB81-0D7688033B1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2106136-FAA0-4487-B4A2-A65F4CA0451B}"/>
              </a:ext>
            </a:extLst>
          </p:cNvPr>
          <p:cNvSpPr>
            <a:spLocks noGrp="1"/>
          </p:cNvSpPr>
          <p:nvPr>
            <p:ph type="sldNum" sz="quarter" idx="12"/>
          </p:nvPr>
        </p:nvSpPr>
        <p:spPr/>
        <p:txBody>
          <a:bodyPr/>
          <a:lstStyle/>
          <a:p>
            <a:fld id="{9D2FD1F4-A33F-4FEC-8ACC-DC74AB7DE70D}" type="slidenum">
              <a:rPr lang="vi-VN" smtClean="0"/>
              <a:t>‹#›</a:t>
            </a:fld>
            <a:endParaRPr lang="vi-VN"/>
          </a:p>
        </p:txBody>
      </p:sp>
    </p:spTree>
    <p:extLst>
      <p:ext uri="{BB962C8B-B14F-4D97-AF65-F5344CB8AC3E}">
        <p14:creationId xmlns:p14="http://schemas.microsoft.com/office/powerpoint/2010/main" val="1900740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42536-1821-4B8A-A223-2D14BE8D341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4AAAF0B-EE14-456F-9D7E-04D53BA2D8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5BCE628-A55D-4C58-9227-AFC49A678DC3}"/>
              </a:ext>
            </a:extLst>
          </p:cNvPr>
          <p:cNvSpPr>
            <a:spLocks noGrp="1"/>
          </p:cNvSpPr>
          <p:nvPr>
            <p:ph type="dt" sz="half" idx="10"/>
          </p:nvPr>
        </p:nvSpPr>
        <p:spPr/>
        <p:txBody>
          <a:bodyPr/>
          <a:lstStyle/>
          <a:p>
            <a:fld id="{BF5EB319-9031-460A-92A9-DFB427471C13}" type="datetimeFigureOut">
              <a:rPr lang="vi-VN" smtClean="0"/>
              <a:t>19/10/2023</a:t>
            </a:fld>
            <a:endParaRPr lang="vi-VN"/>
          </a:p>
        </p:txBody>
      </p:sp>
      <p:sp>
        <p:nvSpPr>
          <p:cNvPr id="5" name="Footer Placeholder 4">
            <a:extLst>
              <a:ext uri="{FF2B5EF4-FFF2-40B4-BE49-F238E27FC236}">
                <a16:creationId xmlns:a16="http://schemas.microsoft.com/office/drawing/2014/main" id="{7A498485-D29A-45F2-877F-391F9D20196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7312BBC-18FC-481D-A1A3-6594EA95C27E}"/>
              </a:ext>
            </a:extLst>
          </p:cNvPr>
          <p:cNvSpPr>
            <a:spLocks noGrp="1"/>
          </p:cNvSpPr>
          <p:nvPr>
            <p:ph type="sldNum" sz="quarter" idx="12"/>
          </p:nvPr>
        </p:nvSpPr>
        <p:spPr/>
        <p:txBody>
          <a:bodyPr/>
          <a:lstStyle/>
          <a:p>
            <a:fld id="{9D2FD1F4-A33F-4FEC-8ACC-DC74AB7DE70D}" type="slidenum">
              <a:rPr lang="vi-VN" smtClean="0"/>
              <a:t>‹#›</a:t>
            </a:fld>
            <a:endParaRPr lang="vi-VN"/>
          </a:p>
        </p:txBody>
      </p:sp>
    </p:spTree>
    <p:extLst>
      <p:ext uri="{BB962C8B-B14F-4D97-AF65-F5344CB8AC3E}">
        <p14:creationId xmlns:p14="http://schemas.microsoft.com/office/powerpoint/2010/main" val="3729393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3883-D7CB-4ACC-A925-A07A57A751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7813685E-5C89-4B20-A9B9-906D92CE41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B53A60-2185-4F7B-AE16-18B79EB3FD00}"/>
              </a:ext>
            </a:extLst>
          </p:cNvPr>
          <p:cNvSpPr>
            <a:spLocks noGrp="1"/>
          </p:cNvSpPr>
          <p:nvPr>
            <p:ph type="dt" sz="half" idx="10"/>
          </p:nvPr>
        </p:nvSpPr>
        <p:spPr/>
        <p:txBody>
          <a:bodyPr/>
          <a:lstStyle/>
          <a:p>
            <a:fld id="{BF5EB319-9031-460A-92A9-DFB427471C13}" type="datetimeFigureOut">
              <a:rPr lang="vi-VN" smtClean="0"/>
              <a:t>19/10/2023</a:t>
            </a:fld>
            <a:endParaRPr lang="vi-VN"/>
          </a:p>
        </p:txBody>
      </p:sp>
      <p:sp>
        <p:nvSpPr>
          <p:cNvPr id="5" name="Footer Placeholder 4">
            <a:extLst>
              <a:ext uri="{FF2B5EF4-FFF2-40B4-BE49-F238E27FC236}">
                <a16:creationId xmlns:a16="http://schemas.microsoft.com/office/drawing/2014/main" id="{4BE38D54-DEA6-42B6-A010-BBB7EA2CC61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1C30ACC-0D06-4E86-BD97-227D0341B005}"/>
              </a:ext>
            </a:extLst>
          </p:cNvPr>
          <p:cNvSpPr>
            <a:spLocks noGrp="1"/>
          </p:cNvSpPr>
          <p:nvPr>
            <p:ph type="sldNum" sz="quarter" idx="12"/>
          </p:nvPr>
        </p:nvSpPr>
        <p:spPr/>
        <p:txBody>
          <a:bodyPr/>
          <a:lstStyle/>
          <a:p>
            <a:fld id="{9D2FD1F4-A33F-4FEC-8ACC-DC74AB7DE70D}" type="slidenum">
              <a:rPr lang="vi-VN" smtClean="0"/>
              <a:t>‹#›</a:t>
            </a:fld>
            <a:endParaRPr lang="vi-VN"/>
          </a:p>
        </p:txBody>
      </p:sp>
    </p:spTree>
    <p:extLst>
      <p:ext uri="{BB962C8B-B14F-4D97-AF65-F5344CB8AC3E}">
        <p14:creationId xmlns:p14="http://schemas.microsoft.com/office/powerpoint/2010/main" val="108841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9435A-8146-4D7A-91BF-A71D777E8B7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913E39A-A7D8-4A48-B7BD-BDAAC4C8CB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C5F0BA3F-2241-43CE-A288-3F03A102AD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65A1D771-BB09-4DF7-BD44-52F5E02471DB}"/>
              </a:ext>
            </a:extLst>
          </p:cNvPr>
          <p:cNvSpPr>
            <a:spLocks noGrp="1"/>
          </p:cNvSpPr>
          <p:nvPr>
            <p:ph type="dt" sz="half" idx="10"/>
          </p:nvPr>
        </p:nvSpPr>
        <p:spPr/>
        <p:txBody>
          <a:bodyPr/>
          <a:lstStyle/>
          <a:p>
            <a:fld id="{BF5EB319-9031-460A-92A9-DFB427471C13}" type="datetimeFigureOut">
              <a:rPr lang="vi-VN" smtClean="0"/>
              <a:t>19/10/2023</a:t>
            </a:fld>
            <a:endParaRPr lang="vi-VN"/>
          </a:p>
        </p:txBody>
      </p:sp>
      <p:sp>
        <p:nvSpPr>
          <p:cNvPr id="6" name="Footer Placeholder 5">
            <a:extLst>
              <a:ext uri="{FF2B5EF4-FFF2-40B4-BE49-F238E27FC236}">
                <a16:creationId xmlns:a16="http://schemas.microsoft.com/office/drawing/2014/main" id="{BB5DD315-35FE-401A-9424-287ACECBC45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35DC39C-71A8-498D-AB47-6BD457C93020}"/>
              </a:ext>
            </a:extLst>
          </p:cNvPr>
          <p:cNvSpPr>
            <a:spLocks noGrp="1"/>
          </p:cNvSpPr>
          <p:nvPr>
            <p:ph type="sldNum" sz="quarter" idx="12"/>
          </p:nvPr>
        </p:nvSpPr>
        <p:spPr/>
        <p:txBody>
          <a:bodyPr/>
          <a:lstStyle/>
          <a:p>
            <a:fld id="{9D2FD1F4-A33F-4FEC-8ACC-DC74AB7DE70D}" type="slidenum">
              <a:rPr lang="vi-VN" smtClean="0"/>
              <a:t>‹#›</a:t>
            </a:fld>
            <a:endParaRPr lang="vi-VN"/>
          </a:p>
        </p:txBody>
      </p:sp>
    </p:spTree>
    <p:extLst>
      <p:ext uri="{BB962C8B-B14F-4D97-AF65-F5344CB8AC3E}">
        <p14:creationId xmlns:p14="http://schemas.microsoft.com/office/powerpoint/2010/main" val="2920299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11ED1-15B4-4A98-B9CE-D33EF27967F7}"/>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50479D7-4DEE-4DD3-BFCD-03A99212BA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BA7E57-0FC4-49BF-B4FD-70D4F56B6E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FD9CCA5-8D5C-404D-AFC5-79032BD9A1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3EB469-B646-46C1-B8A7-F785B170BE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E2B24AF9-A4D1-4FDF-AF2D-2DF513746205}"/>
              </a:ext>
            </a:extLst>
          </p:cNvPr>
          <p:cNvSpPr>
            <a:spLocks noGrp="1"/>
          </p:cNvSpPr>
          <p:nvPr>
            <p:ph type="dt" sz="half" idx="10"/>
          </p:nvPr>
        </p:nvSpPr>
        <p:spPr/>
        <p:txBody>
          <a:bodyPr/>
          <a:lstStyle/>
          <a:p>
            <a:fld id="{BF5EB319-9031-460A-92A9-DFB427471C13}" type="datetimeFigureOut">
              <a:rPr lang="vi-VN" smtClean="0"/>
              <a:t>19/10/2023</a:t>
            </a:fld>
            <a:endParaRPr lang="vi-VN"/>
          </a:p>
        </p:txBody>
      </p:sp>
      <p:sp>
        <p:nvSpPr>
          <p:cNvPr id="8" name="Footer Placeholder 7">
            <a:extLst>
              <a:ext uri="{FF2B5EF4-FFF2-40B4-BE49-F238E27FC236}">
                <a16:creationId xmlns:a16="http://schemas.microsoft.com/office/drawing/2014/main" id="{6B8FC0FC-9BEB-44CE-852D-24ABEC8E516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E2FF3D23-46DD-46D9-B8D7-CB22915EFC46}"/>
              </a:ext>
            </a:extLst>
          </p:cNvPr>
          <p:cNvSpPr>
            <a:spLocks noGrp="1"/>
          </p:cNvSpPr>
          <p:nvPr>
            <p:ph type="sldNum" sz="quarter" idx="12"/>
          </p:nvPr>
        </p:nvSpPr>
        <p:spPr/>
        <p:txBody>
          <a:bodyPr/>
          <a:lstStyle/>
          <a:p>
            <a:fld id="{9D2FD1F4-A33F-4FEC-8ACC-DC74AB7DE70D}" type="slidenum">
              <a:rPr lang="vi-VN" smtClean="0"/>
              <a:t>‹#›</a:t>
            </a:fld>
            <a:endParaRPr lang="vi-VN"/>
          </a:p>
        </p:txBody>
      </p:sp>
    </p:spTree>
    <p:extLst>
      <p:ext uri="{BB962C8B-B14F-4D97-AF65-F5344CB8AC3E}">
        <p14:creationId xmlns:p14="http://schemas.microsoft.com/office/powerpoint/2010/main" val="420840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7422-A68B-4466-9658-5B0B5D49436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224BB638-6416-4370-B68F-D27B83EC8970}"/>
              </a:ext>
            </a:extLst>
          </p:cNvPr>
          <p:cNvSpPr>
            <a:spLocks noGrp="1"/>
          </p:cNvSpPr>
          <p:nvPr>
            <p:ph type="dt" sz="half" idx="10"/>
          </p:nvPr>
        </p:nvSpPr>
        <p:spPr/>
        <p:txBody>
          <a:bodyPr/>
          <a:lstStyle/>
          <a:p>
            <a:fld id="{BF5EB319-9031-460A-92A9-DFB427471C13}" type="datetimeFigureOut">
              <a:rPr lang="vi-VN" smtClean="0"/>
              <a:t>19/10/2023</a:t>
            </a:fld>
            <a:endParaRPr lang="vi-VN"/>
          </a:p>
        </p:txBody>
      </p:sp>
      <p:sp>
        <p:nvSpPr>
          <p:cNvPr id="4" name="Footer Placeholder 3">
            <a:extLst>
              <a:ext uri="{FF2B5EF4-FFF2-40B4-BE49-F238E27FC236}">
                <a16:creationId xmlns:a16="http://schemas.microsoft.com/office/drawing/2014/main" id="{CA5CE5C7-7D9A-4307-81DF-3CFE6A96B57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19473A36-6D01-42C5-B93C-72A7536987E6}"/>
              </a:ext>
            </a:extLst>
          </p:cNvPr>
          <p:cNvSpPr>
            <a:spLocks noGrp="1"/>
          </p:cNvSpPr>
          <p:nvPr>
            <p:ph type="sldNum" sz="quarter" idx="12"/>
          </p:nvPr>
        </p:nvSpPr>
        <p:spPr/>
        <p:txBody>
          <a:bodyPr/>
          <a:lstStyle/>
          <a:p>
            <a:fld id="{9D2FD1F4-A33F-4FEC-8ACC-DC74AB7DE70D}" type="slidenum">
              <a:rPr lang="vi-VN" smtClean="0"/>
              <a:t>‹#›</a:t>
            </a:fld>
            <a:endParaRPr lang="vi-VN"/>
          </a:p>
        </p:txBody>
      </p:sp>
    </p:spTree>
    <p:extLst>
      <p:ext uri="{BB962C8B-B14F-4D97-AF65-F5344CB8AC3E}">
        <p14:creationId xmlns:p14="http://schemas.microsoft.com/office/powerpoint/2010/main" val="330122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E569B7-A36C-4ED8-ADBD-90FCA8DCA588}"/>
              </a:ext>
            </a:extLst>
          </p:cNvPr>
          <p:cNvSpPr>
            <a:spLocks noGrp="1"/>
          </p:cNvSpPr>
          <p:nvPr>
            <p:ph type="dt" sz="half" idx="10"/>
          </p:nvPr>
        </p:nvSpPr>
        <p:spPr/>
        <p:txBody>
          <a:bodyPr/>
          <a:lstStyle/>
          <a:p>
            <a:fld id="{BF5EB319-9031-460A-92A9-DFB427471C13}" type="datetimeFigureOut">
              <a:rPr lang="vi-VN" smtClean="0"/>
              <a:t>19/10/2023</a:t>
            </a:fld>
            <a:endParaRPr lang="vi-VN"/>
          </a:p>
        </p:txBody>
      </p:sp>
      <p:sp>
        <p:nvSpPr>
          <p:cNvPr id="3" name="Footer Placeholder 2">
            <a:extLst>
              <a:ext uri="{FF2B5EF4-FFF2-40B4-BE49-F238E27FC236}">
                <a16:creationId xmlns:a16="http://schemas.microsoft.com/office/drawing/2014/main" id="{24FB6A57-8BF4-4771-9C82-A89472B53D17}"/>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204C3687-C58A-45C8-B7A0-D5493D1CA5F5}"/>
              </a:ext>
            </a:extLst>
          </p:cNvPr>
          <p:cNvSpPr>
            <a:spLocks noGrp="1"/>
          </p:cNvSpPr>
          <p:nvPr>
            <p:ph type="sldNum" sz="quarter" idx="12"/>
          </p:nvPr>
        </p:nvSpPr>
        <p:spPr/>
        <p:txBody>
          <a:bodyPr/>
          <a:lstStyle/>
          <a:p>
            <a:fld id="{9D2FD1F4-A33F-4FEC-8ACC-DC74AB7DE70D}" type="slidenum">
              <a:rPr lang="vi-VN" smtClean="0"/>
              <a:t>‹#›</a:t>
            </a:fld>
            <a:endParaRPr lang="vi-VN"/>
          </a:p>
        </p:txBody>
      </p:sp>
    </p:spTree>
    <p:extLst>
      <p:ext uri="{BB962C8B-B14F-4D97-AF65-F5344CB8AC3E}">
        <p14:creationId xmlns:p14="http://schemas.microsoft.com/office/powerpoint/2010/main" val="169095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CFB6-B595-47A7-89A5-1311EA3B17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368E0116-9859-4A72-974E-7C2F22A0BF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5F9E793-375F-41B3-93CB-013D999F0D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16ACA8-3F64-42D3-A07E-176A145AC385}"/>
              </a:ext>
            </a:extLst>
          </p:cNvPr>
          <p:cNvSpPr>
            <a:spLocks noGrp="1"/>
          </p:cNvSpPr>
          <p:nvPr>
            <p:ph type="dt" sz="half" idx="10"/>
          </p:nvPr>
        </p:nvSpPr>
        <p:spPr/>
        <p:txBody>
          <a:bodyPr/>
          <a:lstStyle/>
          <a:p>
            <a:fld id="{BF5EB319-9031-460A-92A9-DFB427471C13}" type="datetimeFigureOut">
              <a:rPr lang="vi-VN" smtClean="0"/>
              <a:t>19/10/2023</a:t>
            </a:fld>
            <a:endParaRPr lang="vi-VN"/>
          </a:p>
        </p:txBody>
      </p:sp>
      <p:sp>
        <p:nvSpPr>
          <p:cNvPr id="6" name="Footer Placeholder 5">
            <a:extLst>
              <a:ext uri="{FF2B5EF4-FFF2-40B4-BE49-F238E27FC236}">
                <a16:creationId xmlns:a16="http://schemas.microsoft.com/office/drawing/2014/main" id="{3727B80C-22F8-4A94-B70F-BE972EB5521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452039F-75B8-4C56-AA76-AB479F3F1790}"/>
              </a:ext>
            </a:extLst>
          </p:cNvPr>
          <p:cNvSpPr>
            <a:spLocks noGrp="1"/>
          </p:cNvSpPr>
          <p:nvPr>
            <p:ph type="sldNum" sz="quarter" idx="12"/>
          </p:nvPr>
        </p:nvSpPr>
        <p:spPr/>
        <p:txBody>
          <a:bodyPr/>
          <a:lstStyle/>
          <a:p>
            <a:fld id="{9D2FD1F4-A33F-4FEC-8ACC-DC74AB7DE70D}" type="slidenum">
              <a:rPr lang="vi-VN" smtClean="0"/>
              <a:t>‹#›</a:t>
            </a:fld>
            <a:endParaRPr lang="vi-VN"/>
          </a:p>
        </p:txBody>
      </p:sp>
    </p:spTree>
    <p:extLst>
      <p:ext uri="{BB962C8B-B14F-4D97-AF65-F5344CB8AC3E}">
        <p14:creationId xmlns:p14="http://schemas.microsoft.com/office/powerpoint/2010/main" val="2811425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4E73B-8B81-4A29-A481-C26CD25F37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2D13D16-1E5A-431E-868C-23BFC55A73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2CEC7C3C-6E19-4342-A628-B0D3DCCA2E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1FE804-A6DA-4339-B9A0-9544926C1DD5}"/>
              </a:ext>
            </a:extLst>
          </p:cNvPr>
          <p:cNvSpPr>
            <a:spLocks noGrp="1"/>
          </p:cNvSpPr>
          <p:nvPr>
            <p:ph type="dt" sz="half" idx="10"/>
          </p:nvPr>
        </p:nvSpPr>
        <p:spPr/>
        <p:txBody>
          <a:bodyPr/>
          <a:lstStyle/>
          <a:p>
            <a:fld id="{BF5EB319-9031-460A-92A9-DFB427471C13}" type="datetimeFigureOut">
              <a:rPr lang="vi-VN" smtClean="0"/>
              <a:t>19/10/2023</a:t>
            </a:fld>
            <a:endParaRPr lang="vi-VN"/>
          </a:p>
        </p:txBody>
      </p:sp>
      <p:sp>
        <p:nvSpPr>
          <p:cNvPr id="6" name="Footer Placeholder 5">
            <a:extLst>
              <a:ext uri="{FF2B5EF4-FFF2-40B4-BE49-F238E27FC236}">
                <a16:creationId xmlns:a16="http://schemas.microsoft.com/office/drawing/2014/main" id="{7EA5BB29-52CE-4AF5-9D1A-695750F6CC7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6ABC16A-7D72-4783-8E72-7BA77AA639E9}"/>
              </a:ext>
            </a:extLst>
          </p:cNvPr>
          <p:cNvSpPr>
            <a:spLocks noGrp="1"/>
          </p:cNvSpPr>
          <p:nvPr>
            <p:ph type="sldNum" sz="quarter" idx="12"/>
          </p:nvPr>
        </p:nvSpPr>
        <p:spPr/>
        <p:txBody>
          <a:bodyPr/>
          <a:lstStyle/>
          <a:p>
            <a:fld id="{9D2FD1F4-A33F-4FEC-8ACC-DC74AB7DE70D}" type="slidenum">
              <a:rPr lang="vi-VN" smtClean="0"/>
              <a:t>‹#›</a:t>
            </a:fld>
            <a:endParaRPr lang="vi-VN"/>
          </a:p>
        </p:txBody>
      </p:sp>
    </p:spTree>
    <p:extLst>
      <p:ext uri="{BB962C8B-B14F-4D97-AF65-F5344CB8AC3E}">
        <p14:creationId xmlns:p14="http://schemas.microsoft.com/office/powerpoint/2010/main" val="3475948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656DCD-46F0-479D-8F07-55C6A11828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5AEA410-74EF-469E-BF4D-4C8EBB6AAF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06FE98D-9956-47AF-8C84-C4B3F40894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5EB319-9031-460A-92A9-DFB427471C13}" type="datetimeFigureOut">
              <a:rPr lang="vi-VN" smtClean="0"/>
              <a:t>19/10/2023</a:t>
            </a:fld>
            <a:endParaRPr lang="vi-VN"/>
          </a:p>
        </p:txBody>
      </p:sp>
      <p:sp>
        <p:nvSpPr>
          <p:cNvPr id="5" name="Footer Placeholder 4">
            <a:extLst>
              <a:ext uri="{FF2B5EF4-FFF2-40B4-BE49-F238E27FC236}">
                <a16:creationId xmlns:a16="http://schemas.microsoft.com/office/drawing/2014/main" id="{1F89F8D5-A6F4-4258-A858-45E126908B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B71775D0-C900-4A2A-9468-6FF5A5F70A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FD1F4-A33F-4FEC-8ACC-DC74AB7DE70D}" type="slidenum">
              <a:rPr lang="vi-VN" smtClean="0"/>
              <a:t>‹#›</a:t>
            </a:fld>
            <a:endParaRPr lang="vi-VN"/>
          </a:p>
        </p:txBody>
      </p:sp>
    </p:spTree>
    <p:extLst>
      <p:ext uri="{BB962C8B-B14F-4D97-AF65-F5344CB8AC3E}">
        <p14:creationId xmlns:p14="http://schemas.microsoft.com/office/powerpoint/2010/main" val="3272933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2428" y="113900"/>
            <a:ext cx="4613635" cy="523220"/>
          </a:xfrm>
          <a:prstGeom prst="rect">
            <a:avLst/>
          </a:prstGeom>
        </p:spPr>
        <p:txBody>
          <a:bodyPr wrap="none">
            <a:spAutoFit/>
          </a:bodyPr>
          <a:lstStyle/>
          <a:p>
            <a:pPr algn="ctr">
              <a:spcAft>
                <a:spcPts val="0"/>
              </a:spcAft>
              <a:tabLst>
                <a:tab pos="1386840" algn="l"/>
              </a:tabLst>
            </a:pPr>
            <a:r>
              <a:rPr lang="en-US" sz="2800" b="1" dirty="0">
                <a:solidFill>
                  <a:srgbClr val="002060"/>
                </a:solidFill>
                <a:latin typeface="Times New Roman" panose="02020603050405020304" pitchFamily="18" charset="0"/>
                <a:ea typeface="MS Mincho"/>
              </a:rPr>
              <a:t>THỰC HÀNH TIẾNG VIỆT</a:t>
            </a:r>
            <a:endParaRPr lang="en-US" sz="28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671617" y="637120"/>
            <a:ext cx="4634538" cy="523220"/>
          </a:xfrm>
          <a:prstGeom prst="rect">
            <a:avLst/>
          </a:prstGeom>
        </p:spPr>
        <p:txBody>
          <a:bodyPr wrap="none">
            <a:spAutoFit/>
          </a:bodyPr>
          <a:lstStyle/>
          <a:p>
            <a:r>
              <a:rPr lang="pt-BR" sz="2800" b="1" dirty="0">
                <a:solidFill>
                  <a:srgbClr val="0000FF"/>
                </a:solidFill>
                <a:latin typeface="Times New Roman" panose="02020603050405020304" pitchFamily="18" charset="0"/>
                <a:ea typeface="MS Mincho"/>
              </a:rPr>
              <a:t>HOẠT ĐỘNG KHỞI ĐỘNG</a:t>
            </a:r>
            <a:endParaRPr lang="en-US" sz="2800"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6494418" y="1104498"/>
            <a:ext cx="5434148" cy="4493621"/>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263434" y="1809048"/>
            <a:ext cx="7620660" cy="3944454"/>
          </a:xfrm>
          <a:prstGeom prst="rect">
            <a:avLst/>
          </a:prstGeom>
        </p:spPr>
      </p:pic>
    </p:spTree>
    <p:extLst>
      <p:ext uri="{BB962C8B-B14F-4D97-AF65-F5344CB8AC3E}">
        <p14:creationId xmlns:p14="http://schemas.microsoft.com/office/powerpoint/2010/main" val="419959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108" y="244529"/>
            <a:ext cx="3735318" cy="523220"/>
          </a:xfrm>
          <a:prstGeom prst="rect">
            <a:avLst/>
          </a:prstGeom>
        </p:spPr>
        <p:txBody>
          <a:bodyPr wrap="none">
            <a:spAutoFit/>
          </a:bodyPr>
          <a:lstStyle/>
          <a:p>
            <a:pPr algn="just"/>
            <a:r>
              <a:rPr lang="en-US" sz="2800" b="1" dirty="0" err="1">
                <a:solidFill>
                  <a:srgbClr val="000000"/>
                </a:solidFill>
                <a:latin typeface="Times New Roman" panose="02020603050405020304" pitchFamily="18" charset="0"/>
                <a:ea typeface="Calibri" panose="020F0502020204030204" pitchFamily="34" charset="0"/>
              </a:rPr>
              <a:t>Bài</a:t>
            </a:r>
            <a:r>
              <a:rPr lang="en-US" sz="2800" b="1" dirty="0">
                <a:solidFill>
                  <a:srgbClr val="000000"/>
                </a:solidFill>
                <a:latin typeface="Times New Roman" panose="02020603050405020304" pitchFamily="18" charset="0"/>
                <a:ea typeface="Calibri" panose="020F0502020204030204" pitchFamily="34" charset="0"/>
              </a:rPr>
              <a:t> 3,4,5 SGK </a:t>
            </a:r>
            <a:r>
              <a:rPr lang="en-US" sz="2800" b="1" dirty="0" err="1">
                <a:solidFill>
                  <a:srgbClr val="000000"/>
                </a:solidFill>
                <a:latin typeface="Times New Roman" panose="02020603050405020304" pitchFamily="18" charset="0"/>
                <a:ea typeface="Calibri" panose="020F0502020204030204" pitchFamily="34" charset="0"/>
              </a:rPr>
              <a:t>trang</a:t>
            </a:r>
            <a:r>
              <a:rPr lang="en-US" sz="2800" b="1" dirty="0">
                <a:solidFill>
                  <a:srgbClr val="000000"/>
                </a:solidFill>
                <a:latin typeface="Times New Roman" panose="02020603050405020304" pitchFamily="18" charset="0"/>
                <a:ea typeface="Calibri" panose="020F0502020204030204" pitchFamily="34" charset="0"/>
              </a:rPr>
              <a:t> 44</a:t>
            </a:r>
            <a:endParaRPr lang="en-US" sz="2800" dirty="0">
              <a:effectLst/>
              <a:latin typeface="Times New Roman" panose="02020603050405020304" pitchFamily="18" charset="0"/>
              <a:ea typeface="Calibri" panose="020F0502020204030204" pitchFamily="34" charset="0"/>
            </a:endParaRPr>
          </a:p>
        </p:txBody>
      </p:sp>
      <p:sp>
        <p:nvSpPr>
          <p:cNvPr id="6" name="Rectangle 5"/>
          <p:cNvSpPr/>
          <p:nvPr/>
        </p:nvSpPr>
        <p:spPr>
          <a:xfrm>
            <a:off x="447832" y="936860"/>
            <a:ext cx="7774116" cy="933589"/>
          </a:xfrm>
          <a:prstGeom prst="rect">
            <a:avLst/>
          </a:prstGeom>
        </p:spPr>
        <p:txBody>
          <a:bodyPr wrap="none">
            <a:spAutoFit/>
          </a:bodyPr>
          <a:lstStyle/>
          <a:p>
            <a:pPr>
              <a:spcAft>
                <a:spcPts val="750"/>
              </a:spcAft>
            </a:pPr>
            <a:r>
              <a:rPr lang="en-US" sz="2400" b="1" dirty="0" err="1">
                <a:solidFill>
                  <a:schemeClr val="accent6">
                    <a:lumMod val="50000"/>
                  </a:schemeClr>
                </a:solidFill>
                <a:latin typeface="Times New Roman" panose="02020603050405020304" pitchFamily="18" charset="0"/>
                <a:ea typeface="Calibri" panose="020F0502020204030204" pitchFamily="34" charset="0"/>
              </a:rPr>
              <a:t>Lớp</a:t>
            </a:r>
            <a:r>
              <a:rPr lang="en-US" sz="2400" b="1" dirty="0">
                <a:solidFill>
                  <a:schemeClr val="accent6">
                    <a:lumMod val="50000"/>
                  </a:schemeClr>
                </a:solidFill>
                <a:latin typeface="Times New Roman" panose="02020603050405020304" pitchFamily="18" charset="0"/>
                <a:ea typeface="Calibri" panose="020F0502020204030204" pitchFamily="34" charset="0"/>
              </a:rPr>
              <a:t> chia </a:t>
            </a:r>
            <a:r>
              <a:rPr lang="en-US" sz="2400" b="1" dirty="0" err="1">
                <a:solidFill>
                  <a:schemeClr val="accent6">
                    <a:lumMod val="50000"/>
                  </a:schemeClr>
                </a:solidFill>
                <a:latin typeface="Times New Roman" panose="02020603050405020304" pitchFamily="18" charset="0"/>
                <a:ea typeface="Calibri" panose="020F0502020204030204" pitchFamily="34" charset="0"/>
              </a:rPr>
              <a:t>thành</a:t>
            </a:r>
            <a:r>
              <a:rPr lang="en-US" sz="2400" b="1" dirty="0">
                <a:solidFill>
                  <a:schemeClr val="accent6">
                    <a:lumMod val="50000"/>
                  </a:schemeClr>
                </a:solidFill>
                <a:latin typeface="Times New Roman" panose="02020603050405020304" pitchFamily="18" charset="0"/>
                <a:ea typeface="Calibri" panose="020F0502020204030204" pitchFamily="34" charset="0"/>
              </a:rPr>
              <a:t> 3 </a:t>
            </a:r>
            <a:r>
              <a:rPr lang="en-US" sz="2400" b="1" dirty="0" err="1">
                <a:solidFill>
                  <a:schemeClr val="accent6">
                    <a:lumMod val="50000"/>
                  </a:schemeClr>
                </a:solidFill>
                <a:latin typeface="Times New Roman" panose="02020603050405020304" pitchFamily="18" charset="0"/>
                <a:ea typeface="Calibri" panose="020F0502020204030204" pitchFamily="34" charset="0"/>
              </a:rPr>
              <a:t>nhóm</a:t>
            </a:r>
            <a:r>
              <a:rPr lang="en-US" sz="2400" b="1" dirty="0">
                <a:solidFill>
                  <a:schemeClr val="accent6">
                    <a:lumMod val="50000"/>
                  </a:schemeClr>
                </a:solidFill>
                <a:latin typeface="Times New Roman" panose="02020603050405020304" pitchFamily="18" charset="0"/>
                <a:ea typeface="Calibri" panose="020F0502020204030204" pitchFamily="34" charset="0"/>
              </a:rPr>
              <a:t>, </a:t>
            </a:r>
            <a:r>
              <a:rPr lang="en-US" sz="2400" b="1" dirty="0" err="1">
                <a:solidFill>
                  <a:schemeClr val="accent6">
                    <a:lumMod val="50000"/>
                  </a:schemeClr>
                </a:solidFill>
                <a:latin typeface="Times New Roman" panose="02020603050405020304" pitchFamily="18" charset="0"/>
                <a:ea typeface="Calibri" panose="020F0502020204030204" pitchFamily="34" charset="0"/>
              </a:rPr>
              <a:t>thảo</a:t>
            </a:r>
            <a:r>
              <a:rPr lang="en-US" sz="2400" b="1" dirty="0">
                <a:solidFill>
                  <a:schemeClr val="accent6">
                    <a:lumMod val="50000"/>
                  </a:schemeClr>
                </a:solidFill>
                <a:latin typeface="Times New Roman" panose="02020603050405020304" pitchFamily="18" charset="0"/>
                <a:ea typeface="Calibri" panose="020F0502020204030204" pitchFamily="34" charset="0"/>
              </a:rPr>
              <a:t> </a:t>
            </a:r>
            <a:r>
              <a:rPr lang="en-US" sz="2400" b="1" dirty="0" err="1">
                <a:solidFill>
                  <a:schemeClr val="accent6">
                    <a:lumMod val="50000"/>
                  </a:schemeClr>
                </a:solidFill>
                <a:latin typeface="Times New Roman" panose="02020603050405020304" pitchFamily="18" charset="0"/>
                <a:ea typeface="Calibri" panose="020F0502020204030204" pitchFamily="34" charset="0"/>
              </a:rPr>
              <a:t>luận</a:t>
            </a:r>
            <a:r>
              <a:rPr lang="en-US" sz="2400" b="1" dirty="0">
                <a:solidFill>
                  <a:schemeClr val="accent6">
                    <a:lumMod val="50000"/>
                  </a:schemeClr>
                </a:solidFill>
                <a:latin typeface="Times New Roman" panose="02020603050405020304" pitchFamily="18" charset="0"/>
                <a:ea typeface="Calibri" panose="020F0502020204030204" pitchFamily="34" charset="0"/>
              </a:rPr>
              <a:t> </a:t>
            </a:r>
            <a:r>
              <a:rPr lang="en-US" sz="2400" b="1" dirty="0" err="1">
                <a:solidFill>
                  <a:schemeClr val="accent6">
                    <a:lumMod val="50000"/>
                  </a:schemeClr>
                </a:solidFill>
                <a:latin typeface="Times New Roman" panose="02020603050405020304" pitchFamily="18" charset="0"/>
                <a:ea typeface="Calibri" panose="020F0502020204030204" pitchFamily="34" charset="0"/>
              </a:rPr>
              <a:t>trong</a:t>
            </a:r>
            <a:r>
              <a:rPr lang="en-US" sz="2400" b="1" dirty="0">
                <a:solidFill>
                  <a:schemeClr val="accent6">
                    <a:lumMod val="50000"/>
                  </a:schemeClr>
                </a:solidFill>
                <a:latin typeface="Times New Roman" panose="02020603050405020304" pitchFamily="18" charset="0"/>
                <a:ea typeface="Calibri" panose="020F0502020204030204" pitchFamily="34" charset="0"/>
              </a:rPr>
              <a:t> </a:t>
            </a:r>
            <a:r>
              <a:rPr lang="en-US" sz="2400" b="1" dirty="0" err="1">
                <a:solidFill>
                  <a:schemeClr val="accent6">
                    <a:lumMod val="50000"/>
                  </a:schemeClr>
                </a:solidFill>
                <a:latin typeface="Times New Roman" panose="02020603050405020304" pitchFamily="18" charset="0"/>
                <a:ea typeface="Calibri" panose="020F0502020204030204" pitchFamily="34" charset="0"/>
              </a:rPr>
              <a:t>thời</a:t>
            </a:r>
            <a:r>
              <a:rPr lang="en-US" sz="2400" b="1" dirty="0">
                <a:solidFill>
                  <a:schemeClr val="accent6">
                    <a:lumMod val="50000"/>
                  </a:schemeClr>
                </a:solidFill>
                <a:latin typeface="Times New Roman" panose="02020603050405020304" pitchFamily="18" charset="0"/>
                <a:ea typeface="Calibri" panose="020F0502020204030204" pitchFamily="34" charset="0"/>
              </a:rPr>
              <a:t> </a:t>
            </a:r>
            <a:r>
              <a:rPr lang="en-US" sz="2400" b="1" dirty="0" err="1">
                <a:solidFill>
                  <a:schemeClr val="accent6">
                    <a:lumMod val="50000"/>
                  </a:schemeClr>
                </a:solidFill>
                <a:latin typeface="Times New Roman" panose="02020603050405020304" pitchFamily="18" charset="0"/>
                <a:ea typeface="Calibri" panose="020F0502020204030204" pitchFamily="34" charset="0"/>
              </a:rPr>
              <a:t>gian</a:t>
            </a:r>
            <a:r>
              <a:rPr lang="en-US" sz="2400" b="1" dirty="0">
                <a:solidFill>
                  <a:schemeClr val="accent6">
                    <a:lumMod val="50000"/>
                  </a:schemeClr>
                </a:solidFill>
                <a:latin typeface="Times New Roman" panose="02020603050405020304" pitchFamily="18" charset="0"/>
                <a:ea typeface="Calibri" panose="020F0502020204030204" pitchFamily="34" charset="0"/>
              </a:rPr>
              <a:t> 6 </a:t>
            </a:r>
            <a:r>
              <a:rPr lang="en-US" sz="2400" b="1" dirty="0" err="1">
                <a:solidFill>
                  <a:schemeClr val="accent6">
                    <a:lumMod val="50000"/>
                  </a:schemeClr>
                </a:solidFill>
                <a:latin typeface="Times New Roman" panose="02020603050405020304" pitchFamily="18" charset="0"/>
                <a:ea typeface="Calibri" panose="020F0502020204030204" pitchFamily="34" charset="0"/>
              </a:rPr>
              <a:t>phút</a:t>
            </a:r>
            <a:r>
              <a:rPr lang="en-US" sz="2400" b="1" dirty="0">
                <a:solidFill>
                  <a:schemeClr val="accent6">
                    <a:lumMod val="50000"/>
                  </a:schemeClr>
                </a:solidFill>
                <a:latin typeface="Times New Roman" panose="02020603050405020304" pitchFamily="18" charset="0"/>
                <a:ea typeface="Calibri" panose="020F0502020204030204" pitchFamily="34" charset="0"/>
              </a:rPr>
              <a:t>, </a:t>
            </a:r>
          </a:p>
          <a:p>
            <a:pPr>
              <a:spcAft>
                <a:spcPts val="750"/>
              </a:spcAft>
            </a:pPr>
            <a:r>
              <a:rPr lang="en-US" sz="2400" b="1" dirty="0" err="1">
                <a:solidFill>
                  <a:schemeClr val="accent6">
                    <a:lumMod val="50000"/>
                  </a:schemeClr>
                </a:solidFill>
                <a:latin typeface="Times New Roman" panose="02020603050405020304" pitchFamily="18" charset="0"/>
                <a:ea typeface="Calibri" panose="020F0502020204030204" pitchFamily="34" charset="0"/>
              </a:rPr>
              <a:t>thực</a:t>
            </a:r>
            <a:r>
              <a:rPr lang="en-US" sz="2400" b="1" dirty="0">
                <a:solidFill>
                  <a:schemeClr val="accent6">
                    <a:lumMod val="50000"/>
                  </a:schemeClr>
                </a:solidFill>
                <a:latin typeface="Times New Roman" panose="02020603050405020304" pitchFamily="18" charset="0"/>
                <a:ea typeface="Calibri" panose="020F0502020204030204" pitchFamily="34" charset="0"/>
              </a:rPr>
              <a:t> </a:t>
            </a:r>
            <a:r>
              <a:rPr lang="en-US" sz="2400" b="1" dirty="0" err="1">
                <a:solidFill>
                  <a:schemeClr val="accent6">
                    <a:lumMod val="50000"/>
                  </a:schemeClr>
                </a:solidFill>
                <a:latin typeface="Times New Roman" panose="02020603050405020304" pitchFamily="18" charset="0"/>
                <a:ea typeface="Calibri" panose="020F0502020204030204" pitchFamily="34" charset="0"/>
              </a:rPr>
              <a:t>hiện</a:t>
            </a:r>
            <a:r>
              <a:rPr lang="en-US" sz="2400" b="1" dirty="0">
                <a:solidFill>
                  <a:schemeClr val="accent6">
                    <a:lumMod val="50000"/>
                  </a:schemeClr>
                </a:solidFill>
                <a:latin typeface="Times New Roman" panose="02020603050405020304" pitchFamily="18" charset="0"/>
                <a:ea typeface="Calibri" panose="020F0502020204030204" pitchFamily="34" charset="0"/>
              </a:rPr>
              <a:t> </a:t>
            </a:r>
            <a:r>
              <a:rPr lang="en-US" sz="2400" b="1" dirty="0" err="1">
                <a:solidFill>
                  <a:schemeClr val="accent6">
                    <a:lumMod val="50000"/>
                  </a:schemeClr>
                </a:solidFill>
                <a:latin typeface="Times New Roman" panose="02020603050405020304" pitchFamily="18" charset="0"/>
                <a:ea typeface="Calibri" panose="020F0502020204030204" pitchFamily="34" charset="0"/>
              </a:rPr>
              <a:t>nhiệm</a:t>
            </a:r>
            <a:r>
              <a:rPr lang="en-US" sz="2400" b="1" dirty="0">
                <a:solidFill>
                  <a:schemeClr val="accent6">
                    <a:lumMod val="50000"/>
                  </a:schemeClr>
                </a:solidFill>
                <a:latin typeface="Times New Roman" panose="02020603050405020304" pitchFamily="18" charset="0"/>
                <a:ea typeface="Calibri" panose="020F0502020204030204" pitchFamily="34" charset="0"/>
              </a:rPr>
              <a:t> </a:t>
            </a:r>
            <a:r>
              <a:rPr lang="en-US" sz="2400" b="1" dirty="0" err="1">
                <a:solidFill>
                  <a:schemeClr val="accent6">
                    <a:lumMod val="50000"/>
                  </a:schemeClr>
                </a:solidFill>
                <a:latin typeface="Times New Roman" panose="02020603050405020304" pitchFamily="18" charset="0"/>
                <a:ea typeface="Calibri" panose="020F0502020204030204" pitchFamily="34" charset="0"/>
              </a:rPr>
              <a:t>vụ</a:t>
            </a:r>
            <a:r>
              <a:rPr lang="en-US" sz="2400" b="1" dirty="0">
                <a:solidFill>
                  <a:schemeClr val="accent6">
                    <a:lumMod val="50000"/>
                  </a:schemeClr>
                </a:solidFill>
                <a:latin typeface="Times New Roman" panose="02020603050405020304" pitchFamily="18" charset="0"/>
                <a:ea typeface="Calibri" panose="020F0502020204030204" pitchFamily="34" charset="0"/>
              </a:rPr>
              <a:t> </a:t>
            </a:r>
            <a:r>
              <a:rPr lang="en-US" sz="2400" b="1" dirty="0" err="1">
                <a:solidFill>
                  <a:schemeClr val="accent6">
                    <a:lumMod val="50000"/>
                  </a:schemeClr>
                </a:solidFill>
                <a:latin typeface="Times New Roman" panose="02020603050405020304" pitchFamily="18" charset="0"/>
                <a:ea typeface="Calibri" panose="020F0502020204030204" pitchFamily="34" charset="0"/>
              </a:rPr>
              <a:t>sau</a:t>
            </a:r>
            <a:r>
              <a:rPr lang="en-US" sz="2400" b="1" dirty="0">
                <a:solidFill>
                  <a:schemeClr val="accent6">
                    <a:lumMod val="50000"/>
                  </a:schemeClr>
                </a:solidFill>
                <a:latin typeface="Times New Roman" panose="02020603050405020304" pitchFamily="18" charset="0"/>
                <a:ea typeface="Calibri" panose="020F0502020204030204" pitchFamily="34" charset="0"/>
              </a:rPr>
              <a:t>:</a:t>
            </a:r>
            <a:endParaRPr lang="en-US" sz="2400" b="1" dirty="0">
              <a:solidFill>
                <a:schemeClr val="accent6">
                  <a:lumMod val="50000"/>
                </a:schemeClr>
              </a:solidFill>
              <a:effectLst/>
              <a:latin typeface="Times New Roman" panose="02020603050405020304" pitchFamily="18" charset="0"/>
              <a:ea typeface="Calibri" panose="020F0502020204030204" pitchFamily="34" charset="0"/>
            </a:endParaRPr>
          </a:p>
        </p:txBody>
      </p:sp>
      <p:graphicFrame>
        <p:nvGraphicFramePr>
          <p:cNvPr id="7" name="Table 6"/>
          <p:cNvGraphicFramePr>
            <a:graphicFrameLocks noGrp="1"/>
          </p:cNvGraphicFramePr>
          <p:nvPr/>
        </p:nvGraphicFramePr>
        <p:xfrm>
          <a:off x="796835" y="2144063"/>
          <a:ext cx="10868295" cy="4023360"/>
        </p:xfrm>
        <a:graphic>
          <a:graphicData uri="http://schemas.openxmlformats.org/drawingml/2006/table">
            <a:tbl>
              <a:tblPr firstRow="1" bandRow="1">
                <a:tableStyleId>{5940675A-B579-460E-94D1-54222C63F5DA}</a:tableStyleId>
              </a:tblPr>
              <a:tblGrid>
                <a:gridCol w="3622765">
                  <a:extLst>
                    <a:ext uri="{9D8B030D-6E8A-4147-A177-3AD203B41FA5}">
                      <a16:colId xmlns:a16="http://schemas.microsoft.com/office/drawing/2014/main" val="3484922200"/>
                    </a:ext>
                  </a:extLst>
                </a:gridCol>
                <a:gridCol w="3622765">
                  <a:extLst>
                    <a:ext uri="{9D8B030D-6E8A-4147-A177-3AD203B41FA5}">
                      <a16:colId xmlns:a16="http://schemas.microsoft.com/office/drawing/2014/main" val="4264624693"/>
                    </a:ext>
                  </a:extLst>
                </a:gridCol>
                <a:gridCol w="3622765">
                  <a:extLst>
                    <a:ext uri="{9D8B030D-6E8A-4147-A177-3AD203B41FA5}">
                      <a16:colId xmlns:a16="http://schemas.microsoft.com/office/drawing/2014/main" val="2672058093"/>
                    </a:ext>
                  </a:extLst>
                </a:gridCol>
              </a:tblGrid>
              <a:tr h="370840">
                <a:tc>
                  <a:txBody>
                    <a:bodyPr/>
                    <a:lstStyle/>
                    <a:p>
                      <a:pPr algn="ctr"/>
                      <a:r>
                        <a:rPr lang="en-US" sz="2800" b="1" dirty="0" err="1">
                          <a:solidFill>
                            <a:schemeClr val="accent6">
                              <a:lumMod val="50000"/>
                            </a:schemeClr>
                          </a:solidFill>
                          <a:latin typeface="Times New Roman" panose="02020603050405020304" pitchFamily="18" charset="0"/>
                          <a:cs typeface="Times New Roman" panose="02020603050405020304" pitchFamily="18" charset="0"/>
                        </a:rPr>
                        <a:t>Nhóm</a:t>
                      </a:r>
                      <a:r>
                        <a:rPr lang="en-US" sz="2800" b="1" baseline="0" dirty="0">
                          <a:solidFill>
                            <a:schemeClr val="accent6">
                              <a:lumMod val="50000"/>
                            </a:schemeClr>
                          </a:solidFill>
                          <a:latin typeface="Times New Roman" panose="02020603050405020304" pitchFamily="18" charset="0"/>
                          <a:cs typeface="Times New Roman" panose="02020603050405020304" pitchFamily="18" charset="0"/>
                        </a:rPr>
                        <a:t> 1: </a:t>
                      </a:r>
                      <a:r>
                        <a:rPr lang="en-US" sz="2800" b="1" baseline="0"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2800" b="1" baseline="0" dirty="0">
                          <a:solidFill>
                            <a:schemeClr val="accent6">
                              <a:lumMod val="50000"/>
                            </a:schemeClr>
                          </a:solidFill>
                          <a:latin typeface="Times New Roman" panose="02020603050405020304" pitchFamily="18" charset="0"/>
                          <a:cs typeface="Times New Roman" panose="02020603050405020304" pitchFamily="18" charset="0"/>
                        </a:rPr>
                        <a:t> 3</a:t>
                      </a: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algn="ctr"/>
                      <a:r>
                        <a:rPr lang="en-US" sz="2800" b="1" dirty="0" err="1">
                          <a:solidFill>
                            <a:schemeClr val="accent6">
                              <a:lumMod val="50000"/>
                            </a:schemeClr>
                          </a:solidFill>
                          <a:latin typeface="Times New Roman" panose="02020603050405020304" pitchFamily="18" charset="0"/>
                          <a:cs typeface="Times New Roman" panose="02020603050405020304" pitchFamily="18" charset="0"/>
                        </a:rPr>
                        <a:t>Nhóm</a:t>
                      </a:r>
                      <a:r>
                        <a:rPr lang="en-US" sz="2800" b="1" baseline="0" dirty="0">
                          <a:solidFill>
                            <a:schemeClr val="accent6">
                              <a:lumMod val="50000"/>
                            </a:schemeClr>
                          </a:solidFill>
                          <a:latin typeface="Times New Roman" panose="02020603050405020304" pitchFamily="18" charset="0"/>
                          <a:cs typeface="Times New Roman" panose="02020603050405020304" pitchFamily="18" charset="0"/>
                        </a:rPr>
                        <a:t> 2: </a:t>
                      </a:r>
                      <a:r>
                        <a:rPr lang="en-US" sz="2800" b="1" baseline="0"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2800" b="1" baseline="0" dirty="0">
                          <a:solidFill>
                            <a:schemeClr val="accent6">
                              <a:lumMod val="50000"/>
                            </a:schemeClr>
                          </a:solidFill>
                          <a:latin typeface="Times New Roman" panose="02020603050405020304" pitchFamily="18" charset="0"/>
                          <a:cs typeface="Times New Roman" panose="02020603050405020304" pitchFamily="18" charset="0"/>
                        </a:rPr>
                        <a:t> 4</a:t>
                      </a: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algn="ctr"/>
                      <a:r>
                        <a:rPr lang="en-US" sz="2800" b="1" dirty="0" err="1">
                          <a:solidFill>
                            <a:schemeClr val="accent6">
                              <a:lumMod val="50000"/>
                            </a:schemeClr>
                          </a:solidFill>
                          <a:latin typeface="Times New Roman" panose="02020603050405020304" pitchFamily="18" charset="0"/>
                          <a:cs typeface="Times New Roman" panose="02020603050405020304" pitchFamily="18" charset="0"/>
                        </a:rPr>
                        <a:t>Nhóm</a:t>
                      </a:r>
                      <a:r>
                        <a:rPr lang="en-US" sz="2800" b="1" baseline="0" dirty="0">
                          <a:solidFill>
                            <a:schemeClr val="accent6">
                              <a:lumMod val="50000"/>
                            </a:schemeClr>
                          </a:solidFill>
                          <a:latin typeface="Times New Roman" panose="02020603050405020304" pitchFamily="18" charset="0"/>
                          <a:cs typeface="Times New Roman" panose="02020603050405020304" pitchFamily="18" charset="0"/>
                        </a:rPr>
                        <a:t> 3: </a:t>
                      </a:r>
                      <a:r>
                        <a:rPr lang="en-US" sz="2800" b="1" baseline="0"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2800" b="1" baseline="0" dirty="0">
                          <a:solidFill>
                            <a:schemeClr val="accent6">
                              <a:lumMod val="50000"/>
                            </a:schemeClr>
                          </a:solidFill>
                          <a:latin typeface="Times New Roman" panose="02020603050405020304" pitchFamily="18" charset="0"/>
                          <a:cs typeface="Times New Roman" panose="02020603050405020304" pitchFamily="18" charset="0"/>
                        </a:rPr>
                        <a:t> 5</a:t>
                      </a: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extLst>
                  <a:ext uri="{0D108BD9-81ED-4DB2-BD59-A6C34878D82A}">
                    <a16:rowId xmlns:a16="http://schemas.microsoft.com/office/drawing/2014/main" val="1852634523"/>
                  </a:ext>
                </a:extLst>
              </a:tr>
              <a:tr h="370840">
                <a:tc>
                  <a:txBody>
                    <a:bodyPr/>
                    <a:lstStyle/>
                    <a:p>
                      <a:pPr>
                        <a:spcAft>
                          <a:spcPts val="750"/>
                        </a:spcAft>
                      </a:pPr>
                      <a:r>
                        <a:rPr lang="vi-VN" sz="2800" dirty="0">
                          <a:solidFill>
                            <a:srgbClr val="000000"/>
                          </a:solidFill>
                          <a:effectLst/>
                          <a:latin typeface="Times New Roman" panose="02020603050405020304" pitchFamily="18" charset="0"/>
                          <a:ea typeface="Calibri" panose="020F0502020204030204" pitchFamily="34" charset="0"/>
                        </a:rPr>
                        <a:t>Hãy chỉ ra những câu thơ có sử dụng biện pháp tu từ so sánh trong khổ hai của bài thơ. Nêu tác dụng của biện pháp tu từ so sánh đó trong việc thể hiện nội dung khổ thơ.</a:t>
                      </a:r>
                      <a:endParaRPr lang="en-US" sz="2800" dirty="0">
                        <a:effectLst/>
                        <a:latin typeface="Times New Roman" panose="02020603050405020304" pitchFamily="18" charset="0"/>
                        <a:ea typeface="Calibri" panose="020F0502020204030204" pitchFamily="34" charset="0"/>
                      </a:endParaRPr>
                    </a:p>
                  </a:txBody>
                  <a:tcPr>
                    <a:solidFill>
                      <a:schemeClr val="accent6">
                        <a:lumMod val="20000"/>
                        <a:lumOff val="80000"/>
                      </a:schemeClr>
                    </a:solidFill>
                  </a:tcPr>
                </a:tc>
                <a:tc>
                  <a:txBody>
                    <a:bodyPr/>
                    <a:lstStyle/>
                    <a:p>
                      <a:pPr>
                        <a:spcAft>
                          <a:spcPts val="750"/>
                        </a:spcAft>
                      </a:pPr>
                      <a:r>
                        <a:rPr lang="vi-VN" sz="2800" dirty="0">
                          <a:solidFill>
                            <a:srgbClr val="000000"/>
                          </a:solidFill>
                          <a:effectLst/>
                          <a:latin typeface="Times New Roman" panose="02020603050405020304" pitchFamily="18" charset="0"/>
                          <a:ea typeface="Calibri" panose="020F0502020204030204" pitchFamily="34" charset="0"/>
                        </a:rPr>
                        <a:t>Nhà thơ đã sử dụng biện pháp tu từ gì trong câu thơ </a:t>
                      </a:r>
                      <a:r>
                        <a:rPr lang="en-US" sz="2800" dirty="0">
                          <a:solidFill>
                            <a:srgbClr val="000000"/>
                          </a:solidFill>
                          <a:effectLst/>
                          <a:latin typeface="Times New Roman" panose="02020603050405020304" pitchFamily="18" charset="0"/>
                          <a:ea typeface="Calibri" panose="020F0502020204030204" pitchFamily="34" charset="0"/>
                        </a:rPr>
                        <a:t>“</a:t>
                      </a:r>
                      <a:r>
                        <a:rPr lang="vi-VN" sz="2800" i="1" dirty="0">
                          <a:solidFill>
                            <a:srgbClr val="000000"/>
                          </a:solidFill>
                          <a:effectLst/>
                          <a:latin typeface="Times New Roman" panose="02020603050405020304" pitchFamily="18" charset="0"/>
                          <a:ea typeface="Calibri" panose="020F0502020204030204" pitchFamily="34" charset="0"/>
                        </a:rPr>
                        <a:t>Những làn gió thơ ngây</a:t>
                      </a:r>
                      <a:r>
                        <a:rPr lang="en-US" sz="2800" i="1" dirty="0">
                          <a:solidFill>
                            <a:srgbClr val="000000"/>
                          </a:solidFill>
                          <a:effectLst/>
                          <a:latin typeface="Times New Roman" panose="02020603050405020304" pitchFamily="18" charset="0"/>
                          <a:ea typeface="Calibri" panose="020F0502020204030204" pitchFamily="34" charset="0"/>
                        </a:rPr>
                        <a:t>”</a:t>
                      </a:r>
                      <a:r>
                        <a:rPr lang="vi-VN" sz="2800" dirty="0">
                          <a:solidFill>
                            <a:srgbClr val="000000"/>
                          </a:solidFill>
                          <a:effectLst/>
                          <a:latin typeface="Times New Roman" panose="02020603050405020304" pitchFamily="18" charset="0"/>
                          <a:ea typeface="Calibri" panose="020F0502020204030204" pitchFamily="34" charset="0"/>
                        </a:rPr>
                        <a:t>.  Nêu tác dụng của những biện pháp tu từ ấy.</a:t>
                      </a:r>
                      <a:endParaRPr lang="en-US" sz="2800" dirty="0">
                        <a:effectLst/>
                        <a:latin typeface="Times New Roman" panose="02020603050405020304" pitchFamily="18" charset="0"/>
                        <a:ea typeface="Calibri" panose="020F0502020204030204" pitchFamily="34" charset="0"/>
                      </a:endParaRPr>
                    </a:p>
                    <a:p>
                      <a:endParaRPr lang="en-US" sz="2800" dirty="0"/>
                    </a:p>
                  </a:txBody>
                  <a:tcPr>
                    <a:solidFill>
                      <a:schemeClr val="accent6">
                        <a:lumMod val="20000"/>
                        <a:lumOff val="80000"/>
                      </a:schemeClr>
                    </a:solidFill>
                  </a:tcPr>
                </a:tc>
                <a:tc>
                  <a:txBody>
                    <a:bodyPr/>
                    <a:lstStyle/>
                    <a:p>
                      <a:pPr>
                        <a:spcAft>
                          <a:spcPts val="750"/>
                        </a:spcAft>
                      </a:pPr>
                      <a:r>
                        <a:rPr lang="vi-VN" sz="2800" dirty="0">
                          <a:solidFill>
                            <a:srgbClr val="000000"/>
                          </a:solidFill>
                          <a:effectLst/>
                          <a:latin typeface="Times New Roman" panose="02020603050405020304" pitchFamily="18" charset="0"/>
                          <a:ea typeface="Calibri" panose="020F0502020204030204" pitchFamily="34" charset="0"/>
                        </a:rPr>
                        <a:t>Hãy ghi lại những câu thơ sử dụng biện pháp tu từ điệp ngữ và nêu tác dụng của việc sử dụng biện pháp tu từ đó trong đoạn thơ </a:t>
                      </a:r>
                      <a:r>
                        <a:rPr lang="en-US" sz="2800" dirty="0">
                          <a:solidFill>
                            <a:srgbClr val="000000"/>
                          </a:solidFill>
                          <a:effectLst/>
                          <a:latin typeface="Times New Roman" panose="02020603050405020304" pitchFamily="18" charset="0"/>
                          <a:ea typeface="Calibri" panose="020F0502020204030204" pitchFamily="34" charset="0"/>
                        </a:rPr>
                        <a:t>“</a:t>
                      </a:r>
                      <a:r>
                        <a:rPr lang="vi-VN" sz="2800" i="1" dirty="0">
                          <a:solidFill>
                            <a:srgbClr val="000000"/>
                          </a:solidFill>
                          <a:effectLst/>
                          <a:latin typeface="Times New Roman" panose="02020603050405020304" pitchFamily="18" charset="0"/>
                          <a:ea typeface="Calibri" panose="020F0502020204030204" pitchFamily="34" charset="0"/>
                        </a:rPr>
                        <a:t>Nhưng còn cần cần cho trẻ </a:t>
                      </a:r>
                      <a:r>
                        <a:rPr lang="en-US" sz="2800" i="1" dirty="0">
                          <a:solidFill>
                            <a:srgbClr val="000000"/>
                          </a:solidFill>
                          <a:effectLst/>
                          <a:latin typeface="Times New Roman" panose="02020603050405020304" pitchFamily="18" charset="0"/>
                          <a:ea typeface="Calibri" panose="020F0502020204030204" pitchFamily="34" charset="0"/>
                        </a:rPr>
                        <a:t>...</a:t>
                      </a:r>
                      <a:r>
                        <a:rPr lang="vi-VN" sz="2800" i="1" dirty="0">
                          <a:solidFill>
                            <a:srgbClr val="000000"/>
                          </a:solidFill>
                          <a:effectLst/>
                          <a:latin typeface="Times New Roman" panose="02020603050405020304" pitchFamily="18" charset="0"/>
                          <a:ea typeface="Calibri" panose="020F0502020204030204" pitchFamily="34" charset="0"/>
                        </a:rPr>
                        <a:t> Từ bãi sông cát v</a:t>
                      </a:r>
                      <a:r>
                        <a:rPr lang="en-US" sz="2800" i="1" dirty="0">
                          <a:solidFill>
                            <a:srgbClr val="000000"/>
                          </a:solidFill>
                          <a:effectLst/>
                          <a:latin typeface="Times New Roman" panose="02020603050405020304" pitchFamily="18" charset="0"/>
                          <a:ea typeface="Calibri" panose="020F0502020204030204" pitchFamily="34" charset="0"/>
                        </a:rPr>
                        <a:t>ắ</a:t>
                      </a:r>
                      <a:r>
                        <a:rPr lang="vi-VN" sz="2800" i="1" dirty="0">
                          <a:solidFill>
                            <a:srgbClr val="000000"/>
                          </a:solidFill>
                          <a:effectLst/>
                          <a:latin typeface="Times New Roman" panose="02020603050405020304" pitchFamily="18" charset="0"/>
                          <a:ea typeface="Calibri" panose="020F0502020204030204" pitchFamily="34" charset="0"/>
                        </a:rPr>
                        <a:t>ng</a:t>
                      </a:r>
                      <a:r>
                        <a:rPr lang="en-US" sz="2800" i="1" dirty="0">
                          <a:solidFill>
                            <a:srgbClr val="000000"/>
                          </a:solidFill>
                          <a:effectLst/>
                          <a:latin typeface="Times New Roman" panose="02020603050405020304" pitchFamily="18" charset="0"/>
                          <a:ea typeface="Calibri" panose="020F0502020204030204" pitchFamily="34" charset="0"/>
                        </a:rPr>
                        <a:t>”</a:t>
                      </a:r>
                      <a:r>
                        <a:rPr lang="vi-VN" sz="2800" i="1" dirty="0">
                          <a:solidFill>
                            <a:srgbClr val="000000"/>
                          </a:solidFill>
                          <a:effectLst/>
                          <a:latin typeface="Times New Roman" panose="02020603050405020304" pitchFamily="18" charset="0"/>
                          <a:ea typeface="Calibri" panose="020F0502020204030204" pitchFamily="34" charset="0"/>
                        </a:rPr>
                        <a:t>.</a:t>
                      </a:r>
                      <a:r>
                        <a:rPr lang="vi-VN" sz="2800" dirty="0">
                          <a:solidFill>
                            <a:srgbClr val="000000"/>
                          </a:solidFill>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endParaRPr>
                    </a:p>
                  </a:txBody>
                  <a:tcPr>
                    <a:solidFill>
                      <a:schemeClr val="accent6">
                        <a:lumMod val="20000"/>
                        <a:lumOff val="80000"/>
                      </a:schemeClr>
                    </a:solidFill>
                  </a:tcPr>
                </a:tc>
                <a:extLst>
                  <a:ext uri="{0D108BD9-81ED-4DB2-BD59-A6C34878D82A}">
                    <a16:rowId xmlns:a16="http://schemas.microsoft.com/office/drawing/2014/main" val="255509261"/>
                  </a:ext>
                </a:extLst>
              </a:tr>
            </a:tbl>
          </a:graphicData>
        </a:graphic>
      </p:graphicFrame>
      <p:pic>
        <p:nvPicPr>
          <p:cNvPr id="8" name="Picture 7"/>
          <p:cNvPicPr>
            <a:picLocks noChangeAspect="1"/>
          </p:cNvPicPr>
          <p:nvPr/>
        </p:nvPicPr>
        <p:blipFill>
          <a:blip r:embed="rId2"/>
          <a:stretch>
            <a:fillRect/>
          </a:stretch>
        </p:blipFill>
        <p:spPr>
          <a:xfrm>
            <a:off x="8221948" y="270249"/>
            <a:ext cx="2857500" cy="1600200"/>
          </a:xfrm>
          <a:prstGeom prst="ellipse">
            <a:avLst/>
          </a:prstGeom>
          <a:ln>
            <a:noFill/>
          </a:ln>
          <a:effectLst>
            <a:softEdge rad="112500"/>
          </a:effectLst>
        </p:spPr>
      </p:pic>
    </p:spTree>
    <p:extLst>
      <p:ext uri="{BB962C8B-B14F-4D97-AF65-F5344CB8AC3E}">
        <p14:creationId xmlns:p14="http://schemas.microsoft.com/office/powerpoint/2010/main" val="273766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3298" y="430684"/>
            <a:ext cx="8505342" cy="1292608"/>
          </a:xfrm>
          <a:prstGeom prst="rect">
            <a:avLst/>
          </a:prstGeom>
          <a:noFill/>
        </p:spPr>
        <p:txBody>
          <a:bodyPr wrap="none" lIns="91440" tIns="45720" rIns="91440" bIns="45720">
            <a:prstTxWarp prst="textTriangl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all" spc="0" normalizeH="0" baseline="0" noProof="0" dirty="0">
                <a:ln w="0"/>
                <a:solidFill>
                  <a:srgbClr val="0070C0"/>
                </a:soli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sym typeface="Arial"/>
              </a:rPr>
              <a:t>BÁO CÁO SẢN PHẨM NHÓM:</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5292" y="1842722"/>
            <a:ext cx="4525107" cy="3092694"/>
          </a:xfrm>
          <a:prstGeom prst="rect">
            <a:avLst/>
          </a:prstGeom>
          <a:ln>
            <a:noFill/>
          </a:ln>
          <a:effectLst>
            <a:softEdge rad="112500"/>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1908" y="3212123"/>
            <a:ext cx="3585797" cy="2766646"/>
          </a:xfrm>
          <a:prstGeom prst="rect">
            <a:avLst/>
          </a:prstGeom>
        </p:spPr>
      </p:pic>
    </p:spTree>
    <p:extLst>
      <p:ext uri="{BB962C8B-B14F-4D97-AF65-F5344CB8AC3E}">
        <p14:creationId xmlns:p14="http://schemas.microsoft.com/office/powerpoint/2010/main" val="1799789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589" y="621872"/>
            <a:ext cx="3196709" cy="523220"/>
          </a:xfrm>
          <a:prstGeom prst="rect">
            <a:avLst/>
          </a:prstGeom>
        </p:spPr>
        <p:txBody>
          <a:bodyPr wrap="none">
            <a:spAutoFit/>
          </a:bodyPr>
          <a:lstStyle/>
          <a:p>
            <a:pPr algn="just"/>
            <a:r>
              <a:rPr lang="en-US" sz="2800" b="1" dirty="0" err="1">
                <a:solidFill>
                  <a:srgbClr val="000000"/>
                </a:solidFill>
                <a:latin typeface="Times New Roman" panose="02020603050405020304" pitchFamily="18" charset="0"/>
                <a:ea typeface="Calibri" panose="020F0502020204030204" pitchFamily="34" charset="0"/>
              </a:rPr>
              <a:t>Bài</a:t>
            </a:r>
            <a:r>
              <a:rPr lang="en-US" sz="2800" b="1" dirty="0">
                <a:solidFill>
                  <a:srgbClr val="000000"/>
                </a:solidFill>
                <a:latin typeface="Times New Roman" panose="02020603050405020304" pitchFamily="18" charset="0"/>
                <a:ea typeface="Calibri" panose="020F0502020204030204" pitchFamily="34" charset="0"/>
              </a:rPr>
              <a:t> 3 SGK </a:t>
            </a:r>
            <a:r>
              <a:rPr lang="en-US" sz="2800" b="1" dirty="0" err="1">
                <a:solidFill>
                  <a:srgbClr val="000000"/>
                </a:solidFill>
                <a:latin typeface="Times New Roman" panose="02020603050405020304" pitchFamily="18" charset="0"/>
                <a:ea typeface="Calibri" panose="020F0502020204030204" pitchFamily="34" charset="0"/>
              </a:rPr>
              <a:t>trang</a:t>
            </a:r>
            <a:r>
              <a:rPr lang="en-US" sz="2800" b="1" dirty="0">
                <a:solidFill>
                  <a:srgbClr val="000000"/>
                </a:solidFill>
                <a:latin typeface="Times New Roman" panose="02020603050405020304" pitchFamily="18" charset="0"/>
                <a:ea typeface="Calibri" panose="020F0502020204030204" pitchFamily="34" charset="0"/>
              </a:rPr>
              <a:t> 44</a:t>
            </a:r>
            <a:endParaRPr lang="en-US" sz="2800" dirty="0">
              <a:effectLst/>
              <a:latin typeface="Times New Roman" panose="02020603050405020304" pitchFamily="18" charset="0"/>
              <a:ea typeface="Calibri" panose="020F0502020204030204" pitchFamily="34" charset="0"/>
            </a:endParaRPr>
          </a:p>
        </p:txBody>
      </p:sp>
      <p:pic>
        <p:nvPicPr>
          <p:cNvPr id="3" name="Picture 2"/>
          <p:cNvPicPr>
            <a:picLocks noChangeAspect="1"/>
          </p:cNvPicPr>
          <p:nvPr/>
        </p:nvPicPr>
        <p:blipFill>
          <a:blip r:embed="rId2"/>
          <a:stretch>
            <a:fillRect/>
          </a:stretch>
        </p:blipFill>
        <p:spPr>
          <a:xfrm>
            <a:off x="604764" y="1254034"/>
            <a:ext cx="11095682" cy="5133703"/>
          </a:xfrm>
          <a:prstGeom prst="rect">
            <a:avLst/>
          </a:prstGeom>
        </p:spPr>
      </p:pic>
      <p:sp>
        <p:nvSpPr>
          <p:cNvPr id="4" name="Rectangle 3"/>
          <p:cNvSpPr/>
          <p:nvPr/>
        </p:nvSpPr>
        <p:spPr>
          <a:xfrm>
            <a:off x="2037805" y="1995138"/>
            <a:ext cx="7916091" cy="3108543"/>
          </a:xfrm>
          <a:prstGeom prst="rect">
            <a:avLst/>
          </a:prstGeom>
        </p:spPr>
        <p:txBody>
          <a:bodyPr wrap="square">
            <a:spAutoFit/>
          </a:bodyPr>
          <a:lstStyle/>
          <a:p>
            <a:pPr algn="just"/>
            <a:r>
              <a:rPr lang="en-US" sz="2800" dirty="0" err="1">
                <a:solidFill>
                  <a:srgbClr val="7030A0"/>
                </a:solidFill>
                <a:latin typeface="Times New Roman" panose="02020603050405020304" pitchFamily="18" charset="0"/>
                <a:ea typeface="Calibri" panose="020F0502020204030204" pitchFamily="34" charset="0"/>
              </a:rPr>
              <a:t>Hình</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ảnh</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thiên</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nhiên</a:t>
            </a:r>
            <a:r>
              <a:rPr lang="en-US" sz="2800" dirty="0">
                <a:solidFill>
                  <a:srgbClr val="7030A0"/>
                </a:solidFill>
                <a:latin typeface="Times New Roman" panose="02020603050405020304" pitchFamily="18" charset="0"/>
                <a:ea typeface="Calibri" panose="020F0502020204030204" pitchFamily="34" charset="0"/>
              </a:rPr>
              <a:t>:</a:t>
            </a:r>
            <a:r>
              <a:rPr lang="en-US" sz="2800" i="1" dirty="0">
                <a:solidFill>
                  <a:srgbClr val="7030A0"/>
                </a:solidFill>
                <a:latin typeface="Times New Roman" panose="02020603050405020304" pitchFamily="18" charset="0"/>
                <a:ea typeface="Calibri" panose="020F0502020204030204" pitchFamily="34" charset="0"/>
              </a:rPr>
              <a:t> </a:t>
            </a:r>
            <a:r>
              <a:rPr lang="en-US" sz="2800" i="1" dirty="0" err="1">
                <a:solidFill>
                  <a:srgbClr val="7030A0"/>
                </a:solidFill>
                <a:latin typeface="Times New Roman" panose="02020603050405020304" pitchFamily="18" charset="0"/>
                <a:ea typeface="Calibri" panose="020F0502020204030204" pitchFamily="34" charset="0"/>
              </a:rPr>
              <a:t>cây</a:t>
            </a:r>
            <a:r>
              <a:rPr lang="en-US" sz="2800" i="1" dirty="0">
                <a:solidFill>
                  <a:srgbClr val="7030A0"/>
                </a:solidFill>
                <a:latin typeface="Times New Roman" panose="02020603050405020304" pitchFamily="18" charset="0"/>
                <a:ea typeface="Calibri" panose="020F0502020204030204" pitchFamily="34" charset="0"/>
              </a:rPr>
              <a:t>, </a:t>
            </a:r>
            <a:r>
              <a:rPr lang="en-US" sz="2800" i="1" dirty="0" err="1">
                <a:solidFill>
                  <a:srgbClr val="7030A0"/>
                </a:solidFill>
                <a:latin typeface="Times New Roman" panose="02020603050405020304" pitchFamily="18" charset="0"/>
                <a:ea typeface="Calibri" panose="020F0502020204030204" pitchFamily="34" charset="0"/>
              </a:rPr>
              <a:t>lá</a:t>
            </a:r>
            <a:r>
              <a:rPr lang="en-US" sz="2800" i="1" dirty="0">
                <a:solidFill>
                  <a:srgbClr val="7030A0"/>
                </a:solidFill>
                <a:latin typeface="Times New Roman" panose="02020603050405020304" pitchFamily="18" charset="0"/>
                <a:ea typeface="Calibri" panose="020F0502020204030204" pitchFamily="34" charset="0"/>
              </a:rPr>
              <a:t> </a:t>
            </a:r>
            <a:r>
              <a:rPr lang="en-US" sz="2800" i="1" dirty="0" err="1">
                <a:solidFill>
                  <a:srgbClr val="7030A0"/>
                </a:solidFill>
                <a:latin typeface="Times New Roman" panose="02020603050405020304" pitchFamily="18" charset="0"/>
                <a:ea typeface="Calibri" panose="020F0502020204030204" pitchFamily="34" charset="0"/>
              </a:rPr>
              <a:t>cỏ</a:t>
            </a:r>
            <a:r>
              <a:rPr lang="en-US" sz="2800" i="1" dirty="0">
                <a:solidFill>
                  <a:srgbClr val="7030A0"/>
                </a:solidFill>
                <a:latin typeface="Times New Roman" panose="02020603050405020304" pitchFamily="18" charset="0"/>
                <a:ea typeface="Calibri" panose="020F0502020204030204" pitchFamily="34" charset="0"/>
              </a:rPr>
              <a:t>, </a:t>
            </a:r>
            <a:r>
              <a:rPr lang="en-US" sz="2800" i="1" dirty="0" err="1">
                <a:solidFill>
                  <a:srgbClr val="7030A0"/>
                </a:solidFill>
                <a:latin typeface="Times New Roman" panose="02020603050405020304" pitchFamily="18" charset="0"/>
                <a:ea typeface="Calibri" panose="020F0502020204030204" pitchFamily="34" charset="0"/>
              </a:rPr>
              <a:t>cái</a:t>
            </a:r>
            <a:r>
              <a:rPr lang="en-US" sz="2800" i="1" dirty="0">
                <a:solidFill>
                  <a:srgbClr val="7030A0"/>
                </a:solidFill>
                <a:latin typeface="Times New Roman" panose="02020603050405020304" pitchFamily="18" charset="0"/>
                <a:ea typeface="Calibri" panose="020F0502020204030204" pitchFamily="34" charset="0"/>
              </a:rPr>
              <a:t> </a:t>
            </a:r>
            <a:r>
              <a:rPr lang="en-US" sz="2800" i="1" dirty="0" err="1">
                <a:solidFill>
                  <a:srgbClr val="7030A0"/>
                </a:solidFill>
                <a:latin typeface="Times New Roman" panose="02020603050405020304" pitchFamily="18" charset="0"/>
                <a:ea typeface="Calibri" panose="020F0502020204030204" pitchFamily="34" charset="0"/>
              </a:rPr>
              <a:t>hoa</a:t>
            </a:r>
            <a:r>
              <a:rPr lang="en-US" sz="2800" i="1" dirty="0">
                <a:solidFill>
                  <a:srgbClr val="7030A0"/>
                </a:solidFill>
                <a:latin typeface="Times New Roman" panose="02020603050405020304" pitchFamily="18" charset="0"/>
                <a:ea typeface="Calibri" panose="020F0502020204030204" pitchFamily="34" charset="0"/>
              </a:rPr>
              <a:t> </a:t>
            </a:r>
            <a:r>
              <a:rPr lang="en-US" sz="2800" dirty="0">
                <a:solidFill>
                  <a:srgbClr val="7030A0"/>
                </a:solidFill>
                <a:latin typeface="Times New Roman" panose="02020603050405020304" pitchFamily="18" charset="0"/>
                <a:ea typeface="Calibri" panose="020F0502020204030204" pitchFamily="34" charset="0"/>
              </a:rPr>
              <a:t>(</a:t>
            </a:r>
            <a:r>
              <a:rPr lang="en-US" sz="2800" dirty="0" err="1">
                <a:solidFill>
                  <a:srgbClr val="7030A0"/>
                </a:solidFill>
                <a:latin typeface="Times New Roman" panose="02020603050405020304" pitchFamily="18" charset="0"/>
                <a:ea typeface="Calibri" panose="020F0502020204030204" pitchFamily="34" charset="0"/>
              </a:rPr>
              <a:t>vế</a:t>
            </a:r>
            <a:r>
              <a:rPr lang="en-US" sz="2800" dirty="0">
                <a:solidFill>
                  <a:srgbClr val="7030A0"/>
                </a:solidFill>
                <a:latin typeface="Times New Roman" panose="02020603050405020304" pitchFamily="18" charset="0"/>
                <a:ea typeface="Calibri" panose="020F0502020204030204" pitchFamily="34" charset="0"/>
              </a:rPr>
              <a:t> A) </a:t>
            </a:r>
            <a:r>
              <a:rPr lang="en-US" sz="2800" dirty="0" err="1">
                <a:solidFill>
                  <a:srgbClr val="7030A0"/>
                </a:solidFill>
                <a:latin typeface="Times New Roman" panose="02020603050405020304" pitchFamily="18" charset="0"/>
                <a:ea typeface="Calibri" panose="020F0502020204030204" pitchFamily="34" charset="0"/>
              </a:rPr>
              <a:t>được</a:t>
            </a:r>
            <a:r>
              <a:rPr lang="en-US" sz="2800" dirty="0">
                <a:solidFill>
                  <a:srgbClr val="7030A0"/>
                </a:solidFill>
                <a:latin typeface="Times New Roman" panose="02020603050405020304" pitchFamily="18" charset="0"/>
                <a:ea typeface="Calibri" panose="020F0502020204030204" pitchFamily="34" charset="0"/>
              </a:rPr>
              <a:t> so </a:t>
            </a:r>
            <a:r>
              <a:rPr lang="en-US" sz="2800" dirty="0" err="1">
                <a:solidFill>
                  <a:srgbClr val="7030A0"/>
                </a:solidFill>
                <a:latin typeface="Times New Roman" panose="02020603050405020304" pitchFamily="18" charset="0"/>
                <a:ea typeface="Calibri" panose="020F0502020204030204" pitchFamily="34" charset="0"/>
              </a:rPr>
              <a:t>sánh</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với</a:t>
            </a:r>
            <a:r>
              <a:rPr lang="en-US" sz="2800" dirty="0">
                <a:solidFill>
                  <a:srgbClr val="7030A0"/>
                </a:solidFill>
                <a:latin typeface="Times New Roman" panose="02020603050405020304" pitchFamily="18" charset="0"/>
                <a:ea typeface="Calibri" panose="020F0502020204030204" pitchFamily="34" charset="0"/>
              </a:rPr>
              <a:t> </a:t>
            </a:r>
            <a:r>
              <a:rPr lang="en-US" sz="2800" i="1" dirty="0">
                <a:solidFill>
                  <a:srgbClr val="7030A0"/>
                </a:solidFill>
                <a:latin typeface="Times New Roman" panose="02020603050405020304" pitchFamily="18" charset="0"/>
                <a:ea typeface="Calibri" panose="020F0502020204030204" pitchFamily="34" charset="0"/>
              </a:rPr>
              <a:t>gang </a:t>
            </a:r>
            <a:r>
              <a:rPr lang="en-US" sz="2800" i="1" dirty="0" err="1">
                <a:solidFill>
                  <a:srgbClr val="7030A0"/>
                </a:solidFill>
                <a:latin typeface="Times New Roman" panose="02020603050405020304" pitchFamily="18" charset="0"/>
                <a:ea typeface="Calibri" panose="020F0502020204030204" pitchFamily="34" charset="0"/>
              </a:rPr>
              <a:t>tay</a:t>
            </a:r>
            <a:r>
              <a:rPr lang="en-US" sz="2800" i="1" dirty="0">
                <a:solidFill>
                  <a:srgbClr val="7030A0"/>
                </a:solidFill>
                <a:latin typeface="Times New Roman" panose="02020603050405020304" pitchFamily="18" charset="0"/>
                <a:ea typeface="Calibri" panose="020F0502020204030204" pitchFamily="34" charset="0"/>
              </a:rPr>
              <a:t>, </a:t>
            </a:r>
            <a:r>
              <a:rPr lang="en-US" sz="2800" i="1" dirty="0" err="1">
                <a:solidFill>
                  <a:srgbClr val="7030A0"/>
                </a:solidFill>
                <a:latin typeface="Times New Roman" panose="02020603050405020304" pitchFamily="18" charset="0"/>
                <a:ea typeface="Calibri" panose="020F0502020204030204" pitchFamily="34" charset="0"/>
              </a:rPr>
              <a:t>sợi</a:t>
            </a:r>
            <a:r>
              <a:rPr lang="en-US" sz="2800" i="1" dirty="0">
                <a:solidFill>
                  <a:srgbClr val="7030A0"/>
                </a:solidFill>
                <a:latin typeface="Times New Roman" panose="02020603050405020304" pitchFamily="18" charset="0"/>
                <a:ea typeface="Calibri" panose="020F0502020204030204" pitchFamily="34" charset="0"/>
              </a:rPr>
              <a:t> </a:t>
            </a:r>
            <a:r>
              <a:rPr lang="en-US" sz="2800" i="1" dirty="0" err="1">
                <a:solidFill>
                  <a:srgbClr val="7030A0"/>
                </a:solidFill>
                <a:latin typeface="Times New Roman" panose="02020603050405020304" pitchFamily="18" charset="0"/>
                <a:ea typeface="Calibri" panose="020F0502020204030204" pitchFamily="34" charset="0"/>
              </a:rPr>
              <a:t>tóc</a:t>
            </a:r>
            <a:r>
              <a:rPr lang="en-US" sz="2800" i="1" dirty="0">
                <a:solidFill>
                  <a:srgbClr val="7030A0"/>
                </a:solidFill>
                <a:latin typeface="Times New Roman" panose="02020603050405020304" pitchFamily="18" charset="0"/>
                <a:ea typeface="Calibri" panose="020F0502020204030204" pitchFamily="34" charset="0"/>
              </a:rPr>
              <a:t>, </a:t>
            </a:r>
            <a:r>
              <a:rPr lang="en-US" sz="2800" i="1" dirty="0" err="1">
                <a:solidFill>
                  <a:srgbClr val="7030A0"/>
                </a:solidFill>
                <a:latin typeface="Times New Roman" panose="02020603050405020304" pitchFamily="18" charset="0"/>
                <a:ea typeface="Calibri" panose="020F0502020204030204" pitchFamily="34" charset="0"/>
              </a:rPr>
              <a:t>cái</a:t>
            </a:r>
            <a:r>
              <a:rPr lang="en-US" sz="2800" i="1" dirty="0">
                <a:solidFill>
                  <a:srgbClr val="7030A0"/>
                </a:solidFill>
                <a:latin typeface="Times New Roman" panose="02020603050405020304" pitchFamily="18" charset="0"/>
                <a:ea typeface="Calibri" panose="020F0502020204030204" pitchFamily="34" charset="0"/>
              </a:rPr>
              <a:t> </a:t>
            </a:r>
            <a:r>
              <a:rPr lang="en-US" sz="2800" i="1" dirty="0" err="1">
                <a:solidFill>
                  <a:srgbClr val="7030A0"/>
                </a:solidFill>
                <a:latin typeface="Times New Roman" panose="02020603050405020304" pitchFamily="18" charset="0"/>
                <a:ea typeface="Calibri" panose="020F0502020204030204" pitchFamily="34" charset="0"/>
              </a:rPr>
              <a:t>cúc</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vế</a:t>
            </a:r>
            <a:r>
              <a:rPr lang="en-US" sz="2800" dirty="0">
                <a:solidFill>
                  <a:srgbClr val="7030A0"/>
                </a:solidFill>
                <a:latin typeface="Times New Roman" panose="02020603050405020304" pitchFamily="18" charset="0"/>
                <a:ea typeface="Calibri" panose="020F0502020204030204" pitchFamily="34" charset="0"/>
              </a:rPr>
              <a:t> B)- </a:t>
            </a:r>
            <a:r>
              <a:rPr lang="en-US" sz="2800" dirty="0" err="1">
                <a:solidFill>
                  <a:srgbClr val="7030A0"/>
                </a:solidFill>
                <a:latin typeface="Times New Roman" panose="02020603050405020304" pitchFamily="18" charset="0"/>
                <a:ea typeface="Calibri" panose="020F0502020204030204" pitchFamily="34" charset="0"/>
              </a:rPr>
              <a:t>những</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hình</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ảnh</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nhỏ</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xinh</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gắn</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với</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thế</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giới</a:t>
            </a:r>
            <a:r>
              <a:rPr lang="en-US" sz="2800" dirty="0">
                <a:solidFill>
                  <a:srgbClr val="7030A0"/>
                </a:solidFill>
                <a:latin typeface="Times New Roman" panose="02020603050405020304" pitchFamily="18" charset="0"/>
                <a:ea typeface="Calibri" panose="020F0502020204030204" pitchFamily="34" charset="0"/>
              </a:rPr>
              <a:t> con </a:t>
            </a:r>
            <a:r>
              <a:rPr lang="en-US" sz="2800" dirty="0" err="1">
                <a:solidFill>
                  <a:srgbClr val="7030A0"/>
                </a:solidFill>
                <a:latin typeface="Times New Roman" panose="02020603050405020304" pitchFamily="18" charset="0"/>
                <a:ea typeface="Calibri" panose="020F0502020204030204" pitchFamily="34" charset="0"/>
              </a:rPr>
              <a:t>người</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Tiếng</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chim</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hót</a:t>
            </a:r>
            <a:r>
              <a:rPr lang="en-US" sz="2800" dirty="0">
                <a:solidFill>
                  <a:srgbClr val="7030A0"/>
                </a:solidFill>
                <a:latin typeface="Times New Roman" panose="02020603050405020304" pitchFamily="18" charset="0"/>
                <a:ea typeface="Calibri" panose="020F0502020204030204" pitchFamily="34" charset="0"/>
              </a:rPr>
              <a:t> – </a:t>
            </a:r>
            <a:r>
              <a:rPr lang="en-US" sz="2800" dirty="0" err="1">
                <a:solidFill>
                  <a:srgbClr val="7030A0"/>
                </a:solidFill>
                <a:latin typeface="Times New Roman" panose="02020603050405020304" pitchFamily="18" charset="0"/>
                <a:ea typeface="Calibri" panose="020F0502020204030204" pitchFamily="34" charset="0"/>
              </a:rPr>
              <a:t>âm</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thanh</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được</a:t>
            </a:r>
            <a:r>
              <a:rPr lang="en-US" sz="2800" dirty="0">
                <a:solidFill>
                  <a:srgbClr val="7030A0"/>
                </a:solidFill>
                <a:latin typeface="Times New Roman" panose="02020603050405020304" pitchFamily="18" charset="0"/>
                <a:ea typeface="Calibri" panose="020F0502020204030204" pitchFamily="34" charset="0"/>
              </a:rPr>
              <a:t> so </a:t>
            </a:r>
            <a:r>
              <a:rPr lang="en-US" sz="2800" dirty="0" err="1">
                <a:solidFill>
                  <a:srgbClr val="7030A0"/>
                </a:solidFill>
                <a:latin typeface="Times New Roman" panose="02020603050405020304" pitchFamily="18" charset="0"/>
                <a:ea typeface="Calibri" panose="020F0502020204030204" pitchFamily="34" charset="0"/>
              </a:rPr>
              <a:t>sánh</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với</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nước</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mây</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trời</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giúp</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người</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đọc</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cảm</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nhận</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được</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một</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cách</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cụ</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thể</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sự</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trong</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trẻo</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và</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cao</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vút</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của</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tiếng</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chim</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Thiên</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nhiên</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như</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nhỏ</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lại</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gần</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gũi</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dễ</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thương</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trong</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đôi</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mắt</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trẻ</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thơ</a:t>
            </a:r>
            <a:r>
              <a:rPr lang="en-US" sz="2800" dirty="0">
                <a:solidFill>
                  <a:srgbClr val="7030A0"/>
                </a:solidFill>
                <a:latin typeface="Times New Roman" panose="02020603050405020304" pitchFamily="18" charset="0"/>
                <a:ea typeface="Calibri" panose="020F0502020204030204" pitchFamily="34" charset="0"/>
              </a:rPr>
              <a:t>.</a:t>
            </a:r>
            <a:endParaRPr lang="en-US" sz="2800" dirty="0">
              <a:solidFill>
                <a:srgbClr val="7030A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292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02377" y="960119"/>
            <a:ext cx="8987246" cy="4937761"/>
          </a:xfrm>
          <a:prstGeom prst="rect">
            <a:avLst/>
          </a:prstGeom>
        </p:spPr>
      </p:pic>
      <p:sp>
        <p:nvSpPr>
          <p:cNvPr id="6" name="Rectangle 5"/>
          <p:cNvSpPr/>
          <p:nvPr/>
        </p:nvSpPr>
        <p:spPr>
          <a:xfrm>
            <a:off x="3052354" y="1310538"/>
            <a:ext cx="3196709" cy="523220"/>
          </a:xfrm>
          <a:prstGeom prst="rect">
            <a:avLst/>
          </a:prstGeom>
        </p:spPr>
        <p:txBody>
          <a:bodyPr wrap="none">
            <a:spAutoFit/>
          </a:bodyPr>
          <a:lstStyle/>
          <a:p>
            <a:pPr algn="just"/>
            <a:r>
              <a:rPr lang="en-US" sz="2800" b="1" dirty="0" err="1">
                <a:solidFill>
                  <a:srgbClr val="000000"/>
                </a:solidFill>
                <a:latin typeface="Times New Roman" panose="02020603050405020304" pitchFamily="18" charset="0"/>
                <a:ea typeface="Calibri" panose="020F0502020204030204" pitchFamily="34" charset="0"/>
              </a:rPr>
              <a:t>Bài</a:t>
            </a:r>
            <a:r>
              <a:rPr lang="en-US" sz="2800" b="1" dirty="0">
                <a:solidFill>
                  <a:srgbClr val="000000"/>
                </a:solidFill>
                <a:latin typeface="Times New Roman" panose="02020603050405020304" pitchFamily="18" charset="0"/>
                <a:ea typeface="Calibri" panose="020F0502020204030204" pitchFamily="34" charset="0"/>
              </a:rPr>
              <a:t> 4 SGK </a:t>
            </a:r>
            <a:r>
              <a:rPr lang="en-US" sz="2800" b="1" dirty="0" err="1">
                <a:solidFill>
                  <a:srgbClr val="000000"/>
                </a:solidFill>
                <a:latin typeface="Times New Roman" panose="02020603050405020304" pitchFamily="18" charset="0"/>
                <a:ea typeface="Calibri" panose="020F0502020204030204" pitchFamily="34" charset="0"/>
              </a:rPr>
              <a:t>trang</a:t>
            </a:r>
            <a:r>
              <a:rPr lang="en-US" sz="2800" b="1" dirty="0">
                <a:solidFill>
                  <a:srgbClr val="000000"/>
                </a:solidFill>
                <a:latin typeface="Times New Roman" panose="02020603050405020304" pitchFamily="18" charset="0"/>
                <a:ea typeface="Calibri" panose="020F0502020204030204" pitchFamily="34" charset="0"/>
              </a:rPr>
              <a:t> 44</a:t>
            </a:r>
            <a:endParaRPr lang="en-US" sz="2800" dirty="0">
              <a:effectLst/>
              <a:latin typeface="Times New Roman" panose="02020603050405020304" pitchFamily="18" charset="0"/>
              <a:ea typeface="Calibri" panose="020F0502020204030204" pitchFamily="34" charset="0"/>
            </a:endParaRPr>
          </a:p>
        </p:txBody>
      </p:sp>
      <p:sp>
        <p:nvSpPr>
          <p:cNvPr id="7" name="Rectangle 6"/>
          <p:cNvSpPr/>
          <p:nvPr/>
        </p:nvSpPr>
        <p:spPr>
          <a:xfrm>
            <a:off x="2886891" y="2305615"/>
            <a:ext cx="6261463" cy="2246769"/>
          </a:xfrm>
          <a:prstGeom prst="rect">
            <a:avLst/>
          </a:prstGeom>
        </p:spPr>
        <p:txBody>
          <a:bodyPr wrap="square">
            <a:spAutoFit/>
          </a:bodyPr>
          <a:lstStyle/>
          <a:p>
            <a:pPr algn="just"/>
            <a:r>
              <a:rPr lang="en-US" sz="2800" dirty="0" err="1">
                <a:solidFill>
                  <a:srgbClr val="7030A0"/>
                </a:solidFill>
                <a:latin typeface="Times New Roman" panose="02020603050405020304" pitchFamily="18" charset="0"/>
                <a:ea typeface="Calibri" panose="020F0502020204030204" pitchFamily="34" charset="0"/>
              </a:rPr>
              <a:t>Nhà</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thơ</a:t>
            </a:r>
            <a:r>
              <a:rPr lang="en-US" sz="2800" dirty="0">
                <a:solidFill>
                  <a:srgbClr val="7030A0"/>
                </a:solidFill>
                <a:latin typeface="Times New Roman" panose="02020603050405020304" pitchFamily="18" charset="0"/>
                <a:ea typeface="Calibri" panose="020F0502020204030204" pitchFamily="34" charset="0"/>
              </a:rPr>
              <a:t> dung </a:t>
            </a:r>
            <a:r>
              <a:rPr lang="en-US" sz="2800" dirty="0" err="1">
                <a:solidFill>
                  <a:srgbClr val="7030A0"/>
                </a:solidFill>
                <a:latin typeface="Times New Roman" panose="02020603050405020304" pitchFamily="18" charset="0"/>
                <a:ea typeface="Calibri" panose="020F0502020204030204" pitchFamily="34" charset="0"/>
              </a:rPr>
              <a:t>từ</a:t>
            </a:r>
            <a:r>
              <a:rPr lang="en-US" sz="2800" dirty="0">
                <a:solidFill>
                  <a:srgbClr val="7030A0"/>
                </a:solidFill>
                <a:latin typeface="Times New Roman" panose="02020603050405020304" pitchFamily="18" charset="0"/>
                <a:ea typeface="Calibri" panose="020F0502020204030204" pitchFamily="34" charset="0"/>
              </a:rPr>
              <a:t> </a:t>
            </a:r>
            <a:r>
              <a:rPr lang="en-US" sz="2800" b="1" i="1" dirty="0" err="1">
                <a:solidFill>
                  <a:srgbClr val="7030A0"/>
                </a:solidFill>
                <a:latin typeface="Times New Roman" panose="02020603050405020304" pitchFamily="18" charset="0"/>
                <a:ea typeface="Calibri" panose="020F0502020204030204" pitchFamily="34" charset="0"/>
              </a:rPr>
              <a:t>thơ</a:t>
            </a:r>
            <a:r>
              <a:rPr lang="en-US" sz="2800" b="1" i="1" dirty="0">
                <a:solidFill>
                  <a:srgbClr val="7030A0"/>
                </a:solidFill>
                <a:latin typeface="Times New Roman" panose="02020603050405020304" pitchFamily="18" charset="0"/>
                <a:ea typeface="Calibri" panose="020F0502020204030204" pitchFamily="34" charset="0"/>
              </a:rPr>
              <a:t> </a:t>
            </a:r>
            <a:r>
              <a:rPr lang="en-US" sz="2800" b="1" i="1" dirty="0" err="1">
                <a:solidFill>
                  <a:srgbClr val="7030A0"/>
                </a:solidFill>
                <a:latin typeface="Times New Roman" panose="02020603050405020304" pitchFamily="18" charset="0"/>
                <a:ea typeface="Calibri" panose="020F0502020204030204" pitchFamily="34" charset="0"/>
              </a:rPr>
              <a:t>ngây</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thường</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dùng</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để</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nói</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về</a:t>
            </a:r>
            <a:r>
              <a:rPr lang="en-US" sz="2800" dirty="0">
                <a:solidFill>
                  <a:srgbClr val="7030A0"/>
                </a:solidFill>
                <a:latin typeface="Times New Roman" panose="02020603050405020304" pitchFamily="18" charset="0"/>
                <a:ea typeface="Calibri" panose="020F0502020204030204" pitchFamily="34" charset="0"/>
              </a:rPr>
              <a:t> </a:t>
            </a:r>
            <a:r>
              <a:rPr lang="en-US" sz="2800" b="1" i="1" dirty="0" err="1">
                <a:solidFill>
                  <a:srgbClr val="7030A0"/>
                </a:solidFill>
                <a:latin typeface="Times New Roman" panose="02020603050405020304" pitchFamily="18" charset="0"/>
                <a:ea typeface="Calibri" panose="020F0502020204030204" pitchFamily="34" charset="0"/>
              </a:rPr>
              <a:t>đặc</a:t>
            </a:r>
            <a:r>
              <a:rPr lang="en-US" sz="2800" b="1" i="1" dirty="0">
                <a:solidFill>
                  <a:srgbClr val="7030A0"/>
                </a:solidFill>
                <a:latin typeface="Times New Roman" panose="02020603050405020304" pitchFamily="18" charset="0"/>
                <a:ea typeface="Calibri" panose="020F0502020204030204" pitchFamily="34" charset="0"/>
              </a:rPr>
              <a:t> </a:t>
            </a:r>
            <a:r>
              <a:rPr lang="en-US" sz="2800" b="1" i="1" dirty="0" err="1">
                <a:solidFill>
                  <a:srgbClr val="7030A0"/>
                </a:solidFill>
                <a:latin typeface="Times New Roman" panose="02020603050405020304" pitchFamily="18" charset="0"/>
                <a:ea typeface="Calibri" panose="020F0502020204030204" pitchFamily="34" charset="0"/>
              </a:rPr>
              <a:t>điểm</a:t>
            </a:r>
            <a:r>
              <a:rPr lang="en-US" sz="2800" b="1" i="1" dirty="0">
                <a:solidFill>
                  <a:srgbClr val="7030A0"/>
                </a:solidFill>
                <a:latin typeface="Times New Roman" panose="02020603050405020304" pitchFamily="18" charset="0"/>
                <a:ea typeface="Calibri" panose="020F0502020204030204" pitchFamily="34" charset="0"/>
              </a:rPr>
              <a:t> </a:t>
            </a:r>
            <a:r>
              <a:rPr lang="en-US" sz="2800" b="1" i="1" dirty="0" err="1">
                <a:solidFill>
                  <a:srgbClr val="7030A0"/>
                </a:solidFill>
                <a:latin typeface="Times New Roman" panose="02020603050405020304" pitchFamily="18" charset="0"/>
                <a:ea typeface="Calibri" panose="020F0502020204030204" pitchFamily="34" charset="0"/>
              </a:rPr>
              <a:t>của</a:t>
            </a:r>
            <a:r>
              <a:rPr lang="en-US" sz="2800" b="1" i="1" dirty="0">
                <a:solidFill>
                  <a:srgbClr val="7030A0"/>
                </a:solidFill>
                <a:latin typeface="Times New Roman" panose="02020603050405020304" pitchFamily="18" charset="0"/>
                <a:ea typeface="Calibri" panose="020F0502020204030204" pitchFamily="34" charset="0"/>
              </a:rPr>
              <a:t> con </a:t>
            </a:r>
            <a:r>
              <a:rPr lang="en-US" sz="2800" b="1" i="1" dirty="0" err="1">
                <a:solidFill>
                  <a:srgbClr val="7030A0"/>
                </a:solidFill>
                <a:latin typeface="Times New Roman" panose="02020603050405020304" pitchFamily="18" charset="0"/>
                <a:ea typeface="Calibri" panose="020F0502020204030204" pitchFamily="34" charset="0"/>
              </a:rPr>
              <a:t>người</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đặc</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biệt</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là</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trẻ</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em</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để</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nói</a:t>
            </a:r>
            <a:r>
              <a:rPr lang="en-US" sz="2800" dirty="0">
                <a:solidFill>
                  <a:srgbClr val="7030A0"/>
                </a:solidFill>
                <a:latin typeface="Times New Roman" panose="02020603050405020304" pitchFamily="18" charset="0"/>
                <a:ea typeface="Calibri" panose="020F0502020204030204" pitchFamily="34" charset="0"/>
              </a:rPr>
              <a:t> </a:t>
            </a:r>
            <a:r>
              <a:rPr lang="en-US" sz="2800" b="1" i="1" dirty="0" err="1">
                <a:solidFill>
                  <a:srgbClr val="7030A0"/>
                </a:solidFill>
                <a:latin typeface="Times New Roman" panose="02020603050405020304" pitchFamily="18" charset="0"/>
                <a:ea typeface="Calibri" panose="020F0502020204030204" pitchFamily="34" charset="0"/>
              </a:rPr>
              <a:t>gió</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Biện</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pháp</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tu</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từ</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nhân</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hóa</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khiến</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làn</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gió</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mang</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vẻ</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đáng</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yêu</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hồn</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nhiên</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của</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trẻ</a:t>
            </a:r>
            <a:r>
              <a:rPr lang="en-US" sz="2800" dirty="0">
                <a:solidFill>
                  <a:srgbClr val="7030A0"/>
                </a:solidFill>
                <a:latin typeface="Times New Roman" panose="02020603050405020304" pitchFamily="18" charset="0"/>
                <a:ea typeface="Calibri" panose="020F0502020204030204" pitchFamily="34" charset="0"/>
              </a:rPr>
              <a:t> </a:t>
            </a:r>
            <a:r>
              <a:rPr lang="en-US" sz="2800" dirty="0" err="1">
                <a:solidFill>
                  <a:srgbClr val="7030A0"/>
                </a:solidFill>
                <a:latin typeface="Times New Roman" panose="02020603050405020304" pitchFamily="18" charset="0"/>
                <a:ea typeface="Calibri" panose="020F0502020204030204" pitchFamily="34" charset="0"/>
              </a:rPr>
              <a:t>nhỏ</a:t>
            </a:r>
            <a:r>
              <a:rPr lang="en-US" sz="2800" dirty="0">
                <a:solidFill>
                  <a:srgbClr val="7030A0"/>
                </a:solidFill>
                <a:latin typeface="Times New Roman" panose="02020603050405020304" pitchFamily="18" charset="0"/>
                <a:ea typeface="Calibri" panose="020F0502020204030204" pitchFamily="34" charset="0"/>
              </a:rPr>
              <a:t>.</a:t>
            </a:r>
            <a:endParaRPr lang="en-US" sz="2800" dirty="0">
              <a:solidFill>
                <a:srgbClr val="7030A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5161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8274" y="404949"/>
            <a:ext cx="10267406" cy="5943600"/>
          </a:xfrm>
          <a:prstGeom prst="rect">
            <a:avLst/>
          </a:prstGeom>
        </p:spPr>
      </p:pic>
      <p:sp>
        <p:nvSpPr>
          <p:cNvPr id="5" name="Rectangle 4"/>
          <p:cNvSpPr/>
          <p:nvPr/>
        </p:nvSpPr>
        <p:spPr>
          <a:xfrm>
            <a:off x="2276960" y="897672"/>
            <a:ext cx="3196709" cy="523220"/>
          </a:xfrm>
          <a:prstGeom prst="rect">
            <a:avLst/>
          </a:prstGeom>
        </p:spPr>
        <p:txBody>
          <a:bodyPr wrap="none">
            <a:spAutoFit/>
          </a:bodyPr>
          <a:lstStyle/>
          <a:p>
            <a:pPr algn="just"/>
            <a:r>
              <a:rPr lang="en-US" sz="2800" b="1" dirty="0" err="1">
                <a:solidFill>
                  <a:srgbClr val="000000"/>
                </a:solidFill>
                <a:latin typeface="Times New Roman" panose="02020603050405020304" pitchFamily="18" charset="0"/>
                <a:ea typeface="Calibri" panose="020F0502020204030204" pitchFamily="34" charset="0"/>
              </a:rPr>
              <a:t>Bài</a:t>
            </a:r>
            <a:r>
              <a:rPr lang="en-US" sz="2800" b="1" dirty="0">
                <a:solidFill>
                  <a:srgbClr val="000000"/>
                </a:solidFill>
                <a:latin typeface="Times New Roman" panose="02020603050405020304" pitchFamily="18" charset="0"/>
                <a:ea typeface="Calibri" panose="020F0502020204030204" pitchFamily="34" charset="0"/>
              </a:rPr>
              <a:t> 5 SGK </a:t>
            </a:r>
            <a:r>
              <a:rPr lang="en-US" sz="2800" b="1" dirty="0" err="1">
                <a:solidFill>
                  <a:srgbClr val="000000"/>
                </a:solidFill>
                <a:latin typeface="Times New Roman" panose="02020603050405020304" pitchFamily="18" charset="0"/>
                <a:ea typeface="Calibri" panose="020F0502020204030204" pitchFamily="34" charset="0"/>
              </a:rPr>
              <a:t>trang</a:t>
            </a:r>
            <a:r>
              <a:rPr lang="en-US" sz="2800" b="1" dirty="0">
                <a:solidFill>
                  <a:srgbClr val="000000"/>
                </a:solidFill>
                <a:latin typeface="Times New Roman" panose="02020603050405020304" pitchFamily="18" charset="0"/>
                <a:ea typeface="Calibri" panose="020F0502020204030204" pitchFamily="34" charset="0"/>
              </a:rPr>
              <a:t> 44</a:t>
            </a:r>
            <a:endParaRPr lang="en-US" sz="2800" dirty="0">
              <a:effectLst/>
              <a:latin typeface="Times New Roman" panose="02020603050405020304" pitchFamily="18" charset="0"/>
              <a:ea typeface="Calibri" panose="020F0502020204030204" pitchFamily="34" charset="0"/>
            </a:endParaRPr>
          </a:p>
        </p:txBody>
      </p:sp>
      <p:sp>
        <p:nvSpPr>
          <p:cNvPr id="6" name="Rectangle 5"/>
          <p:cNvSpPr/>
          <p:nvPr/>
        </p:nvSpPr>
        <p:spPr>
          <a:xfrm>
            <a:off x="2403566" y="1607034"/>
            <a:ext cx="8177348" cy="3539430"/>
          </a:xfrm>
          <a:prstGeom prst="rect">
            <a:avLst/>
          </a:prstGeom>
        </p:spPr>
        <p:txBody>
          <a:bodyPr wrap="square">
            <a:spAutoFit/>
          </a:bodyPr>
          <a:lstStyle/>
          <a:p>
            <a:r>
              <a:rPr lang="en-US" sz="2800" dirty="0" err="1">
                <a:solidFill>
                  <a:schemeClr val="accent6">
                    <a:lumMod val="50000"/>
                  </a:schemeClr>
                </a:solidFill>
                <a:latin typeface="Times New Roman" panose="02020603050405020304" pitchFamily="18" charset="0"/>
                <a:ea typeface="Times New Roman" panose="02020603050405020304" pitchFamily="18" charset="0"/>
              </a:rPr>
              <a:t>Điệp</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ngữ</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trong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đoạn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thơ</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là</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các</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từ</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ngữ</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như</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i="1" dirty="0">
                <a:solidFill>
                  <a:schemeClr val="accent6">
                    <a:lumMod val="50000"/>
                  </a:schemeClr>
                </a:solidFill>
                <a:latin typeface="Times New Roman" panose="02020603050405020304" pitchFamily="18" charset="0"/>
                <a:ea typeface="Times New Roman" panose="02020603050405020304" pitchFamily="18" charset="0"/>
              </a:rPr>
              <a:t>“</a:t>
            </a:r>
            <a:r>
              <a:rPr lang="en-US" sz="2800" b="1" i="1" dirty="0" err="1">
                <a:solidFill>
                  <a:schemeClr val="accent6">
                    <a:lumMod val="50000"/>
                  </a:schemeClr>
                </a:solidFill>
                <a:latin typeface="Times New Roman" panose="02020603050405020304" pitchFamily="18" charset="0"/>
                <a:ea typeface="Times New Roman" panose="02020603050405020304" pitchFamily="18" charset="0"/>
              </a:rPr>
              <a:t>rất</a:t>
            </a:r>
            <a:r>
              <a:rPr lang="en-US" sz="2800" b="1" i="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i="1" dirty="0" err="1">
                <a:solidFill>
                  <a:schemeClr val="accent6">
                    <a:lumMod val="50000"/>
                  </a:schemeClr>
                </a:solidFill>
                <a:latin typeface="Times New Roman" panose="02020603050405020304" pitchFamily="18" charset="0"/>
                <a:ea typeface="Times New Roman" panose="02020603050405020304" pitchFamily="18" charset="0"/>
              </a:rPr>
              <a:t>Từ</a:t>
            </a:r>
            <a:r>
              <a:rPr lang="en-US" sz="2800" b="1" i="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i="1" dirty="0" err="1">
                <a:solidFill>
                  <a:schemeClr val="accent6">
                    <a:lumMod val="50000"/>
                  </a:schemeClr>
                </a:solidFill>
                <a:latin typeface="Times New Roman" panose="02020603050405020304" pitchFamily="18" charset="0"/>
                <a:ea typeface="Times New Roman" panose="02020603050405020304" pitchFamily="18" charset="0"/>
              </a:rPr>
              <a:t>cái</a:t>
            </a:r>
            <a:r>
              <a:rPr lang="en-US" sz="2800" b="1" i="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i="1" dirty="0" err="1">
                <a:solidFill>
                  <a:schemeClr val="accent6">
                    <a:lumMod val="50000"/>
                  </a:schemeClr>
                </a:solidFill>
                <a:latin typeface="Times New Roman" panose="02020603050405020304" pitchFamily="18" charset="0"/>
                <a:ea typeface="Times New Roman" panose="02020603050405020304" pitchFamily="18" charset="0"/>
              </a:rPr>
              <a:t>Từ</a:t>
            </a:r>
            <a:r>
              <a:rPr lang="en-US" sz="2800" b="1" i="1" dirty="0">
                <a:solidFill>
                  <a:schemeClr val="accent6">
                    <a:lumMod val="50000"/>
                  </a:schemeClr>
                </a:solidFill>
                <a:latin typeface="Times New Roman" panose="02020603050405020304" pitchFamily="18" charset="0"/>
                <a:ea typeface="Times New Roman" panose="02020603050405020304" pitchFamily="18" charset="0"/>
              </a:rPr>
              <a:t>...”</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được</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i="1" dirty="0" err="1">
                <a:solidFill>
                  <a:schemeClr val="accent6">
                    <a:lumMod val="50000"/>
                  </a:schemeClr>
                </a:solidFill>
                <a:latin typeface="Times New Roman" panose="02020603050405020304" pitchFamily="18" charset="0"/>
                <a:ea typeface="Times New Roman" panose="02020603050405020304" pitchFamily="18" charset="0"/>
              </a:rPr>
              <a:t>lặp</a:t>
            </a:r>
            <a:r>
              <a:rPr lang="en-US" sz="2800" b="1" i="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i="1" dirty="0" err="1">
                <a:solidFill>
                  <a:schemeClr val="accent6">
                    <a:lumMod val="50000"/>
                  </a:schemeClr>
                </a:solidFill>
                <a:latin typeface="Times New Roman" panose="02020603050405020304" pitchFamily="18" charset="0"/>
                <a:ea typeface="Times New Roman" panose="02020603050405020304" pitchFamily="18" charset="0"/>
              </a:rPr>
              <a:t>đi</a:t>
            </a:r>
            <a:r>
              <a:rPr lang="en-US" sz="2800" b="1" i="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i="1" dirty="0" err="1">
                <a:solidFill>
                  <a:schemeClr val="accent6">
                    <a:lumMod val="50000"/>
                  </a:schemeClr>
                </a:solidFill>
                <a:latin typeface="Times New Roman" panose="02020603050405020304" pitchFamily="18" charset="0"/>
                <a:ea typeface="Times New Roman" panose="02020603050405020304" pitchFamily="18" charset="0"/>
              </a:rPr>
              <a:t>lặp</a:t>
            </a:r>
            <a:r>
              <a:rPr lang="en-US" sz="2800" b="1" i="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i="1" dirty="0" err="1">
                <a:solidFill>
                  <a:schemeClr val="accent6">
                    <a:lumMod val="50000"/>
                  </a:schemeClr>
                </a:solidFill>
                <a:latin typeface="Times New Roman" panose="02020603050405020304" pitchFamily="18" charset="0"/>
                <a:ea typeface="Times New Roman" panose="02020603050405020304" pitchFamily="18" charset="0"/>
              </a:rPr>
              <a:t>lại</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nhằm</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mục</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đích</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liệt</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kê</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những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hình</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ản</a:t>
            </a:r>
            <a:r>
              <a:rPr lang="en-US" sz="2800" b="1" i="1" dirty="0" err="1">
                <a:solidFill>
                  <a:schemeClr val="accent6">
                    <a:lumMod val="50000"/>
                  </a:schemeClr>
                </a:solidFill>
                <a:latin typeface="Times New Roman" panose="02020603050405020304" pitchFamily="18" charset="0"/>
                <a:ea typeface="Times New Roman" panose="02020603050405020304" pitchFamily="18" charset="0"/>
              </a:rPr>
              <a:t>h</a:t>
            </a:r>
            <a:r>
              <a:rPr lang="en-US" sz="2800" b="1" i="1"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phong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phú</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trong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lời</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ru</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của</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mẹ</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nhấn</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mạnh</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vẻ</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đẹp</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của</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những</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hình</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ảnh</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ấy</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Lời</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ru</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kết</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thành</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những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giá</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trị</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cao</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quý</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nhất</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trong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kho</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tàng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văn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hóa</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dân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tộc</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Thăm</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đượm</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trong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lời</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ru</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của</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mẹ</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là</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tình</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cảm</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thiết</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tha</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là</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trí</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tuệ</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tâm</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hồn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người</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Việt</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Vì</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vậy</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nó</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trở</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thành</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nguồn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dinh</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dưỡng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quý</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giá</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nuôi</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dưỡng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tâm</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hồn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trẻ</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thơ</a:t>
            </a:r>
            <a:r>
              <a:rPr lang="en-US" sz="2800" dirty="0">
                <a:solidFill>
                  <a:schemeClr val="accent6">
                    <a:lumMod val="50000"/>
                  </a:schemeClr>
                </a:solidFill>
                <a:latin typeface="Times New Roman" panose="02020603050405020304" pitchFamily="18" charset="0"/>
                <a:ea typeface="Times New Roman" panose="02020603050405020304" pitchFamily="18" charset="0"/>
              </a:rPr>
              <a:t>.</a:t>
            </a:r>
            <a:endParaRPr lang="en-US" sz="2800" dirty="0">
              <a:solidFill>
                <a:schemeClr val="accent6">
                  <a:lumMod val="50000"/>
                </a:schemeClr>
              </a:solidFill>
            </a:endParaRPr>
          </a:p>
        </p:txBody>
      </p:sp>
    </p:spTree>
    <p:extLst>
      <p:ext uri="{BB962C8B-B14F-4D97-AF65-F5344CB8AC3E}">
        <p14:creationId xmlns:p14="http://schemas.microsoft.com/office/powerpoint/2010/main" val="992476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9183" y="113900"/>
            <a:ext cx="4613635"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S Mincho"/>
                <a:cs typeface="+mn-cs"/>
              </a:rPr>
              <a:t>THỰC HÀNH TIẾNG VIỆT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5186908" y="637120"/>
            <a:ext cx="463453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HOẠT ĐỘNG KHỞI ĐỘNG</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2"/>
          <a:stretch>
            <a:fillRect/>
          </a:stretch>
        </p:blipFill>
        <p:spPr>
          <a:xfrm>
            <a:off x="942703" y="1160340"/>
            <a:ext cx="10306594" cy="5410314"/>
          </a:xfrm>
          <a:prstGeom prst="rect">
            <a:avLst/>
          </a:prstGeom>
        </p:spPr>
      </p:pic>
      <p:sp>
        <p:nvSpPr>
          <p:cNvPr id="5" name="Rectangle 4"/>
          <p:cNvSpPr/>
          <p:nvPr/>
        </p:nvSpPr>
        <p:spPr>
          <a:xfrm>
            <a:off x="2425338" y="2575971"/>
            <a:ext cx="7341324" cy="3519681"/>
          </a:xfrm>
          <a:prstGeom prst="rect">
            <a:avLst/>
          </a:prstGeom>
        </p:spPr>
        <p:txBody>
          <a:bodyPr wrap="square">
            <a:spAutoFit/>
          </a:bodyPr>
          <a:lstStyle/>
          <a:p>
            <a:pPr>
              <a:lnSpc>
                <a:spcPct val="107000"/>
              </a:lnSpc>
              <a:spcAft>
                <a:spcPts val="0"/>
              </a:spcAft>
              <a:tabLst>
                <a:tab pos="1386840" algn="l"/>
              </a:tabLst>
            </a:pPr>
            <a:r>
              <a:rPr lang="en-US" sz="2400" dirty="0" err="1">
                <a:solidFill>
                  <a:schemeClr val="accent6">
                    <a:lumMod val="50000"/>
                  </a:schemeClr>
                </a:solidFill>
                <a:latin typeface="Times New Roman" panose="02020603050405020304" pitchFamily="18" charset="0"/>
                <a:ea typeface="Times New Roman" panose="02020603050405020304" pitchFamily="18" charset="0"/>
              </a:rPr>
              <a:t>Phép</a:t>
            </a:r>
            <a:r>
              <a:rPr lang="en-US" sz="2400" dirty="0">
                <a:solidFill>
                  <a:schemeClr val="accent6">
                    <a:lumMod val="50000"/>
                  </a:schemeClr>
                </a:solidFill>
                <a:latin typeface="Times New Roman" panose="02020603050405020304" pitchFamily="18" charset="0"/>
                <a:ea typeface="Times New Roman" panose="02020603050405020304" pitchFamily="18" charset="0"/>
              </a:rPr>
              <a:t> so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sánh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i="1" dirty="0">
                <a:solidFill>
                  <a:schemeClr val="accent6">
                    <a:lumMod val="50000"/>
                  </a:schemeClr>
                </a:solidFill>
                <a:latin typeface="Times New Roman" panose="02020603050405020304" pitchFamily="18" charset="0"/>
                <a:ea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ea typeface="Times New Roman" panose="02020603050405020304" pitchFamily="18" charset="0"/>
              </a:rPr>
              <a:t>Cây</a:t>
            </a:r>
            <a:r>
              <a:rPr lang="en-US" sz="2400" i="1" dirty="0">
                <a:solidFill>
                  <a:schemeClr val="accent6">
                    <a:lumMod val="50000"/>
                  </a:schemeClr>
                </a:solidFill>
                <a:latin typeface="Times New Roman" panose="02020603050405020304" pitchFamily="18" charset="0"/>
                <a:ea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ea typeface="Times New Roman" panose="02020603050405020304" pitchFamily="18" charset="0"/>
              </a:rPr>
              <a:t>cao</a:t>
            </a:r>
            <a:r>
              <a:rPr lang="en-US" sz="2400" i="1" dirty="0">
                <a:solidFill>
                  <a:schemeClr val="accent6">
                    <a:lumMod val="50000"/>
                  </a:schemeClr>
                </a:solidFill>
                <a:latin typeface="Times New Roman" panose="02020603050405020304" pitchFamily="18" charset="0"/>
                <a:ea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ea typeface="Times New Roman" panose="02020603050405020304" pitchFamily="18" charset="0"/>
              </a:rPr>
              <a:t>bằng</a:t>
            </a:r>
            <a:r>
              <a:rPr lang="en-US" sz="2400" i="1" dirty="0">
                <a:solidFill>
                  <a:schemeClr val="accent6">
                    <a:lumMod val="50000"/>
                  </a:schemeClr>
                </a:solidFill>
                <a:latin typeface="Times New Roman" panose="02020603050405020304" pitchFamily="18" charset="0"/>
                <a:ea typeface="Times New Roman" panose="02020603050405020304" pitchFamily="18" charset="0"/>
              </a:rPr>
              <a:t> gang </a:t>
            </a:r>
            <a:r>
              <a:rPr lang="en-US" sz="2400" i="1" dirty="0" err="1">
                <a:solidFill>
                  <a:schemeClr val="accent6">
                    <a:lumMod val="50000"/>
                  </a:schemeClr>
                </a:solidFill>
                <a:latin typeface="Times New Roman" panose="02020603050405020304" pitchFamily="18" charset="0"/>
                <a:ea typeface="Times New Roman" panose="02020603050405020304" pitchFamily="18" charset="0"/>
              </a:rPr>
              <a:t>tay</a:t>
            </a:r>
            <a:r>
              <a:rPr lang="en-US" sz="2400" i="1" dirty="0">
                <a:solidFill>
                  <a:schemeClr val="accent6">
                    <a:lumMod val="50000"/>
                  </a:schemeClr>
                </a:solidFill>
                <a:latin typeface="Times New Roman" panose="02020603050405020304" pitchFamily="18" charset="0"/>
                <a:ea typeface="Times New Roman" panose="02020603050405020304" pitchFamily="18" charset="0"/>
              </a:rPr>
              <a:t>/</a:t>
            </a:r>
            <a:r>
              <a:rPr lang="en-US" sz="2400" i="1" dirty="0" err="1">
                <a:solidFill>
                  <a:schemeClr val="accent6">
                    <a:lumMod val="50000"/>
                  </a:schemeClr>
                </a:solidFill>
                <a:latin typeface="Times New Roman" panose="02020603050405020304" pitchFamily="18" charset="0"/>
                <a:ea typeface="Times New Roman" panose="02020603050405020304" pitchFamily="18" charset="0"/>
              </a:rPr>
              <a:t>Lá</a:t>
            </a:r>
            <a:r>
              <a:rPr lang="en-US" sz="2400" i="1" dirty="0">
                <a:solidFill>
                  <a:schemeClr val="accent6">
                    <a:lumMod val="50000"/>
                  </a:schemeClr>
                </a:solidFill>
                <a:latin typeface="Times New Roman" panose="02020603050405020304" pitchFamily="18" charset="0"/>
                <a:ea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ea typeface="Times New Roman" panose="02020603050405020304" pitchFamily="18" charset="0"/>
              </a:rPr>
              <a:t>cỏ</a:t>
            </a:r>
            <a:r>
              <a:rPr lang="en-US" sz="2400" i="1" dirty="0">
                <a:solidFill>
                  <a:schemeClr val="accent6">
                    <a:lumMod val="50000"/>
                  </a:schemeClr>
                </a:solidFill>
                <a:latin typeface="Times New Roman" panose="02020603050405020304" pitchFamily="18" charset="0"/>
                <a:ea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ea typeface="Times New Roman" panose="02020603050405020304" pitchFamily="18" charset="0"/>
              </a:rPr>
              <a:t>bằng</a:t>
            </a:r>
            <a:r>
              <a:rPr lang="en-US" sz="2400" i="1" dirty="0">
                <a:solidFill>
                  <a:schemeClr val="accent6">
                    <a:lumMod val="50000"/>
                  </a:schemeClr>
                </a:solidFill>
                <a:latin typeface="Times New Roman" panose="02020603050405020304" pitchFamily="18" charset="0"/>
                <a:ea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ea typeface="Times New Roman" panose="02020603050405020304" pitchFamily="18" charset="0"/>
              </a:rPr>
              <a:t>sợi</a:t>
            </a:r>
            <a:r>
              <a:rPr lang="en-US" sz="2400" i="1" dirty="0">
                <a:solidFill>
                  <a:schemeClr val="accent6">
                    <a:lumMod val="50000"/>
                  </a:schemeClr>
                </a:solidFill>
                <a:latin typeface="Times New Roman" panose="02020603050405020304" pitchFamily="18" charset="0"/>
                <a:ea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ea typeface="Times New Roman" panose="02020603050405020304" pitchFamily="18" charset="0"/>
              </a:rPr>
              <a:t>tóc</a:t>
            </a:r>
            <a:r>
              <a:rPr lang="en-US" sz="2400" i="1" dirty="0">
                <a:solidFill>
                  <a:schemeClr val="accent6">
                    <a:lumMod val="50000"/>
                  </a:schemeClr>
                </a:solidFill>
                <a:latin typeface="Times New Roman" panose="02020603050405020304" pitchFamily="18" charset="0"/>
                <a:ea typeface="Times New Roman" panose="02020603050405020304" pitchFamily="18" charset="0"/>
              </a:rPr>
              <a:t>/</a:t>
            </a:r>
            <a:r>
              <a:rPr lang="en-US" sz="2400" i="1" dirty="0" err="1">
                <a:solidFill>
                  <a:schemeClr val="accent6">
                    <a:lumMod val="50000"/>
                  </a:schemeClr>
                </a:solidFill>
                <a:latin typeface="Times New Roman" panose="02020603050405020304" pitchFamily="18" charset="0"/>
                <a:ea typeface="Times New Roman" panose="02020603050405020304" pitchFamily="18" charset="0"/>
              </a:rPr>
              <a:t>Cái</a:t>
            </a:r>
            <a:r>
              <a:rPr lang="en-US" sz="2400" i="1" dirty="0">
                <a:solidFill>
                  <a:schemeClr val="accent6">
                    <a:lumMod val="50000"/>
                  </a:schemeClr>
                </a:solidFill>
                <a:latin typeface="Times New Roman" panose="02020603050405020304" pitchFamily="18" charset="0"/>
                <a:ea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ea typeface="Times New Roman" panose="02020603050405020304" pitchFamily="18" charset="0"/>
              </a:rPr>
              <a:t>hoa</a:t>
            </a:r>
            <a:r>
              <a:rPr lang="en-US" sz="2400" i="1" dirty="0">
                <a:solidFill>
                  <a:schemeClr val="accent6">
                    <a:lumMod val="50000"/>
                  </a:schemeClr>
                </a:solidFill>
                <a:latin typeface="Times New Roman" panose="02020603050405020304" pitchFamily="18" charset="0"/>
                <a:ea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ea typeface="Times New Roman" panose="02020603050405020304" pitchFamily="18" charset="0"/>
              </a:rPr>
              <a:t>bằng</a:t>
            </a:r>
            <a:r>
              <a:rPr lang="en-US" sz="2400" i="1" dirty="0">
                <a:solidFill>
                  <a:schemeClr val="accent6">
                    <a:lumMod val="50000"/>
                  </a:schemeClr>
                </a:solidFill>
                <a:latin typeface="Times New Roman" panose="02020603050405020304" pitchFamily="18" charset="0"/>
                <a:ea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ea typeface="Times New Roman" panose="02020603050405020304" pitchFamily="18" charset="0"/>
              </a:rPr>
              <a:t>cái</a:t>
            </a:r>
            <a:r>
              <a:rPr lang="en-US" sz="2400" i="1" dirty="0">
                <a:solidFill>
                  <a:schemeClr val="accent6">
                    <a:lumMod val="50000"/>
                  </a:schemeClr>
                </a:solidFill>
                <a:latin typeface="Times New Roman" panose="02020603050405020304" pitchFamily="18" charset="0"/>
                <a:ea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ea typeface="Times New Roman" panose="02020603050405020304" pitchFamily="18" charset="0"/>
              </a:rPr>
              <a:t>cúc</a:t>
            </a:r>
            <a:r>
              <a:rPr lang="en-US" sz="2400" i="1" dirty="0">
                <a:solidFill>
                  <a:schemeClr val="accent6">
                    <a:lumMod val="50000"/>
                  </a:schemeClr>
                </a:solidFill>
                <a:latin typeface="Times New Roman" panose="02020603050405020304" pitchFamily="18" charset="0"/>
                <a:ea typeface="Times New Roman" panose="02020603050405020304" pitchFamily="18" charset="0"/>
              </a:rPr>
              <a:t>”</a:t>
            </a:r>
            <a:endParaRPr lang="en-US" sz="2400" dirty="0">
              <a:solidFill>
                <a:schemeClr val="accent6">
                  <a:lumMod val="50000"/>
                </a:schemeClr>
              </a:solidFill>
              <a:latin typeface="Times New Roman" panose="02020603050405020304" pitchFamily="18" charset="0"/>
              <a:ea typeface="Times New Roman" panose="02020603050405020304" pitchFamily="18" charset="0"/>
            </a:endParaRPr>
          </a:p>
          <a:p>
            <a:pPr>
              <a:lnSpc>
                <a:spcPct val="107000"/>
              </a:lnSpc>
              <a:spcAft>
                <a:spcPts val="0"/>
              </a:spcAft>
              <a:tabLst>
                <a:tab pos="1386840" algn="l"/>
              </a:tabLst>
            </a:pPr>
            <a:r>
              <a:rPr lang="en-US" sz="2400" dirty="0" err="1">
                <a:solidFill>
                  <a:schemeClr val="accent6">
                    <a:lumMod val="50000"/>
                  </a:schemeClr>
                </a:solidFill>
                <a:latin typeface="Times New Roman" panose="02020603050405020304" pitchFamily="18" charset="0"/>
                <a:ea typeface="Times New Roman" panose="02020603050405020304" pitchFamily="18" charset="0"/>
              </a:rPr>
              <a:t>Phép</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nhân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hóa</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Những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làn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gió</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thơ</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ngây</a:t>
            </a:r>
            <a:r>
              <a:rPr lang="en-US" sz="2400" dirty="0">
                <a:solidFill>
                  <a:schemeClr val="accent6">
                    <a:lumMod val="50000"/>
                  </a:schemeClr>
                </a:solidFill>
                <a:latin typeface="Times New Roman" panose="02020603050405020304" pitchFamily="18" charset="0"/>
                <a:ea typeface="Times New Roman" panose="02020603050405020304" pitchFamily="18" charset="0"/>
              </a:rPr>
              <a:t>”</a:t>
            </a:r>
          </a:p>
          <a:p>
            <a:pPr>
              <a:lnSpc>
                <a:spcPct val="107000"/>
              </a:lnSpc>
              <a:spcAft>
                <a:spcPts val="0"/>
              </a:spcAft>
              <a:tabLst>
                <a:tab pos="1386840" algn="l"/>
              </a:tabLst>
            </a:pPr>
            <a:r>
              <a:rPr lang="en-US" sz="2400" dirty="0">
                <a:solidFill>
                  <a:schemeClr val="accent6">
                    <a:lumMod val="50000"/>
                  </a:schemeClr>
                </a:solidFill>
                <a:latin typeface="Times New Roman" panose="02020603050405020304" pitchFamily="18" charset="0"/>
                <a:ea typeface="Times New Roman" panose="02020603050405020304" pitchFamily="18" charset="0"/>
              </a:rPr>
              <a:t>...</a:t>
            </a:r>
          </a:p>
          <a:p>
            <a:pPr>
              <a:spcAft>
                <a:spcPts val="0"/>
              </a:spcAft>
              <a:tabLst>
                <a:tab pos="1386840" algn="l"/>
              </a:tabLst>
            </a:pP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Như</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vậy</a:t>
            </a:r>
            <a:r>
              <a:rPr lang="en-US" sz="2400" dirty="0">
                <a:solidFill>
                  <a:schemeClr val="accent6">
                    <a:lumMod val="50000"/>
                  </a:schemeClr>
                </a:solidFill>
                <a:latin typeface="Times New Roman" panose="02020603050405020304" pitchFamily="18" charset="0"/>
                <a:ea typeface="Times New Roman" panose="02020603050405020304" pitchFamily="18" charset="0"/>
              </a:rPr>
              <a:t> ở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bậc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tiểu</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học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các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em</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đã</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làm</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quen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với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các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phép</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tu</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từ</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Hôm</a:t>
            </a:r>
            <a:r>
              <a:rPr lang="en-US" sz="2400" dirty="0">
                <a:solidFill>
                  <a:schemeClr val="accent6">
                    <a:lumMod val="50000"/>
                  </a:schemeClr>
                </a:solidFill>
                <a:latin typeface="Times New Roman" panose="02020603050405020304" pitchFamily="18" charset="0"/>
                <a:ea typeface="Times New Roman" panose="02020603050405020304" pitchFamily="18" charset="0"/>
              </a:rPr>
              <a:t> nay,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tiết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thực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hành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tiếng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việt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này</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chúng</a:t>
            </a:r>
            <a:r>
              <a:rPr lang="en-US" sz="2400" dirty="0">
                <a:solidFill>
                  <a:schemeClr val="accent6">
                    <a:lumMod val="50000"/>
                  </a:schemeClr>
                </a:solidFill>
                <a:latin typeface="Times New Roman" panose="02020603050405020304" pitchFamily="18" charset="0"/>
                <a:ea typeface="Times New Roman" panose="02020603050405020304" pitchFamily="18" charset="0"/>
              </a:rPr>
              <a:t> ta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sẽ</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tiếp</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tục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học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sâu</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hơn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về</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các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phép</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tu</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từ</a:t>
            </a:r>
            <a:r>
              <a:rPr lang="en-US" sz="2400" dirty="0">
                <a:solidFill>
                  <a:schemeClr val="accent6">
                    <a:lumMod val="50000"/>
                  </a:schemeClr>
                </a:solidFill>
                <a:latin typeface="Times New Roman" panose="02020603050405020304" pitchFamily="18" charset="0"/>
                <a:ea typeface="Times New Roman" panose="02020603050405020304" pitchFamily="18" charset="0"/>
              </a:rPr>
              <a:t> so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sánh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nhân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hóa</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điệp</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ngữ</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và</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hiệu</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quả</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của</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các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phép</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tu</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từ</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đó</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p>
          <a:p>
            <a:pPr>
              <a:spcAft>
                <a:spcPts val="0"/>
              </a:spcAft>
              <a:tabLst>
                <a:tab pos="1386840" algn="l"/>
              </a:tabLst>
            </a:pPr>
            <a:r>
              <a:rPr lang="en-US" sz="2400" dirty="0">
                <a:solidFill>
                  <a:schemeClr val="accent6">
                    <a:lumMod val="50000"/>
                  </a:schemeClr>
                </a:solidFill>
                <a:latin typeface="Times New Roman" panose="02020603050405020304" pitchFamily="18" charset="0"/>
                <a:ea typeface="Times New Roman" panose="02020603050405020304" pitchFamily="18" charset="0"/>
              </a:rPr>
              <a:t> </a:t>
            </a:r>
            <a:endParaRPr lang="en-US" sz="2400" dirty="0">
              <a:solidFill>
                <a:schemeClr val="accent6">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4346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66227" y="0"/>
            <a:ext cx="4693785" cy="738664"/>
          </a:xfrm>
          <a:prstGeom prst="rect">
            <a:avLst/>
          </a:prstGeom>
        </p:spPr>
        <p:txBody>
          <a:bodyPr wrap="none">
            <a:spAutoFit/>
          </a:bodyPr>
          <a:lstStyle/>
          <a:p>
            <a:pPr algn="just">
              <a:lnSpc>
                <a:spcPct val="150000"/>
              </a:lnSpc>
              <a:spcAft>
                <a:spcPts val="0"/>
              </a:spcAft>
              <a:tabLst>
                <a:tab pos="2110105" algn="l"/>
              </a:tabLst>
            </a:pPr>
            <a:r>
              <a:rPr lang="pt-BR" sz="2800" b="1" dirty="0">
                <a:solidFill>
                  <a:srgbClr val="0000FF"/>
                </a:solidFill>
                <a:latin typeface="Times New Roman" panose="02020603050405020304" pitchFamily="18" charset="0"/>
                <a:ea typeface="MS Mincho"/>
              </a:rPr>
              <a:t>HÌNH THÀNH KIẾN THỨC</a:t>
            </a:r>
            <a:endParaRPr lang="en-US" sz="28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223739" y="584164"/>
            <a:ext cx="3645550" cy="523220"/>
          </a:xfrm>
          <a:prstGeom prst="rect">
            <a:avLst/>
          </a:prstGeom>
        </p:spPr>
        <p:txBody>
          <a:bodyPr wrap="none">
            <a:spAutoFit/>
          </a:bodyPr>
          <a:lstStyle/>
          <a:p>
            <a:pPr algn="just"/>
            <a:r>
              <a:rPr lang="en-US" sz="2800" b="1" dirty="0">
                <a:solidFill>
                  <a:srgbClr val="000000"/>
                </a:solidFill>
                <a:latin typeface="Times New Roman" panose="02020603050405020304" pitchFamily="18" charset="0"/>
                <a:ea typeface="Calibri" panose="020F0502020204030204" pitchFamily="34" charset="0"/>
              </a:rPr>
              <a:t>I. </a:t>
            </a:r>
            <a:r>
              <a:rPr lang="en-US" sz="2800" b="1" dirty="0" err="1">
                <a:solidFill>
                  <a:srgbClr val="000000"/>
                </a:solidFill>
                <a:latin typeface="Times New Roman" panose="02020603050405020304" pitchFamily="18" charset="0"/>
                <a:ea typeface="Calibri" panose="020F0502020204030204" pitchFamily="34" charset="0"/>
              </a:rPr>
              <a:t>Các</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biện</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pháp</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tu</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từ</a:t>
            </a:r>
            <a:r>
              <a:rPr lang="en-US" sz="2800" b="1" dirty="0">
                <a:solidFill>
                  <a:srgbClr val="000000"/>
                </a:solidFill>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8" name="Right Arrow 7"/>
          <p:cNvSpPr/>
          <p:nvPr/>
        </p:nvSpPr>
        <p:spPr>
          <a:xfrm>
            <a:off x="836023" y="1107384"/>
            <a:ext cx="2181497" cy="1867989"/>
          </a:xfrm>
          <a:prstGeom prst="rightArrow">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00"/>
                </a:solidFill>
                <a:latin typeface="Times New Roman" panose="02020603050405020304" pitchFamily="18" charset="0"/>
                <a:ea typeface="Times New Roman" panose="02020603050405020304" pitchFamily="18" charset="0"/>
              </a:rPr>
              <a:t>1. So </a:t>
            </a:r>
            <a:r>
              <a:rPr lang="en-US" sz="2800" b="1" dirty="0" err="1">
                <a:solidFill>
                  <a:srgbClr val="000000"/>
                </a:solidFill>
                <a:latin typeface="Times New Roman" panose="02020603050405020304" pitchFamily="18" charset="0"/>
                <a:ea typeface="Times New Roman" panose="02020603050405020304" pitchFamily="18" charset="0"/>
              </a:rPr>
              <a:t>sánh</a:t>
            </a:r>
            <a:r>
              <a:rPr lang="en-US" sz="2800" dirty="0">
                <a:solidFill>
                  <a:srgbClr val="000000"/>
                </a:solidFill>
                <a:latin typeface="Times New Roman" panose="02020603050405020304" pitchFamily="18" charset="0"/>
                <a:ea typeface="Times New Roman" panose="02020603050405020304" pitchFamily="18" charset="0"/>
              </a:rPr>
              <a:t>: </a:t>
            </a:r>
            <a:endParaRPr lang="en-US" sz="2800" dirty="0"/>
          </a:p>
        </p:txBody>
      </p:sp>
      <p:sp>
        <p:nvSpPr>
          <p:cNvPr id="9" name="Rounded Rectangle 8"/>
          <p:cNvSpPr/>
          <p:nvPr/>
        </p:nvSpPr>
        <p:spPr>
          <a:xfrm>
            <a:off x="3135086" y="1322828"/>
            <a:ext cx="8503920" cy="1652544"/>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00000"/>
                </a:solidFill>
                <a:latin typeface="Times New Roman" panose="02020603050405020304" pitchFamily="18" charset="0"/>
                <a:ea typeface="Calibri" panose="020F0502020204030204" pitchFamily="34" charset="0"/>
              </a:rPr>
              <a:t>So </a:t>
            </a:r>
            <a:r>
              <a:rPr lang="en-US" sz="2800" dirty="0" err="1">
                <a:solidFill>
                  <a:srgbClr val="000000"/>
                </a:solidFill>
                <a:latin typeface="Times New Roman" panose="02020603050405020304" pitchFamily="18" charset="0"/>
                <a:ea typeface="Calibri" panose="020F0502020204030204" pitchFamily="34" charset="0"/>
              </a:rPr>
              <a:t>sánh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là</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đối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chiếu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sự</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vật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hiện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tượng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này</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với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sự</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vật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hiện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tượng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khác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dựa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trên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nét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tương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đồng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để</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làm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tăng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sức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gợi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hình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gợi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cảm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sự</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diễn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đạt</a:t>
            </a:r>
            <a:r>
              <a:rPr lang="en-US" sz="2800" dirty="0">
                <a:solidFill>
                  <a:srgbClr val="000000"/>
                </a:solidFill>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10" name="Right Arrow 9"/>
          <p:cNvSpPr/>
          <p:nvPr/>
        </p:nvSpPr>
        <p:spPr>
          <a:xfrm>
            <a:off x="836021" y="3004976"/>
            <a:ext cx="2181497" cy="1867989"/>
          </a:xfrm>
          <a:prstGeom prst="rightArrow">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00"/>
                </a:solidFill>
                <a:latin typeface="Times New Roman" panose="02020603050405020304" pitchFamily="18" charset="0"/>
                <a:ea typeface="Times New Roman" panose="02020603050405020304" pitchFamily="18" charset="0"/>
              </a:rPr>
              <a:t>2. </a:t>
            </a:r>
            <a:r>
              <a:rPr lang="en-US" sz="2800" b="1" dirty="0" err="1">
                <a:solidFill>
                  <a:srgbClr val="000000"/>
                </a:solidFill>
                <a:latin typeface="Times New Roman" panose="02020603050405020304" pitchFamily="18" charset="0"/>
                <a:ea typeface="Times New Roman" panose="02020603050405020304" pitchFamily="18" charset="0"/>
              </a:rPr>
              <a:t>Nhân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hóa</a:t>
            </a:r>
            <a:r>
              <a:rPr lang="en-US" sz="2800" b="1" dirty="0">
                <a:solidFill>
                  <a:srgbClr val="000000"/>
                </a:solidFill>
                <a:latin typeface="Times New Roman" panose="02020603050405020304" pitchFamily="18" charset="0"/>
                <a:ea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rPr>
              <a:t> </a:t>
            </a:r>
            <a:endParaRPr lang="en-US" sz="2800" dirty="0"/>
          </a:p>
        </p:txBody>
      </p:sp>
      <p:sp>
        <p:nvSpPr>
          <p:cNvPr id="11" name="Right Arrow 10"/>
          <p:cNvSpPr/>
          <p:nvPr/>
        </p:nvSpPr>
        <p:spPr>
          <a:xfrm>
            <a:off x="836022" y="4916686"/>
            <a:ext cx="2181497" cy="1867989"/>
          </a:xfrm>
          <a:prstGeom prst="rightArrow">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00"/>
                </a:solidFill>
                <a:latin typeface="Times New Roman" panose="02020603050405020304" pitchFamily="18" charset="0"/>
                <a:ea typeface="Times New Roman" panose="02020603050405020304" pitchFamily="18" charset="0"/>
              </a:rPr>
              <a:t>3. </a:t>
            </a:r>
            <a:r>
              <a:rPr lang="en-US" sz="2800" b="1" dirty="0" err="1">
                <a:solidFill>
                  <a:srgbClr val="000000"/>
                </a:solidFill>
                <a:latin typeface="Times New Roman" panose="02020603050405020304" pitchFamily="18" charset="0"/>
                <a:ea typeface="Times New Roman" panose="02020603050405020304" pitchFamily="18" charset="0"/>
              </a:rPr>
              <a:t>Điệp</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ngữ</a:t>
            </a:r>
            <a:r>
              <a:rPr lang="en-US" sz="2800" b="1" dirty="0">
                <a:solidFill>
                  <a:srgbClr val="000000"/>
                </a:solidFill>
                <a:latin typeface="Times New Roman" panose="02020603050405020304" pitchFamily="18" charset="0"/>
                <a:ea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rPr>
              <a:t> </a:t>
            </a:r>
            <a:endParaRPr lang="en-US" sz="2800" dirty="0"/>
          </a:p>
        </p:txBody>
      </p:sp>
      <p:sp>
        <p:nvSpPr>
          <p:cNvPr id="12" name="Rounded Rectangle 11"/>
          <p:cNvSpPr/>
          <p:nvPr/>
        </p:nvSpPr>
        <p:spPr>
          <a:xfrm>
            <a:off x="3135085" y="3194295"/>
            <a:ext cx="8503920" cy="1652544"/>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biện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pháp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thuộc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tính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tăng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diễn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đạt</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p:txBody>
      </p:sp>
      <p:sp>
        <p:nvSpPr>
          <p:cNvPr id="13" name="Rounded Rectangle 12"/>
          <p:cNvSpPr/>
          <p:nvPr/>
        </p:nvSpPr>
        <p:spPr>
          <a:xfrm>
            <a:off x="3135085" y="5010030"/>
            <a:ext cx="8503920" cy="1652544"/>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0000"/>
                </a:solidFill>
                <a:latin typeface="Times New Roman" panose="02020603050405020304" pitchFamily="18" charset="0"/>
                <a:ea typeface="Calibri" panose="020F0502020204030204" pitchFamily="34" charset="0"/>
              </a:rPr>
              <a:t>Là</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phép</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từ</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lặp</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lặp</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lại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một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từ</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đôi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khi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là</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một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cụm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từ</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hoặc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cả</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một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câu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để</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làm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nổi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bật</a:t>
            </a:r>
            <a:r>
              <a:rPr lang="en-US" sz="2800" dirty="0">
                <a:solidFill>
                  <a:srgbClr val="000000"/>
                </a:solidFill>
                <a:latin typeface="Times New Roman" panose="02020603050405020304" pitchFamily="18" charset="0"/>
                <a:ea typeface="Calibri" panose="020F0502020204030204" pitchFamily="34" charset="0"/>
              </a:rPr>
              <a:t> ý </a:t>
            </a:r>
            <a:r>
              <a:rPr lang="en-US" sz="2800" dirty="0" err="1">
                <a:solidFill>
                  <a:srgbClr val="000000"/>
                </a:solidFill>
                <a:latin typeface="Times New Roman" panose="02020603050405020304" pitchFamily="18" charset="0"/>
                <a:ea typeface="Calibri" panose="020F0502020204030204" pitchFamily="34" charset="0"/>
              </a:rPr>
              <a:t>muốn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nhấn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mạnh</a:t>
            </a:r>
            <a:r>
              <a:rPr lang="en-US" sz="2800" dirty="0">
                <a:solidFill>
                  <a:srgbClr val="000000"/>
                </a:solidFill>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1107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9864" y="218404"/>
            <a:ext cx="3645550" cy="523220"/>
          </a:xfrm>
          <a:prstGeom prst="rect">
            <a:avLst/>
          </a:prstGeom>
        </p:spPr>
        <p:txBody>
          <a:bodyPr wrap="none">
            <a:spAutoFit/>
          </a:bodyPr>
          <a:lstStyle/>
          <a:p>
            <a:pPr algn="just"/>
            <a:r>
              <a:rPr lang="en-US" sz="2800" b="1" dirty="0">
                <a:solidFill>
                  <a:srgbClr val="000000"/>
                </a:solidFill>
                <a:latin typeface="Times New Roman" panose="02020603050405020304" pitchFamily="18" charset="0"/>
                <a:ea typeface="Calibri" panose="020F0502020204030204" pitchFamily="34" charset="0"/>
              </a:rPr>
              <a:t>I. </a:t>
            </a:r>
            <a:r>
              <a:rPr lang="en-US" sz="2800" b="1" dirty="0" err="1">
                <a:solidFill>
                  <a:srgbClr val="000000"/>
                </a:solidFill>
                <a:latin typeface="Times New Roman" panose="02020603050405020304" pitchFamily="18" charset="0"/>
                <a:ea typeface="Calibri" panose="020F0502020204030204" pitchFamily="34" charset="0"/>
              </a:rPr>
              <a:t>Các</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biện</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pháp</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tu</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từ</a:t>
            </a:r>
            <a:r>
              <a:rPr lang="en-US" sz="2800" b="1" dirty="0">
                <a:solidFill>
                  <a:srgbClr val="000000"/>
                </a:solidFill>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6" name="Rectangle 5"/>
          <p:cNvSpPr/>
          <p:nvPr/>
        </p:nvSpPr>
        <p:spPr>
          <a:xfrm>
            <a:off x="223738" y="623352"/>
            <a:ext cx="2210862" cy="523220"/>
          </a:xfrm>
          <a:prstGeom prst="rect">
            <a:avLst/>
          </a:prstGeom>
        </p:spPr>
        <p:txBody>
          <a:bodyPr wrap="none">
            <a:spAutoFit/>
          </a:bodyPr>
          <a:lstStyle/>
          <a:p>
            <a:pPr algn="just"/>
            <a:r>
              <a:rPr lang="en-US" sz="2800" b="1" dirty="0">
                <a:solidFill>
                  <a:srgbClr val="000000"/>
                </a:solidFill>
                <a:latin typeface="Times New Roman" panose="02020603050405020304" pitchFamily="18" charset="0"/>
                <a:ea typeface="Calibri" panose="020F0502020204030204" pitchFamily="34" charset="0"/>
              </a:rPr>
              <a:t>II. </a:t>
            </a:r>
            <a:r>
              <a:rPr lang="en-US" sz="2800" b="1" dirty="0" err="1">
                <a:solidFill>
                  <a:srgbClr val="000000"/>
                </a:solidFill>
                <a:latin typeface="Times New Roman" panose="02020603050405020304" pitchFamily="18" charset="0"/>
                <a:ea typeface="Calibri" panose="020F0502020204030204" pitchFamily="34" charset="0"/>
              </a:rPr>
              <a:t>Luyện</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tập</a:t>
            </a:r>
            <a:endParaRPr lang="en-US" sz="2800" dirty="0">
              <a:effectLst/>
              <a:latin typeface="Times New Roman" panose="02020603050405020304" pitchFamily="18" charset="0"/>
              <a:ea typeface="Calibri" panose="020F0502020204030204" pitchFamily="34" charset="0"/>
            </a:endParaRPr>
          </a:p>
        </p:txBody>
      </p:sp>
      <p:sp>
        <p:nvSpPr>
          <p:cNvPr id="7" name="Rectangle 6"/>
          <p:cNvSpPr/>
          <p:nvPr/>
        </p:nvSpPr>
        <p:spPr>
          <a:xfrm>
            <a:off x="223738" y="1146572"/>
            <a:ext cx="3196709" cy="523220"/>
          </a:xfrm>
          <a:prstGeom prst="rect">
            <a:avLst/>
          </a:prstGeom>
        </p:spPr>
        <p:txBody>
          <a:bodyPr wrap="none">
            <a:spAutoFit/>
          </a:bodyPr>
          <a:lstStyle/>
          <a:p>
            <a:r>
              <a:rPr lang="en-US" sz="2800" b="1" dirty="0" err="1">
                <a:solidFill>
                  <a:srgbClr val="000000"/>
                </a:solidFill>
                <a:latin typeface="Times New Roman" panose="02020603050405020304" pitchFamily="18" charset="0"/>
                <a:ea typeface="Times New Roman" panose="02020603050405020304" pitchFamily="18" charset="0"/>
              </a:rPr>
              <a:t>Bài</a:t>
            </a:r>
            <a:r>
              <a:rPr lang="en-US" sz="2800" b="1" dirty="0">
                <a:solidFill>
                  <a:srgbClr val="000000"/>
                </a:solidFill>
                <a:latin typeface="Times New Roman" panose="02020603050405020304" pitchFamily="18" charset="0"/>
                <a:ea typeface="Times New Roman" panose="02020603050405020304" pitchFamily="18" charset="0"/>
              </a:rPr>
              <a:t> 1 SGK </a:t>
            </a:r>
            <a:r>
              <a:rPr lang="en-US" sz="2800" b="1" dirty="0" err="1">
                <a:solidFill>
                  <a:srgbClr val="000000"/>
                </a:solidFill>
                <a:latin typeface="Times New Roman" panose="02020603050405020304" pitchFamily="18" charset="0"/>
                <a:ea typeface="Times New Roman" panose="02020603050405020304" pitchFamily="18" charset="0"/>
              </a:rPr>
              <a:t>trang</a:t>
            </a:r>
            <a:r>
              <a:rPr lang="en-US" sz="2800" b="1" dirty="0">
                <a:solidFill>
                  <a:srgbClr val="000000"/>
                </a:solidFill>
                <a:latin typeface="Times New Roman" panose="02020603050405020304" pitchFamily="18" charset="0"/>
                <a:ea typeface="Times New Roman" panose="02020603050405020304" pitchFamily="18" charset="0"/>
              </a:rPr>
              <a:t> 43</a:t>
            </a:r>
            <a:endParaRPr lang="en-US" sz="2800" dirty="0"/>
          </a:p>
        </p:txBody>
      </p:sp>
      <p:pic>
        <p:nvPicPr>
          <p:cNvPr id="16" name="Picture 15"/>
          <p:cNvPicPr>
            <a:picLocks noChangeAspect="1"/>
          </p:cNvPicPr>
          <p:nvPr/>
        </p:nvPicPr>
        <p:blipFill>
          <a:blip r:embed="rId2"/>
          <a:stretch>
            <a:fillRect/>
          </a:stretch>
        </p:blipFill>
        <p:spPr>
          <a:xfrm>
            <a:off x="3211442" y="1042988"/>
            <a:ext cx="7875657" cy="5300662"/>
          </a:xfrm>
          <a:prstGeom prst="rect">
            <a:avLst/>
          </a:prstGeom>
        </p:spPr>
      </p:pic>
      <p:pic>
        <p:nvPicPr>
          <p:cNvPr id="17" name="Picture 16"/>
          <p:cNvPicPr>
            <a:picLocks noChangeAspect="1"/>
          </p:cNvPicPr>
          <p:nvPr/>
        </p:nvPicPr>
        <p:blipFill>
          <a:blip r:embed="rId3"/>
          <a:stretch>
            <a:fillRect/>
          </a:stretch>
        </p:blipFill>
        <p:spPr>
          <a:xfrm>
            <a:off x="1198153" y="1743076"/>
            <a:ext cx="3468925" cy="34345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8" name="Rectangle 17"/>
          <p:cNvSpPr/>
          <p:nvPr/>
        </p:nvSpPr>
        <p:spPr>
          <a:xfrm>
            <a:off x="5309753" y="1713419"/>
            <a:ext cx="4233659" cy="1815882"/>
          </a:xfrm>
          <a:prstGeom prst="rect">
            <a:avLst/>
          </a:prstGeom>
        </p:spPr>
        <p:txBody>
          <a:bodyPr wrap="square">
            <a:spAutoFit/>
          </a:bodyPr>
          <a:lstStyle/>
          <a:p>
            <a:pPr>
              <a:spcAft>
                <a:spcPts val="0"/>
              </a:spcAft>
            </a:pPr>
            <a:r>
              <a:rPr lang="vi-VN" sz="2800" dirty="0">
                <a:solidFill>
                  <a:srgbClr val="7030A0"/>
                </a:solidFill>
                <a:latin typeface="Times New Roman" panose="02020603050405020304" pitchFamily="18" charset="0"/>
                <a:ea typeface="Times New Roman" panose="02020603050405020304" pitchFamily="18" charset="0"/>
              </a:rPr>
              <a:t>Mắt trẻ con sáng lắm</a:t>
            </a:r>
            <a:endParaRPr lang="en-US" sz="2800" dirty="0">
              <a:solidFill>
                <a:srgbClr val="7030A0"/>
              </a:solidFill>
              <a:latin typeface="Times New Roman" panose="02020603050405020304" pitchFamily="18" charset="0"/>
              <a:ea typeface="Times New Roman" panose="02020603050405020304" pitchFamily="18" charset="0"/>
            </a:endParaRPr>
          </a:p>
          <a:p>
            <a:pPr>
              <a:spcAft>
                <a:spcPts val="0"/>
              </a:spcAft>
            </a:pPr>
            <a:r>
              <a:rPr lang="vi-VN" sz="2800" dirty="0">
                <a:solidFill>
                  <a:srgbClr val="7030A0"/>
                </a:solidFill>
                <a:latin typeface="Times New Roman" panose="02020603050405020304" pitchFamily="18" charset="0"/>
                <a:ea typeface="Times New Roman" panose="02020603050405020304" pitchFamily="18" charset="0"/>
              </a:rPr>
              <a:t>Nhưng chưa thấy gì đâu</a:t>
            </a:r>
            <a:endParaRPr lang="en-US" sz="2800" dirty="0">
              <a:solidFill>
                <a:srgbClr val="7030A0"/>
              </a:solidFill>
              <a:latin typeface="Times New Roman" panose="02020603050405020304" pitchFamily="18" charset="0"/>
              <a:ea typeface="Times New Roman" panose="02020603050405020304" pitchFamily="18" charset="0"/>
            </a:endParaRPr>
          </a:p>
          <a:p>
            <a:pPr>
              <a:spcAft>
                <a:spcPts val="0"/>
              </a:spcAft>
            </a:pPr>
            <a:r>
              <a:rPr lang="vi-VN" sz="2800" dirty="0">
                <a:solidFill>
                  <a:srgbClr val="7030A0"/>
                </a:solidFill>
                <a:latin typeface="Times New Roman" panose="02020603050405020304" pitchFamily="18" charset="0"/>
                <a:ea typeface="Times New Roman" panose="02020603050405020304" pitchFamily="18" charset="0"/>
              </a:rPr>
              <a:t>Mặt trời mới nhô cao</a:t>
            </a:r>
            <a:endParaRPr lang="en-US" sz="2800" dirty="0">
              <a:solidFill>
                <a:srgbClr val="7030A0"/>
              </a:solidFill>
              <a:latin typeface="Times New Roman" panose="02020603050405020304" pitchFamily="18" charset="0"/>
              <a:ea typeface="Times New Roman" panose="02020603050405020304" pitchFamily="18" charset="0"/>
            </a:endParaRPr>
          </a:p>
          <a:p>
            <a:pPr>
              <a:spcAft>
                <a:spcPts val="0"/>
              </a:spcAft>
            </a:pPr>
            <a:r>
              <a:rPr lang="en-US" sz="2800" dirty="0">
                <a:solidFill>
                  <a:srgbClr val="7030A0"/>
                </a:solidFill>
                <a:latin typeface="Times New Roman" panose="02020603050405020304" pitchFamily="18" charset="0"/>
                <a:ea typeface="Times New Roman" panose="02020603050405020304" pitchFamily="18" charset="0"/>
              </a:rPr>
              <a:t>Cho </a:t>
            </a:r>
            <a:r>
              <a:rPr lang="en-US" sz="2800" dirty="0" err="1">
                <a:solidFill>
                  <a:srgbClr val="7030A0"/>
                </a:solidFill>
                <a:latin typeface="Times New Roman" panose="02020603050405020304" pitchFamily="18" charset="0"/>
                <a:ea typeface="Times New Roman" panose="02020603050405020304" pitchFamily="18" charset="0"/>
              </a:rPr>
              <a:t>trẻ</a:t>
            </a:r>
            <a:r>
              <a:rPr lang="en-US" sz="2800" dirty="0">
                <a:solidFill>
                  <a:srgbClr val="7030A0"/>
                </a:solidFill>
                <a:latin typeface="Times New Roman" panose="02020603050405020304" pitchFamily="18" charset="0"/>
                <a:ea typeface="Times New Roman" panose="02020603050405020304" pitchFamily="18" charset="0"/>
              </a:rPr>
              <a:t> con </a:t>
            </a:r>
            <a:r>
              <a:rPr lang="en-US" sz="2800" dirty="0" err="1">
                <a:solidFill>
                  <a:srgbClr val="7030A0"/>
                </a:solidFill>
                <a:latin typeface="Times New Roman" panose="02020603050405020304" pitchFamily="18" charset="0"/>
                <a:ea typeface="Times New Roman" panose="02020603050405020304" pitchFamily="18" charset="0"/>
              </a:rPr>
              <a:t>nhìn</a:t>
            </a:r>
            <a:r>
              <a:rPr lang="en-US" sz="2800" dirty="0">
                <a:solidFill>
                  <a:srgbClr val="7030A0"/>
                </a:solidFill>
                <a:latin typeface="Times New Roman" panose="02020603050405020304" pitchFamily="18" charset="0"/>
                <a:ea typeface="Times New Roman" panose="02020603050405020304" pitchFamily="18" charset="0"/>
              </a:rPr>
              <a:t> </a:t>
            </a:r>
            <a:r>
              <a:rPr lang="en-US" sz="2800" dirty="0" err="1">
                <a:solidFill>
                  <a:srgbClr val="7030A0"/>
                </a:solidFill>
                <a:latin typeface="Times New Roman" panose="02020603050405020304" pitchFamily="18" charset="0"/>
                <a:ea typeface="Times New Roman" panose="02020603050405020304" pitchFamily="18" charset="0"/>
              </a:rPr>
              <a:t>rõ</a:t>
            </a:r>
            <a:r>
              <a:rPr lang="en-US" sz="2800" dirty="0">
                <a:solidFill>
                  <a:srgbClr val="7030A0"/>
                </a:solidFill>
                <a:latin typeface="Times New Roman" panose="02020603050405020304" pitchFamily="18" charset="0"/>
                <a:ea typeface="Times New Roman" panose="02020603050405020304" pitchFamily="18" charset="0"/>
              </a:rPr>
              <a:t> </a:t>
            </a:r>
            <a:endParaRPr lang="en-US" sz="2800" dirty="0">
              <a:solidFill>
                <a:srgbClr val="7030A0"/>
              </a:solidFill>
              <a:effectLst/>
              <a:latin typeface="Times New Roman" panose="02020603050405020304" pitchFamily="18" charset="0"/>
              <a:ea typeface="Times New Roman" panose="02020603050405020304" pitchFamily="18" charset="0"/>
            </a:endParaRPr>
          </a:p>
        </p:txBody>
      </p:sp>
      <p:sp>
        <p:nvSpPr>
          <p:cNvPr id="19" name="Rectangle 18"/>
          <p:cNvSpPr/>
          <p:nvPr/>
        </p:nvSpPr>
        <p:spPr>
          <a:xfrm>
            <a:off x="5055500" y="3529301"/>
            <a:ext cx="4532811" cy="1938992"/>
          </a:xfrm>
          <a:prstGeom prst="rect">
            <a:avLst/>
          </a:prstGeom>
        </p:spPr>
        <p:txBody>
          <a:bodyPr wrap="square">
            <a:spAutoFit/>
          </a:bodyPr>
          <a:lstStyle/>
          <a:p>
            <a:pPr>
              <a:spcAft>
                <a:spcPts val="0"/>
              </a:spcAft>
            </a:pPr>
            <a:r>
              <a:rPr lang="vi-VN" sz="2400" dirty="0">
                <a:solidFill>
                  <a:srgbClr val="000000"/>
                </a:solidFill>
                <a:latin typeface="Times New Roman" panose="02020603050405020304" pitchFamily="18" charset="0"/>
                <a:ea typeface="Times New Roman" panose="02020603050405020304" pitchFamily="18" charset="0"/>
              </a:rPr>
              <a:t>a. Giải thích nghĩa của từ nhô</a:t>
            </a:r>
            <a:endParaRPr lang="en-US" sz="2400" dirty="0">
              <a:latin typeface="Times New Roman" panose="02020603050405020304" pitchFamily="18" charset="0"/>
              <a:ea typeface="Times New Roman" panose="02020603050405020304" pitchFamily="18" charset="0"/>
            </a:endParaRPr>
          </a:p>
          <a:p>
            <a:pPr>
              <a:spcAft>
                <a:spcPts val="0"/>
              </a:spcAft>
            </a:pPr>
            <a:r>
              <a:rPr lang="en-US" sz="2400" dirty="0">
                <a:latin typeface="Times New Roman" panose="02020603050405020304" pitchFamily="18" charset="0"/>
                <a:ea typeface="Times New Roman" panose="02020603050405020304" pitchFamily="18" charset="0"/>
              </a:rPr>
              <a:t>b.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nhô</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Hãy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nhô</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7905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Effect transition="in" filter="fade">
                                      <p:cBhvr>
                                        <p:cTn id="26" dur="1000"/>
                                        <p:tgtEl>
                                          <p:spTgt spid="19">
                                            <p:txEl>
                                              <p:pRg st="0" end="0"/>
                                            </p:txEl>
                                          </p:spTgt>
                                        </p:tgtEl>
                                      </p:cBhvr>
                                    </p:animEffect>
                                    <p:anim calcmode="lin" valueType="num">
                                      <p:cBhvr>
                                        <p:cTn id="27"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8274" y="148718"/>
            <a:ext cx="11107783" cy="6382711"/>
          </a:xfrm>
          <a:prstGeom prst="rect">
            <a:avLst/>
          </a:prstGeom>
        </p:spPr>
      </p:pic>
      <p:sp>
        <p:nvSpPr>
          <p:cNvPr id="15" name="Rectangle 14"/>
          <p:cNvSpPr/>
          <p:nvPr/>
        </p:nvSpPr>
        <p:spPr>
          <a:xfrm>
            <a:off x="132298" y="1028300"/>
            <a:ext cx="319670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1 SGK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trang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43</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p:cNvSpPr/>
          <p:nvPr/>
        </p:nvSpPr>
        <p:spPr>
          <a:xfrm>
            <a:off x="223738" y="623352"/>
            <a:ext cx="221086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II.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Luyện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tập</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21" name="Rectangle 20"/>
          <p:cNvSpPr/>
          <p:nvPr/>
        </p:nvSpPr>
        <p:spPr>
          <a:xfrm>
            <a:off x="223738" y="148719"/>
            <a:ext cx="3645550"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I.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Các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biện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pháp</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tu</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từ</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8" name="Rectangle 7"/>
          <p:cNvSpPr/>
          <p:nvPr/>
        </p:nvSpPr>
        <p:spPr>
          <a:xfrm>
            <a:off x="3869288" y="1551520"/>
            <a:ext cx="5429794" cy="2246769"/>
          </a:xfrm>
          <a:prstGeom prst="rect">
            <a:avLst/>
          </a:prstGeom>
        </p:spPr>
        <p:txBody>
          <a:bodyPr wrap="square">
            <a:spAutoFit/>
          </a:bodyPr>
          <a:lstStyle/>
          <a:p>
            <a:pPr>
              <a:spcAft>
                <a:spcPts val="0"/>
              </a:spcAft>
            </a:pPr>
            <a:r>
              <a:rPr lang="en-US" sz="2800" dirty="0">
                <a:solidFill>
                  <a:srgbClr val="000000"/>
                </a:solidFill>
                <a:latin typeface="Times New Roman" panose="02020603050405020304" pitchFamily="18" charset="0"/>
                <a:ea typeface="Times New Roman" panose="02020603050405020304" pitchFamily="18" charset="0"/>
              </a:rPr>
              <a:t>a. Theo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Tiếng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nhô</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nghĩa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đầu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vượt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hẳn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phía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trước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hoặc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phía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trước</a:t>
            </a:r>
            <a:r>
              <a:rPr lang="en-US" sz="2800" dirty="0">
                <a:solidFill>
                  <a:srgbClr val="000000"/>
                </a:solidFill>
                <a:latin typeface="Times New Roman" panose="02020603050405020304" pitchFamily="18" charset="0"/>
                <a:ea typeface="Times New Roman" panose="02020603050405020304" pitchFamily="18" charset="0"/>
              </a:rPr>
              <a:t>, so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quanh</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5974333" y="3431513"/>
            <a:ext cx="3115491" cy="2255111"/>
          </a:xfrm>
          <a:prstGeom prst="ellipse">
            <a:avLst/>
          </a:prstGeom>
          <a:ln>
            <a:noFill/>
          </a:ln>
          <a:effectLst>
            <a:softEdge rad="112500"/>
          </a:effectLst>
        </p:spPr>
      </p:pic>
    </p:spTree>
    <p:extLst>
      <p:ext uri="{BB962C8B-B14F-4D97-AF65-F5344CB8AC3E}">
        <p14:creationId xmlns:p14="http://schemas.microsoft.com/office/powerpoint/2010/main" val="2177278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8274" y="148718"/>
            <a:ext cx="11107783" cy="6709281"/>
          </a:xfrm>
          <a:prstGeom prst="rect">
            <a:avLst/>
          </a:prstGeom>
        </p:spPr>
      </p:pic>
      <p:sp>
        <p:nvSpPr>
          <p:cNvPr id="15" name="Rectangle 14"/>
          <p:cNvSpPr/>
          <p:nvPr/>
        </p:nvSpPr>
        <p:spPr>
          <a:xfrm>
            <a:off x="132298" y="1028300"/>
            <a:ext cx="319670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1 SGK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trang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43</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p:cNvSpPr/>
          <p:nvPr/>
        </p:nvSpPr>
        <p:spPr>
          <a:xfrm>
            <a:off x="223738" y="623352"/>
            <a:ext cx="221086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II.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Luyện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tập</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21" name="Rectangle 20"/>
          <p:cNvSpPr/>
          <p:nvPr/>
        </p:nvSpPr>
        <p:spPr>
          <a:xfrm>
            <a:off x="223738" y="148719"/>
            <a:ext cx="3645550"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I.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Các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biện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pháp</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tu</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từ</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2" name="Rectangle 1"/>
          <p:cNvSpPr/>
          <p:nvPr/>
        </p:nvSpPr>
        <p:spPr>
          <a:xfrm>
            <a:off x="3583577" y="1551520"/>
            <a:ext cx="5495109" cy="4401205"/>
          </a:xfrm>
          <a:prstGeom prst="rect">
            <a:avLst/>
          </a:prstGeom>
        </p:spPr>
        <p:txBody>
          <a:bodyPr wrap="square">
            <a:spAutoFit/>
          </a:bodyPr>
          <a:lstStyle/>
          <a:p>
            <a:pPr algn="just">
              <a:spcAft>
                <a:spcPts val="0"/>
              </a:spcAft>
            </a:pPr>
            <a:r>
              <a:rPr lang="en-US" sz="2800" dirty="0" err="1">
                <a:solidFill>
                  <a:srgbClr val="000000"/>
                </a:solidFill>
                <a:latin typeface="Times New Roman" panose="02020603050405020304" pitchFamily="18" charset="0"/>
                <a:ea typeface="Times New Roman" panose="02020603050405020304" pitchFamily="18" charset="0"/>
              </a:rPr>
              <a:t>Nghĩa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nhô</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đoạn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cụ</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mặt</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trời</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nhô</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cao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nghĩa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mặt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chuyển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cao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bầu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vượt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lên</a:t>
            </a:r>
            <a:r>
              <a:rPr lang="en-US" sz="2800" dirty="0">
                <a:solidFill>
                  <a:srgbClr val="000000"/>
                </a:solidFill>
                <a:latin typeface="Times New Roman" panose="02020603050405020304" pitchFamily="18" charset="0"/>
                <a:ea typeface="Times New Roman" panose="02020603050405020304" pitchFamily="18" charset="0"/>
              </a:rPr>
              <a:t> so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níu</a:t>
            </a:r>
            <a:r>
              <a:rPr lang="en-US" sz="2800" dirty="0">
                <a:solidFill>
                  <a:srgbClr val="000000"/>
                </a:solidFill>
                <a:latin typeface="Times New Roman" panose="02020603050405020304" pitchFamily="18" charset="0"/>
                <a:ea typeface="Times New Roman" panose="02020603050405020304" pitchFamily="18" charset="0"/>
              </a:rPr>
              <a:t> non, </a:t>
            </a:r>
            <a:r>
              <a:rPr lang="en-US" sz="2800" dirty="0" err="1">
                <a:solidFill>
                  <a:srgbClr val="000000"/>
                </a:solidFill>
                <a:latin typeface="Times New Roman" panose="02020603050405020304" pitchFamily="18" charset="0"/>
                <a:ea typeface="Times New Roman" panose="02020603050405020304" pitchFamily="18" charset="0"/>
              </a:rPr>
              <a:t>cây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nhô</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cũng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tính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biểu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vẻ</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nghịch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yêu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mặt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phù</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hợp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nhìn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trẻ</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223738" y="1621205"/>
            <a:ext cx="2927659" cy="22754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673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4217" y="253221"/>
            <a:ext cx="11107783" cy="5233179"/>
          </a:xfrm>
          <a:prstGeom prst="rect">
            <a:avLst/>
          </a:prstGeom>
        </p:spPr>
      </p:pic>
      <p:sp>
        <p:nvSpPr>
          <p:cNvPr id="15" name="Rectangle 14"/>
          <p:cNvSpPr/>
          <p:nvPr/>
        </p:nvSpPr>
        <p:spPr>
          <a:xfrm>
            <a:off x="132298" y="1028300"/>
            <a:ext cx="319670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1 SGK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trang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43</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p:cNvSpPr/>
          <p:nvPr/>
        </p:nvSpPr>
        <p:spPr>
          <a:xfrm>
            <a:off x="223738" y="623352"/>
            <a:ext cx="221086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II.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Luyện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tập</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21" name="Rectangle 20"/>
          <p:cNvSpPr/>
          <p:nvPr/>
        </p:nvSpPr>
        <p:spPr>
          <a:xfrm>
            <a:off x="223738" y="148719"/>
            <a:ext cx="3645550"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I.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Các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biện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pháp</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tu</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từ</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pic>
        <p:nvPicPr>
          <p:cNvPr id="3" name="Picture 2"/>
          <p:cNvPicPr>
            <a:picLocks noChangeAspect="1"/>
          </p:cNvPicPr>
          <p:nvPr/>
        </p:nvPicPr>
        <p:blipFill>
          <a:blip r:embed="rId3"/>
          <a:stretch>
            <a:fillRect/>
          </a:stretch>
        </p:blipFill>
        <p:spPr>
          <a:xfrm>
            <a:off x="266822" y="1795790"/>
            <a:ext cx="2927659" cy="22754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3869288" y="1795790"/>
            <a:ext cx="5496781" cy="2554545"/>
          </a:xfrm>
          <a:prstGeom prst="rect">
            <a:avLst/>
          </a:prstGeom>
        </p:spPr>
        <p:txBody>
          <a:bodyPr wrap="square">
            <a:spAutoFit/>
          </a:bodyPr>
          <a:lstStyle/>
          <a:p>
            <a:pPr algn="just">
              <a:spcAft>
                <a:spcPts val="0"/>
              </a:spcAft>
            </a:pPr>
            <a:r>
              <a:rPr lang="en-US" sz="3200" dirty="0">
                <a:solidFill>
                  <a:srgbClr val="000000"/>
                </a:solidFill>
                <a:latin typeface="Times New Roman" panose="02020603050405020304" pitchFamily="18" charset="0"/>
                <a:ea typeface="Times New Roman" panose="02020603050405020304" pitchFamily="18" charset="0"/>
              </a:rPr>
              <a:t>b. </a:t>
            </a:r>
            <a:r>
              <a:rPr lang="vi-VN" sz="3200" dirty="0">
                <a:solidFill>
                  <a:srgbClr val="000000"/>
                </a:solidFill>
                <a:latin typeface="Times New Roman" panose="02020603050405020304" pitchFamily="18" charset="0"/>
                <a:ea typeface="Times New Roman" panose="02020603050405020304" pitchFamily="18" charset="0"/>
              </a:rPr>
              <a:t>Trong đoạn thơ trên, từ </a:t>
            </a:r>
            <a:r>
              <a:rPr lang="vi-VN" sz="3200" b="1" i="1" dirty="0">
                <a:solidFill>
                  <a:srgbClr val="000000"/>
                </a:solidFill>
                <a:latin typeface="Times New Roman" panose="02020603050405020304" pitchFamily="18" charset="0"/>
                <a:ea typeface="Times New Roman" panose="02020603050405020304" pitchFamily="18" charset="0"/>
              </a:rPr>
              <a:t>lên</a:t>
            </a:r>
            <a:r>
              <a:rPr lang="vi-VN"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không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thể</a:t>
            </a:r>
            <a:r>
              <a:rPr lang="en-US" sz="3200" dirty="0">
                <a:solidFill>
                  <a:srgbClr val="000000"/>
                </a:solidFill>
                <a:latin typeface="Times New Roman" panose="02020603050405020304" pitchFamily="18" charset="0"/>
                <a:ea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rPr>
              <a:t>thay thế </a:t>
            </a:r>
            <a:r>
              <a:rPr lang="en-US" sz="3200" dirty="0" err="1">
                <a:solidFill>
                  <a:srgbClr val="000000"/>
                </a:solidFill>
                <a:latin typeface="Times New Roman" panose="02020603050405020304" pitchFamily="18" charset="0"/>
                <a:ea typeface="Times New Roman" panose="02020603050405020304" pitchFamily="18" charset="0"/>
              </a:rPr>
              <a:t>được</a:t>
            </a:r>
            <a:r>
              <a:rPr lang="en-US" sz="3200" dirty="0">
                <a:solidFill>
                  <a:srgbClr val="000000"/>
                </a:solidFill>
                <a:latin typeface="Times New Roman" panose="02020603050405020304" pitchFamily="18" charset="0"/>
                <a:ea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rPr>
              <a:t>cho từ </a:t>
            </a:r>
            <a:r>
              <a:rPr lang="vi-VN" sz="3200" b="1" i="1" dirty="0">
                <a:solidFill>
                  <a:srgbClr val="000000"/>
                </a:solidFill>
                <a:latin typeface="Times New Roman" panose="02020603050405020304" pitchFamily="18" charset="0"/>
                <a:ea typeface="Times New Roman" panose="02020603050405020304" pitchFamily="18" charset="0"/>
              </a:rPr>
              <a:t>nhô</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Vì</a:t>
            </a:r>
            <a:r>
              <a:rPr lang="en-US" sz="3200" dirty="0">
                <a:solidFill>
                  <a:srgbClr val="000000"/>
                </a:solidFill>
                <a:latin typeface="Times New Roman" panose="02020603050405020304" pitchFamily="18" charset="0"/>
                <a:ea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rPr>
              <a:t>lên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chỉ</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có</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nghĩa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chuyển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đến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vị</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trí</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cao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hơn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Từ</a:t>
            </a:r>
            <a:r>
              <a:rPr lang="en-US" sz="3200" dirty="0">
                <a:solidFill>
                  <a:srgbClr val="000000"/>
                </a:solidFill>
                <a:latin typeface="Times New Roman" panose="02020603050405020304" pitchFamily="18" charset="0"/>
                <a:ea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rPr>
              <a:t>nhô</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có</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nghĩa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tinh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tế</a:t>
            </a:r>
            <a:r>
              <a:rPr lang="en-US" sz="3200" dirty="0">
                <a:solidFill>
                  <a:srgbClr val="000000"/>
                </a:solidFill>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16134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9783" y="231466"/>
            <a:ext cx="3196709" cy="523220"/>
          </a:xfrm>
          <a:prstGeom prst="rect">
            <a:avLst/>
          </a:prstGeom>
        </p:spPr>
        <p:txBody>
          <a:bodyPr wrap="none">
            <a:spAutoFit/>
          </a:bodyPr>
          <a:lstStyle/>
          <a:p>
            <a:pPr algn="just"/>
            <a:r>
              <a:rPr lang="en-US" sz="2800" b="1" dirty="0" err="1">
                <a:solidFill>
                  <a:srgbClr val="000000"/>
                </a:solidFill>
                <a:latin typeface="Times New Roman" panose="02020603050405020304" pitchFamily="18" charset="0"/>
                <a:ea typeface="Calibri" panose="020F0502020204030204" pitchFamily="34" charset="0"/>
              </a:rPr>
              <a:t>Bài</a:t>
            </a:r>
            <a:r>
              <a:rPr lang="en-US" sz="2800" b="1" dirty="0">
                <a:solidFill>
                  <a:srgbClr val="000000"/>
                </a:solidFill>
                <a:latin typeface="Times New Roman" panose="02020603050405020304" pitchFamily="18" charset="0"/>
                <a:ea typeface="Calibri" panose="020F0502020204030204" pitchFamily="34" charset="0"/>
              </a:rPr>
              <a:t> 2 SGK </a:t>
            </a:r>
            <a:r>
              <a:rPr lang="en-US" sz="2800" b="1" dirty="0" err="1">
                <a:solidFill>
                  <a:srgbClr val="000000"/>
                </a:solidFill>
                <a:latin typeface="Times New Roman" panose="02020603050405020304" pitchFamily="18" charset="0"/>
                <a:ea typeface="Calibri" panose="020F0502020204030204" pitchFamily="34" charset="0"/>
              </a:rPr>
              <a:t>trang</a:t>
            </a:r>
            <a:r>
              <a:rPr lang="en-US" sz="2800" b="1" dirty="0">
                <a:solidFill>
                  <a:srgbClr val="000000"/>
                </a:solidFill>
                <a:latin typeface="Times New Roman" panose="02020603050405020304" pitchFamily="18" charset="0"/>
                <a:ea typeface="Calibri" panose="020F0502020204030204" pitchFamily="34" charset="0"/>
              </a:rPr>
              <a:t> 44</a:t>
            </a:r>
            <a:endParaRPr lang="en-US" sz="2800" dirty="0">
              <a:effectLst/>
              <a:latin typeface="Times New Roman" panose="02020603050405020304" pitchFamily="18" charset="0"/>
              <a:ea typeface="Calibri" panose="020F0502020204030204" pitchFamily="34" charset="0"/>
            </a:endParaRPr>
          </a:p>
        </p:txBody>
      </p:sp>
      <p:sp>
        <p:nvSpPr>
          <p:cNvPr id="5" name="Rectangle 4"/>
          <p:cNvSpPr/>
          <p:nvPr/>
        </p:nvSpPr>
        <p:spPr>
          <a:xfrm>
            <a:off x="3695442" y="584516"/>
            <a:ext cx="3711198" cy="757646"/>
          </a:xfrm>
          <a:prstGeom prst="rect">
            <a:avLst/>
          </a:prstGeom>
          <a:noFill/>
        </p:spPr>
        <p:txBody>
          <a:bodyPr wrap="none" lIns="91440" tIns="45720" rIns="91440" bIns="45720">
            <a:prstTxWarp prst="textChevron">
              <a:avLst/>
            </a:prstTxWarp>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TRÒ CHƠI TIẾP SỨC</a:t>
            </a:r>
          </a:p>
        </p:txBody>
      </p:sp>
      <p:sp>
        <p:nvSpPr>
          <p:cNvPr id="7" name="TextBox 6"/>
          <p:cNvSpPr txBox="1"/>
          <p:nvPr/>
        </p:nvSpPr>
        <p:spPr>
          <a:xfrm>
            <a:off x="3059793" y="1733883"/>
            <a:ext cx="2516010" cy="584775"/>
          </a:xfrm>
          <a:prstGeom prst="rect">
            <a:avLst/>
          </a:prstGeom>
          <a:noFill/>
        </p:spPr>
        <p:txBody>
          <a:bodyPr wrap="none" rtlCol="0">
            <a:spAutoFit/>
          </a:bodyPr>
          <a:lstStyle/>
          <a:p>
            <a:r>
              <a:rPr lang="en-US" sz="3200" b="1" dirty="0">
                <a:solidFill>
                  <a:srgbClr val="7030A0"/>
                </a:solidFill>
                <a:latin typeface="Times New Roman" panose="02020603050405020304" pitchFamily="18" charset="0"/>
                <a:cs typeface="Times New Roman" panose="02020603050405020304" pitchFamily="18" charset="0"/>
              </a:rPr>
              <a:t>LUẬT CHƠI</a:t>
            </a:r>
          </a:p>
        </p:txBody>
      </p:sp>
      <p:pic>
        <p:nvPicPr>
          <p:cNvPr id="8" name="Picture 7"/>
          <p:cNvPicPr>
            <a:picLocks noChangeAspect="1"/>
          </p:cNvPicPr>
          <p:nvPr/>
        </p:nvPicPr>
        <p:blipFill>
          <a:blip r:embed="rId2"/>
          <a:stretch>
            <a:fillRect/>
          </a:stretch>
        </p:blipFill>
        <p:spPr>
          <a:xfrm>
            <a:off x="222068" y="2318658"/>
            <a:ext cx="8271106" cy="4984984"/>
          </a:xfrm>
          <a:prstGeom prst="rect">
            <a:avLst/>
          </a:prstGeom>
        </p:spPr>
      </p:pic>
      <p:pic>
        <p:nvPicPr>
          <p:cNvPr id="9" name="Picture 8"/>
          <p:cNvPicPr>
            <a:picLocks noChangeAspect="1"/>
          </p:cNvPicPr>
          <p:nvPr/>
        </p:nvPicPr>
        <p:blipFill>
          <a:blip r:embed="rId3"/>
          <a:stretch>
            <a:fillRect/>
          </a:stretch>
        </p:blipFill>
        <p:spPr>
          <a:xfrm>
            <a:off x="7086256" y="2318658"/>
            <a:ext cx="4226177" cy="1844776"/>
          </a:xfrm>
          <a:prstGeom prst="rect">
            <a:avLst/>
          </a:prstGeom>
        </p:spPr>
      </p:pic>
      <p:sp>
        <p:nvSpPr>
          <p:cNvPr id="10" name="Rectangle 9"/>
          <p:cNvSpPr/>
          <p:nvPr/>
        </p:nvSpPr>
        <p:spPr>
          <a:xfrm>
            <a:off x="1297131" y="3241046"/>
            <a:ext cx="5737115" cy="2349361"/>
          </a:xfrm>
          <a:prstGeom prst="rect">
            <a:avLst/>
          </a:prstGeom>
        </p:spPr>
        <p:txBody>
          <a:bodyPr wrap="square">
            <a:spAutoFit/>
          </a:bodyPr>
          <a:lstStyle/>
          <a:p>
            <a:pPr>
              <a:spcAft>
                <a:spcPts val="750"/>
              </a:spcAft>
            </a:pPr>
            <a:r>
              <a:rPr lang="en-US" sz="2800" dirty="0">
                <a:solidFill>
                  <a:schemeClr val="accent6">
                    <a:lumMod val="50000"/>
                  </a:schemeClr>
                </a:solidFill>
                <a:latin typeface="Times New Roman" panose="02020603050405020304" pitchFamily="18" charset="0"/>
                <a:ea typeface="Calibri" panose="020F0502020204030204" pitchFamily="34" charset="0"/>
              </a:rPr>
              <a:t>Chia </a:t>
            </a:r>
            <a:r>
              <a:rPr lang="en-US" sz="2800" dirty="0" err="1">
                <a:solidFill>
                  <a:schemeClr val="accent6">
                    <a:lumMod val="50000"/>
                  </a:schemeClr>
                </a:solidFill>
                <a:latin typeface="Times New Roman" panose="02020603050405020304" pitchFamily="18" charset="0"/>
                <a:ea typeface="Calibri" panose="020F0502020204030204" pitchFamily="34" charset="0"/>
              </a:rPr>
              <a:t>lớp</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thành</a:t>
            </a:r>
            <a:r>
              <a:rPr lang="en-US" sz="2800" dirty="0">
                <a:solidFill>
                  <a:schemeClr val="accent6">
                    <a:lumMod val="50000"/>
                  </a:schemeClr>
                </a:solidFill>
                <a:latin typeface="Times New Roman" panose="02020603050405020304" pitchFamily="18" charset="0"/>
                <a:ea typeface="Calibri" panose="020F0502020204030204" pitchFamily="34" charset="0"/>
              </a:rPr>
              <a:t> 4 </a:t>
            </a:r>
            <a:r>
              <a:rPr lang="en-US" sz="2800" dirty="0" err="1">
                <a:solidFill>
                  <a:schemeClr val="accent6">
                    <a:lumMod val="50000"/>
                  </a:schemeClr>
                </a:solidFill>
                <a:latin typeface="Times New Roman" panose="02020603050405020304" pitchFamily="18" charset="0"/>
                <a:ea typeface="Calibri" panose="020F0502020204030204" pitchFamily="34" charset="0"/>
              </a:rPr>
              <a:t>đội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các</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đội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cử</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đại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diện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lần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lượt</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lên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bảng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nối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tiếp</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nhau</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để</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viết</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từ</a:t>
            </a:r>
            <a:r>
              <a:rPr lang="en-US" sz="2800" dirty="0">
                <a:solidFill>
                  <a:schemeClr val="accent6">
                    <a:lumMod val="50000"/>
                  </a:schemeClr>
                </a:solidFill>
                <a:latin typeface="Times New Roman" panose="02020603050405020304" pitchFamily="18" charset="0"/>
                <a:ea typeface="Calibri" panose="020F0502020204030204" pitchFamily="34" charset="0"/>
              </a:rPr>
              <a:t> . </a:t>
            </a:r>
          </a:p>
          <a:p>
            <a:pPr>
              <a:spcAft>
                <a:spcPts val="750"/>
              </a:spcAft>
            </a:pPr>
            <a:r>
              <a:rPr lang="en-US" sz="2800" dirty="0" err="1">
                <a:solidFill>
                  <a:schemeClr val="accent6">
                    <a:lumMod val="50000"/>
                  </a:schemeClr>
                </a:solidFill>
                <a:latin typeface="Times New Roman" panose="02020603050405020304" pitchFamily="18" charset="0"/>
                <a:ea typeface="Calibri" panose="020F0502020204030204" pitchFamily="34" charset="0"/>
              </a:rPr>
              <a:t>Trong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thời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gian</a:t>
            </a:r>
            <a:r>
              <a:rPr lang="en-US" sz="2800" dirty="0">
                <a:solidFill>
                  <a:schemeClr val="accent6">
                    <a:lumMod val="50000"/>
                  </a:schemeClr>
                </a:solidFill>
                <a:latin typeface="Times New Roman" panose="02020603050405020304" pitchFamily="18" charset="0"/>
                <a:ea typeface="Calibri" panose="020F0502020204030204" pitchFamily="34" charset="0"/>
              </a:rPr>
              <a:t> 5 </a:t>
            </a:r>
            <a:r>
              <a:rPr lang="en-US" sz="2800" dirty="0" err="1">
                <a:solidFill>
                  <a:schemeClr val="accent6">
                    <a:lumMod val="50000"/>
                  </a:schemeClr>
                </a:solidFill>
                <a:latin typeface="Times New Roman" panose="02020603050405020304" pitchFamily="18" charset="0"/>
                <a:ea typeface="Calibri" panose="020F0502020204030204" pitchFamily="34" charset="0"/>
              </a:rPr>
              <a:t>phút</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đội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nào</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tìm</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được</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nhiều</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từ</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nhất</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thì</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chiến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thắng</a:t>
            </a:r>
            <a:r>
              <a:rPr lang="en-US" sz="2800" dirty="0">
                <a:solidFill>
                  <a:schemeClr val="accent6">
                    <a:lumMod val="50000"/>
                  </a:schemeClr>
                </a:solidFill>
                <a:latin typeface="Times New Roman" panose="02020603050405020304" pitchFamily="18" charset="0"/>
                <a:ea typeface="Calibri" panose="020F0502020204030204" pitchFamily="34" charset="0"/>
              </a:rPr>
              <a:t>.</a:t>
            </a:r>
            <a:endParaRPr lang="en-US" sz="2800" dirty="0">
              <a:solidFill>
                <a:schemeClr val="accent6">
                  <a:lumMod val="50000"/>
                </a:schemeClr>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73703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9783" y="231466"/>
            <a:ext cx="3196709"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Bài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2 SGK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trang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44</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pic>
        <p:nvPicPr>
          <p:cNvPr id="8" name="Picture 7"/>
          <p:cNvPicPr>
            <a:picLocks noChangeAspect="1"/>
          </p:cNvPicPr>
          <p:nvPr/>
        </p:nvPicPr>
        <p:blipFill>
          <a:blip r:embed="rId2"/>
          <a:stretch>
            <a:fillRect/>
          </a:stretch>
        </p:blipFill>
        <p:spPr>
          <a:xfrm>
            <a:off x="369783" y="999308"/>
            <a:ext cx="11099406" cy="5505993"/>
          </a:xfrm>
          <a:prstGeom prst="rect">
            <a:avLst/>
          </a:prstGeom>
        </p:spPr>
      </p:pic>
      <p:sp>
        <p:nvSpPr>
          <p:cNvPr id="2" name="Rectangle 1"/>
          <p:cNvSpPr/>
          <p:nvPr/>
        </p:nvSpPr>
        <p:spPr>
          <a:xfrm>
            <a:off x="2131257" y="1919982"/>
            <a:ext cx="7576457" cy="2677656"/>
          </a:xfrm>
          <a:prstGeom prst="rect">
            <a:avLst/>
          </a:prstGeom>
        </p:spPr>
        <p:txBody>
          <a:bodyPr wrap="square">
            <a:spAutoFit/>
          </a:bodyPr>
          <a:lstStyle/>
          <a:p>
            <a:r>
              <a:rPr lang="en-US" sz="2800" dirty="0" err="1">
                <a:solidFill>
                  <a:schemeClr val="accent6">
                    <a:lumMod val="50000"/>
                  </a:schemeClr>
                </a:solidFill>
                <a:latin typeface="Times New Roman" panose="02020603050405020304" pitchFamily="18" charset="0"/>
                <a:ea typeface="Times New Roman" panose="02020603050405020304" pitchFamily="18" charset="0"/>
              </a:rPr>
              <a:t>Trong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bài</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thơ</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có</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các</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từ</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như</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Times New Roman" panose="02020603050405020304" pitchFamily="18" charset="0"/>
              </a:rPr>
              <a:t>trụi</a:t>
            </a:r>
            <a:r>
              <a:rPr lang="en-US" sz="2800" i="1" dirty="0">
                <a:solidFill>
                  <a:schemeClr val="accent6">
                    <a:lumMod val="50000"/>
                  </a:schemeClr>
                </a:solidFill>
                <a:latin typeface="Times New Roman" panose="02020603050405020304" pitchFamily="18" charset="0"/>
                <a:ea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Times New Roman" panose="02020603050405020304" pitchFamily="18" charset="0"/>
              </a:rPr>
              <a:t>trần</a:t>
            </a:r>
            <a:r>
              <a:rPr lang="en-US" sz="2800" i="1" dirty="0">
                <a:solidFill>
                  <a:schemeClr val="accent6">
                    <a:lumMod val="50000"/>
                  </a:schemeClr>
                </a:solidFill>
                <a:latin typeface="Times New Roman" panose="02020603050405020304" pitchFamily="18" charset="0"/>
                <a:ea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Times New Roman" panose="02020603050405020304" pitchFamily="18" charset="0"/>
              </a:rPr>
              <a:t>bế</a:t>
            </a:r>
            <a:r>
              <a:rPr lang="en-US" sz="2800" i="1" dirty="0">
                <a:solidFill>
                  <a:schemeClr val="accent6">
                    <a:lumMod val="50000"/>
                  </a:schemeClr>
                </a:solidFill>
                <a:latin typeface="Times New Roman" panose="02020603050405020304" pitchFamily="18" charset="0"/>
                <a:ea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Times New Roman" panose="02020603050405020304" pitchFamily="18" charset="0"/>
              </a:rPr>
              <a:t>bồng</a:t>
            </a:r>
            <a:r>
              <a:rPr lang="en-US" sz="2800" i="1"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Trong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tiếng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Việt</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cũng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có</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các</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từ</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như</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Times New Roman" panose="02020603050405020304" pitchFamily="18" charset="0"/>
              </a:rPr>
              <a:t>trần</a:t>
            </a:r>
            <a:r>
              <a:rPr lang="en-US" sz="2800" i="1" dirty="0">
                <a:solidFill>
                  <a:schemeClr val="accent6">
                    <a:lumMod val="50000"/>
                  </a:schemeClr>
                </a:solidFill>
                <a:latin typeface="Times New Roman" panose="02020603050405020304" pitchFamily="18" charset="0"/>
                <a:ea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Times New Roman" panose="02020603050405020304" pitchFamily="18" charset="0"/>
              </a:rPr>
              <a:t>trụi</a:t>
            </a:r>
            <a:r>
              <a:rPr lang="en-US" sz="2800" i="1" dirty="0">
                <a:solidFill>
                  <a:schemeClr val="accent6">
                    <a:lumMod val="50000"/>
                  </a:schemeClr>
                </a:solidFill>
                <a:latin typeface="Times New Roman" panose="02020603050405020304" pitchFamily="18" charset="0"/>
                <a:ea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Times New Roman" panose="02020603050405020304" pitchFamily="18" charset="0"/>
              </a:rPr>
              <a:t>bồng</a:t>
            </a:r>
            <a:r>
              <a:rPr lang="en-US" sz="2800" i="1" dirty="0">
                <a:solidFill>
                  <a:schemeClr val="accent6">
                    <a:lumMod val="50000"/>
                  </a:schemeClr>
                </a:solidFill>
                <a:latin typeface="Times New Roman" panose="02020603050405020304" pitchFamily="18" charset="0"/>
                <a:ea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Times New Roman" panose="02020603050405020304" pitchFamily="18" charset="0"/>
              </a:rPr>
              <a:t>bế</a:t>
            </a:r>
            <a:r>
              <a:rPr lang="en-US" sz="2800" i="1" dirty="0">
                <a:solidFill>
                  <a:schemeClr val="accent6">
                    <a:lumMod val="50000"/>
                  </a:schemeClr>
                </a:solidFill>
                <a:latin typeface="Times New Roman" panose="02020603050405020304" pitchFamily="18" charset="0"/>
                <a:ea typeface="Times New Roman" panose="02020603050405020304" pitchFamily="18" charset="0"/>
              </a:rPr>
              <a:t>..</a:t>
            </a:r>
            <a:r>
              <a:rPr lang="en-US" sz="2800" dirty="0">
                <a:solidFill>
                  <a:schemeClr val="accent6">
                    <a:lumMod val="50000"/>
                  </a:schemeClr>
                </a:solidFill>
                <a:latin typeface="Times New Roman" panose="02020603050405020304" pitchFamily="18" charset="0"/>
                <a:ea typeface="Times New Roman" panose="02020603050405020304" pitchFamily="18" charset="0"/>
              </a:rPr>
              <a:t>.</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Một</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số</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từ</a:t>
            </a:r>
            <a:r>
              <a:rPr lang="en-US" sz="2800" dirty="0">
                <a:solidFill>
                  <a:schemeClr val="accent6">
                    <a:lumMod val="50000"/>
                  </a:schemeClr>
                </a:solidFill>
                <a:latin typeface="Times New Roman" panose="02020603050405020304" pitchFamily="18" charset="0"/>
                <a:ea typeface="Times New Roman" panose="02020603050405020304" pitchFamily="18" charset="0"/>
              </a:rPr>
              <a:t> ở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trong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và</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ngoài</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văn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bản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những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từ</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có</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thể</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đảo</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trật</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tự</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các</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thành</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tố</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để</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có</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từ</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khác</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đồng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nghĩa</a:t>
            </a:r>
            <a:r>
              <a:rPr lang="en-US" sz="2800" dirty="0">
                <a:solidFill>
                  <a:schemeClr val="accent6">
                    <a:lumMod val="50000"/>
                  </a:schemeClr>
                </a:solidFill>
                <a:latin typeface="Times New Roman" panose="02020603050405020304" pitchFamily="18" charset="0"/>
                <a:ea typeface="Times New Roman" panose="02020603050405020304" pitchFamily="18" charset="0"/>
              </a:rPr>
              <a:t>:</a:t>
            </a:r>
            <a:r>
              <a:rPr lang="en-US" sz="2800" dirty="0">
                <a:solidFill>
                  <a:schemeClr val="accent6">
                    <a:lumMod val="50000"/>
                  </a:schemeClr>
                </a:solidFill>
                <a:latin typeface="Arial" panose="020B0604020202020204" pitchFamily="34" charset="0"/>
                <a:ea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Times New Roman" panose="02020603050405020304" pitchFamily="18" charset="0"/>
              </a:rPr>
              <a:t>khao</a:t>
            </a:r>
            <a:r>
              <a:rPr lang="en-US" sz="2800" i="1" dirty="0">
                <a:solidFill>
                  <a:schemeClr val="accent6">
                    <a:lumMod val="50000"/>
                  </a:schemeClr>
                </a:solidFill>
                <a:latin typeface="Times New Roman" panose="02020603050405020304" pitchFamily="18" charset="0"/>
                <a:ea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Times New Roman" panose="02020603050405020304" pitchFamily="18" charset="0"/>
              </a:rPr>
              <a:t>khát</a:t>
            </a:r>
            <a:r>
              <a:rPr lang="en-US" sz="2800" i="1" dirty="0">
                <a:solidFill>
                  <a:schemeClr val="accent6">
                    <a:lumMod val="50000"/>
                  </a:schemeClr>
                </a:solidFill>
                <a:latin typeface="Times New Roman" panose="02020603050405020304" pitchFamily="18" charset="0"/>
                <a:ea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Times New Roman" panose="02020603050405020304" pitchFamily="18" charset="0"/>
              </a:rPr>
              <a:t>thơ</a:t>
            </a:r>
            <a:r>
              <a:rPr lang="en-US" sz="2800" i="1" dirty="0">
                <a:solidFill>
                  <a:schemeClr val="accent6">
                    <a:lumMod val="50000"/>
                  </a:schemeClr>
                </a:solidFill>
                <a:latin typeface="Times New Roman" panose="02020603050405020304" pitchFamily="18" charset="0"/>
                <a:ea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Times New Roman" panose="02020603050405020304" pitchFamily="18" charset="0"/>
              </a:rPr>
              <a:t>ngây</a:t>
            </a:r>
            <a:r>
              <a:rPr lang="en-US" sz="2800" i="1" dirty="0">
                <a:solidFill>
                  <a:schemeClr val="accent6">
                    <a:lumMod val="50000"/>
                  </a:schemeClr>
                </a:solidFill>
                <a:latin typeface="Times New Roman" panose="02020603050405020304" pitchFamily="18" charset="0"/>
                <a:ea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Times New Roman" panose="02020603050405020304" pitchFamily="18" charset="0"/>
              </a:rPr>
              <a:t>mênh</a:t>
            </a:r>
            <a:r>
              <a:rPr lang="en-US" sz="2800" i="1" dirty="0">
                <a:solidFill>
                  <a:schemeClr val="accent6">
                    <a:lumMod val="50000"/>
                  </a:schemeClr>
                </a:solidFill>
                <a:latin typeface="Times New Roman" panose="02020603050405020304" pitchFamily="18" charset="0"/>
                <a:ea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Times New Roman" panose="02020603050405020304" pitchFamily="18" charset="0"/>
              </a:rPr>
              <a:t>mông</a:t>
            </a:r>
            <a:r>
              <a:rPr lang="en-US" sz="2800" i="1" dirty="0">
                <a:solidFill>
                  <a:schemeClr val="accent6">
                    <a:lumMod val="50000"/>
                  </a:schemeClr>
                </a:solidFill>
                <a:latin typeface="Times New Roman" panose="02020603050405020304" pitchFamily="18" charset="0"/>
                <a:ea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Times New Roman" panose="02020603050405020304" pitchFamily="18" charset="0"/>
              </a:rPr>
              <a:t>đau</a:t>
            </a:r>
            <a:r>
              <a:rPr lang="en-US" sz="2800" i="1" dirty="0">
                <a:solidFill>
                  <a:schemeClr val="accent6">
                    <a:lumMod val="50000"/>
                  </a:schemeClr>
                </a:solidFill>
                <a:latin typeface="Times New Roman" panose="02020603050405020304" pitchFamily="18" charset="0"/>
                <a:ea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Times New Roman" panose="02020603050405020304" pitchFamily="18" charset="0"/>
              </a:rPr>
              <a:t>khổ</a:t>
            </a:r>
            <a:r>
              <a:rPr lang="en-US" sz="2800" i="1" dirty="0">
                <a:solidFill>
                  <a:schemeClr val="accent6">
                    <a:lumMod val="50000"/>
                  </a:schemeClr>
                </a:solidFill>
                <a:latin typeface="Times New Roman" panose="02020603050405020304" pitchFamily="18" charset="0"/>
                <a:ea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Times New Roman" panose="02020603050405020304" pitchFamily="18" charset="0"/>
              </a:rPr>
              <a:t>ngại</a:t>
            </a:r>
            <a:r>
              <a:rPr lang="en-US" sz="2800" i="1" dirty="0">
                <a:solidFill>
                  <a:schemeClr val="accent6">
                    <a:lumMod val="50000"/>
                  </a:schemeClr>
                </a:solidFill>
                <a:latin typeface="Times New Roman" panose="02020603050405020304" pitchFamily="18" charset="0"/>
                <a:ea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Times New Roman" panose="02020603050405020304" pitchFamily="18" charset="0"/>
              </a:rPr>
              <a:t>ngần</a:t>
            </a:r>
            <a:r>
              <a:rPr lang="en-US" sz="2800" i="1" dirty="0">
                <a:solidFill>
                  <a:schemeClr val="accent6">
                    <a:lumMod val="50000"/>
                  </a:schemeClr>
                </a:solidFill>
                <a:latin typeface="Times New Roman" panose="02020603050405020304" pitchFamily="18" charset="0"/>
                <a:ea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Times New Roman" panose="02020603050405020304" pitchFamily="18" charset="0"/>
              </a:rPr>
              <a:t>yêu</a:t>
            </a:r>
            <a:r>
              <a:rPr lang="en-US" sz="2800" i="1" dirty="0">
                <a:solidFill>
                  <a:schemeClr val="accent6">
                    <a:lumMod val="50000"/>
                  </a:schemeClr>
                </a:solidFill>
                <a:latin typeface="Times New Roman" panose="02020603050405020304" pitchFamily="18" charset="0"/>
                <a:ea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Times New Roman" panose="02020603050405020304" pitchFamily="18" charset="0"/>
              </a:rPr>
              <a:t>thương</a:t>
            </a:r>
            <a:r>
              <a:rPr lang="en-US" sz="2800" i="1" dirty="0">
                <a:solidFill>
                  <a:schemeClr val="accent6">
                    <a:lumMod val="50000"/>
                  </a:schemeClr>
                </a:solidFill>
                <a:latin typeface="Times New Roman" panose="02020603050405020304" pitchFamily="18" charset="0"/>
                <a:ea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Times New Roman" panose="02020603050405020304" pitchFamily="18" charset="0"/>
              </a:rPr>
              <a:t>thương</a:t>
            </a:r>
            <a:r>
              <a:rPr lang="en-US" sz="2800" i="1" dirty="0">
                <a:solidFill>
                  <a:schemeClr val="accent6">
                    <a:lumMod val="50000"/>
                  </a:schemeClr>
                </a:solidFill>
                <a:latin typeface="Times New Roman" panose="02020603050405020304" pitchFamily="18" charset="0"/>
                <a:ea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Times New Roman" panose="02020603050405020304" pitchFamily="18" charset="0"/>
              </a:rPr>
              <a:t>cảm</a:t>
            </a:r>
            <a:r>
              <a:rPr lang="en-US" sz="2800" i="1" dirty="0">
                <a:solidFill>
                  <a:schemeClr val="accent6">
                    <a:lumMod val="50000"/>
                  </a:schemeClr>
                </a:solidFill>
                <a:latin typeface="Times New Roman" panose="02020603050405020304" pitchFamily="18" charset="0"/>
                <a:ea typeface="Times New Roman" panose="02020603050405020304" pitchFamily="18" charset="0"/>
              </a:rPr>
              <a:t>,  ...</a:t>
            </a:r>
            <a:endParaRPr lang="en-US" sz="2800" dirty="0">
              <a:solidFill>
                <a:schemeClr val="accent6">
                  <a:lumMod val="50000"/>
                </a:schemeClr>
              </a:solidFill>
            </a:endParaRPr>
          </a:p>
        </p:txBody>
      </p:sp>
    </p:spTree>
    <p:extLst>
      <p:ext uri="{BB962C8B-B14F-4D97-AF65-F5344CB8AC3E}">
        <p14:creationId xmlns:p14="http://schemas.microsoft.com/office/powerpoint/2010/main" val="16972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1089</Words>
  <Application>Microsoft Office PowerPoint</Application>
  <PresentationFormat>Widescreen</PresentationFormat>
  <Paragraphs>61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2023-10-19T00:56:59Z</dcterms:created>
  <dcterms:modified xsi:type="dcterms:W3CDTF">2023-10-19T00:58:04Z</dcterms:modified>
</cp:coreProperties>
</file>