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glb" ContentType="model/gltf.binary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media/audio2.wav" ContentType="audio/x-wav"/>
  <Override PartName="/ppt/media/audio3.wav" ContentType="audio/x-wav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1"/>
    <p:sldMasterId id="2147483802" r:id="rId2"/>
    <p:sldMasterId id="2147483814" r:id="rId3"/>
    <p:sldMasterId id="2147483826" r:id="rId4"/>
    <p:sldMasterId id="2147483838" r:id="rId5"/>
    <p:sldMasterId id="2147483850" r:id="rId6"/>
    <p:sldMasterId id="2147483862" r:id="rId7"/>
    <p:sldMasterId id="2147483874" r:id="rId8"/>
    <p:sldMasterId id="2147483886" r:id="rId9"/>
    <p:sldMasterId id="2147483898" r:id="rId10"/>
    <p:sldMasterId id="2147483910" r:id="rId11"/>
    <p:sldMasterId id="2147483922" r:id="rId12"/>
  </p:sldMasterIdLst>
  <p:notesMasterIdLst>
    <p:notesMasterId r:id="rId45"/>
  </p:notesMasterIdLst>
  <p:sldIdLst>
    <p:sldId id="276" r:id="rId13"/>
    <p:sldId id="304" r:id="rId14"/>
    <p:sldId id="287" r:id="rId15"/>
    <p:sldId id="288" r:id="rId16"/>
    <p:sldId id="321" r:id="rId17"/>
    <p:sldId id="300" r:id="rId18"/>
    <p:sldId id="312" r:id="rId19"/>
    <p:sldId id="305" r:id="rId20"/>
    <p:sldId id="306" r:id="rId21"/>
    <p:sldId id="307" r:id="rId22"/>
    <p:sldId id="308" r:id="rId23"/>
    <p:sldId id="311" r:id="rId24"/>
    <p:sldId id="309" r:id="rId25"/>
    <p:sldId id="310" r:id="rId26"/>
    <p:sldId id="295" r:id="rId27"/>
    <p:sldId id="298" r:id="rId28"/>
    <p:sldId id="313" r:id="rId29"/>
    <p:sldId id="322" r:id="rId30"/>
    <p:sldId id="314" r:id="rId31"/>
    <p:sldId id="323" r:id="rId32"/>
    <p:sldId id="316" r:id="rId33"/>
    <p:sldId id="324" r:id="rId34"/>
    <p:sldId id="325" r:id="rId35"/>
    <p:sldId id="326" r:id="rId36"/>
    <p:sldId id="297" r:id="rId37"/>
    <p:sldId id="315" r:id="rId38"/>
    <p:sldId id="318" r:id="rId39"/>
    <p:sldId id="327" r:id="rId40"/>
    <p:sldId id="299" r:id="rId41"/>
    <p:sldId id="317" r:id="rId42"/>
    <p:sldId id="319" r:id="rId43"/>
    <p:sldId id="328" r:id="rId44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AB7C05E-DA2A-44E9-94FD-16FD8F0741F8}">
          <p14:sldIdLst>
            <p14:sldId id="276"/>
            <p14:sldId id="304"/>
            <p14:sldId id="287"/>
          </p14:sldIdLst>
        </p14:section>
        <p14:section name="Untitled Section" id="{63545A9C-6146-45B4-A69F-0C4C5C0FAF65}">
          <p14:sldIdLst>
            <p14:sldId id="288"/>
            <p14:sldId id="321"/>
            <p14:sldId id="300"/>
            <p14:sldId id="312"/>
            <p14:sldId id="305"/>
            <p14:sldId id="306"/>
            <p14:sldId id="307"/>
            <p14:sldId id="308"/>
            <p14:sldId id="311"/>
            <p14:sldId id="309"/>
            <p14:sldId id="310"/>
            <p14:sldId id="295"/>
            <p14:sldId id="298"/>
            <p14:sldId id="313"/>
            <p14:sldId id="322"/>
            <p14:sldId id="314"/>
            <p14:sldId id="323"/>
            <p14:sldId id="316"/>
            <p14:sldId id="324"/>
            <p14:sldId id="325"/>
            <p14:sldId id="326"/>
            <p14:sldId id="297"/>
            <p14:sldId id="315"/>
            <p14:sldId id="318"/>
            <p14:sldId id="327"/>
            <p14:sldId id="299"/>
            <p14:sldId id="317"/>
            <p14:sldId id="319"/>
            <p14:sldId id="32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yPC" initials="M" lastIdx="19" clrIdx="0">
    <p:extLst>
      <p:ext uri="{19B8F6BF-5375-455C-9EA6-DF929625EA0E}">
        <p15:presenceInfo xmlns:p15="http://schemas.microsoft.com/office/powerpoint/2012/main" userId="MyPC" providerId="None"/>
      </p:ext>
    </p:extLst>
  </p:cmAuthor>
  <p:cmAuthor id="2" name="Admin" initials="A" lastIdx="5" clrIdx="1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FF1D"/>
    <a:srgbClr val="594029"/>
    <a:srgbClr val="354800"/>
    <a:srgbClr val="75A7D5"/>
    <a:srgbClr val="183550"/>
    <a:srgbClr val="7EADD8"/>
    <a:srgbClr val="D17100"/>
    <a:srgbClr val="5C42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9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292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23T23:24:19.481" idx="7">
    <p:pos x="4433" y="4032"/>
    <p:text>Nút này không cần thiết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8-25T14:12:36.265" idx="1">
    <p:pos x="10" y="10"/>
    <p:text>đổi Size chữ trong Mathy to hơn cho đều với chữ ngoài.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8-25T14:17:00.813" idx="2">
    <p:pos x="10" y="10"/>
    <p:text>căn chỉnh vị trí các Slide lại cho đẹp.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8-25T14:18:27.800" idx="3">
    <p:pos x="10" y="10"/>
    <p:text>đổi sai chữ trong Mathy cho đều chữ với ngoài.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8-25T14:19:41.054" idx="4">
    <p:pos x="2733" y="1179"/>
    <p:text>đổi size chữ trong Mathy to hơn.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8-25T14:21:16.511" idx="5">
    <p:pos x="10" y="10"/>
    <p:text>bổ sung thêm x trên hình vẽ.</p:text>
    <p:extLst>
      <p:ext uri="{C676402C-5697-4E1C-873F-D02D1690AC5C}">
        <p15:threadingInfo xmlns:p15="http://schemas.microsoft.com/office/powerpoint/2012/main" timeZoneBias="-4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6" Type="http://schemas.openxmlformats.org/officeDocument/2006/relationships/image" Target="../media/image43.wmf"/><Relationship Id="rId5" Type="http://schemas.openxmlformats.org/officeDocument/2006/relationships/image" Target="../media/image42.wmf"/><Relationship Id="rId4" Type="http://schemas.openxmlformats.org/officeDocument/2006/relationships/image" Target="../media/image4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2" Type="http://schemas.openxmlformats.org/officeDocument/2006/relationships/image" Target="../media/image124.wmf"/><Relationship Id="rId1" Type="http://schemas.openxmlformats.org/officeDocument/2006/relationships/image" Target="../media/image123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wmf"/><Relationship Id="rId3" Type="http://schemas.openxmlformats.org/officeDocument/2006/relationships/image" Target="../media/image129.wmf"/><Relationship Id="rId7" Type="http://schemas.openxmlformats.org/officeDocument/2006/relationships/image" Target="../media/image133.wmf"/><Relationship Id="rId2" Type="http://schemas.openxmlformats.org/officeDocument/2006/relationships/image" Target="../media/image128.wmf"/><Relationship Id="rId1" Type="http://schemas.openxmlformats.org/officeDocument/2006/relationships/image" Target="../media/image127.wmf"/><Relationship Id="rId6" Type="http://schemas.openxmlformats.org/officeDocument/2006/relationships/image" Target="../media/image132.wmf"/><Relationship Id="rId5" Type="http://schemas.openxmlformats.org/officeDocument/2006/relationships/image" Target="../media/image131.wmf"/><Relationship Id="rId4" Type="http://schemas.openxmlformats.org/officeDocument/2006/relationships/image" Target="../media/image130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5" Type="http://schemas.openxmlformats.org/officeDocument/2006/relationships/image" Target="../media/image59.wmf"/><Relationship Id="rId4" Type="http://schemas.openxmlformats.org/officeDocument/2006/relationships/image" Target="../media/image58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7" Type="http://schemas.openxmlformats.org/officeDocument/2006/relationships/image" Target="../media/image52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Relationship Id="rId6" Type="http://schemas.openxmlformats.org/officeDocument/2006/relationships/image" Target="../media/image51.wmf"/><Relationship Id="rId5" Type="http://schemas.openxmlformats.org/officeDocument/2006/relationships/image" Target="../media/image50.wmf"/><Relationship Id="rId4" Type="http://schemas.openxmlformats.org/officeDocument/2006/relationships/image" Target="../media/image4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5" Type="http://schemas.openxmlformats.org/officeDocument/2006/relationships/image" Target="../media/image59.wmf"/><Relationship Id="rId4" Type="http://schemas.openxmlformats.org/officeDocument/2006/relationships/image" Target="../media/image5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3" Type="http://schemas.openxmlformats.org/officeDocument/2006/relationships/image" Target="../media/image70.wmf"/><Relationship Id="rId7" Type="http://schemas.openxmlformats.org/officeDocument/2006/relationships/image" Target="../media/image74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6" Type="http://schemas.openxmlformats.org/officeDocument/2006/relationships/image" Target="../media/image73.wmf"/><Relationship Id="rId5" Type="http://schemas.openxmlformats.org/officeDocument/2006/relationships/image" Target="../media/image72.wmf"/><Relationship Id="rId10" Type="http://schemas.openxmlformats.org/officeDocument/2006/relationships/image" Target="../media/image77.wmf"/><Relationship Id="rId4" Type="http://schemas.openxmlformats.org/officeDocument/2006/relationships/image" Target="../media/image71.wmf"/><Relationship Id="rId9" Type="http://schemas.openxmlformats.org/officeDocument/2006/relationships/image" Target="../media/image76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3" Type="http://schemas.openxmlformats.org/officeDocument/2006/relationships/image" Target="../media/image84.wmf"/><Relationship Id="rId7" Type="http://schemas.openxmlformats.org/officeDocument/2006/relationships/image" Target="../media/image88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Relationship Id="rId6" Type="http://schemas.openxmlformats.org/officeDocument/2006/relationships/image" Target="../media/image87.wmf"/><Relationship Id="rId5" Type="http://schemas.openxmlformats.org/officeDocument/2006/relationships/image" Target="../media/image86.wmf"/><Relationship Id="rId10" Type="http://schemas.openxmlformats.org/officeDocument/2006/relationships/image" Target="../media/image91.wmf"/><Relationship Id="rId4" Type="http://schemas.openxmlformats.org/officeDocument/2006/relationships/image" Target="../media/image85.wmf"/><Relationship Id="rId9" Type="http://schemas.openxmlformats.org/officeDocument/2006/relationships/image" Target="../media/image90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image" Target="../media/image99.wmf"/><Relationship Id="rId1" Type="http://schemas.openxmlformats.org/officeDocument/2006/relationships/image" Target="../media/image98.wmf"/><Relationship Id="rId6" Type="http://schemas.openxmlformats.org/officeDocument/2006/relationships/image" Target="../media/image103.wmf"/><Relationship Id="rId5" Type="http://schemas.openxmlformats.org/officeDocument/2006/relationships/image" Target="../media/image102.wmf"/><Relationship Id="rId4" Type="http://schemas.openxmlformats.org/officeDocument/2006/relationships/image" Target="../media/image101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wmf"/><Relationship Id="rId3" Type="http://schemas.openxmlformats.org/officeDocument/2006/relationships/image" Target="../media/image106.wmf"/><Relationship Id="rId7" Type="http://schemas.openxmlformats.org/officeDocument/2006/relationships/image" Target="../media/image110.wmf"/><Relationship Id="rId2" Type="http://schemas.openxmlformats.org/officeDocument/2006/relationships/image" Target="../media/image105.wmf"/><Relationship Id="rId1" Type="http://schemas.openxmlformats.org/officeDocument/2006/relationships/image" Target="../media/image104.wmf"/><Relationship Id="rId6" Type="http://schemas.openxmlformats.org/officeDocument/2006/relationships/image" Target="../media/image109.wmf"/><Relationship Id="rId5" Type="http://schemas.openxmlformats.org/officeDocument/2006/relationships/image" Target="../media/image108.wmf"/><Relationship Id="rId4" Type="http://schemas.openxmlformats.org/officeDocument/2006/relationships/image" Target="../media/image107.wmf"/><Relationship Id="rId9" Type="http://schemas.openxmlformats.org/officeDocument/2006/relationships/image" Target="../media/image112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wmf"/><Relationship Id="rId3" Type="http://schemas.openxmlformats.org/officeDocument/2006/relationships/image" Target="../media/image115.wmf"/><Relationship Id="rId7" Type="http://schemas.openxmlformats.org/officeDocument/2006/relationships/image" Target="../media/image119.wmf"/><Relationship Id="rId2" Type="http://schemas.openxmlformats.org/officeDocument/2006/relationships/image" Target="../media/image114.wmf"/><Relationship Id="rId1" Type="http://schemas.openxmlformats.org/officeDocument/2006/relationships/image" Target="../media/image113.wmf"/><Relationship Id="rId6" Type="http://schemas.openxmlformats.org/officeDocument/2006/relationships/image" Target="../media/image118.wmf"/><Relationship Id="rId5" Type="http://schemas.openxmlformats.org/officeDocument/2006/relationships/image" Target="../media/image117.wmf"/><Relationship Id="rId4" Type="http://schemas.openxmlformats.org/officeDocument/2006/relationships/image" Target="../media/image1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4E2BFFC-179A-4DA5-A2FF-EF6606765F17}" type="datetimeFigureOut">
              <a:rPr lang="en-US"/>
              <a:pPr>
                <a:defRPr/>
              </a:pPr>
              <a:t>27/08/2021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2B979B6-8E7C-4E90-8C9D-F537DFD708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317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dirty="0" smtClean="0">
                <a:solidFill>
                  <a:srgbClr val="FF0000"/>
                </a:solidFill>
              </a:rPr>
              <a:t>Nên</a:t>
            </a:r>
            <a:r>
              <a:rPr lang="vi-VN" b="1" baseline="0" dirty="0" smtClean="0">
                <a:solidFill>
                  <a:srgbClr val="FF0000"/>
                </a:solidFill>
              </a:rPr>
              <a:t> bổ</a:t>
            </a:r>
            <a:r>
              <a:rPr lang="vi-VN" b="1" dirty="0" smtClean="0">
                <a:solidFill>
                  <a:srgbClr val="FF0000"/>
                </a:solidFill>
              </a:rPr>
              <a:t> sung tên</a:t>
            </a:r>
            <a:r>
              <a:rPr lang="vi-VN" b="1" baseline="0" dirty="0" smtClean="0">
                <a:solidFill>
                  <a:srgbClr val="FF0000"/>
                </a:solidFill>
              </a:rPr>
              <a:t> bài – tiết </a:t>
            </a:r>
            <a:r>
              <a:rPr lang="vi-VN" b="1" dirty="0" smtClean="0">
                <a:solidFill>
                  <a:srgbClr val="FF0000"/>
                </a:solidFill>
              </a:rPr>
              <a:t> dưới slide này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93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29DEF65F-051F-46CE-831C-3FE1F435D3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D00CB408-44CA-441B-B345-38D63BB60B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1AF729CB-61D5-472A-B5CA-14AFAADB3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5463AFB-5DE8-4A7F-B6B2-1103F5335B71}" type="slidenum">
              <a:rPr lang="en-US" altLang="en-US" sz="1300">
                <a:solidFill>
                  <a:prstClr val="black"/>
                </a:solidFill>
              </a:rPr>
              <a:pPr/>
              <a:t>6</a:t>
            </a:fld>
            <a:endParaRPr lang="en-US" altLang="en-US" sz="13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60D74-E893-4C89-8AB6-6ABB07464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408692-9659-4CC9-A008-4193E7F34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13029-B389-4F72-9B67-758183A5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27/08/2021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038CA-302A-4079-AD03-A97171003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E6CA0-3C4E-444B-B7A5-73384C866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797115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F3C40-DE10-4E12-A051-0564757F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60606B-C4DB-4FC0-9E15-02BCF7E9B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90871-85AA-451A-886B-54A317D5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27/08/2021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3E90A-3586-4722-A65D-7C862A4D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40CA1-4873-4E15-8D5F-765F058C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9009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9058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54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97798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4831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33958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3530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12532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3290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47570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475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8FE08B-C4CB-45A7-B952-75A0A46B0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4BCD1F-A53F-4A77-8ECC-A3A742EDC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8FDCC-ADD3-4C1E-96DD-A5C9B104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27/08/2021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DB11D-9841-4925-B7FC-485A79DF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ED16A-3529-49C4-BFE2-8EDF8408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50789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98283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37057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5201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63314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20565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5574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48320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18759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89685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909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60D74-E893-4C89-8AB6-6ABB07464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408692-9659-4CC9-A008-4193E7F34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13029-B389-4F72-9B67-758183A5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038CA-302A-4079-AD03-A97171003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E6CA0-3C4E-444B-B7A5-73384C866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9660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37187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1156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01796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0380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30258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31073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70233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94435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76196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086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2FEFE-E03D-4639-B953-4B41B8FC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DA159-D36F-4241-8D49-B1319B83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65205-8E92-4DC9-9064-78350950F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A059F-2E3B-489E-9DD6-7C72CEDF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AE230-09E5-470C-9F55-E1EB49BD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0089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7306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41404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665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62548-4AE9-424D-B6EC-293CD4AE3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B216F-FFB7-417B-A349-4DC3961AD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20F18-6BC9-4540-8258-08F9D927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8837D-B161-4F5C-8C96-6C02A07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ADFDC-1026-4FEB-8DEC-BE92356F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742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03DD-AE29-49D2-B9C2-899132854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CFA57-701A-479C-B5A5-B70019F37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A912A-1CA5-4ED2-BC3F-CB9A26280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C041C-BE80-4541-A7F9-1109E2F9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DCE014-C75F-4630-9A89-B4B59B1E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C6693A-48B2-4956-8661-63960D73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483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1456F-E221-4314-891E-4DCC5292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7B618-AE1E-4FEB-946C-485CD7125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5CAB8-8F0E-411B-B1C2-96B74F4AE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13477A-5800-4F4E-A8F4-9D77D7F59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2AFFB-65FD-46BF-B273-37398E0BE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DB2F6A-274C-42AE-82A8-E75AFF799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18E466-4819-4C08-B49C-8AD35D92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B2C92C-6E1F-4FAA-98EE-5DEAE8F4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727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DBDD-2D46-4CD6-AA87-E79E7491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175F8-399F-438B-8B33-9AE67BDD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8A58F-859C-45F9-9A20-9A5685BA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6C233-4D00-4CE1-9162-1827026D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391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231900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9048A-1D58-4DB0-A9F2-A6DA36F9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F3B85-398C-4973-BA09-18C053E23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55F9F0-7DC6-4104-BF3F-6C36A6B60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5E34A-EF01-41A5-889D-FA74AEB4B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7C1EC5-441E-4223-9F19-666A334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A6780-C0F4-4190-985B-6A087ED5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197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2FEFE-E03D-4639-B953-4B41B8FC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DA159-D36F-4241-8D49-B1319B83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65205-8E92-4DC9-9064-78350950F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27/08/2021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A059F-2E3B-489E-9DD6-7C72CEDF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AE230-09E5-470C-9F55-E1EB49BD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716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85A3D-CA0E-4110-832F-B31C8500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63488-7939-4632-9E5E-9A22DE578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1DAF57-4DA7-4C7D-8BE9-4E8328959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016B7-1322-4EFB-8AB7-12F66596E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590A4-A5B4-4AF9-8318-414A5FF4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C2A8C-600C-440E-81BD-EF83D73D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7555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F3C40-DE10-4E12-A051-0564757F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60606B-C4DB-4FC0-9E15-02BCF7E9B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90871-85AA-451A-886B-54A317D5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3E90A-3586-4722-A65D-7C862A4D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40CA1-4873-4E15-8D5F-765F058C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309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8FE08B-C4CB-45A7-B952-75A0A46B0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4BCD1F-A53F-4A77-8ECC-A3A742EDC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8FDCC-ADD3-4C1E-96DD-A5C9B104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DB11D-9841-4925-B7FC-485A79DF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ED16A-3529-49C4-BFE2-8EDF8408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8455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60D74-E893-4C89-8AB6-6ABB07464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408692-9659-4CC9-A008-4193E7F34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13029-B389-4F72-9B67-758183A5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038CA-302A-4079-AD03-A97171003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E6CA0-3C4E-444B-B7A5-73384C866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3092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2FEFE-E03D-4639-B953-4B41B8FC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DA159-D36F-4241-8D49-B1319B83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65205-8E92-4DC9-9064-78350950F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A059F-2E3B-489E-9DD6-7C72CEDF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AE230-09E5-470C-9F55-E1EB49BD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4839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62548-4AE9-424D-B6EC-293CD4AE3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B216F-FFB7-417B-A349-4DC3961AD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20F18-6BC9-4540-8258-08F9D927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8837D-B161-4F5C-8C96-6C02A07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ADFDC-1026-4FEB-8DEC-BE92356F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704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03DD-AE29-49D2-B9C2-899132854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CFA57-701A-479C-B5A5-B70019F37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A912A-1CA5-4ED2-BC3F-CB9A26280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C041C-BE80-4541-A7F9-1109E2F9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DCE014-C75F-4630-9A89-B4B59B1E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C6693A-48B2-4956-8661-63960D73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3109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1456F-E221-4314-891E-4DCC5292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7B618-AE1E-4FEB-946C-485CD7125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5CAB8-8F0E-411B-B1C2-96B74F4AE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13477A-5800-4F4E-A8F4-9D77D7F59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2AFFB-65FD-46BF-B273-37398E0BE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DB2F6A-274C-42AE-82A8-E75AFF799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18E466-4819-4C08-B49C-8AD35D92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B2C92C-6E1F-4FAA-98EE-5DEAE8F4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9396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DBDD-2D46-4CD6-AA87-E79E7491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175F8-399F-438B-8B33-9AE67BDD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8A58F-859C-45F9-9A20-9A5685BA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6C233-4D00-4CE1-9162-1827026D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4659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3166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62548-4AE9-424D-B6EC-293CD4AE3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B216F-FFB7-417B-A349-4DC3961AD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20F18-6BC9-4540-8258-08F9D927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27/08/2021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8837D-B161-4F5C-8C96-6C02A07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ADFDC-1026-4FEB-8DEC-BE92356F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481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9048A-1D58-4DB0-A9F2-A6DA36F9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F3B85-398C-4973-BA09-18C053E23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55F9F0-7DC6-4104-BF3F-6C36A6B60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5E34A-EF01-41A5-889D-FA74AEB4B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7C1EC5-441E-4223-9F19-666A334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A6780-C0F4-4190-985B-6A087ED5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3077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85A3D-CA0E-4110-832F-B31C8500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63488-7939-4632-9E5E-9A22DE578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1DAF57-4DA7-4C7D-8BE9-4E8328959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016B7-1322-4EFB-8AB7-12F66596E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590A4-A5B4-4AF9-8318-414A5FF4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C2A8C-600C-440E-81BD-EF83D73D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362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F3C40-DE10-4E12-A051-0564757F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60606B-C4DB-4FC0-9E15-02BCF7E9B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90871-85AA-451A-886B-54A317D5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3E90A-3586-4722-A65D-7C862A4D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40CA1-4873-4E15-8D5F-765F058C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0875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8FE08B-C4CB-45A7-B952-75A0A46B0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4BCD1F-A53F-4A77-8ECC-A3A742EDC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8FDCC-ADD3-4C1E-96DD-A5C9B104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DB11D-9841-4925-B7FC-485A79DF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ED16A-3529-49C4-BFE2-8EDF8408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7197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57C61-1D5B-44F4-9311-FEEFA6D32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FABFF7-EA86-43C3-ABE3-6597A786B5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ABB80-2BE6-42C2-AEC9-F0ABDB158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22923-2ACF-491D-B090-5EAFCFC6F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5D6EA-8D3E-440E-9A5B-A7050DD04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7595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6B731-0F5A-40A6-B94E-56F1C279B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DC50B-2C9D-48FD-B12D-45E1765D5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9329CC-A89D-4B75-B842-D9E08901B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0B391-1455-4424-826C-3E611EAF7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D4333-687B-4F3B-9E57-73DF78475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0137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0C9DD-C0D6-49E3-AB38-5936F9705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F5A46A-6CED-44DF-8E23-107B4639C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FA8F7-0B8D-4B6D-8629-68DDFDEE0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E8399-9043-4C89-A0E7-4013A5130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1CF7FA-E6A8-42E6-830B-877DCEA8D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5429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FA507-5AE3-4FC6-98E5-8F0A64D26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E6A84-CDAC-4031-A991-EC7901E087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343C76-493A-4DA3-AFF9-E4E8DF81E3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572D5B-B7AF-4A9A-8B7C-98B0D4A7A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4BDFC-D8DC-470D-AF62-B65C476A3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DA4D2B-29F7-465F-B9B2-1539CAC83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291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B4494-ADC9-459C-B2DB-E1E54F02C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C4F04-4CCB-4FEE-94BE-C73DD68E7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4EBC2A-C79F-47C4-ABBA-969DE9CA85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5262C5-687F-4665-BBC3-C8C8C4B9D5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0011BF-513B-41F9-8574-F95CAE32A0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D6762D-B6A3-4B1F-887D-E482FE734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D5AE7B-CCED-46B6-8933-04C41CD7B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AE9001-FC41-4D3F-84F1-E2FE8E273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2270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4748C-4C74-49EE-9B9F-5C1FF6BDC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2854C3-2896-4C23-8281-6A04E7318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FD07A9-4FF7-4EC4-9B5B-F17365B8E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F9B60-2090-476F-BDEF-47E4CCFD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410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03DD-AE29-49D2-B9C2-899132854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CFA57-701A-479C-B5A5-B70019F37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A912A-1CA5-4ED2-BC3F-CB9A26280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C041C-BE80-4541-A7F9-1109E2F9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27/08/2021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DCE014-C75F-4630-9A89-B4B59B1E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C6693A-48B2-4956-8661-63960D73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5140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E36B47-7A93-4835-9CE9-D06D9A0E1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232CEF-82A1-45AF-8A68-6C410F78D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00238-A4CD-4C55-A36A-05DA3853C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4710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081E7-E7C2-4C13-8D21-15BEB9224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A86AD-8A86-430E-9606-426715814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23AF54-1954-4CDB-B16E-4CE66AB7DA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213959-4A97-40FA-B3B0-EB3082224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B6DD96-10A3-42CE-A8CC-66413D2E2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F405B-A681-4282-95F2-3D303F546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162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CEEED-E685-4A0D-8391-749695988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27E466-FB7B-4BB8-85A6-880906187C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059ECB-A4F4-4CE6-B6A5-8816DE35E4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F2E0D4-E8AF-4DA9-BB3F-1B21C2B1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3C0586-8ED4-4122-96B0-2ED0A4AF5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A8F06-99CA-4E0D-80A5-D5715315B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5903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5B3D6-89B1-4D78-873C-D3778C447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8E885D-DFE1-40F9-BFF2-B1AC0545E3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9CAAD-8D38-416D-83D7-14C65F818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903F65-0BDD-48E8-844F-60FDF6DED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73188-C4DD-4E18-AF24-7CD4A47C9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9896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470130-4201-4A0C-AE64-3D6EF98689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6D1A2B-DC3E-4199-9D2B-D86FBF03AB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A778E-FE9C-4B0F-B003-79850544F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CAA64-65BE-477E-BBE3-ED6EE981B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47A5F-7F57-44A5-B11E-F796CBEB0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627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4A0C8-DD61-4407-8AA5-E6B1ED0128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974D3B-B720-4220-A693-75CE1F118A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17730-38F4-4BD2-998F-520C3EC3E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632A4-B148-4D74-A738-8F211E83B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C79ED-51CD-430B-BDEE-A4E9E8D06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4794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76E53-9BD7-4FB4-A4AD-0549873E1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357F3-6C3B-49C1-99AD-4990E84BC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0E721-F501-4D97-8E1F-915A3A103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04AB3-20B8-4C21-90D8-21B47796A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A60D7-97CA-4BE9-8849-AB636A791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8097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A38F9-FF66-4FEC-8F49-09BF0CA6E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5AED4-8121-4833-B278-1E7D50F37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BB5F7-AC30-4D8E-A67F-D0460D09A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7765A-5AAE-4BB4-BE0B-BB184A055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B9437-1A2B-488C-9F12-D833B1675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2549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C441B-8149-4BF7-8329-0CA4BBC3B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2E2F7-8FAD-4BE8-9B87-045EC8C28C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66DA40-54E4-4752-85F3-90AFEAC26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BAA3E-3B0A-4E29-9B6A-9F35183E0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75230D-7C4C-459B-8DF2-5C49DCA78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B514D-9783-4563-AB58-36B00CC87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8137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04937-4929-419D-AF27-E0D6A4E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28AD3-F5A8-4405-84A2-24F7EF54C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5B8CFF-3393-4B73-96CD-0DCF82D63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1FBAD9-56EC-445B-A45C-000327661A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6B10E2-F232-4AE4-8E64-D328D197B5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3D3EE1-776A-4E55-A04F-0A7E41207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59C913-BCAE-40E9-AC02-384630E2A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FEE27B-95AA-4780-B7FB-E593EE8DB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333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1456F-E221-4314-891E-4DCC5292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7B618-AE1E-4FEB-946C-485CD7125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5CAB8-8F0E-411B-B1C2-96B74F4AE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13477A-5800-4F4E-A8F4-9D77D7F59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2AFFB-65FD-46BF-B273-37398E0BE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DB2F6A-274C-42AE-82A8-E75AFF799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27/08/2021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18E466-4819-4C08-B49C-8AD35D92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B2C92C-6E1F-4FAA-98EE-5DEAE8F4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280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3054B-AF92-4A00-A294-D0B0D45B8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BB76C1-B2D2-4071-8C03-5276833E3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E29C01-ABC3-43E2-A0EA-8359BC02A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BEBB51-3A0C-4244-A593-7E9E9BC6E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6908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5770E9-1B6B-4FF6-9962-F0A710ED0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85FA52-488C-495E-AE71-326CE9364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D9C96-C0AA-4379-94FC-B1B18C73E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0164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23029-A91C-4EDE-9691-ADF2FAE9A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FA138-2B68-484E-A532-A6D029585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C7D9EC-1B14-4D28-A719-CACA61BC9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1945FF-2B50-4DC9-9515-5C8ABF844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B5E844-4576-4B97-8A26-2884945E6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F25BC-8177-40B4-905E-10879F97F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0639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34B5D-2FE5-4E5C-A828-0791FE21E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D0C86F-F829-4895-9948-BFEC5DA41A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A89CA3-5B1B-429D-B081-935D088C7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F89B44-2E55-449D-9755-E066BFEAA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44E9D1-7635-4118-9884-D41F6D383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04140-1DFC-47ED-9C8F-CF660DCF6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7284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4EC88-5539-4D5D-8546-CAC55760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F8B684-7DD5-42E6-A419-AAEF7FDD28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0FC0E-38A5-4AD4-B260-E19352DB6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74751-4D22-4929-8B7A-1348A3577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BFB43-602B-4B88-AFD2-9DF4C0BEF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1199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960EC9-D3E0-49F5-B8AC-4A34FAE520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3F349E-23FF-43EA-A069-62E61C684B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26B79C-1077-4FFA-B8AD-04C698F8F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1CA0E-210D-40E0-9958-B418B040F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83FF2-A7B1-4DF3-BBF5-A5FF1BB28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4293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4A0C8-DD61-4407-8AA5-E6B1ED0128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974D3B-B720-4220-A693-75CE1F118A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17730-38F4-4BD2-998F-520C3EC3E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632A4-B148-4D74-A738-8F211E83B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C79ED-51CD-430B-BDEE-A4E9E8D06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6283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76E53-9BD7-4FB4-A4AD-0549873E1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357F3-6C3B-49C1-99AD-4990E84BC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0E721-F501-4D97-8E1F-915A3A103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04AB3-20B8-4C21-90D8-21B47796A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A60D7-97CA-4BE9-8849-AB636A791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3152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A38F9-FF66-4FEC-8F49-09BF0CA6E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5AED4-8121-4833-B278-1E7D50F37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BB5F7-AC30-4D8E-A67F-D0460D09A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7765A-5AAE-4BB4-BE0B-BB184A055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B9437-1A2B-488C-9F12-D833B1675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5178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C441B-8149-4BF7-8329-0CA4BBC3B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2E2F7-8FAD-4BE8-9B87-045EC8C28C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66DA40-54E4-4752-85F3-90AFEAC26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BAA3E-3B0A-4E29-9B6A-9F35183E0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75230D-7C4C-459B-8DF2-5C49DCA78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B514D-9783-4563-AB58-36B00CC87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014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DBDD-2D46-4CD6-AA87-E79E7491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175F8-399F-438B-8B33-9AE67BDD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27/08/2021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8A58F-859C-45F9-9A20-9A5685BA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6C233-4D00-4CE1-9162-1827026D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420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04937-4929-419D-AF27-E0D6A4E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28AD3-F5A8-4405-84A2-24F7EF54C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5B8CFF-3393-4B73-96CD-0DCF82D63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1FBAD9-56EC-445B-A45C-000327661A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6B10E2-F232-4AE4-8E64-D328D197B5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3D3EE1-776A-4E55-A04F-0A7E41207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59C913-BCAE-40E9-AC02-384630E2A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FEE27B-95AA-4780-B7FB-E593EE8DB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1077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3054B-AF92-4A00-A294-D0B0D45B8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BB76C1-B2D2-4071-8C03-5276833E3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E29C01-ABC3-43E2-A0EA-8359BC02A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BEBB51-3A0C-4244-A593-7E9E9BC6E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8122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5770E9-1B6B-4FF6-9962-F0A710ED0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85FA52-488C-495E-AE71-326CE9364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D9C96-C0AA-4379-94FC-B1B18C73E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0143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23029-A91C-4EDE-9691-ADF2FAE9A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FA138-2B68-484E-A532-A6D029585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C7D9EC-1B14-4D28-A719-CACA61BC9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1945FF-2B50-4DC9-9515-5C8ABF844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B5E844-4576-4B97-8A26-2884945E6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F25BC-8177-40B4-905E-10879F97F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9657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34B5D-2FE5-4E5C-A828-0791FE21E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D0C86F-F829-4895-9948-BFEC5DA41A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A89CA3-5B1B-429D-B081-935D088C7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F89B44-2E55-449D-9755-E066BFEAA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44E9D1-7635-4118-9884-D41F6D383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04140-1DFC-47ED-9C8F-CF660DCF6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9613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4EC88-5539-4D5D-8546-CAC55760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F8B684-7DD5-42E6-A419-AAEF7FDD28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0FC0E-38A5-4AD4-B260-E19352DB6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74751-4D22-4929-8B7A-1348A3577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BFB43-602B-4B88-AFD2-9DF4C0BEF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9576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960EC9-D3E0-49F5-B8AC-4A34FAE520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3F349E-23FF-43EA-A069-62E61C684B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26B79C-1077-4FFA-B8AD-04C698F8F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1CA0E-210D-40E0-9958-B418B040F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83FF2-A7B1-4DF3-BBF5-A5FF1BB28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127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4A0C8-DD61-4407-8AA5-E6B1ED0128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974D3B-B720-4220-A693-75CE1F118A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17730-38F4-4BD2-998F-520C3EC3E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632A4-B148-4D74-A738-8F211E83B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C79ED-51CD-430B-BDEE-A4E9E8D06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2007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76E53-9BD7-4FB4-A4AD-0549873E1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357F3-6C3B-49C1-99AD-4990E84BC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0E721-F501-4D97-8E1F-915A3A103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04AB3-20B8-4C21-90D8-21B47796A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A60D7-97CA-4BE9-8849-AB636A791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0901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A38F9-FF66-4FEC-8F49-09BF0CA6E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5AED4-8121-4833-B278-1E7D50F37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BB5F7-AC30-4D8E-A67F-D0460D09A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7765A-5AAE-4BB4-BE0B-BB184A055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B9437-1A2B-488C-9F12-D833B1675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628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27/08/2021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998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C441B-8149-4BF7-8329-0CA4BBC3B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2E2F7-8FAD-4BE8-9B87-045EC8C28C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66DA40-54E4-4752-85F3-90AFEAC26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BAA3E-3B0A-4E29-9B6A-9F35183E0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75230D-7C4C-459B-8DF2-5C49DCA78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B514D-9783-4563-AB58-36B00CC87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6265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04937-4929-419D-AF27-E0D6A4E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28AD3-F5A8-4405-84A2-24F7EF54C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5B8CFF-3393-4B73-96CD-0DCF82D63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1FBAD9-56EC-445B-A45C-000327661A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6B10E2-F232-4AE4-8E64-D328D197B5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3D3EE1-776A-4E55-A04F-0A7E41207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59C913-BCAE-40E9-AC02-384630E2A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FEE27B-95AA-4780-B7FB-E593EE8DB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339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3054B-AF92-4A00-A294-D0B0D45B8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BB76C1-B2D2-4071-8C03-5276833E3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E29C01-ABC3-43E2-A0EA-8359BC02A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BEBB51-3A0C-4244-A593-7E9E9BC6E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2056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5770E9-1B6B-4FF6-9962-F0A710ED0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85FA52-488C-495E-AE71-326CE9364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D9C96-C0AA-4379-94FC-B1B18C73E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6047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23029-A91C-4EDE-9691-ADF2FAE9A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FA138-2B68-484E-A532-A6D029585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C7D9EC-1B14-4D28-A719-CACA61BC9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1945FF-2B50-4DC9-9515-5C8ABF844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B5E844-4576-4B97-8A26-2884945E6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F25BC-8177-40B4-905E-10879F97F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3078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34B5D-2FE5-4E5C-A828-0791FE21E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D0C86F-F829-4895-9948-BFEC5DA41A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A89CA3-5B1B-429D-B081-935D088C7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F89B44-2E55-449D-9755-E066BFEAA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44E9D1-7635-4118-9884-D41F6D383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04140-1DFC-47ED-9C8F-CF660DCF6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86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4EC88-5539-4D5D-8546-CAC55760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F8B684-7DD5-42E6-A419-AAEF7FDD28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0FC0E-38A5-4AD4-B260-E19352DB6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74751-4D22-4929-8B7A-1348A3577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BFB43-602B-4B88-AFD2-9DF4C0BEF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6332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960EC9-D3E0-49F5-B8AC-4A34FAE520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3F349E-23FF-43EA-A069-62E61C684B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26B79C-1077-4FFA-B8AD-04C698F8F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1CA0E-210D-40E0-9958-B418B040F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83FF2-A7B1-4DF3-BBF5-A5FF1BB28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3419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5047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010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9048A-1D58-4DB0-A9F2-A6DA36F9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F3B85-398C-4973-BA09-18C053E23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55F9F0-7DC6-4104-BF3F-6C36A6B60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5E34A-EF01-41A5-889D-FA74AEB4B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27/08/2021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7C1EC5-441E-4223-9F19-666A334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A6780-C0F4-4190-985B-6A087ED5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915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5280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8414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02398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6212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9234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1547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0631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5153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6039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226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85A3D-CA0E-4110-832F-B31C8500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63488-7939-4632-9E5E-9A22DE578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1DAF57-4DA7-4C7D-8BE9-4E8328959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016B7-1322-4EFB-8AB7-12F66596E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27/08/2021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590A4-A5B4-4AF9-8318-414A5FF4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C2A8C-600C-440E-81BD-EF83D73D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7461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3064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7600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45953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55981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9829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03850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1570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0945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1849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354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C1BFE4-AA55-444D-AE70-3B0265254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D68E4-8B87-467B-B1C3-35BC81AE5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DF14-9474-41C6-9319-2345718929E4}" type="datetimeFigureOut">
              <a:rPr lang="en-US" smtClean="0"/>
              <a:t>27/08/2021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F2EFC-AD95-415C-8369-5A07D3117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3FC87-E14B-43D3-B70F-4D9355BCC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73C328-922F-4B0B-8525-8ACF096E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Tiết... Bài....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5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baseline="0">
          <a:solidFill>
            <a:srgbClr val="FF0000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52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087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299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73C328-922F-4B0B-8525-8ACF096E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C1BFE4-AA55-444D-AE70-3B0265254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D68E4-8B87-467B-B1C3-35BC81AE5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F2EFC-AD95-415C-8369-5A07D3117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3FC87-E14B-43D3-B70F-4D9355BCC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27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73C328-922F-4B0B-8525-8ACF096E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C1BFE4-AA55-444D-AE70-3B0265254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D68E4-8B87-467B-B1C3-35BC81AE5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F2EFC-AD95-415C-8369-5A07D3117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3FC87-E14B-43D3-B70F-4D9355BCC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301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851837-D846-419B-9D65-16CB70278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5D9AC-CA46-472B-8EB5-DA1C1C944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94515-5D4F-49C1-823C-491EE0746C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E31BE-C128-480E-B76B-692EF9799E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BA3AA2-CFC2-4794-B7EB-420CDF9567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26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5C6CC5-2976-48E4-9DA7-C6F68A436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0154F7-EC49-4C91-8296-BE7D75C7FD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904F1-A638-4D0B-AF9F-7068DD644A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AE09B-ABDD-4D81-8056-A45AA92C6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66D88-646F-462B-8F2B-A416C3B259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620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5C6CC5-2976-48E4-9DA7-C6F68A436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0154F7-EC49-4C91-8296-BE7D75C7FD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904F1-A638-4D0B-AF9F-7068DD644A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AE09B-ABDD-4D81-8056-A45AA92C6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66D88-646F-462B-8F2B-A416C3B259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796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5C6CC5-2976-48E4-9DA7-C6F68A436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0154F7-EC49-4C91-8296-BE7D75C7FD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904F1-A638-4D0B-AF9F-7068DD644A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AE09B-ABDD-4D81-8056-A45AA92C6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66D88-646F-462B-8F2B-A416C3B259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827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103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6C3AC-A3F6-485C-9544-FB30EE6386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C1EE6-CAB7-4B24-8A88-86CB996BC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57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26" Type="http://schemas.openxmlformats.org/officeDocument/2006/relationships/image" Target="../media/image7.png"/><Relationship Id="rId3" Type="http://schemas.openxmlformats.org/officeDocument/2006/relationships/tags" Target="../tags/tag3.xml"/><Relationship Id="rId34" Type="http://schemas.openxmlformats.org/officeDocument/2006/relationships/image" Target="../media/image14.png"/><Relationship Id="rId7" Type="http://schemas.openxmlformats.org/officeDocument/2006/relationships/slideLayout" Target="../slideLayouts/slideLayout1.xml"/><Relationship Id="rId25" Type="http://schemas.microsoft.com/office/2017/06/relationships/model3d" Target="../media/model3d2.glb"/><Relationship Id="rId33" Type="http://schemas.openxmlformats.org/officeDocument/2006/relationships/image" Target="../media/image13.png"/><Relationship Id="rId2" Type="http://schemas.openxmlformats.org/officeDocument/2006/relationships/tags" Target="../tags/tag2.xml"/><Relationship Id="rId29" Type="http://schemas.openxmlformats.org/officeDocument/2006/relationships/image" Target="../media/image9.jp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24" Type="http://schemas.openxmlformats.org/officeDocument/2006/relationships/image" Target="../media/image4.png"/><Relationship Id="rId32" Type="http://schemas.openxmlformats.org/officeDocument/2006/relationships/image" Target="../media/image12.png"/><Relationship Id="rId5" Type="http://schemas.openxmlformats.org/officeDocument/2006/relationships/tags" Target="../tags/tag5.xml"/><Relationship Id="rId23" Type="http://schemas.openxmlformats.org/officeDocument/2006/relationships/image" Target="../media/image4.png"/><Relationship Id="rId28" Type="http://schemas.openxmlformats.org/officeDocument/2006/relationships/image" Target="../media/image8.png"/><Relationship Id="rId31" Type="http://schemas.openxmlformats.org/officeDocument/2006/relationships/image" Target="../media/image11.png"/><Relationship Id="rId4" Type="http://schemas.openxmlformats.org/officeDocument/2006/relationships/tags" Target="../tags/tag4.xml"/><Relationship Id="rId9" Type="http://schemas.openxmlformats.org/officeDocument/2006/relationships/image" Target="../media/image3.jpeg"/><Relationship Id="rId22" Type="http://schemas.microsoft.com/office/2017/06/relationships/model3d" Target="../media/model3d1.glb"/><Relationship Id="rId27" Type="http://schemas.openxmlformats.org/officeDocument/2006/relationships/image" Target="../media/image7.png"/><Relationship Id="rId30" Type="http://schemas.openxmlformats.org/officeDocument/2006/relationships/image" Target="../media/image10.png"/><Relationship Id="rId35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13" Type="http://schemas.openxmlformats.org/officeDocument/2006/relationships/oleObject" Target="../embeddings/oleObject3.bin"/><Relationship Id="rId18" Type="http://schemas.openxmlformats.org/officeDocument/2006/relationships/image" Target="../media/image42.wmf"/><Relationship Id="rId3" Type="http://schemas.openxmlformats.org/officeDocument/2006/relationships/audio" Target="../media/audio1.wav"/><Relationship Id="rId21" Type="http://schemas.openxmlformats.org/officeDocument/2006/relationships/slide" Target="slide4.xml"/><Relationship Id="rId7" Type="http://schemas.openxmlformats.org/officeDocument/2006/relationships/image" Target="../media/image44.png"/><Relationship Id="rId12" Type="http://schemas.openxmlformats.org/officeDocument/2006/relationships/image" Target="../media/image39.wmf"/><Relationship Id="rId17" Type="http://schemas.openxmlformats.org/officeDocument/2006/relationships/oleObject" Target="../embeddings/oleObject5.bin"/><Relationship Id="rId2" Type="http://schemas.openxmlformats.org/officeDocument/2006/relationships/slideLayout" Target="../slideLayouts/slideLayout79.xml"/><Relationship Id="rId16" Type="http://schemas.openxmlformats.org/officeDocument/2006/relationships/image" Target="../media/image41.wmf"/><Relationship Id="rId20" Type="http://schemas.openxmlformats.org/officeDocument/2006/relationships/image" Target="../media/image43.wmf"/><Relationship Id="rId1" Type="http://schemas.openxmlformats.org/officeDocument/2006/relationships/vmlDrawing" Target="../drawings/vmlDrawing1.vml"/><Relationship Id="rId6" Type="http://schemas.openxmlformats.org/officeDocument/2006/relationships/slide" Target="slide8.xml"/><Relationship Id="rId11" Type="http://schemas.openxmlformats.org/officeDocument/2006/relationships/oleObject" Target="../embeddings/oleObject2.bin"/><Relationship Id="rId5" Type="http://schemas.openxmlformats.org/officeDocument/2006/relationships/audio" Target="../media/audio3.wav"/><Relationship Id="rId15" Type="http://schemas.openxmlformats.org/officeDocument/2006/relationships/oleObject" Target="../embeddings/oleObject4.bin"/><Relationship Id="rId10" Type="http://schemas.openxmlformats.org/officeDocument/2006/relationships/image" Target="../media/image38.wmf"/><Relationship Id="rId19" Type="http://schemas.openxmlformats.org/officeDocument/2006/relationships/oleObject" Target="../embeddings/oleObject6.bin"/><Relationship Id="rId4" Type="http://schemas.openxmlformats.org/officeDocument/2006/relationships/audio" Target="../media/audio2.wav"/><Relationship Id="rId9" Type="http://schemas.openxmlformats.org/officeDocument/2006/relationships/oleObject" Target="../embeddings/oleObject1.bin"/><Relationship Id="rId14" Type="http://schemas.openxmlformats.org/officeDocument/2006/relationships/image" Target="../media/image40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44.png"/><Relationship Id="rId4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50.wmf"/><Relationship Id="rId3" Type="http://schemas.openxmlformats.org/officeDocument/2006/relationships/audio" Target="../media/audio1.wav"/><Relationship Id="rId21" Type="http://schemas.openxmlformats.org/officeDocument/2006/relationships/oleObject" Target="../embeddings/oleObject13.bin"/><Relationship Id="rId7" Type="http://schemas.openxmlformats.org/officeDocument/2006/relationships/image" Target="../media/image44.png"/><Relationship Id="rId12" Type="http://schemas.openxmlformats.org/officeDocument/2006/relationships/image" Target="../media/image47.wmf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123.xml"/><Relationship Id="rId16" Type="http://schemas.openxmlformats.org/officeDocument/2006/relationships/image" Target="../media/image49.wmf"/><Relationship Id="rId20" Type="http://schemas.openxmlformats.org/officeDocument/2006/relationships/image" Target="../media/image51.wmf"/><Relationship Id="rId1" Type="http://schemas.openxmlformats.org/officeDocument/2006/relationships/vmlDrawing" Target="../drawings/vmlDrawing2.vml"/><Relationship Id="rId6" Type="http://schemas.openxmlformats.org/officeDocument/2006/relationships/slide" Target="slide8.xml"/><Relationship Id="rId11" Type="http://schemas.openxmlformats.org/officeDocument/2006/relationships/oleObject" Target="../embeddings/oleObject8.bin"/><Relationship Id="rId5" Type="http://schemas.openxmlformats.org/officeDocument/2006/relationships/audio" Target="../media/audio3.wav"/><Relationship Id="rId15" Type="http://schemas.openxmlformats.org/officeDocument/2006/relationships/oleObject" Target="../embeddings/oleObject10.bin"/><Relationship Id="rId23" Type="http://schemas.openxmlformats.org/officeDocument/2006/relationships/image" Target="../media/image53.png"/><Relationship Id="rId10" Type="http://schemas.openxmlformats.org/officeDocument/2006/relationships/image" Target="../media/image46.wmf"/><Relationship Id="rId19" Type="http://schemas.openxmlformats.org/officeDocument/2006/relationships/oleObject" Target="../embeddings/oleObject12.bin"/><Relationship Id="rId4" Type="http://schemas.openxmlformats.org/officeDocument/2006/relationships/audio" Target="../media/audio2.wav"/><Relationship Id="rId9" Type="http://schemas.openxmlformats.org/officeDocument/2006/relationships/oleObject" Target="../embeddings/oleObject7.bin"/><Relationship Id="rId14" Type="http://schemas.openxmlformats.org/officeDocument/2006/relationships/image" Target="../media/image48.wmf"/><Relationship Id="rId22" Type="http://schemas.openxmlformats.org/officeDocument/2006/relationships/image" Target="../media/image52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1.xml"/><Relationship Id="rId6" Type="http://schemas.openxmlformats.org/officeDocument/2006/relationships/slide" Target="slide9.xml"/><Relationship Id="rId5" Type="http://schemas.openxmlformats.org/officeDocument/2006/relationships/image" Target="../media/image44.png"/><Relationship Id="rId4" Type="http://schemas.openxmlformats.org/officeDocument/2006/relationships/slide" Target="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54.jpeg"/><Relationship Id="rId5" Type="http://schemas.openxmlformats.org/officeDocument/2006/relationships/slide" Target="slide10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57.wmf"/><Relationship Id="rId3" Type="http://schemas.openxmlformats.org/officeDocument/2006/relationships/image" Target="../media/image60.png"/><Relationship Id="rId7" Type="http://schemas.openxmlformats.org/officeDocument/2006/relationships/image" Target="../media/image64.emf"/><Relationship Id="rId12" Type="http://schemas.openxmlformats.org/officeDocument/2006/relationships/oleObject" Target="../embeddings/oleObject16.bin"/><Relationship Id="rId17" Type="http://schemas.openxmlformats.org/officeDocument/2006/relationships/image" Target="../media/image59.wmf"/><Relationship Id="rId2" Type="http://schemas.openxmlformats.org/officeDocument/2006/relationships/slideLayout" Target="../slideLayouts/slideLayout18.xml"/><Relationship Id="rId16" Type="http://schemas.openxmlformats.org/officeDocument/2006/relationships/oleObject" Target="../embeddings/oleObject18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63.png"/><Relationship Id="rId11" Type="http://schemas.openxmlformats.org/officeDocument/2006/relationships/image" Target="../media/image56.wmf"/><Relationship Id="rId5" Type="http://schemas.openxmlformats.org/officeDocument/2006/relationships/image" Target="../media/image62.png"/><Relationship Id="rId15" Type="http://schemas.openxmlformats.org/officeDocument/2006/relationships/image" Target="../media/image58.wmf"/><Relationship Id="rId10" Type="http://schemas.openxmlformats.org/officeDocument/2006/relationships/oleObject" Target="../embeddings/oleObject15.bin"/><Relationship Id="rId4" Type="http://schemas.openxmlformats.org/officeDocument/2006/relationships/image" Target="../media/image61.png"/><Relationship Id="rId9" Type="http://schemas.openxmlformats.org/officeDocument/2006/relationships/image" Target="../media/image55.wmf"/><Relationship Id="rId14" Type="http://schemas.openxmlformats.org/officeDocument/2006/relationships/oleObject" Target="../embeddings/oleObject17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image" Target="../media/image65.jpeg"/><Relationship Id="rId7" Type="http://schemas.openxmlformats.org/officeDocument/2006/relationships/image" Target="../media/image66.emf"/><Relationship Id="rId2" Type="http://schemas.openxmlformats.org/officeDocument/2006/relationships/slideLayout" Target="../slideLayouts/slideLayout112.xml"/><Relationship Id="rId1" Type="http://schemas.openxmlformats.org/officeDocument/2006/relationships/vmlDrawing" Target="../drawings/vmlDrawing4.vml"/><Relationship Id="rId6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67.png"/><Relationship Id="rId9" Type="http://schemas.openxmlformats.org/officeDocument/2006/relationships/image" Target="../media/image55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72.wmf"/><Relationship Id="rId18" Type="http://schemas.openxmlformats.org/officeDocument/2006/relationships/oleObject" Target="../embeddings/oleObject27.bin"/><Relationship Id="rId26" Type="http://schemas.openxmlformats.org/officeDocument/2006/relationships/comments" Target="../comments/comment2.xml"/><Relationship Id="rId3" Type="http://schemas.openxmlformats.org/officeDocument/2006/relationships/image" Target="../media/image66.emf"/><Relationship Id="rId21" Type="http://schemas.openxmlformats.org/officeDocument/2006/relationships/image" Target="../media/image76.wmf"/><Relationship Id="rId7" Type="http://schemas.openxmlformats.org/officeDocument/2006/relationships/image" Target="../media/image69.wmf"/><Relationship Id="rId12" Type="http://schemas.openxmlformats.org/officeDocument/2006/relationships/oleObject" Target="../embeddings/oleObject24.bin"/><Relationship Id="rId17" Type="http://schemas.openxmlformats.org/officeDocument/2006/relationships/image" Target="../media/image74.wmf"/><Relationship Id="rId25" Type="http://schemas.openxmlformats.org/officeDocument/2006/relationships/image" Target="../media/image79.png"/><Relationship Id="rId2" Type="http://schemas.openxmlformats.org/officeDocument/2006/relationships/slideLayout" Target="../slideLayouts/slideLayout112.xml"/><Relationship Id="rId16" Type="http://schemas.openxmlformats.org/officeDocument/2006/relationships/oleObject" Target="../embeddings/oleObject26.bin"/><Relationship Id="rId20" Type="http://schemas.openxmlformats.org/officeDocument/2006/relationships/oleObject" Target="../embeddings/oleObject28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71.wmf"/><Relationship Id="rId24" Type="http://schemas.openxmlformats.org/officeDocument/2006/relationships/image" Target="../media/image78.png"/><Relationship Id="rId5" Type="http://schemas.openxmlformats.org/officeDocument/2006/relationships/image" Target="../media/image68.wmf"/><Relationship Id="rId15" Type="http://schemas.openxmlformats.org/officeDocument/2006/relationships/image" Target="../media/image73.wmf"/><Relationship Id="rId23" Type="http://schemas.openxmlformats.org/officeDocument/2006/relationships/image" Target="../media/image77.wmf"/><Relationship Id="rId10" Type="http://schemas.openxmlformats.org/officeDocument/2006/relationships/oleObject" Target="../embeddings/oleObject23.bin"/><Relationship Id="rId19" Type="http://schemas.openxmlformats.org/officeDocument/2006/relationships/image" Target="../media/image75.wmf"/><Relationship Id="rId4" Type="http://schemas.openxmlformats.org/officeDocument/2006/relationships/oleObject" Target="../embeddings/oleObject20.bin"/><Relationship Id="rId9" Type="http://schemas.openxmlformats.org/officeDocument/2006/relationships/image" Target="../media/image70.wmf"/><Relationship Id="rId14" Type="http://schemas.openxmlformats.org/officeDocument/2006/relationships/oleObject" Target="../embeddings/oleObject25.bin"/><Relationship Id="rId22" Type="http://schemas.openxmlformats.org/officeDocument/2006/relationships/oleObject" Target="../embeddings/oleObject29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7" Type="http://schemas.openxmlformats.org/officeDocument/2006/relationships/image" Target="../media/image8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12.xml"/><Relationship Id="rId6" Type="http://schemas.openxmlformats.org/officeDocument/2006/relationships/hyperlink" Target="http://www.allwhitebackground.com/colorful-background-images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7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13" Type="http://schemas.openxmlformats.org/officeDocument/2006/relationships/image" Target="../media/image86.wmf"/><Relationship Id="rId18" Type="http://schemas.openxmlformats.org/officeDocument/2006/relationships/oleObject" Target="../embeddings/oleObject37.bin"/><Relationship Id="rId3" Type="http://schemas.openxmlformats.org/officeDocument/2006/relationships/image" Target="../media/image81.emf"/><Relationship Id="rId21" Type="http://schemas.openxmlformats.org/officeDocument/2006/relationships/image" Target="../media/image90.wmf"/><Relationship Id="rId7" Type="http://schemas.openxmlformats.org/officeDocument/2006/relationships/image" Target="../media/image83.wmf"/><Relationship Id="rId12" Type="http://schemas.openxmlformats.org/officeDocument/2006/relationships/oleObject" Target="../embeddings/oleObject34.bin"/><Relationship Id="rId17" Type="http://schemas.openxmlformats.org/officeDocument/2006/relationships/image" Target="../media/image88.wmf"/><Relationship Id="rId2" Type="http://schemas.openxmlformats.org/officeDocument/2006/relationships/slideLayout" Target="../slideLayouts/slideLayout112.xml"/><Relationship Id="rId16" Type="http://schemas.openxmlformats.org/officeDocument/2006/relationships/oleObject" Target="../embeddings/oleObject36.bin"/><Relationship Id="rId20" Type="http://schemas.openxmlformats.org/officeDocument/2006/relationships/oleObject" Target="../embeddings/oleObject38.bin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31.bin"/><Relationship Id="rId11" Type="http://schemas.openxmlformats.org/officeDocument/2006/relationships/image" Target="../media/image85.wmf"/><Relationship Id="rId24" Type="http://schemas.openxmlformats.org/officeDocument/2006/relationships/image" Target="../media/image92.png"/><Relationship Id="rId5" Type="http://schemas.openxmlformats.org/officeDocument/2006/relationships/image" Target="../media/image82.wmf"/><Relationship Id="rId15" Type="http://schemas.openxmlformats.org/officeDocument/2006/relationships/image" Target="../media/image87.wmf"/><Relationship Id="rId23" Type="http://schemas.openxmlformats.org/officeDocument/2006/relationships/image" Target="../media/image91.wmf"/><Relationship Id="rId10" Type="http://schemas.openxmlformats.org/officeDocument/2006/relationships/oleObject" Target="../embeddings/oleObject33.bin"/><Relationship Id="rId19" Type="http://schemas.openxmlformats.org/officeDocument/2006/relationships/image" Target="../media/image89.wmf"/><Relationship Id="rId4" Type="http://schemas.openxmlformats.org/officeDocument/2006/relationships/oleObject" Target="../embeddings/oleObject30.bin"/><Relationship Id="rId9" Type="http://schemas.openxmlformats.org/officeDocument/2006/relationships/image" Target="../media/image84.wmf"/><Relationship Id="rId14" Type="http://schemas.openxmlformats.org/officeDocument/2006/relationships/oleObject" Target="../embeddings/oleObject35.bin"/><Relationship Id="rId22" Type="http://schemas.openxmlformats.org/officeDocument/2006/relationships/oleObject" Target="../embeddings/oleObject39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emf"/><Relationship Id="rId3" Type="http://schemas.openxmlformats.org/officeDocument/2006/relationships/slideLayout" Target="../slideLayouts/slideLayout112.xml"/><Relationship Id="rId7" Type="http://schemas.openxmlformats.org/officeDocument/2006/relationships/image" Target="../media/image9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97.png"/><Relationship Id="rId10" Type="http://schemas.openxmlformats.org/officeDocument/2006/relationships/image" Target="../media/image96.png"/><Relationship Id="rId4" Type="http://schemas.openxmlformats.org/officeDocument/2006/relationships/image" Target="../media/image65.jpeg"/><Relationship Id="rId9" Type="http://schemas.openxmlformats.org/officeDocument/2006/relationships/image" Target="../media/image95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13" Type="http://schemas.openxmlformats.org/officeDocument/2006/relationships/image" Target="../media/image102.wmf"/><Relationship Id="rId3" Type="http://schemas.openxmlformats.org/officeDocument/2006/relationships/image" Target="../media/image94.emf"/><Relationship Id="rId7" Type="http://schemas.openxmlformats.org/officeDocument/2006/relationships/image" Target="../media/image99.wmf"/><Relationship Id="rId12" Type="http://schemas.openxmlformats.org/officeDocument/2006/relationships/oleObject" Target="../embeddings/oleObject44.bin"/><Relationship Id="rId17" Type="http://schemas.openxmlformats.org/officeDocument/2006/relationships/comments" Target="../comments/comment3.xml"/><Relationship Id="rId2" Type="http://schemas.openxmlformats.org/officeDocument/2006/relationships/slideLayout" Target="../slideLayouts/slideLayout112.xml"/><Relationship Id="rId16" Type="http://schemas.openxmlformats.org/officeDocument/2006/relationships/image" Target="../media/image104.png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41.bin"/><Relationship Id="rId11" Type="http://schemas.openxmlformats.org/officeDocument/2006/relationships/image" Target="../media/image101.wmf"/><Relationship Id="rId5" Type="http://schemas.openxmlformats.org/officeDocument/2006/relationships/image" Target="../media/image98.wmf"/><Relationship Id="rId15" Type="http://schemas.openxmlformats.org/officeDocument/2006/relationships/image" Target="../media/image103.wmf"/><Relationship Id="rId10" Type="http://schemas.openxmlformats.org/officeDocument/2006/relationships/oleObject" Target="../embeddings/oleObject43.bin"/><Relationship Id="rId4" Type="http://schemas.openxmlformats.org/officeDocument/2006/relationships/oleObject" Target="../embeddings/oleObject40.bin"/><Relationship Id="rId9" Type="http://schemas.openxmlformats.org/officeDocument/2006/relationships/image" Target="../media/image100.wmf"/><Relationship Id="rId14" Type="http://schemas.openxmlformats.org/officeDocument/2006/relationships/oleObject" Target="../embeddings/oleObject45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13" Type="http://schemas.openxmlformats.org/officeDocument/2006/relationships/image" Target="../media/image108.wmf"/><Relationship Id="rId18" Type="http://schemas.openxmlformats.org/officeDocument/2006/relationships/oleObject" Target="../embeddings/oleObject53.bin"/><Relationship Id="rId3" Type="http://schemas.openxmlformats.org/officeDocument/2006/relationships/image" Target="../media/image95.emf"/><Relationship Id="rId21" Type="http://schemas.openxmlformats.org/officeDocument/2006/relationships/image" Target="../media/image112.wmf"/><Relationship Id="rId7" Type="http://schemas.openxmlformats.org/officeDocument/2006/relationships/image" Target="../media/image105.wmf"/><Relationship Id="rId12" Type="http://schemas.openxmlformats.org/officeDocument/2006/relationships/oleObject" Target="../embeddings/oleObject50.bin"/><Relationship Id="rId17" Type="http://schemas.openxmlformats.org/officeDocument/2006/relationships/image" Target="../media/image110.wmf"/><Relationship Id="rId2" Type="http://schemas.openxmlformats.org/officeDocument/2006/relationships/slideLayout" Target="../slideLayouts/slideLayout112.xml"/><Relationship Id="rId16" Type="http://schemas.openxmlformats.org/officeDocument/2006/relationships/oleObject" Target="../embeddings/oleObject52.bin"/><Relationship Id="rId20" Type="http://schemas.openxmlformats.org/officeDocument/2006/relationships/oleObject" Target="../embeddings/oleObject54.bin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47.bin"/><Relationship Id="rId11" Type="http://schemas.openxmlformats.org/officeDocument/2006/relationships/image" Target="../media/image107.wmf"/><Relationship Id="rId5" Type="http://schemas.openxmlformats.org/officeDocument/2006/relationships/image" Target="../media/image104.wmf"/><Relationship Id="rId15" Type="http://schemas.openxmlformats.org/officeDocument/2006/relationships/image" Target="../media/image109.wmf"/><Relationship Id="rId23" Type="http://schemas.openxmlformats.org/officeDocument/2006/relationships/comments" Target="../comments/comment4.xml"/><Relationship Id="rId10" Type="http://schemas.openxmlformats.org/officeDocument/2006/relationships/oleObject" Target="../embeddings/oleObject49.bin"/><Relationship Id="rId19" Type="http://schemas.openxmlformats.org/officeDocument/2006/relationships/image" Target="../media/image111.wmf"/><Relationship Id="rId4" Type="http://schemas.openxmlformats.org/officeDocument/2006/relationships/oleObject" Target="../embeddings/oleObject46.bin"/><Relationship Id="rId9" Type="http://schemas.openxmlformats.org/officeDocument/2006/relationships/image" Target="../media/image106.wmf"/><Relationship Id="rId14" Type="http://schemas.openxmlformats.org/officeDocument/2006/relationships/oleObject" Target="../embeddings/oleObject51.bin"/><Relationship Id="rId22" Type="http://schemas.openxmlformats.org/officeDocument/2006/relationships/image" Target="../media/image1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7.bin"/><Relationship Id="rId13" Type="http://schemas.openxmlformats.org/officeDocument/2006/relationships/image" Target="../media/image117.wmf"/><Relationship Id="rId18" Type="http://schemas.openxmlformats.org/officeDocument/2006/relationships/oleObject" Target="../embeddings/oleObject62.bin"/><Relationship Id="rId3" Type="http://schemas.openxmlformats.org/officeDocument/2006/relationships/image" Target="../media/image96.png"/><Relationship Id="rId21" Type="http://schemas.openxmlformats.org/officeDocument/2006/relationships/image" Target="../media/image122.png"/><Relationship Id="rId7" Type="http://schemas.openxmlformats.org/officeDocument/2006/relationships/image" Target="../media/image114.wmf"/><Relationship Id="rId12" Type="http://schemas.openxmlformats.org/officeDocument/2006/relationships/oleObject" Target="../embeddings/oleObject59.bin"/><Relationship Id="rId17" Type="http://schemas.openxmlformats.org/officeDocument/2006/relationships/image" Target="../media/image119.wmf"/><Relationship Id="rId2" Type="http://schemas.openxmlformats.org/officeDocument/2006/relationships/slideLayout" Target="../slideLayouts/slideLayout112.xml"/><Relationship Id="rId16" Type="http://schemas.openxmlformats.org/officeDocument/2006/relationships/oleObject" Target="../embeddings/oleObject61.bin"/><Relationship Id="rId20" Type="http://schemas.openxmlformats.org/officeDocument/2006/relationships/image" Target="../media/image121.png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56.bin"/><Relationship Id="rId11" Type="http://schemas.openxmlformats.org/officeDocument/2006/relationships/image" Target="../media/image116.wmf"/><Relationship Id="rId5" Type="http://schemas.openxmlformats.org/officeDocument/2006/relationships/image" Target="../media/image113.wmf"/><Relationship Id="rId15" Type="http://schemas.openxmlformats.org/officeDocument/2006/relationships/image" Target="../media/image118.wmf"/><Relationship Id="rId10" Type="http://schemas.openxmlformats.org/officeDocument/2006/relationships/oleObject" Target="../embeddings/oleObject58.bin"/><Relationship Id="rId19" Type="http://schemas.openxmlformats.org/officeDocument/2006/relationships/image" Target="../media/image120.wmf"/><Relationship Id="rId4" Type="http://schemas.openxmlformats.org/officeDocument/2006/relationships/oleObject" Target="../embeddings/oleObject55.bin"/><Relationship Id="rId9" Type="http://schemas.openxmlformats.org/officeDocument/2006/relationships/image" Target="../media/image115.wmf"/><Relationship Id="rId14" Type="http://schemas.openxmlformats.org/officeDocument/2006/relationships/oleObject" Target="../embeddings/oleObject60.bin"/><Relationship Id="rId22" Type="http://schemas.openxmlformats.org/officeDocument/2006/relationships/comments" Target="../comments/commen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5.bin"/><Relationship Id="rId3" Type="http://schemas.openxmlformats.org/officeDocument/2006/relationships/image" Target="../media/image126.emf"/><Relationship Id="rId7" Type="http://schemas.openxmlformats.org/officeDocument/2006/relationships/image" Target="../media/image124.wmf"/><Relationship Id="rId12" Type="http://schemas.openxmlformats.org/officeDocument/2006/relationships/comments" Target="../comments/comment6.xml"/><Relationship Id="rId2" Type="http://schemas.openxmlformats.org/officeDocument/2006/relationships/slideLayout" Target="../slideLayouts/slideLayout11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64.bin"/><Relationship Id="rId11" Type="http://schemas.openxmlformats.org/officeDocument/2006/relationships/image" Target="../media/image1240.png"/><Relationship Id="rId5" Type="http://schemas.openxmlformats.org/officeDocument/2006/relationships/image" Target="../media/image123.wmf"/><Relationship Id="rId10" Type="http://schemas.openxmlformats.org/officeDocument/2006/relationships/image" Target="../media/image1230.png"/><Relationship Id="rId4" Type="http://schemas.openxmlformats.org/officeDocument/2006/relationships/oleObject" Target="../embeddings/oleObject63.bin"/><Relationship Id="rId9" Type="http://schemas.openxmlformats.org/officeDocument/2006/relationships/image" Target="../media/image125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8.bin"/><Relationship Id="rId13" Type="http://schemas.openxmlformats.org/officeDocument/2006/relationships/image" Target="../media/image131.wmf"/><Relationship Id="rId18" Type="http://schemas.openxmlformats.org/officeDocument/2006/relationships/oleObject" Target="../embeddings/oleObject73.bin"/><Relationship Id="rId3" Type="http://schemas.openxmlformats.org/officeDocument/2006/relationships/image" Target="../media/image135.png"/><Relationship Id="rId7" Type="http://schemas.openxmlformats.org/officeDocument/2006/relationships/image" Target="../media/image128.wmf"/><Relationship Id="rId12" Type="http://schemas.openxmlformats.org/officeDocument/2006/relationships/oleObject" Target="../embeddings/oleObject70.bin"/><Relationship Id="rId17" Type="http://schemas.openxmlformats.org/officeDocument/2006/relationships/image" Target="../media/image133.wmf"/><Relationship Id="rId2" Type="http://schemas.openxmlformats.org/officeDocument/2006/relationships/slideLayout" Target="../slideLayouts/slideLayout112.xml"/><Relationship Id="rId16" Type="http://schemas.openxmlformats.org/officeDocument/2006/relationships/oleObject" Target="../embeddings/oleObject72.bin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67.bin"/><Relationship Id="rId11" Type="http://schemas.openxmlformats.org/officeDocument/2006/relationships/image" Target="../media/image130.wmf"/><Relationship Id="rId5" Type="http://schemas.openxmlformats.org/officeDocument/2006/relationships/image" Target="../media/image127.wmf"/><Relationship Id="rId15" Type="http://schemas.openxmlformats.org/officeDocument/2006/relationships/image" Target="../media/image132.wmf"/><Relationship Id="rId10" Type="http://schemas.openxmlformats.org/officeDocument/2006/relationships/oleObject" Target="../embeddings/oleObject69.bin"/><Relationship Id="rId19" Type="http://schemas.openxmlformats.org/officeDocument/2006/relationships/image" Target="../media/image134.wmf"/><Relationship Id="rId4" Type="http://schemas.openxmlformats.org/officeDocument/2006/relationships/oleObject" Target="../embeddings/oleObject66.bin"/><Relationship Id="rId9" Type="http://schemas.openxmlformats.org/officeDocument/2006/relationships/image" Target="../media/image129.wmf"/><Relationship Id="rId14" Type="http://schemas.openxmlformats.org/officeDocument/2006/relationships/oleObject" Target="../embeddings/oleObject71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57.wmf"/><Relationship Id="rId3" Type="http://schemas.openxmlformats.org/officeDocument/2006/relationships/image" Target="../media/image60.png"/><Relationship Id="rId7" Type="http://schemas.openxmlformats.org/officeDocument/2006/relationships/image" Target="../media/image64.emf"/><Relationship Id="rId12" Type="http://schemas.openxmlformats.org/officeDocument/2006/relationships/oleObject" Target="../embeddings/oleObject16.bin"/><Relationship Id="rId17" Type="http://schemas.openxmlformats.org/officeDocument/2006/relationships/image" Target="../media/image59.wmf"/><Relationship Id="rId2" Type="http://schemas.openxmlformats.org/officeDocument/2006/relationships/slideLayout" Target="../slideLayouts/slideLayout117.xml"/><Relationship Id="rId16" Type="http://schemas.openxmlformats.org/officeDocument/2006/relationships/oleObject" Target="../embeddings/oleObject18.bin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3.png"/><Relationship Id="rId11" Type="http://schemas.openxmlformats.org/officeDocument/2006/relationships/image" Target="../media/image56.wmf"/><Relationship Id="rId5" Type="http://schemas.openxmlformats.org/officeDocument/2006/relationships/image" Target="../media/image62.png"/><Relationship Id="rId15" Type="http://schemas.openxmlformats.org/officeDocument/2006/relationships/image" Target="../media/image58.wmf"/><Relationship Id="rId10" Type="http://schemas.openxmlformats.org/officeDocument/2006/relationships/oleObject" Target="../embeddings/oleObject15.bin"/><Relationship Id="rId4" Type="http://schemas.openxmlformats.org/officeDocument/2006/relationships/image" Target="../media/image61.png"/><Relationship Id="rId9" Type="http://schemas.openxmlformats.org/officeDocument/2006/relationships/image" Target="../media/image55.wmf"/><Relationship Id="rId14" Type="http://schemas.openxmlformats.org/officeDocument/2006/relationships/oleObject" Target="../embeddings/oleObject17.bin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317882&amp;picture=abstract-background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hyperlink" Target="http://www.allwhitebackground.com/colorful-background-images.html" TargetMode="External"/><Relationship Id="rId4" Type="http://schemas.openxmlformats.org/officeDocument/2006/relationships/image" Target="../media/image1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9.xml"/><Relationship Id="rId1" Type="http://schemas.openxmlformats.org/officeDocument/2006/relationships/slideLayout" Target="../slideLayouts/slideLayout29.xml"/><Relationship Id="rId5" Type="http://schemas.openxmlformats.org/officeDocument/2006/relationships/slide" Target="slide15.xml"/><Relationship Id="rId4" Type="http://schemas.openxmlformats.org/officeDocument/2006/relationships/image" Target="../media/image1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image" Target="../media/image60.png"/><Relationship Id="rId7" Type="http://schemas.openxmlformats.org/officeDocument/2006/relationships/image" Target="../media/image55.wm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57.wmf"/><Relationship Id="rId5" Type="http://schemas.openxmlformats.org/officeDocument/2006/relationships/image" Target="../media/image64.emf"/><Relationship Id="rId10" Type="http://schemas.openxmlformats.org/officeDocument/2006/relationships/oleObject" Target="../embeddings/oleObject16.bin"/><Relationship Id="rId4" Type="http://schemas.openxmlformats.org/officeDocument/2006/relationships/image" Target="../media/image62.png"/><Relationship Id="rId9" Type="http://schemas.openxmlformats.org/officeDocument/2006/relationships/image" Target="../media/image56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27.png"/><Relationship Id="rId3" Type="http://schemas.openxmlformats.org/officeDocument/2006/relationships/image" Target="../media/image21.jpeg"/><Relationship Id="rId7" Type="http://schemas.openxmlformats.org/officeDocument/2006/relationships/image" Target="../media/image22.jpe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25.png"/><Relationship Id="rId5" Type="http://schemas.openxmlformats.org/officeDocument/2006/relationships/image" Target="../media/image19.jp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" Target="slide6.xml"/><Relationship Id="rId7" Type="http://schemas.openxmlformats.org/officeDocument/2006/relationships/slide" Target="slide13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57.xml"/><Relationship Id="rId6" Type="http://schemas.openxmlformats.org/officeDocument/2006/relationships/slide" Target="slide12.xml"/><Relationship Id="rId11" Type="http://schemas.openxmlformats.org/officeDocument/2006/relationships/comments" Target="../comments/comment1.xml"/><Relationship Id="rId5" Type="http://schemas.openxmlformats.org/officeDocument/2006/relationships/slide" Target="slide11.xml"/><Relationship Id="rId10" Type="http://schemas.openxmlformats.org/officeDocument/2006/relationships/slide" Target="slide15.xml"/><Relationship Id="rId4" Type="http://schemas.openxmlformats.org/officeDocument/2006/relationships/slide" Target="slide9.xml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6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5">
            <a:extLst>
              <a:ext uri="{FF2B5EF4-FFF2-40B4-BE49-F238E27FC236}">
                <a16:creationId xmlns:a16="http://schemas.microsoft.com/office/drawing/2014/main" id="{8B6E1182-5CF9-4F61-BA09-B9038CB34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795" y="903724"/>
            <a:ext cx="5029200" cy="5029200"/>
          </a:xfrm>
          <a:prstGeom prst="rect">
            <a:avLst/>
          </a:prstGeom>
          <a:noFill/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21" name="Kiểu 3D 20" descr="Triangular Prism">
                <a:extLst>
                  <a:ext uri="{FF2B5EF4-FFF2-40B4-BE49-F238E27FC236}">
                    <a16:creationId xmlns:a16="http://schemas.microsoft.com/office/drawing/2014/main" id="{2711A9B8-C231-42EE-8C8A-77C21251886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096596" y="1530870"/>
              <a:ext cx="4095404" cy="3539982"/>
            </p:xfrm>
            <a:graphic>
              <a:graphicData uri="http://schemas.microsoft.com/office/drawing/2017/model3d">
                <am3d:model3d r:embed="rId22">
                  <am3d:spPr>
                    <a:xfrm>
                      <a:off x="0" y="0"/>
                      <a:ext cx="4095404" cy="3539982"/>
                    </a:xfrm>
                    <a:prstGeom prst="rect">
                      <a:avLst/>
                    </a:prstGeom>
                  </am3d:spPr>
                  <am3d:camera>
                    <am3d:pos x="0" y="0" z="685085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284259" d="1000000"/>
                    <am3d:preTrans dx="-103008" dy="-11011706" dz="-5212029"/>
                    <am3d:scale>
                      <am3d:sx n="1000000" d="1000000"/>
                      <am3d:sy n="1000000" d="1000000"/>
                      <am3d:sz n="1000000" d="1000000"/>
                    </am3d:scale>
                    <am3d:rot ax="16200000"/>
                    <am3d:postTrans dx="0" dy="0" dz="0"/>
                  </am3d:trans>
                  <am3d:raster rName="Office3DRenderer" rVer="16.0.8326">
                    <am3d:blip r:embed="rId23"/>
                  </am3d:raster>
                  <am3d:objViewport viewportSz="5418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" name="Kiểu 3D 20" descr="Triangular Prism">
                <a:extLst>
                  <a:ext uri="{FF2B5EF4-FFF2-40B4-BE49-F238E27FC236}">
                    <a16:creationId xmlns:a16="http://schemas.microsoft.com/office/drawing/2014/main" id="{2711A9B8-C231-42EE-8C8A-77C2125188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096596" y="1530870"/>
                <a:ext cx="4095404" cy="35399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29" name="Kiểu 3D 28" descr="Drafting Compass">
                <a:extLst>
                  <a:ext uri="{FF2B5EF4-FFF2-40B4-BE49-F238E27FC236}">
                    <a16:creationId xmlns:a16="http://schemas.microsoft.com/office/drawing/2014/main" id="{4D9D7C27-8297-4D42-87BC-EFC80D81AE8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750485" y="1489602"/>
              <a:ext cx="2313860" cy="4599677"/>
            </p:xfrm>
            <a:graphic>
              <a:graphicData uri="http://schemas.microsoft.com/office/drawing/2017/model3d">
                <am3d:model3d r:embed="rId25">
                  <am3d:spPr>
                    <a:xfrm>
                      <a:off x="0" y="0"/>
                      <a:ext cx="2313860" cy="4599677"/>
                    </a:xfrm>
                    <a:prstGeom prst="rect">
                      <a:avLst/>
                    </a:prstGeom>
                  </am3d:spPr>
                  <am3d:camera>
                    <am3d:pos x="0" y="0" z="52870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9" d="1000000"/>
                    <am3d:preTrans dx="0" dy="-1362122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26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9" name="Kiểu 3D 28" descr="Drafting Compass">
                <a:extLst>
                  <a:ext uri="{FF2B5EF4-FFF2-40B4-BE49-F238E27FC236}">
                    <a16:creationId xmlns:a16="http://schemas.microsoft.com/office/drawing/2014/main" id="{4D9D7C27-8297-4D42-87BC-EFC80D81AE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750485" y="1489602"/>
                <a:ext cx="2313860" cy="4599677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3F2B88CF-7659-481C-99A8-CF34B5FC923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717882" y="381005"/>
            <a:ext cx="790511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1" algn="ctr">
              <a:defRPr/>
            </a:pPr>
            <a:r>
              <a:rPr lang="en-US" sz="280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60000" endA="900" endPos="58000" dir="5400000" sy="-100000" algn="bl" rotWithShape="0"/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TRƯỜNG THCS ...........................</a:t>
            </a:r>
            <a:endParaRPr lang="en-US" sz="280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  <a:reflection blurRad="6350" stA="60000" endA="900" endPos="58000" dir="5400000" sy="-100000" algn="bl" rotWithShape="0"/>
              </a:effectLst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CA1793-B808-459B-83CC-3B2E095A5E81}"/>
              </a:ext>
            </a:extLst>
          </p:cNvPr>
          <p:cNvSpPr txBox="1"/>
          <p:nvPr/>
        </p:nvSpPr>
        <p:spPr>
          <a:xfrm>
            <a:off x="1196036" y="4578320"/>
            <a:ext cx="10734034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harsh" dir="t"/>
            </a:scene3d>
            <a:sp3d extrusionH="57150" prstMaterial="matte">
              <a:bevelT w="63500" h="12700" prst="relaxedInset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VIÊN:......</a:t>
            </a:r>
          </a:p>
          <a:p>
            <a:pPr algn="ctr"/>
            <a:r>
              <a:rPr lang="en-US" sz="3200" b="1" dirty="0" smtClean="0">
                <a:ln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9/...</a:t>
            </a:r>
            <a:endParaRPr lang="en-US" sz="3200" b="1" dirty="0">
              <a:ln/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15A13F-D977-4FC1-A84F-88E225677C5C}"/>
              </a:ext>
            </a:extLst>
          </p:cNvPr>
          <p:cNvSpPr/>
          <p:nvPr/>
        </p:nvSpPr>
        <p:spPr>
          <a:xfrm>
            <a:off x="2406456" y="2454475"/>
            <a:ext cx="7344029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elaxedModerately"/>
            <a:lightRig rig="balanced" dir="t">
              <a:rot lat="0" lon="0" rev="8700000"/>
            </a:lightRig>
          </a:scene3d>
          <a:sp3d extrusionH="120650">
            <a:bevelT w="254000" h="139700" prst="relaxedInset"/>
            <a:bevelB w="114300" prst="relaxedInset"/>
          </a:sp3d>
        </p:spPr>
        <p:txBody>
          <a:bodyPr wrap="square" lIns="91440" tIns="45720" rIns="91440" bIns="45720">
            <a:spAutoFit/>
            <a:scene3d>
              <a:camera prst="perspectiveRelaxedModerately"/>
              <a:lightRig rig="harsh" dir="t"/>
            </a:scene3d>
            <a:sp3d extrusionH="95250" contourW="12700" prstMaterial="matte">
              <a:bevelT w="107950" h="12700" prst="relaxedInset"/>
              <a:bevelB w="38100" h="38100" prst="relaxedInset"/>
              <a:extrusionClr>
                <a:srgbClr val="FF0000"/>
              </a:extrusionClr>
              <a:contourClr>
                <a:srgbClr val="00B0F0"/>
              </a:contourClr>
            </a:sp3d>
          </a:bodyPr>
          <a:lstStyle/>
          <a:p>
            <a:pPr algn="ctr"/>
            <a:r>
              <a:rPr lang="en-US" sz="3600" b="1" smtClean="0">
                <a:ln/>
                <a:solidFill>
                  <a:srgbClr val="00B05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.......................</a:t>
            </a:r>
            <a:endParaRPr lang="en-US" sz="3600" b="1" dirty="0">
              <a:ln/>
              <a:solidFill>
                <a:srgbClr val="00B05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 descr="A picture containing sitting, door, orange, computer&#10;&#10;Description automatically generated">
            <a:extLst>
              <a:ext uri="{FF2B5EF4-FFF2-40B4-BE49-F238E27FC236}">
                <a16:creationId xmlns:a16="http://schemas.microsoft.com/office/drawing/2014/main" id="{E00C106F-26B5-48F7-8E0F-57C4F9A982AB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8451" r="27500" b="5983"/>
          <a:stretch/>
        </p:blipFill>
        <p:spPr>
          <a:xfrm>
            <a:off x="2406456" y="3428"/>
            <a:ext cx="3819003" cy="6868015"/>
          </a:xfrm>
          <a:prstGeom prst="rect">
            <a:avLst/>
          </a:prstGeom>
        </p:spPr>
      </p:pic>
      <p:pic>
        <p:nvPicPr>
          <p:cNvPr id="60" name="Picture 59" descr="A picture containing sitting, door, orange, computer&#10;&#10;Description automatically generated">
            <a:extLst>
              <a:ext uri="{FF2B5EF4-FFF2-40B4-BE49-F238E27FC236}">
                <a16:creationId xmlns:a16="http://schemas.microsoft.com/office/drawing/2014/main" id="{C5864932-B8B3-4E1D-9E99-9C1C43252A99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8451" r="27500" b="5952"/>
          <a:stretch/>
        </p:blipFill>
        <p:spPr>
          <a:xfrm flipH="1">
            <a:off x="6099648" y="-37504"/>
            <a:ext cx="3827558" cy="6914582"/>
          </a:xfrm>
          <a:prstGeom prst="rect">
            <a:avLst/>
          </a:prstGeom>
        </p:spPr>
      </p:pic>
      <p:pic>
        <p:nvPicPr>
          <p:cNvPr id="61" name="Picture 60" descr="A brick wall&#10;&#10;Description automatically generated">
            <a:extLst>
              <a:ext uri="{FF2B5EF4-FFF2-40B4-BE49-F238E27FC236}">
                <a16:creationId xmlns:a16="http://schemas.microsoft.com/office/drawing/2014/main" id="{5E296E49-08BF-46C2-AD46-E8609ADF2A0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3" y="2457"/>
            <a:ext cx="2420839" cy="6855543"/>
          </a:xfrm>
          <a:prstGeom prst="rect">
            <a:avLst/>
          </a:prstGeom>
        </p:spPr>
      </p:pic>
      <p:pic>
        <p:nvPicPr>
          <p:cNvPr id="62" name="Picture 61" descr="A brick wall&#10;&#10;Description automatically generated">
            <a:extLst>
              <a:ext uri="{FF2B5EF4-FFF2-40B4-BE49-F238E27FC236}">
                <a16:creationId xmlns:a16="http://schemas.microsoft.com/office/drawing/2014/main" id="{F0C204BC-F941-482E-9DBF-5C0E26D24ED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142" y="1229"/>
            <a:ext cx="2392123" cy="6855542"/>
          </a:xfrm>
          <a:prstGeom prst="rect">
            <a:avLst/>
          </a:prstGeom>
        </p:spPr>
      </p:pic>
      <p:pic>
        <p:nvPicPr>
          <p:cNvPr id="63" name="Picture 62" descr="A close up of a flower&#10;&#10;Description automatically generated">
            <a:extLst>
              <a:ext uri="{FF2B5EF4-FFF2-40B4-BE49-F238E27FC236}">
                <a16:creationId xmlns:a16="http://schemas.microsoft.com/office/drawing/2014/main" id="{5E62D0F6-D62D-42D8-86AE-12227C453AF0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" b="23943"/>
          <a:stretch/>
        </p:blipFill>
        <p:spPr>
          <a:xfrm>
            <a:off x="-14383" y="-191447"/>
            <a:ext cx="1897412" cy="3886200"/>
          </a:xfrm>
          <a:prstGeom prst="rect">
            <a:avLst/>
          </a:prstGeom>
        </p:spPr>
      </p:pic>
      <p:pic>
        <p:nvPicPr>
          <p:cNvPr id="64" name="Picture 63" descr="A close up of a flower&#10;&#10;Description automatically generated">
            <a:extLst>
              <a:ext uri="{FF2B5EF4-FFF2-40B4-BE49-F238E27FC236}">
                <a16:creationId xmlns:a16="http://schemas.microsoft.com/office/drawing/2014/main" id="{666D1676-4DC8-463A-B0A2-A385A36FE2D0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" b="23943"/>
          <a:stretch/>
        </p:blipFill>
        <p:spPr>
          <a:xfrm flipH="1">
            <a:off x="10214732" y="-171125"/>
            <a:ext cx="1994639" cy="3886200"/>
          </a:xfrm>
          <a:prstGeom prst="rect">
            <a:avLst/>
          </a:prstGeom>
        </p:spPr>
      </p:pic>
      <p:pic>
        <p:nvPicPr>
          <p:cNvPr id="65" name="PA_图片 31">
            <a:extLst>
              <a:ext uri="{FF2B5EF4-FFF2-40B4-BE49-F238E27FC236}">
                <a16:creationId xmlns:a16="http://schemas.microsoft.com/office/drawing/2014/main" id="{86AC9B00-0FE8-4BA6-8816-2013257BC99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12042">
            <a:off x="9684335" y="3118514"/>
            <a:ext cx="3551723" cy="2266129"/>
          </a:xfrm>
          <a:prstGeom prst="rect">
            <a:avLst/>
          </a:prstGeom>
        </p:spPr>
      </p:pic>
      <p:pic>
        <p:nvPicPr>
          <p:cNvPr id="66" name="PA_图片 4">
            <a:extLst>
              <a:ext uri="{FF2B5EF4-FFF2-40B4-BE49-F238E27FC236}">
                <a16:creationId xmlns:a16="http://schemas.microsoft.com/office/drawing/2014/main" id="{D32E4FF0-05F2-477A-A810-8B67EA88303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t="15136" b="37127"/>
          <a:stretch/>
        </p:blipFill>
        <p:spPr>
          <a:xfrm flipH="1">
            <a:off x="5390872" y="5755430"/>
            <a:ext cx="6781800" cy="1159152"/>
          </a:xfrm>
          <a:prstGeom prst="rect">
            <a:avLst/>
          </a:prstGeom>
        </p:spPr>
      </p:pic>
      <p:pic>
        <p:nvPicPr>
          <p:cNvPr id="67" name="PA_图片 31">
            <a:extLst>
              <a:ext uri="{FF2B5EF4-FFF2-40B4-BE49-F238E27FC236}">
                <a16:creationId xmlns:a16="http://schemas.microsoft.com/office/drawing/2014/main" id="{254F696F-E08C-40C2-9D56-E859D8B69E8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87958" flipH="1">
            <a:off x="-868822" y="3237973"/>
            <a:ext cx="3551723" cy="2541049"/>
          </a:xfrm>
          <a:prstGeom prst="rect">
            <a:avLst/>
          </a:prstGeom>
        </p:spPr>
      </p:pic>
      <p:pic>
        <p:nvPicPr>
          <p:cNvPr id="68" name="PA_图片 35">
            <a:extLst>
              <a:ext uri="{FF2B5EF4-FFF2-40B4-BE49-F238E27FC236}">
                <a16:creationId xmlns:a16="http://schemas.microsoft.com/office/drawing/2014/main" id="{F421506A-DD9B-4EEE-A9AC-CFBC4B00ADE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249" y="23880"/>
            <a:ext cx="3222457" cy="1501993"/>
          </a:xfrm>
          <a:prstGeom prst="rect">
            <a:avLst/>
          </a:prstGeom>
        </p:spPr>
      </p:pic>
      <p:pic>
        <p:nvPicPr>
          <p:cNvPr id="69" name="PA_图片 35">
            <a:extLst>
              <a:ext uri="{FF2B5EF4-FFF2-40B4-BE49-F238E27FC236}">
                <a16:creationId xmlns:a16="http://schemas.microsoft.com/office/drawing/2014/main" id="{9598A42F-4D81-4D6F-AB12-69F14623E6B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653" y="39832"/>
            <a:ext cx="3222457" cy="15019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8" dur="2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9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sum"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455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8" presetClass="entr" presetSubtype="0" accel="5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0.41875 -0.00301 " pathEditMode="relative" rAng="0" ptsTypes="AA">
                                      <p:cBhvr>
                                        <p:cTn id="41" dur="3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-16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-0.40586 0.00115 " pathEditMode="relative" rAng="0" ptsTypes="AA">
                                      <p:cBhvr>
                                        <p:cTn id="43" dur="3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99" y="4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0.19362 0 " pathEditMode="relative" rAng="0" ptsTypes="AA">
                                      <p:cBhvr>
                                        <p:cTn id="45" dur="3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4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-0.19688 -0.00532 " pathEditMode="relative" rAng="0" ptsTypes="AA">
                                      <p:cBhvr>
                                        <p:cTn id="47" dur="3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-27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875E-6 -2.96296E-6 L 1.875E-6 -0.25 " pathEditMode="relative" rAng="0" ptsTypes="AA">
                                      <p:cBhvr>
                                        <p:cTn id="49" dur="3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91667E-6 2.22222E-6 L -2.91667E-6 -0.25 " pathEditMode="relative" rAng="0" ptsTypes="AA">
                                      <p:cBhvr>
                                        <p:cTn id="51" dur="3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1.04167E-6 2.59259E-6 L -0.04037 0.0062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30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95833E-6 2.59259E-6 L 0.04818 0.0083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  <p:bldP spid="22" grpId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ết quả hình ảnh cho home 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208" y="68422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752601" y="807633"/>
            <a:ext cx="8703494" cy="3550397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1000"/>
              </a:spcAft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"/>
          <p:cNvSpPr/>
          <p:nvPr/>
        </p:nvSpPr>
        <p:spPr>
          <a:xfrm>
            <a:off x="1694401" y="4945861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11" name="B"/>
          <p:cNvSpPr/>
          <p:nvPr/>
        </p:nvSpPr>
        <p:spPr>
          <a:xfrm>
            <a:off x="1657390" y="5920132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12" name="C"/>
          <p:cNvSpPr/>
          <p:nvPr/>
        </p:nvSpPr>
        <p:spPr>
          <a:xfrm flipH="1">
            <a:off x="6068279" y="4945861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13" name="D"/>
          <p:cNvSpPr/>
          <p:nvPr/>
        </p:nvSpPr>
        <p:spPr>
          <a:xfrm flipH="1">
            <a:off x="6117004" y="5920132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</a:rPr>
              <a:t>00</a:t>
            </a:r>
          </a:p>
        </p:txBody>
      </p:sp>
      <p:pic>
        <p:nvPicPr>
          <p:cNvPr id="37" name="Picture 36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831280"/>
            <a:ext cx="4278429" cy="253225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354580" y="3530025"/>
            <a:ext cx="7344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Độ dài đoạn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trong hình vẽ trên là: 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4232136"/>
              </p:ext>
            </p:extLst>
          </p:nvPr>
        </p:nvGraphicFramePr>
        <p:xfrm>
          <a:off x="6032500" y="3332163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2" name="Equation" r:id="rId9" imgW="126720" imgH="190440" progId="Equation.DSMT4">
                  <p:embed/>
                </p:oleObj>
              </mc:Choice>
              <mc:Fallback>
                <p:oleObj name="Equation" r:id="rId9" imgW="12672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032500" y="3332163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454812"/>
              </p:ext>
            </p:extLst>
          </p:nvPr>
        </p:nvGraphicFramePr>
        <p:xfrm>
          <a:off x="4532313" y="3653724"/>
          <a:ext cx="649287" cy="3225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3" name="Equation" r:id="rId11" imgW="507960" imgH="266400" progId="Equation.DSMT4">
                  <p:embed/>
                </p:oleObj>
              </mc:Choice>
              <mc:Fallback>
                <p:oleObj name="Equation" r:id="rId11" imgW="5079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532313" y="3653724"/>
                        <a:ext cx="649287" cy="3225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752600" y="4962191"/>
            <a:ext cx="3657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4467150"/>
              </p:ext>
            </p:extLst>
          </p:nvPr>
        </p:nvGraphicFramePr>
        <p:xfrm>
          <a:off x="2436813" y="5114925"/>
          <a:ext cx="1846262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4" name="Equation" r:id="rId13" imgW="838080" imgH="291960" progId="Equation.DSMT4">
                  <p:embed/>
                </p:oleObj>
              </mc:Choice>
              <mc:Fallback>
                <p:oleObj name="Equation" r:id="rId13" imgW="83808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436813" y="5114925"/>
                        <a:ext cx="1846262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6802855"/>
              </p:ext>
            </p:extLst>
          </p:nvPr>
        </p:nvGraphicFramePr>
        <p:xfrm>
          <a:off x="6937375" y="5127625"/>
          <a:ext cx="2159000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5" name="Equation" r:id="rId15" imgW="723600" imgH="241200" progId="Equation.DSMT4">
                  <p:embed/>
                </p:oleObj>
              </mc:Choice>
              <mc:Fallback>
                <p:oleObj name="Equation" r:id="rId15" imgW="7236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937375" y="5127625"/>
                        <a:ext cx="2159000" cy="433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7847701"/>
              </p:ext>
            </p:extLst>
          </p:nvPr>
        </p:nvGraphicFramePr>
        <p:xfrm>
          <a:off x="2528888" y="6072188"/>
          <a:ext cx="1879600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6" name="Equation" r:id="rId17" imgW="774360" imgH="291960" progId="Equation.DSMT4">
                  <p:embed/>
                </p:oleObj>
              </mc:Choice>
              <mc:Fallback>
                <p:oleObj name="Equation" r:id="rId17" imgW="77436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528888" y="6072188"/>
                        <a:ext cx="1879600" cy="490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9432472"/>
              </p:ext>
            </p:extLst>
          </p:nvPr>
        </p:nvGraphicFramePr>
        <p:xfrm>
          <a:off x="7005638" y="6084888"/>
          <a:ext cx="180022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7" name="Equation" r:id="rId19" imgW="761760" imgH="291960" progId="Equation.DSMT4">
                  <p:embed/>
                </p:oleObj>
              </mc:Choice>
              <mc:Fallback>
                <p:oleObj name="Equation" r:id="rId19" imgW="76176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7005638" y="6084888"/>
                        <a:ext cx="1800225" cy="466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AutoShape 10">
            <a:hlinkClick r:id="rId21" action="ppaction://hlinksldjump"/>
          </p:cNvPr>
          <p:cNvSpPr>
            <a:spLocks noChangeArrowheads="1"/>
          </p:cNvSpPr>
          <p:nvPr/>
        </p:nvSpPr>
        <p:spPr bwMode="auto">
          <a:xfrm rot="21110220">
            <a:off x="-92661" y="59922"/>
            <a:ext cx="2279651" cy="1495425"/>
          </a:xfrm>
          <a:prstGeom prst="star5">
            <a:avLst/>
          </a:prstGeom>
          <a:solidFill>
            <a:srgbClr val="FF0000"/>
          </a:solidFill>
          <a:ln w="9525">
            <a:solidFill>
              <a:srgbClr val="FAFCB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200" dirty="0">
                <a:solidFill>
                  <a:prstClr val="white"/>
                </a:solidFill>
                <a:cs typeface="Arial" charset="0"/>
              </a:rPr>
              <a:t>1</a:t>
            </a:r>
          </a:p>
        </p:txBody>
      </p:sp>
      <p:sp>
        <p:nvSpPr>
          <p:cNvPr id="39" name="Oval 39"/>
          <p:cNvSpPr>
            <a:spLocks noChangeArrowheads="1"/>
          </p:cNvSpPr>
          <p:nvPr/>
        </p:nvSpPr>
        <p:spPr bwMode="auto">
          <a:xfrm>
            <a:off x="2521525" y="6049678"/>
            <a:ext cx="471488" cy="452438"/>
          </a:xfrm>
          <a:prstGeom prst="ellipse">
            <a:avLst/>
          </a:prstGeom>
          <a:noFill/>
          <a:ln w="28575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3261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412093" y="1382486"/>
            <a:ext cx="8070398" cy="273231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1000"/>
              </a:spcAft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B"/>
          <p:cNvSpPr/>
          <p:nvPr/>
        </p:nvSpPr>
        <p:spPr>
          <a:xfrm>
            <a:off x="2412091" y="4385783"/>
            <a:ext cx="3981087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12" name="C"/>
          <p:cNvSpPr/>
          <p:nvPr/>
        </p:nvSpPr>
        <p:spPr>
          <a:xfrm flipH="1">
            <a:off x="6447292" y="4372778"/>
            <a:ext cx="4099719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</a:rPr>
              <a:t>00</a:t>
            </a:r>
          </a:p>
        </p:txBody>
      </p:sp>
      <p:pic>
        <p:nvPicPr>
          <p:cNvPr id="37" name="Picture 2" descr="Kết quả hình ảnh cho home 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18" y="217714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5600" y="1686580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47251" y="2229118"/>
            <a:ext cx="7635240" cy="1637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Trong </a:t>
            </a: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một tam giác </a:t>
            </a:r>
            <a:r>
              <a:rPr lang="vi-VN" sz="32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vuông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vi-VN" sz="32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tích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hai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cạnh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góc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vuông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bằng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tích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cạnh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huyền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đường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cao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tương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ứng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29000" y="4524046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467600" y="4524045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AutoShape 11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20827487">
            <a:off x="67615" y="168851"/>
            <a:ext cx="2393949" cy="1293284"/>
          </a:xfrm>
          <a:prstGeom prst="star5">
            <a:avLst/>
          </a:prstGeom>
          <a:solidFill>
            <a:srgbClr val="0563C1"/>
          </a:solidFill>
          <a:ln w="9525">
            <a:solidFill>
              <a:srgbClr val="954F7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cs typeface="Arial" charset="0"/>
              </a:rPr>
              <a:t>2</a:t>
            </a:r>
            <a:endParaRPr kumimoji="0" lang="en-US" sz="3200" b="0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cs typeface="Arial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3410990" y="4614549"/>
            <a:ext cx="471488" cy="452438"/>
          </a:xfrm>
          <a:prstGeom prst="ellipse">
            <a:avLst/>
          </a:prstGeom>
          <a:noFill/>
          <a:ln w="28575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5812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20689" y="1274108"/>
            <a:ext cx="8845714" cy="268829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0" name="A"/>
          <p:cNvSpPr/>
          <p:nvPr/>
        </p:nvSpPr>
        <p:spPr>
          <a:xfrm>
            <a:off x="1720689" y="5334000"/>
            <a:ext cx="4293506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B"/>
          <p:cNvSpPr/>
          <p:nvPr/>
        </p:nvSpPr>
        <p:spPr>
          <a:xfrm>
            <a:off x="1700214" y="4318072"/>
            <a:ext cx="431398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12" name="C"/>
          <p:cNvSpPr/>
          <p:nvPr/>
        </p:nvSpPr>
        <p:spPr>
          <a:xfrm flipH="1">
            <a:off x="6042338" y="4318072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13" name="D"/>
          <p:cNvSpPr/>
          <p:nvPr/>
        </p:nvSpPr>
        <p:spPr>
          <a:xfrm flipH="1">
            <a:off x="6098388" y="5334000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</a:rPr>
              <a:t>00</a:t>
            </a:r>
          </a:p>
        </p:txBody>
      </p:sp>
      <p:pic>
        <p:nvPicPr>
          <p:cNvPr id="37" name="Picture 2" descr="Kết quả hình ảnh cho home 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18" y="217714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8" name="AutoShape 12">
            <a:hlinkClick r:id="rId8" action="ppaction://hlinksldjump"/>
          </p:cNvPr>
          <p:cNvSpPr>
            <a:spLocks noChangeArrowheads="1"/>
          </p:cNvSpPr>
          <p:nvPr/>
        </p:nvSpPr>
        <p:spPr bwMode="auto">
          <a:xfrm rot="372207">
            <a:off x="52982" y="120102"/>
            <a:ext cx="2294467" cy="1320800"/>
          </a:xfrm>
          <a:prstGeom prst="star5">
            <a:avLst/>
          </a:prstGeom>
          <a:gradFill rotWithShape="1">
            <a:gsLst>
              <a:gs pos="0">
                <a:srgbClr val="66FF33"/>
              </a:gs>
              <a:gs pos="100000">
                <a:srgbClr val="0000D0"/>
              </a:gs>
            </a:gsLst>
            <a:lin ang="5400000" scaled="1"/>
          </a:gra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charset="0"/>
              </a:rPr>
              <a:t>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20689" y="1437382"/>
            <a:ext cx="88457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Cho         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  .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rong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sau câu nào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 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4206416"/>
              </p:ext>
            </p:extLst>
          </p:nvPr>
        </p:nvGraphicFramePr>
        <p:xfrm>
          <a:off x="2700337" y="1553730"/>
          <a:ext cx="957263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00" name="Equation" r:id="rId9" imgW="622080" imgH="228600" progId="Equation.DSMT4">
                  <p:embed/>
                </p:oleObj>
              </mc:Choice>
              <mc:Fallback>
                <p:oleObj name="Equation" r:id="rId9" imgW="6220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700337" y="1553730"/>
                        <a:ext cx="957263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2707979"/>
              </p:ext>
            </p:extLst>
          </p:nvPr>
        </p:nvGraphicFramePr>
        <p:xfrm>
          <a:off x="5389563" y="1568450"/>
          <a:ext cx="477837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01" name="Equation" r:id="rId11" imgW="190440" imgH="215640" progId="Equation.DSMT4">
                  <p:embed/>
                </p:oleObj>
              </mc:Choice>
              <mc:Fallback>
                <p:oleObj name="Equation" r:id="rId11" imgW="19044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389563" y="1568450"/>
                        <a:ext cx="477837" cy="336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5936560"/>
              </p:ext>
            </p:extLst>
          </p:nvPr>
        </p:nvGraphicFramePr>
        <p:xfrm>
          <a:off x="7720260" y="1601957"/>
          <a:ext cx="509340" cy="303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02" name="Equation" r:id="rId13" imgW="393480" imgH="215640" progId="Equation.DSMT4">
                  <p:embed/>
                </p:oleObj>
              </mc:Choice>
              <mc:Fallback>
                <p:oleObj name="Equation" r:id="rId13" imgW="39348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720260" y="1601957"/>
                        <a:ext cx="509340" cy="3030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2470261"/>
              </p:ext>
            </p:extLst>
          </p:nvPr>
        </p:nvGraphicFramePr>
        <p:xfrm>
          <a:off x="1889125" y="4459288"/>
          <a:ext cx="3292475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03" name="Equation" r:id="rId15" imgW="1841400" imgH="342720" progId="Equation.DSMT4">
                  <p:embed/>
                </p:oleObj>
              </mc:Choice>
              <mc:Fallback>
                <p:oleObj name="Equation" r:id="rId15" imgW="18414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889125" y="4459288"/>
                        <a:ext cx="3292475" cy="512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0582561"/>
              </p:ext>
            </p:extLst>
          </p:nvPr>
        </p:nvGraphicFramePr>
        <p:xfrm>
          <a:off x="6781800" y="4360863"/>
          <a:ext cx="3194050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04" name="Equation" r:id="rId17" imgW="2070000" imgH="609480" progId="Equation.DSMT4">
                  <p:embed/>
                </p:oleObj>
              </mc:Choice>
              <mc:Fallback>
                <p:oleObj name="Equation" r:id="rId17" imgW="2070000" imgH="609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781800" y="4360863"/>
                        <a:ext cx="3194050" cy="708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2486303"/>
              </p:ext>
            </p:extLst>
          </p:nvPr>
        </p:nvGraphicFramePr>
        <p:xfrm>
          <a:off x="1911350" y="5519738"/>
          <a:ext cx="2508250" cy="471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05" name="Equation" r:id="rId19" imgW="1942920" imgH="342720" progId="Equation.DSMT4">
                  <p:embed/>
                </p:oleObj>
              </mc:Choice>
              <mc:Fallback>
                <p:oleObj name="Equation" r:id="rId19" imgW="194292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911350" y="5519738"/>
                        <a:ext cx="2508250" cy="471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4558464"/>
              </p:ext>
            </p:extLst>
          </p:nvPr>
        </p:nvGraphicFramePr>
        <p:xfrm>
          <a:off x="6692900" y="5527675"/>
          <a:ext cx="3636963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06" name="Equation" r:id="rId21" imgW="2171520" imgH="304560" progId="Equation.DSMT4">
                  <p:embed/>
                </p:oleObj>
              </mc:Choice>
              <mc:Fallback>
                <p:oleObj name="Equation" r:id="rId21" imgW="217152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692900" y="5527675"/>
                        <a:ext cx="3636963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Oval 39"/>
          <p:cNvSpPr>
            <a:spLocks noChangeArrowheads="1"/>
          </p:cNvSpPr>
          <p:nvPr/>
        </p:nvSpPr>
        <p:spPr bwMode="auto">
          <a:xfrm>
            <a:off x="6733310" y="4489183"/>
            <a:ext cx="471488" cy="452438"/>
          </a:xfrm>
          <a:prstGeom prst="ellipse">
            <a:avLst/>
          </a:prstGeom>
          <a:noFill/>
          <a:ln w="28575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4" name="Picture 43"/>
          <p:cNvPicPr/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690" y="2171700"/>
            <a:ext cx="29337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8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1238" y="1152188"/>
            <a:ext cx="8265773" cy="273231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</a:rPr>
              <a:t>00</a:t>
            </a:r>
          </a:p>
        </p:txBody>
      </p:sp>
      <p:pic>
        <p:nvPicPr>
          <p:cNvPr id="37" name="Picture 2" descr="Kết quả hình ảnh cho home 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18" y="217714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12093" y="1905000"/>
            <a:ext cx="80703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2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Trong </a:t>
            </a: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một tam giác </a:t>
            </a:r>
            <a:r>
              <a:rPr lang="vi-VN" sz="32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vuông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vi-VN" sz="32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bình </a:t>
            </a: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phương đường cao bằng tích hai hình chiếu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vi-VN" sz="32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hai </a:t>
            </a: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cạnh góc vuông trên cạnh huyền.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736273" y="1296225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B"/>
          <p:cNvSpPr/>
          <p:nvPr/>
        </p:nvSpPr>
        <p:spPr>
          <a:xfrm>
            <a:off x="2412092" y="4372778"/>
            <a:ext cx="3981087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46" name="C"/>
          <p:cNvSpPr/>
          <p:nvPr/>
        </p:nvSpPr>
        <p:spPr>
          <a:xfrm flipH="1">
            <a:off x="6447292" y="4372778"/>
            <a:ext cx="4099719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048000" y="4524046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467600" y="4524045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AutoShape 13">
            <a:hlinkClick r:id="rId6" action="ppaction://hlinksldjump"/>
          </p:cNvPr>
          <p:cNvSpPr>
            <a:spLocks noChangeArrowheads="1"/>
          </p:cNvSpPr>
          <p:nvPr/>
        </p:nvSpPr>
        <p:spPr bwMode="auto">
          <a:xfrm rot="20944063">
            <a:off x="176870" y="161572"/>
            <a:ext cx="2294467" cy="1318684"/>
          </a:xfrm>
          <a:prstGeom prst="star5">
            <a:avLst/>
          </a:prstGeom>
          <a:gradFill rotWithShape="1">
            <a:gsLst>
              <a:gs pos="0">
                <a:srgbClr val="FF3300">
                  <a:alpha val="98000"/>
                </a:srgbClr>
              </a:gs>
              <a:gs pos="100000">
                <a:sysClr val="window" lastClr="FFFFFF"/>
              </a:gs>
            </a:gsLst>
            <a:lin ang="2700000" scaled="1"/>
          </a:gra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charset="0"/>
              </a:rPr>
              <a:t>4</a:t>
            </a:r>
          </a:p>
        </p:txBody>
      </p:sp>
      <p:sp>
        <p:nvSpPr>
          <p:cNvPr id="38" name="Oval 39"/>
          <p:cNvSpPr>
            <a:spLocks noChangeArrowheads="1"/>
          </p:cNvSpPr>
          <p:nvPr/>
        </p:nvSpPr>
        <p:spPr bwMode="auto">
          <a:xfrm>
            <a:off x="7453312" y="4611397"/>
            <a:ext cx="471488" cy="452438"/>
          </a:xfrm>
          <a:prstGeom prst="ellipse">
            <a:avLst/>
          </a:prstGeom>
          <a:noFill/>
          <a:ln w="28575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9634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5" grpId="0" animBg="1"/>
      <p:bldP spid="46" grpId="0" animBg="1"/>
      <p:bldP spid="49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Kết quả hình ảnh cho home 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18" y="217714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AutoShape 1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117626" y="181664"/>
            <a:ext cx="2294467" cy="1320800"/>
          </a:xfrm>
          <a:prstGeom prst="star5">
            <a:avLst/>
          </a:prstGeom>
          <a:solidFill>
            <a:srgbClr val="FFFF00">
              <a:alpha val="98000"/>
            </a:srgbClr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200" dirty="0">
                <a:solidFill>
                  <a:prstClr val="black"/>
                </a:solidFill>
                <a:cs typeface="Arial" charset="0"/>
              </a:rPr>
              <a:t>5</a:t>
            </a:r>
          </a:p>
        </p:txBody>
      </p:sp>
      <p:grpSp>
        <p:nvGrpSpPr>
          <p:cNvPr id="42" name="Group 23"/>
          <p:cNvGrpSpPr>
            <a:grpSpLocks/>
          </p:cNvGrpSpPr>
          <p:nvPr/>
        </p:nvGrpSpPr>
        <p:grpSpPr bwMode="auto">
          <a:xfrm>
            <a:off x="1824267" y="1083783"/>
            <a:ext cx="7620000" cy="2785200"/>
            <a:chOff x="1542" y="144"/>
            <a:chExt cx="3888" cy="1378"/>
          </a:xfrm>
        </p:grpSpPr>
        <p:sp>
          <p:nvSpPr>
            <p:cNvPr id="43" name="AutoShape 24" descr="Blue tissue paper"/>
            <p:cNvSpPr>
              <a:spLocks noChangeArrowheads="1"/>
            </p:cNvSpPr>
            <p:nvPr/>
          </p:nvSpPr>
          <p:spPr bwMode="auto">
            <a:xfrm>
              <a:off x="1542" y="144"/>
              <a:ext cx="3888" cy="1378"/>
            </a:xfrm>
            <a:prstGeom prst="cloudCallout">
              <a:avLst>
                <a:gd name="adj1" fmla="val 3291"/>
                <a:gd name="adj2" fmla="val 47223"/>
              </a:avLst>
            </a:prstGeom>
            <a:blipFill dpi="0" rotWithShape="1">
              <a:blip r:embed="rId6"/>
              <a:srcRect/>
              <a:tile tx="0" ty="0" sx="100000" sy="100000" flip="none" algn="tl"/>
            </a:blip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>
              <a:lvl1pPr marL="342900" indent="-342900" eaLnBrk="0" hangingPunct="0">
                <a:defRPr sz="3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 panose="020B0604020202020204" pitchFamily="34" charset="0"/>
                </a:rPr>
                <a:t>   </a:t>
              </a:r>
              <a:endParaRPr kumimoji="0" lang="en-US" sz="3733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4" name="Text Box 25"/>
            <p:cNvSpPr txBox="1">
              <a:spLocks noChangeArrowheads="1"/>
            </p:cNvSpPr>
            <p:nvPr/>
          </p:nvSpPr>
          <p:spPr bwMode="auto">
            <a:xfrm>
              <a:off x="1973" y="340"/>
              <a:ext cx="3257" cy="3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cs typeface="Arial" charset="0"/>
              </a:endParaRPr>
            </a:p>
          </p:txBody>
        </p:sp>
      </p:grpSp>
      <p:sp>
        <p:nvSpPr>
          <p:cNvPr id="45" name="Text Box 26"/>
          <p:cNvSpPr txBox="1">
            <a:spLocks noChangeArrowheads="1"/>
          </p:cNvSpPr>
          <p:nvPr/>
        </p:nvSpPr>
        <p:spPr bwMode="auto">
          <a:xfrm>
            <a:off x="2413858" y="1775369"/>
            <a:ext cx="6638434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sy="50000" kx="-2453608" algn="br" rotWithShape="0">
              <a:srgbClr val="E7E6E6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rPr>
              <a:t>     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rPr>
              <a:t>CHÚC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rPr>
              <a:t>MỪNG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rPr>
              <a:t>BẠN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rPr>
              <a:t>LÀ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rPr>
              <a:t>NGƯỜI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rPr>
              <a:t> MAY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rPr>
              <a:t>MẮN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rPr>
              <a:t>NHẬN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rPr>
              <a:t> 1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rPr>
              <a:t>PHẦN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rPr>
              <a:t>QUÀ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02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8" grpId="0" animBg="1"/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BB6D6FB-DF88-40EF-A7A7-69E85FFD0AA1}"/>
              </a:ext>
            </a:extLst>
          </p:cNvPr>
          <p:cNvGrpSpPr/>
          <p:nvPr/>
        </p:nvGrpSpPr>
        <p:grpSpPr>
          <a:xfrm>
            <a:off x="223713" y="990600"/>
            <a:ext cx="4872402" cy="2866344"/>
            <a:chOff x="603958" y="636969"/>
            <a:chExt cx="4625190" cy="286634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FA178D6-95DD-4D7D-97C2-9019E4F25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6646"/>
            <a:stretch/>
          </p:blipFill>
          <p:spPr>
            <a:xfrm>
              <a:off x="3643086" y="820841"/>
              <a:ext cx="1586062" cy="2682472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406D3E0-29AA-451B-B931-DC2223ED7067}"/>
                </a:ext>
              </a:extLst>
            </p:cNvPr>
            <p:cNvSpPr/>
            <p:nvPr/>
          </p:nvSpPr>
          <p:spPr>
            <a:xfrm>
              <a:off x="603958" y="636969"/>
              <a:ext cx="3053641" cy="239204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1306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2800" dirty="0" smtClean="0">
                  <a:solidFill>
                    <a:srgbClr val="1306BA"/>
                  </a:solidFill>
                  <a:latin typeface="Times New Roman"/>
                  <a:cs typeface="Arial" panose="020B0604020202020204" pitchFamily="34" charset="0"/>
                </a:rPr>
                <a:t>.</a:t>
              </a:r>
              <a:endParaRPr lang="en-US" sz="2800" dirty="0">
                <a:solidFill>
                  <a:srgbClr val="1306BA"/>
                </a:solidFill>
                <a:latin typeface="Calibri Light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15930BE-9A41-4A62-8CF3-AF1BFB8DBEE5}"/>
              </a:ext>
            </a:extLst>
          </p:cNvPr>
          <p:cNvGrpSpPr/>
          <p:nvPr/>
        </p:nvGrpSpPr>
        <p:grpSpPr>
          <a:xfrm>
            <a:off x="223713" y="4011583"/>
            <a:ext cx="5167849" cy="2456902"/>
            <a:chOff x="457200" y="3764131"/>
            <a:chExt cx="4988142" cy="245690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681705-3152-4877-92BF-82F70E6B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288"/>
            <a:stretch/>
          </p:blipFill>
          <p:spPr>
            <a:xfrm>
              <a:off x="3415236" y="3764131"/>
              <a:ext cx="2030106" cy="2456901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1F18CAA-0959-40CD-B646-51E52A134958}"/>
                </a:ext>
              </a:extLst>
            </p:cNvPr>
            <p:cNvSpPr/>
            <p:nvPr/>
          </p:nvSpPr>
          <p:spPr>
            <a:xfrm>
              <a:off x="457200" y="3867348"/>
              <a:ext cx="3104945" cy="2353685"/>
            </a:xfrm>
            <a:prstGeom prst="roundRect">
              <a:avLst/>
            </a:prstGeom>
            <a:solidFill>
              <a:srgbClr val="BAF2BF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800" dirty="0">
                <a:solidFill>
                  <a:srgbClr val="336600"/>
                </a:solidFill>
                <a:latin typeface="Calibri Light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05DFE5E-8C8D-4A62-B3C7-9E1BC5229E3B}"/>
              </a:ext>
            </a:extLst>
          </p:cNvPr>
          <p:cNvGrpSpPr/>
          <p:nvPr/>
        </p:nvGrpSpPr>
        <p:grpSpPr>
          <a:xfrm>
            <a:off x="6324600" y="837309"/>
            <a:ext cx="5441802" cy="3262250"/>
            <a:chOff x="5605404" y="454240"/>
            <a:chExt cx="5441802" cy="32622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69A98C7-0E2A-4473-A8F0-C07B9E2090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1291" t="4685" r="68645" b="-4685"/>
            <a:stretch/>
          </p:blipFill>
          <p:spPr>
            <a:xfrm>
              <a:off x="5605404" y="716998"/>
              <a:ext cx="2030106" cy="2999492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7B74E80-0038-459B-8108-090EB7008BFA}"/>
                </a:ext>
              </a:extLst>
            </p:cNvPr>
            <p:cNvSpPr/>
            <p:nvPr/>
          </p:nvSpPr>
          <p:spPr>
            <a:xfrm>
              <a:off x="7635510" y="454240"/>
              <a:ext cx="3411696" cy="2392048"/>
            </a:xfrm>
            <a:prstGeom prst="roundRect">
              <a:avLst/>
            </a:prstGeom>
            <a:solidFill>
              <a:srgbClr val="D8F99D"/>
            </a:solidFill>
            <a:ln w="28575">
              <a:solidFill>
                <a:srgbClr val="5AF2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800" dirty="0">
                <a:solidFill>
                  <a:srgbClr val="70AD47">
                    <a:lumMod val="50000"/>
                  </a:srgbClr>
                </a:solidFill>
                <a:latin typeface="Calibri Light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84D03F9-F877-47A3-80BF-7F6C6CA9519D}"/>
              </a:ext>
            </a:extLst>
          </p:cNvPr>
          <p:cNvGrpSpPr/>
          <p:nvPr/>
        </p:nvGrpSpPr>
        <p:grpSpPr>
          <a:xfrm>
            <a:off x="7037654" y="3657601"/>
            <a:ext cx="4914814" cy="2887799"/>
            <a:chOff x="5474571" y="3785683"/>
            <a:chExt cx="4914814" cy="254225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906036D-931E-4AA6-9B83-7E00291B65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76202"/>
            <a:stretch/>
          </p:blipFill>
          <p:spPr>
            <a:xfrm>
              <a:off x="5474571" y="3785683"/>
              <a:ext cx="1307229" cy="2542252"/>
            </a:xfrm>
            <a:prstGeom prst="rect">
              <a:avLst/>
            </a:prstGeom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BC6C459-8FC6-44F0-B5AC-731A30A444BD}"/>
                </a:ext>
              </a:extLst>
            </p:cNvPr>
            <p:cNvSpPr/>
            <p:nvPr/>
          </p:nvSpPr>
          <p:spPr>
            <a:xfrm>
              <a:off x="6775103" y="4188174"/>
              <a:ext cx="3614282" cy="2139761"/>
            </a:xfrm>
            <a:prstGeom prst="roundRect">
              <a:avLst/>
            </a:prstGeom>
            <a:solidFill>
              <a:srgbClr val="FFB3B3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800" dirty="0">
                <a:solidFill>
                  <a:srgbClr val="FF0000"/>
                </a:solidFill>
                <a:latin typeface="Calibri Light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01FA76F-51F9-4EC3-988A-249F9E937747}"/>
              </a:ext>
            </a:extLst>
          </p:cNvPr>
          <p:cNvSpPr/>
          <p:nvPr/>
        </p:nvSpPr>
        <p:spPr>
          <a:xfrm>
            <a:off x="4114800" y="1961256"/>
            <a:ext cx="3428999" cy="2915544"/>
          </a:xfrm>
          <a:prstGeom prst="roundRect">
            <a:avLst/>
          </a:prstGeom>
          <a:solidFill>
            <a:srgbClr val="FFFF47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930776"/>
            <a:ext cx="3576468" cy="2915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0349803"/>
              </p:ext>
            </p:extLst>
          </p:nvPr>
        </p:nvGraphicFramePr>
        <p:xfrm>
          <a:off x="6032500" y="3332163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1" name="Equation" r:id="rId8" imgW="126720" imgH="190440" progId="Equation.DSMT4">
                  <p:embed/>
                </p:oleObj>
              </mc:Choice>
              <mc:Fallback>
                <p:oleObj name="Equation" r:id="rId8" imgW="12672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32500" y="3332163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9368947"/>
              </p:ext>
            </p:extLst>
          </p:nvPr>
        </p:nvGraphicFramePr>
        <p:xfrm>
          <a:off x="705808" y="1288893"/>
          <a:ext cx="2252663" cy="179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2" name="Equation" r:id="rId10" imgW="622080" imgH="761760" progId="Equation.DSMT4">
                  <p:embed/>
                </p:oleObj>
              </mc:Choice>
              <mc:Fallback>
                <p:oleObj name="Equation" r:id="rId10" imgW="622080" imgH="761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05808" y="1288893"/>
                        <a:ext cx="2252663" cy="1795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8757452"/>
              </p:ext>
            </p:extLst>
          </p:nvPr>
        </p:nvGraphicFramePr>
        <p:xfrm>
          <a:off x="381000" y="4419601"/>
          <a:ext cx="2907318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3" name="Equation" r:id="rId12" imgW="634680" imgH="469800" progId="Equation.DSMT4">
                  <p:embed/>
                </p:oleObj>
              </mc:Choice>
              <mc:Fallback>
                <p:oleObj name="Equation" r:id="rId12" imgW="63468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81000" y="4419601"/>
                        <a:ext cx="2907318" cy="1143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4070489"/>
              </p:ext>
            </p:extLst>
          </p:nvPr>
        </p:nvGraphicFramePr>
        <p:xfrm>
          <a:off x="8650854" y="1440229"/>
          <a:ext cx="2819400" cy="9810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4" name="Equation" r:id="rId14" imgW="634680" imgH="444240" progId="Equation.DSMT4">
                  <p:embed/>
                </p:oleObj>
              </mc:Choice>
              <mc:Fallback>
                <p:oleObj name="Equation" r:id="rId14" imgW="6346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650854" y="1440229"/>
                        <a:ext cx="2819400" cy="9810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6262280"/>
              </p:ext>
            </p:extLst>
          </p:nvPr>
        </p:nvGraphicFramePr>
        <p:xfrm>
          <a:off x="8618940" y="4403000"/>
          <a:ext cx="2811060" cy="146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5" name="Equation" r:id="rId16" imgW="939600" imgH="698400" progId="Equation.DSMT4">
                  <p:embed/>
                </p:oleObj>
              </mc:Choice>
              <mc:Fallback>
                <p:oleObj name="Equation" r:id="rId16" imgW="939600" imgH="698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618940" y="4403000"/>
                        <a:ext cx="2811060" cy="146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1000" y="253425"/>
            <a:ext cx="10672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94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304800" y="533400"/>
            <a:ext cx="41148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572000" y="304800"/>
            <a:ext cx="6705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Luyện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endParaRPr lang="en-US" sz="40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6800" y="1676400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38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rcRect l="17382" r="20120" b="2"/>
          <a:stretch/>
        </p:blipFill>
        <p:spPr>
          <a:xfrm>
            <a:off x="10439399" y="1"/>
            <a:ext cx="1752599" cy="1752600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sp>
        <p:nvSpPr>
          <p:cNvPr id="4" name="TextBox 3"/>
          <p:cNvSpPr txBox="1"/>
          <p:nvPr/>
        </p:nvSpPr>
        <p:spPr>
          <a:xfrm>
            <a:off x="274320" y="393918"/>
            <a:ext cx="9860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(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5 SGK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trang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69)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Trong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tam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vuông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cạnh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góc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vuông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độ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4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kẻ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ứng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cạnh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huyền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tính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này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độ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đoạn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thẳng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định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cạnh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huyền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878" y="1837726"/>
            <a:ext cx="3491820" cy="212467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9005084"/>
              </p:ext>
            </p:extLst>
          </p:nvPr>
        </p:nvGraphicFramePr>
        <p:xfrm>
          <a:off x="6032500" y="3332163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3" name="Equation" r:id="rId8" imgW="126720" imgH="190440" progId="Equation.DSMT4">
                  <p:embed/>
                </p:oleObj>
              </mc:Choice>
              <mc:Fallback>
                <p:oleObj name="Equation" r:id="rId8" imgW="12672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32500" y="3332163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" name="Picture 31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283281" y="140088"/>
            <a:ext cx="1970880" cy="144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2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8073" y="84754"/>
            <a:ext cx="4322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: (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5 SGK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trang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69)</a:t>
            </a:r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3810000" cy="21767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810000" y="46738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71256" y="917650"/>
            <a:ext cx="54025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*)           vuông 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tại     nên</a:t>
            </a:r>
            <a:r>
              <a:rPr kumimoji="0" lang="nl-NL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6448839"/>
              </p:ext>
            </p:extLst>
          </p:nvPr>
        </p:nvGraphicFramePr>
        <p:xfrm>
          <a:off x="1470025" y="1466850"/>
          <a:ext cx="2468563" cy="127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21" name="Equation" r:id="rId4" imgW="2273040" imgH="1091880" progId="Equation.DSMT4">
                  <p:embed/>
                </p:oleObj>
              </mc:Choice>
              <mc:Fallback>
                <p:oleObj name="Equation" r:id="rId4" imgW="2273040" imgH="109188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0025" y="1466850"/>
                        <a:ext cx="2468563" cy="127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671454" y="135407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(Theo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pytago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476693"/>
              </p:ext>
            </p:extLst>
          </p:nvPr>
        </p:nvGraphicFramePr>
        <p:xfrm>
          <a:off x="960438" y="1092200"/>
          <a:ext cx="8128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22" name="Equation" r:id="rId6" imgW="812520" imgH="279360" progId="Equation.DSMT4">
                  <p:embed/>
                </p:oleObj>
              </mc:Choice>
              <mc:Fallback>
                <p:oleObj name="Equation" r:id="rId6" imgW="812520" imgH="279360" progId="Equation.DSMT4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0438" y="1092200"/>
                        <a:ext cx="8128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6649521"/>
              </p:ext>
            </p:extLst>
          </p:nvPr>
        </p:nvGraphicFramePr>
        <p:xfrm>
          <a:off x="3294063" y="1077190"/>
          <a:ext cx="2413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23" name="Equation" r:id="rId8" imgW="241200" imgH="266400" progId="Equation.DSMT4">
                  <p:embed/>
                </p:oleObj>
              </mc:Choice>
              <mc:Fallback>
                <p:oleObj name="Equation" r:id="rId8" imgW="241200" imgH="266400" progId="Equation.DSMT4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4063" y="1077190"/>
                        <a:ext cx="241300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124200" y="2274761"/>
            <a:ext cx="257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( Do            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400" y="2713865"/>
            <a:ext cx="5482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*)           vuông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1751944"/>
              </p:ext>
            </p:extLst>
          </p:nvPr>
        </p:nvGraphicFramePr>
        <p:xfrm>
          <a:off x="1065213" y="2876989"/>
          <a:ext cx="8128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24" name="Equation" r:id="rId10" imgW="812520" imgH="279360" progId="Equation.DSMT4">
                  <p:embed/>
                </p:oleObj>
              </mc:Choice>
              <mc:Fallback>
                <p:oleObj name="Equation" r:id="rId10" imgW="812520" imgH="279360" progId="Equation.DSMT4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5213" y="2876989"/>
                        <a:ext cx="8128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7221481"/>
              </p:ext>
            </p:extLst>
          </p:nvPr>
        </p:nvGraphicFramePr>
        <p:xfrm>
          <a:off x="3352800" y="2861108"/>
          <a:ext cx="2413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25" name="Equation" r:id="rId12" imgW="241200" imgH="266400" progId="Equation.DSMT4">
                  <p:embed/>
                </p:oleObj>
              </mc:Choice>
              <mc:Fallback>
                <p:oleObj name="Equation" r:id="rId12" imgW="241200" imgH="266400" progId="Equation.DSMT4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2861108"/>
                        <a:ext cx="241300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0765039"/>
              </p:ext>
            </p:extLst>
          </p:nvPr>
        </p:nvGraphicFramePr>
        <p:xfrm>
          <a:off x="5394035" y="2848408"/>
          <a:ext cx="5080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26" name="Equation" r:id="rId14" imgW="507960" imgH="266400" progId="Equation.DSMT4">
                  <p:embed/>
                </p:oleObj>
              </mc:Choice>
              <mc:Fallback>
                <p:oleObj name="Equation" r:id="rId14" imgW="507960" imgH="266400" progId="Equation.DSMT4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4035" y="2848408"/>
                        <a:ext cx="508000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9891111"/>
              </p:ext>
            </p:extLst>
          </p:nvPr>
        </p:nvGraphicFramePr>
        <p:xfrm>
          <a:off x="1301750" y="3377045"/>
          <a:ext cx="18034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27" name="Equation" r:id="rId16" imgW="1803240" imgH="342720" progId="Equation.DSMT4">
                  <p:embed/>
                </p:oleObj>
              </mc:Choice>
              <mc:Fallback>
                <p:oleObj name="Equation" r:id="rId16" imgW="1803240" imgH="342720" progId="Equation.DSMT4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1750" y="3377045"/>
                        <a:ext cx="18034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212762" y="3259582"/>
            <a:ext cx="6769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(Theo hệ thức lượng trong tam giác vuông)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2170060"/>
              </p:ext>
            </p:extLst>
          </p:nvPr>
        </p:nvGraphicFramePr>
        <p:xfrm>
          <a:off x="1219200" y="3797300"/>
          <a:ext cx="38100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28" name="Equation" r:id="rId18" imgW="3809880" imgH="393480" progId="Equation.DSMT4">
                  <p:embed/>
                </p:oleObj>
              </mc:Choice>
              <mc:Fallback>
                <p:oleObj name="Equation" r:id="rId18" imgW="3809880" imgH="393480" progId="Equation.DSMT4">
                  <p:embed/>
                  <p:pic>
                    <p:nvPicPr>
                      <p:cNvPr id="0" name="Object 61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3797300"/>
                        <a:ext cx="3810000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554182" y="4264967"/>
            <a:ext cx="5482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*)  Có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2880955"/>
              </p:ext>
            </p:extLst>
          </p:nvPr>
        </p:nvGraphicFramePr>
        <p:xfrm>
          <a:off x="1651000" y="4375589"/>
          <a:ext cx="36830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29" name="Equation" r:id="rId20" imgW="3682800" imgH="330120" progId="Equation.DSMT4">
                  <p:embed/>
                </p:oleObj>
              </mc:Choice>
              <mc:Fallback>
                <p:oleObj name="Equation" r:id="rId20" imgW="3682800" imgH="330120" progId="Equation.DSMT4">
                  <p:embed/>
                  <p:pic>
                    <p:nvPicPr>
                      <p:cNvPr id="0" name="Object 61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1000" y="4375589"/>
                        <a:ext cx="3683000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574964" y="4876800"/>
            <a:ext cx="5604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*)  Có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0751553"/>
              </p:ext>
            </p:extLst>
          </p:nvPr>
        </p:nvGraphicFramePr>
        <p:xfrm>
          <a:off x="1676400" y="5003800"/>
          <a:ext cx="4313237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30" name="Equation" r:id="rId22" imgW="3555720" imgH="1168200" progId="Equation.DSMT4">
                  <p:embed/>
                </p:oleObj>
              </mc:Choice>
              <mc:Fallback>
                <p:oleObj name="Equation" r:id="rId22" imgW="3555720" imgH="116820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5003800"/>
                        <a:ext cx="4313237" cy="116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759588" y="2321066"/>
                <a:ext cx="140789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𝐵𝐶</m:t>
                      </m:r>
                      <m:r>
                        <a:rPr lang="en-US" sz="2400" i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9588" y="2321066"/>
                <a:ext cx="1407899" cy="461665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762000" y="6183868"/>
            <a:ext cx="7825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517065" y="6262255"/>
                <a:ext cx="451950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𝐵𝐻</m:t>
                      </m:r>
                      <m:r>
                        <m:rPr>
                          <m:nor/>
                        </m:rPr>
                        <a:rPr lang="en-US" sz="2400" i="1">
                          <a:latin typeface="Cambria Math" panose="02040503050406030204" pitchFamily="18" charset="0"/>
                        </a:rPr>
                        <m:t> </m:t>
                      </m:r>
                      <m:r>
                        <a:rPr lang="en-US" sz="2400" i="0">
                          <a:latin typeface="Cambria Math" panose="02040503050406030204" pitchFamily="18" charset="0"/>
                        </a:rPr>
                        <m:t>=1,8;</m:t>
                      </m:r>
                      <m:r>
                        <m:rPr>
                          <m:nor/>
                        </m:rPr>
                        <a:rPr lang="en-US" sz="2400" i="1">
                          <a:latin typeface="Cambria Math" panose="02040503050406030204" pitchFamily="18" charset="0"/>
                        </a:rPr>
                        <m:t>  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𝐶𝐻</m:t>
                      </m:r>
                      <m:r>
                        <a:rPr lang="en-US" sz="2400" i="0">
                          <a:latin typeface="Cambria Math" panose="02040503050406030204" pitchFamily="18" charset="0"/>
                        </a:rPr>
                        <m:t>=3,2;</m:t>
                      </m:r>
                      <m:r>
                        <m:rPr>
                          <m:nor/>
                        </m:rPr>
                        <a:rPr lang="en-US" sz="2400" i="1">
                          <a:latin typeface="Cambria Math" panose="02040503050406030204" pitchFamily="18" charset="0"/>
                        </a:rPr>
                        <m:t>  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𝐴𝐻</m:t>
                      </m:r>
                      <m:r>
                        <a:rPr lang="en-US" sz="2400" i="0">
                          <a:latin typeface="Cambria Math" panose="02040503050406030204" pitchFamily="18" charset="0"/>
                        </a:rPr>
                        <m:t>=2,4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7065" y="6262255"/>
                <a:ext cx="4519506" cy="461665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252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2" grpId="0"/>
      <p:bldP spid="13" grpId="0"/>
      <p:bldP spid="19" grpId="0"/>
      <p:bldP spid="21" grpId="0"/>
      <p:bldP spid="23" grpId="0"/>
      <p:bldP spid="3" grpId="0"/>
      <p:bldP spid="2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546318"/>
            <a:ext cx="9372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( Bài 6 SGK trang 69)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Đường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rcRect l="17382" r="20120" b="2"/>
          <a:stretch/>
        </p:blipFill>
        <p:spPr>
          <a:xfrm>
            <a:off x="10439399" y="1"/>
            <a:ext cx="1752599" cy="1752600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011" y="0"/>
            <a:ext cx="1367374" cy="1408113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828800"/>
            <a:ext cx="4007912" cy="25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20040" y="4227493"/>
            <a:ext cx="11338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2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651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lh3.googleusercontent.com/-Tk55LJDFflU/WsHNwwaiKSI/AAAAAAAAB6g/jFfcR8uLDVMfXANO8wdQVpwHcT3NMu_AQCHMYCw/h136/5-mau_slide_powerpoint_dep_ctu.vn_(27).gif">
            <a:extLst>
              <a:ext uri="{FF2B5EF4-FFF2-40B4-BE49-F238E27FC236}">
                <a16:creationId xmlns:a16="http://schemas.microsoft.com/office/drawing/2014/main" id="{3505E02C-2CD3-4F74-B3AE-7EDEBF5D8F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93" y="4979963"/>
            <a:ext cx="3032007" cy="187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https://lh3.googleusercontent.com/-hCZmtIGIYWo/WsHN9xcCJ-I/AAAAAAAAB7c/XZXLuzX8LEgcBZyvQvRyNuKebeDk0QYhwCHMYCw/h136/6-mau_slide_powerpoint_dep_ctu.vn_(38).jpg">
            <a:extLst>
              <a:ext uri="{FF2B5EF4-FFF2-40B4-BE49-F238E27FC236}">
                <a16:creationId xmlns:a16="http://schemas.microsoft.com/office/drawing/2014/main" id="{B0CF9666-51B8-4643-866F-6C74CC0079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44" y="440934"/>
            <a:ext cx="302895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4F0E1F-7190-4964-87D6-F1F379B7A8E2}"/>
              </a:ext>
            </a:extLst>
          </p:cNvPr>
          <p:cNvSpPr/>
          <p:nvPr/>
        </p:nvSpPr>
        <p:spPr>
          <a:xfrm>
            <a:off x="2802601" y="1336536"/>
            <a:ext cx="698069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</a:rPr>
              <a:t>Chào mừng các thầy cô </a:t>
            </a:r>
          </a:p>
          <a:p>
            <a:pPr algn="ctr"/>
            <a:r>
              <a:rPr lang="en-US" sz="54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</a:rPr>
              <a:t>về dự giờ thăm lớp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980FBC-76AD-4D87-AAC6-2B7FEBE2460E}"/>
              </a:ext>
            </a:extLst>
          </p:cNvPr>
          <p:cNvSpPr txBox="1"/>
          <p:nvPr/>
        </p:nvSpPr>
        <p:spPr>
          <a:xfrm flipH="1">
            <a:off x="4008706" y="3991771"/>
            <a:ext cx="4174588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FF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Giáo </a:t>
            </a:r>
            <a:r>
              <a:rPr lang="en-US" sz="2400" b="1" dirty="0" smtClean="0">
                <a:solidFill>
                  <a:srgbClr val="FFFF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viên: 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FF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Trường: THCS ……………</a:t>
            </a:r>
            <a:endParaRPr lang="en-US" sz="2400" b="1" dirty="0">
              <a:solidFill>
                <a:srgbClr val="FFFF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94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7873" y="304800"/>
            <a:ext cx="4322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(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 SGK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69)</a:t>
            </a:r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015" y="-152400"/>
            <a:ext cx="4007912" cy="25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505200" y="122938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981200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4594258"/>
              </p:ext>
            </p:extLst>
          </p:nvPr>
        </p:nvGraphicFramePr>
        <p:xfrm>
          <a:off x="1270000" y="2133600"/>
          <a:ext cx="32258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29" name="Equation" r:id="rId4" imgW="3225600" imgH="279360" progId="Equation.DSMT4">
                  <p:embed/>
                </p:oleObj>
              </mc:Choice>
              <mc:Fallback>
                <p:oleObj name="Equation" r:id="rId4" imgW="322560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70000" y="2133600"/>
                        <a:ext cx="32258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33400" y="259080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          vuông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4608993"/>
              </p:ext>
            </p:extLst>
          </p:nvPr>
        </p:nvGraphicFramePr>
        <p:xfrm>
          <a:off x="1208088" y="2743200"/>
          <a:ext cx="825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0" name="Equation" r:id="rId6" imgW="825480" imgH="279360" progId="Equation.DSMT4">
                  <p:embed/>
                </p:oleObj>
              </mc:Choice>
              <mc:Fallback>
                <p:oleObj name="Equation" r:id="rId6" imgW="82548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08088" y="2743200"/>
                        <a:ext cx="8255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2456364"/>
              </p:ext>
            </p:extLst>
          </p:nvPr>
        </p:nvGraphicFramePr>
        <p:xfrm>
          <a:off x="3531968" y="2736270"/>
          <a:ext cx="201832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1" name="Equation" r:id="rId8" imgW="253800" imgH="266400" progId="Equation.DSMT4">
                  <p:embed/>
                </p:oleObj>
              </mc:Choice>
              <mc:Fallback>
                <p:oleObj name="Equation" r:id="rId8" imgW="2538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31968" y="2736270"/>
                        <a:ext cx="201832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1306026"/>
              </p:ext>
            </p:extLst>
          </p:nvPr>
        </p:nvGraphicFramePr>
        <p:xfrm>
          <a:off x="5572990" y="2729345"/>
          <a:ext cx="4953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2" name="Equation" r:id="rId10" imgW="495000" imgH="266400" progId="Equation.DSMT4">
                  <p:embed/>
                </p:oleObj>
              </mc:Choice>
              <mc:Fallback>
                <p:oleObj name="Equation" r:id="rId10" imgW="4950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72990" y="2729345"/>
                        <a:ext cx="4953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81290" y="3189795"/>
            <a:ext cx="10467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6046423"/>
              </p:ext>
            </p:extLst>
          </p:nvPr>
        </p:nvGraphicFramePr>
        <p:xfrm>
          <a:off x="514350" y="3886200"/>
          <a:ext cx="32766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3" name="Equation" r:id="rId12" imgW="3276360" imgH="406080" progId="Equation.DSMT4">
                  <p:embed/>
                </p:oleObj>
              </mc:Choice>
              <mc:Fallback>
                <p:oleObj name="Equation" r:id="rId12" imgW="327636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14350" y="3886200"/>
                        <a:ext cx="32766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1468592"/>
              </p:ext>
            </p:extLst>
          </p:nvPr>
        </p:nvGraphicFramePr>
        <p:xfrm>
          <a:off x="1035050" y="4343400"/>
          <a:ext cx="14859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4" name="Equation" r:id="rId14" imgW="1485720" imgH="393480" progId="Equation.DSMT4">
                  <p:embed/>
                </p:oleObj>
              </mc:Choice>
              <mc:Fallback>
                <p:oleObj name="Equation" r:id="rId14" imgW="14857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035050" y="4343400"/>
                        <a:ext cx="14859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638990" y="4281055"/>
            <a:ext cx="3148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(Do          )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8744498"/>
              </p:ext>
            </p:extLst>
          </p:nvPr>
        </p:nvGraphicFramePr>
        <p:xfrm>
          <a:off x="3317875" y="4424215"/>
          <a:ext cx="901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5" name="Equation" r:id="rId16" imgW="901440" imgH="279360" progId="Equation.DSMT4">
                  <p:embed/>
                </p:oleObj>
              </mc:Choice>
              <mc:Fallback>
                <p:oleObj name="Equation" r:id="rId16" imgW="90144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317875" y="4424215"/>
                        <a:ext cx="9017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4164212"/>
              </p:ext>
            </p:extLst>
          </p:nvPr>
        </p:nvGraphicFramePr>
        <p:xfrm>
          <a:off x="581025" y="4851400"/>
          <a:ext cx="32893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6" name="Equation" r:id="rId18" imgW="3288960" imgH="406080" progId="Equation.DSMT4">
                  <p:embed/>
                </p:oleObj>
              </mc:Choice>
              <mc:Fallback>
                <p:oleObj name="Equation" r:id="rId18" imgW="328896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81025" y="4851400"/>
                        <a:ext cx="32893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9466578"/>
              </p:ext>
            </p:extLst>
          </p:nvPr>
        </p:nvGraphicFramePr>
        <p:xfrm>
          <a:off x="1087438" y="5397500"/>
          <a:ext cx="15113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7" name="Equation" r:id="rId20" imgW="1511280" imgH="393480" progId="Equation.DSMT4">
                  <p:embed/>
                </p:oleObj>
              </mc:Choice>
              <mc:Fallback>
                <p:oleObj name="Equation" r:id="rId20" imgW="1511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087438" y="5397500"/>
                        <a:ext cx="15113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708564" y="5344180"/>
            <a:ext cx="3148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( Do          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1649487"/>
              </p:ext>
            </p:extLst>
          </p:nvPr>
        </p:nvGraphicFramePr>
        <p:xfrm>
          <a:off x="3505200" y="5491020"/>
          <a:ext cx="9144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8" name="Equation" r:id="rId22" imgW="914400" imgH="279360" progId="Equation.DSMT4">
                  <p:embed/>
                </p:oleObj>
              </mc:Choice>
              <mc:Fallback>
                <p:oleObj name="Equation" r:id="rId22" imgW="914400" imgH="27936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5491020"/>
                        <a:ext cx="9144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609600" y="5943600"/>
            <a:ext cx="7825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Vậy</a:t>
            </a:r>
            <a:endParaRPr lang="en-US" sz="2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503215" y="5943600"/>
                <a:ext cx="2864695" cy="5052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𝐸𝐹</m:t>
                      </m:r>
                      <m:r>
                        <m:rPr>
                          <m:nor/>
                        </m:rPr>
                        <a:rPr lang="en-US" sz="2400" i="1">
                          <a:latin typeface="Cambria Math" panose="02040503050406030204" pitchFamily="18" charset="0"/>
                        </a:rPr>
                        <m:t> </m:t>
                      </m:r>
                      <m:r>
                        <a:rPr lang="en-US" sz="2400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r>
                        <a:rPr lang="en-US" sz="2400" i="0">
                          <a:latin typeface="Cambria Math" panose="02040503050406030204" pitchFamily="18" charset="0"/>
                        </a:rPr>
                        <m:t>;</m:t>
                      </m:r>
                      <m:r>
                        <m:rPr>
                          <m:nor/>
                        </m:rPr>
                        <a:rPr lang="en-US" sz="2400" i="1">
                          <a:latin typeface="Cambria Math" panose="02040503050406030204" pitchFamily="18" charset="0"/>
                        </a:rPr>
                        <m:t>  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𝐸𝐺</m:t>
                      </m:r>
                      <m:r>
                        <a:rPr lang="en-US" sz="2400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6</m:t>
                          </m:r>
                        </m:e>
                      </m:rad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3215" y="5943600"/>
                <a:ext cx="2864695" cy="50520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860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39" y="142251"/>
            <a:ext cx="9018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3:(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 SGK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70)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rcRect l="17382" r="20120" b="2"/>
          <a:stretch/>
        </p:blipFill>
        <p:spPr>
          <a:xfrm>
            <a:off x="10439399" y="1"/>
            <a:ext cx="1752599" cy="1752600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399" y="105747"/>
            <a:ext cx="1526809" cy="125984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" y="1681182"/>
            <a:ext cx="2133600" cy="1288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980" y="1404892"/>
            <a:ext cx="1905000" cy="19066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267200" y="3172152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11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320" y="320258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10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57160" y="313930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12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133009"/>
            <a:ext cx="1261745" cy="186689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228600" y="4180344"/>
            <a:ext cx="11506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+ ) Chia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a,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b</a:t>
            </a:r>
          </a:p>
          <a:p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b,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</a:t>
            </a:r>
          </a:p>
          <a:p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c,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a</a:t>
            </a:r>
          </a:p>
          <a:p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+)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</a:t>
            </a:r>
          </a:p>
          <a:p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04900" y="811887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35680" y="800516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40880" y="735667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44880" y="1344334"/>
            <a:ext cx="71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8600" y="2677635"/>
            <a:ext cx="71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90800" y="2667037"/>
            <a:ext cx="71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70020" y="1113501"/>
            <a:ext cx="71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30980" y="2769075"/>
            <a:ext cx="71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14060" y="2656574"/>
            <a:ext cx="71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36180" y="842664"/>
            <a:ext cx="71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90460" y="2504002"/>
            <a:ext cx="71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10345" y="2458281"/>
            <a:ext cx="71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97280" y="2849833"/>
            <a:ext cx="71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83480" y="1727566"/>
            <a:ext cx="71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671560" y="1715540"/>
            <a:ext cx="71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Đồng hồ đếm ngược 3 phút gây sốc 3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10345" y="0"/>
            <a:ext cx="1172936" cy="102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82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2383" y="543580"/>
            <a:ext cx="4322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(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 SGK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70) </a:t>
            </a:r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990600"/>
            <a:ext cx="2133600" cy="128824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9372600" y="2614307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10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37320" y="533400"/>
            <a:ext cx="71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21040" y="1828800"/>
            <a:ext cx="71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83240" y="1828800"/>
            <a:ext cx="71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89720" y="2261555"/>
            <a:ext cx="71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0" y="145798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" y="2209800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          vuông </a:t>
            </a:r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  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8221409"/>
              </p:ext>
            </p:extLst>
          </p:nvPr>
        </p:nvGraphicFramePr>
        <p:xfrm>
          <a:off x="1108075" y="2325688"/>
          <a:ext cx="825500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63" name="Equation" r:id="rId4" imgW="888840" imgH="342720" progId="Equation.DSMT4">
                  <p:embed/>
                </p:oleObj>
              </mc:Choice>
              <mc:Fallback>
                <p:oleObj name="Equation" r:id="rId4" imgW="88884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08075" y="2325688"/>
                        <a:ext cx="825500" cy="387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7051604"/>
              </p:ext>
            </p:extLst>
          </p:nvPr>
        </p:nvGraphicFramePr>
        <p:xfrm>
          <a:off x="3395732" y="2344270"/>
          <a:ext cx="383787" cy="284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64" name="Equation" r:id="rId6" imgW="241200" imgH="266400" progId="Equation.DSMT4">
                  <p:embed/>
                </p:oleObj>
              </mc:Choice>
              <mc:Fallback>
                <p:oleObj name="Equation" r:id="rId6" imgW="2412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395732" y="2344270"/>
                        <a:ext cx="383787" cy="2846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1052701"/>
              </p:ext>
            </p:extLst>
          </p:nvPr>
        </p:nvGraphicFramePr>
        <p:xfrm>
          <a:off x="5394035" y="2344271"/>
          <a:ext cx="5080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65" name="Equation" r:id="rId8" imgW="507960" imgH="266400" progId="Equation.DSMT4">
                  <p:embed/>
                </p:oleObj>
              </mc:Choice>
              <mc:Fallback>
                <p:oleObj name="Equation" r:id="rId8" imgW="5079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394035" y="2344271"/>
                        <a:ext cx="5080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457200" y="3048000"/>
            <a:ext cx="10467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3139741"/>
              </p:ext>
            </p:extLst>
          </p:nvPr>
        </p:nvGraphicFramePr>
        <p:xfrm>
          <a:off x="1320800" y="3810000"/>
          <a:ext cx="37846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66" name="Equation" r:id="rId10" imgW="3784320" imgH="342720" progId="Equation.DSMT4">
                  <p:embed/>
                </p:oleObj>
              </mc:Choice>
              <mc:Fallback>
                <p:oleObj name="Equation" r:id="rId10" imgW="378432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320800" y="3810000"/>
                        <a:ext cx="37846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7542631"/>
              </p:ext>
            </p:extLst>
          </p:nvPr>
        </p:nvGraphicFramePr>
        <p:xfrm>
          <a:off x="1358900" y="4495800"/>
          <a:ext cx="1003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67" name="Equation" r:id="rId12" imgW="1002960" imgH="279360" progId="Equation.DSMT4">
                  <p:embed/>
                </p:oleObj>
              </mc:Choice>
              <mc:Fallback>
                <p:oleObj name="Equation" r:id="rId12" imgW="10029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358900" y="4495800"/>
                        <a:ext cx="10033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2490655" y="4343400"/>
            <a:ext cx="3148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( Do         )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6618487"/>
              </p:ext>
            </p:extLst>
          </p:nvPr>
        </p:nvGraphicFramePr>
        <p:xfrm>
          <a:off x="3314700" y="4495800"/>
          <a:ext cx="647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68" name="Equation" r:id="rId14" imgW="647640" imgH="279360" progId="Equation.DSMT4">
                  <p:embed/>
                </p:oleObj>
              </mc:Choice>
              <mc:Fallback>
                <p:oleObj name="Equation" r:id="rId14" imgW="647640" imgH="27936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4700" y="4495800"/>
                        <a:ext cx="6477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762000" y="4866620"/>
            <a:ext cx="1295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Vậy</a:t>
            </a:r>
            <a:endParaRPr lang="en-US" sz="2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676400" y="4923103"/>
                <a:ext cx="99649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0">
                          <a:latin typeface="Cambria Math" panose="02040503050406030204" pitchFamily="18" charset="0"/>
                        </a:rPr>
                        <m:t>=6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4923103"/>
                <a:ext cx="996491" cy="46166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677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228600"/>
            <a:ext cx="4232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3:(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 SGK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70)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27220" y="224968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774263"/>
            <a:ext cx="1905000" cy="190660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9601200" y="281493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11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49000" y="2079858"/>
            <a:ext cx="71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98280" y="2219204"/>
            <a:ext cx="71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96500" y="1096937"/>
            <a:ext cx="71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0390" y="928468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* Xét           vuông </a:t>
            </a:r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   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1375122"/>
              </p:ext>
            </p:extLst>
          </p:nvPr>
        </p:nvGraphicFramePr>
        <p:xfrm>
          <a:off x="1194955" y="1080655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57" name="Equation" r:id="rId4" imgW="876240" imgH="279360" progId="Equation.DSMT4">
                  <p:embed/>
                </p:oleObj>
              </mc:Choice>
              <mc:Fallback>
                <p:oleObj name="Equation" r:id="rId4" imgW="876240" imgH="27936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4955" y="1080655"/>
                        <a:ext cx="8763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5759171"/>
              </p:ext>
            </p:extLst>
          </p:nvPr>
        </p:nvGraphicFramePr>
        <p:xfrm>
          <a:off x="3517900" y="1080655"/>
          <a:ext cx="2921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58" name="Equation" r:id="rId6" imgW="291960" imgH="279360" progId="Equation.DSMT4">
                  <p:embed/>
                </p:oleObj>
              </mc:Choice>
              <mc:Fallback>
                <p:oleObj name="Equation" r:id="rId6" imgW="291960" imgH="27936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7900" y="1080655"/>
                        <a:ext cx="2921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6424845"/>
              </p:ext>
            </p:extLst>
          </p:nvPr>
        </p:nvGraphicFramePr>
        <p:xfrm>
          <a:off x="5511193" y="1066800"/>
          <a:ext cx="520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59" name="Equation" r:id="rId8" imgW="520560" imgH="279360" progId="Equation.DSMT4">
                  <p:embed/>
                </p:oleObj>
              </mc:Choice>
              <mc:Fallback>
                <p:oleObj name="Equation" r:id="rId8" imgW="520560" imgH="279360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1193" y="1066800"/>
                        <a:ext cx="5207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9098280" y="490210"/>
            <a:ext cx="71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8030" y="1447800"/>
            <a:ext cx="78932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098229"/>
              </p:ext>
            </p:extLst>
          </p:nvPr>
        </p:nvGraphicFramePr>
        <p:xfrm>
          <a:off x="2355850" y="1981200"/>
          <a:ext cx="19558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60" name="Equation" r:id="rId10" imgW="1955520" imgH="1295280" progId="Equation.DSMT4">
                  <p:embed/>
                </p:oleObj>
              </mc:Choice>
              <mc:Fallback>
                <p:oleObj name="Equation" r:id="rId10" imgW="1955520" imgH="1295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355850" y="1981200"/>
                        <a:ext cx="1955800" cy="1295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627120" y="2819400"/>
            <a:ext cx="3148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(Do          )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827584"/>
              </p:ext>
            </p:extLst>
          </p:nvPr>
        </p:nvGraphicFramePr>
        <p:xfrm>
          <a:off x="4373563" y="2971800"/>
          <a:ext cx="647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61" name="Equation" r:id="rId12" imgW="647640" imgH="279360" progId="Equation.DSMT4">
                  <p:embed/>
                </p:oleObj>
              </mc:Choice>
              <mc:Fallback>
                <p:oleObj name="Equation" r:id="rId12" imgW="647640" imgH="279360" progId="Equation.DSMT4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3563" y="2971800"/>
                        <a:ext cx="6477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348176" y="3352800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*  Xét           vuông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2688320"/>
              </p:ext>
            </p:extLst>
          </p:nvPr>
        </p:nvGraphicFramePr>
        <p:xfrm>
          <a:off x="1380375" y="3505200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62" name="Equation" r:id="rId14" imgW="838080" imgH="279360" progId="Equation.DSMT4">
                  <p:embed/>
                </p:oleObj>
              </mc:Choice>
              <mc:Fallback>
                <p:oleObj name="Equation" r:id="rId14" imgW="838080" imgH="27936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0375" y="3505200"/>
                        <a:ext cx="8382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8245207"/>
              </p:ext>
            </p:extLst>
          </p:nvPr>
        </p:nvGraphicFramePr>
        <p:xfrm>
          <a:off x="3688161" y="3505200"/>
          <a:ext cx="3048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63" name="Equation" r:id="rId16" imgW="304560" imgH="266400" progId="Equation.DSMT4">
                  <p:embed/>
                </p:oleObj>
              </mc:Choice>
              <mc:Fallback>
                <p:oleObj name="Equation" r:id="rId16" imgW="304560" imgH="2664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8161" y="3505200"/>
                        <a:ext cx="304800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609599" y="3886200"/>
            <a:ext cx="7721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pytago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4681105"/>
              </p:ext>
            </p:extLst>
          </p:nvPr>
        </p:nvGraphicFramePr>
        <p:xfrm>
          <a:off x="2293938" y="4419600"/>
          <a:ext cx="2667000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64" name="Equation" r:id="rId18" imgW="2666880" imgH="1904760" progId="Equation.DSMT4">
                  <p:embed/>
                </p:oleObj>
              </mc:Choice>
              <mc:Fallback>
                <p:oleObj name="Equation" r:id="rId18" imgW="2666880" imgH="1904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293938" y="4419600"/>
                        <a:ext cx="2667000" cy="190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5157655" y="5839690"/>
            <a:ext cx="3148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(Do          )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8489086"/>
              </p:ext>
            </p:extLst>
          </p:nvPr>
        </p:nvGraphicFramePr>
        <p:xfrm>
          <a:off x="5892800" y="5978230"/>
          <a:ext cx="6604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65" name="Equation" r:id="rId20" imgW="660240" imgH="342720" progId="Equation.DSMT4">
                  <p:embed/>
                </p:oleObj>
              </mc:Choice>
              <mc:Fallback>
                <p:oleObj name="Equation" r:id="rId20" imgW="660240" imgH="34272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2800" y="5978230"/>
                        <a:ext cx="6604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1066800" y="6336268"/>
            <a:ext cx="22365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Vậy             </a:t>
            </a:r>
            <a:r>
              <a:rPr lang="en-US" sz="24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981200" y="6379830"/>
                <a:ext cx="2079993" cy="4364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i="0">
                          <a:latin typeface="Cambria Math" panose="02040503050406030204" pitchFamily="18" charset="0"/>
                        </a:rPr>
                        <m:t>=2;</m:t>
                      </m:r>
                      <m:r>
                        <m:rPr>
                          <m:nor/>
                        </m:rPr>
                        <a:rPr lang="en-US" sz="2000" i="1">
                          <a:latin typeface="Cambria Math" panose="02040503050406030204" pitchFamily="18" charset="0"/>
                        </a:rPr>
                        <m:t>   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nor/>
                        </m:rPr>
                        <a:rPr lang="en-US" sz="2000" i="1">
                          <a:latin typeface="Cambria Math" panose="02040503050406030204" pitchFamily="18" charset="0"/>
                        </a:rPr>
                        <m:t> </m:t>
                      </m:r>
                      <m:r>
                        <a:rPr lang="en-US" sz="2000" i="0">
                          <a:latin typeface="Cambria Math" panose="02040503050406030204" pitchFamily="18" charset="0"/>
                        </a:rPr>
                        <m:t>=2</m:t>
                      </m:r>
                      <m:rad>
                        <m:radPr>
                          <m:deg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6379830"/>
                <a:ext cx="2079993" cy="436402"/>
              </a:xfrm>
              <a:prstGeom prst="rect">
                <a:avLst/>
              </a:prstGeom>
              <a:blipFill>
                <a:blip r:embed="rId22"/>
                <a:stretch>
                  <a:fillRect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5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8" grpId="0"/>
      <p:bldP spid="20" grpId="0"/>
      <p:bldP spid="23" grpId="0"/>
      <p:bldP spid="25" grpId="0"/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28600"/>
            <a:ext cx="4232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3:(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 SGK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70)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377045" y="2688826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12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485" y="682535"/>
            <a:ext cx="1261745" cy="18668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9156065" y="392190"/>
            <a:ext cx="71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10345" y="2053528"/>
            <a:ext cx="71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30230" y="2007807"/>
            <a:ext cx="71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91445" y="1265066"/>
            <a:ext cx="71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" y="1000780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* Xét           vuông </a:t>
            </a:r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   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7247556"/>
              </p:ext>
            </p:extLst>
          </p:nvPr>
        </p:nvGraphicFramePr>
        <p:xfrm>
          <a:off x="1321955" y="1162340"/>
          <a:ext cx="825500" cy="25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13" name="Equation" r:id="rId4" imgW="825480" imgH="266400" progId="Equation.DSMT4">
                  <p:embed/>
                </p:oleObj>
              </mc:Choice>
              <mc:Fallback>
                <p:oleObj name="Equation" r:id="rId4" imgW="825480" imgH="2664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1955" y="1162340"/>
                        <a:ext cx="825500" cy="250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7063555"/>
              </p:ext>
            </p:extLst>
          </p:nvPr>
        </p:nvGraphicFramePr>
        <p:xfrm>
          <a:off x="3647210" y="1160320"/>
          <a:ext cx="2667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14" name="Equation" r:id="rId6" imgW="266400" imgH="266400" progId="Equation.DSMT4">
                  <p:embed/>
                </p:oleObj>
              </mc:Choice>
              <mc:Fallback>
                <p:oleObj name="Equation" r:id="rId6" imgW="266400" imgH="2664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7210" y="1160320"/>
                        <a:ext cx="266700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9427701"/>
              </p:ext>
            </p:extLst>
          </p:nvPr>
        </p:nvGraphicFramePr>
        <p:xfrm>
          <a:off x="5652551" y="1167245"/>
          <a:ext cx="4953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15" name="Equation" r:id="rId8" imgW="495000" imgH="266400" progId="Equation.DSMT4">
                  <p:embed/>
                </p:oleObj>
              </mc:Choice>
              <mc:Fallback>
                <p:oleObj name="Equation" r:id="rId8" imgW="495000" imgH="26640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551" y="1167245"/>
                        <a:ext cx="495300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22790" y="1484293"/>
            <a:ext cx="78932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0788039"/>
              </p:ext>
            </p:extLst>
          </p:nvPr>
        </p:nvGraphicFramePr>
        <p:xfrm>
          <a:off x="2445731" y="1981200"/>
          <a:ext cx="189230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16" name="Equation" r:id="rId10" imgW="1892160" imgH="1752480" progId="Equation.DSMT4">
                  <p:embed/>
                </p:oleObj>
              </mc:Choice>
              <mc:Fallback>
                <p:oleObj name="Equation" r:id="rId10" imgW="1892160" imgH="175248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5731" y="1981200"/>
                        <a:ext cx="1892300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81000" y="3743980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*  Xét           vuông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098779"/>
              </p:ext>
            </p:extLst>
          </p:nvPr>
        </p:nvGraphicFramePr>
        <p:xfrm>
          <a:off x="1424309" y="3889665"/>
          <a:ext cx="8509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17" name="Equation" r:id="rId12" imgW="850680" imgH="266400" progId="Equation.DSMT4">
                  <p:embed/>
                </p:oleObj>
              </mc:Choice>
              <mc:Fallback>
                <p:oleObj name="Equation" r:id="rId12" imgW="850680" imgH="266400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4309" y="3889665"/>
                        <a:ext cx="850900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4991232"/>
              </p:ext>
            </p:extLst>
          </p:nvPr>
        </p:nvGraphicFramePr>
        <p:xfrm>
          <a:off x="3734226" y="3913259"/>
          <a:ext cx="381000" cy="250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18" name="Equation" r:id="rId14" imgW="304560" imgH="266400" progId="Equation.DSMT4">
                  <p:embed/>
                </p:oleObj>
              </mc:Choice>
              <mc:Fallback>
                <p:oleObj name="Equation" r:id="rId14" imgW="304560" imgH="266400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4226" y="3913259"/>
                        <a:ext cx="381000" cy="2500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640079" y="4201180"/>
            <a:ext cx="7721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ytago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5381207"/>
              </p:ext>
            </p:extLst>
          </p:nvPr>
        </p:nvGraphicFramePr>
        <p:xfrm>
          <a:off x="1149350" y="4800600"/>
          <a:ext cx="2705100" cy="139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19" name="Equation" r:id="rId16" imgW="2705040" imgH="1396800" progId="Equation.DSMT4">
                  <p:embed/>
                </p:oleObj>
              </mc:Choice>
              <mc:Fallback>
                <p:oleObj name="Equation" r:id="rId16" imgW="2705040" imgH="1396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149350" y="4800600"/>
                        <a:ext cx="2705100" cy="1397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4049290" y="5735780"/>
            <a:ext cx="3148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(Do          )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3822178"/>
              </p:ext>
            </p:extLst>
          </p:nvPr>
        </p:nvGraphicFramePr>
        <p:xfrm>
          <a:off x="4749800" y="5867400"/>
          <a:ext cx="6604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20" name="Equation" r:id="rId18" imgW="660240" imgH="342720" progId="Equation.DSMT4">
                  <p:embed/>
                </p:oleObj>
              </mc:Choice>
              <mc:Fallback>
                <p:oleObj name="Equation" r:id="rId18" imgW="660240" imgH="342720" progId="Equation.DSMT4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9800" y="5867400"/>
                        <a:ext cx="6604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4433888" y="533400"/>
            <a:ext cx="2043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6192980"/>
            <a:ext cx="23984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Vậy           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;      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/>
              <p:cNvSpPr/>
              <p:nvPr/>
            </p:nvSpPr>
            <p:spPr>
              <a:xfrm>
                <a:off x="1447800" y="6269180"/>
                <a:ext cx="86389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i="0"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6269180"/>
                <a:ext cx="863891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/>
              <p:cNvSpPr/>
              <p:nvPr/>
            </p:nvSpPr>
            <p:spPr>
              <a:xfrm>
                <a:off x="2438400" y="6269180"/>
                <a:ext cx="105009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nor/>
                        </m:rPr>
                        <a:rPr lang="en-US" sz="2000" i="1">
                          <a:latin typeface="Cambria Math" panose="02040503050406030204" pitchFamily="18" charset="0"/>
                        </a:rPr>
                        <m:t> </m:t>
                      </m:r>
                      <m:r>
                        <a:rPr lang="en-US" sz="2000" i="0">
                          <a:latin typeface="Cambria Math" panose="02040503050406030204" pitchFamily="18" charset="0"/>
                        </a:rPr>
                        <m:t>=15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6269180"/>
                <a:ext cx="1050096" cy="400110"/>
              </a:xfrm>
              <a:prstGeom prst="rect">
                <a:avLst/>
              </a:prstGeom>
              <a:blipFill>
                <a:blip r:embed="rId21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891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  <p:bldP spid="21" grpId="0"/>
      <p:bldP spid="23" grpId="0"/>
      <p:bldP spid="2" grpId="0"/>
      <p:bldP spid="27" grpId="0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304800" y="533400"/>
            <a:ext cx="41148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876800" y="1828800"/>
            <a:ext cx="6705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Vận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dụng</a:t>
            </a:r>
            <a:endParaRPr lang="en-US" sz="40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91000" y="3087469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832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040" y="291405"/>
            <a:ext cx="11262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kèo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ngói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3m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4m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kèo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5m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295400"/>
            <a:ext cx="2895600" cy="238181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09600" y="236220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3048000"/>
            <a:ext cx="13639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kèo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7813864"/>
              </p:ext>
            </p:extLst>
          </p:nvPr>
        </p:nvGraphicFramePr>
        <p:xfrm>
          <a:off x="6026150" y="3319463"/>
          <a:ext cx="1397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6" name="Equation" r:id="rId4" imgW="139680" imgH="215640" progId="Equation.DSMT4">
                  <p:embed/>
                </p:oleObj>
              </mc:Choice>
              <mc:Fallback>
                <p:oleObj name="Equation" r:id="rId4" imgW="13968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26150" y="3319463"/>
                        <a:ext cx="1397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5632888"/>
              </p:ext>
            </p:extLst>
          </p:nvPr>
        </p:nvGraphicFramePr>
        <p:xfrm>
          <a:off x="1492250" y="4114800"/>
          <a:ext cx="2822575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7" name="Equation" r:id="rId6" imgW="1218960" imgH="279360" progId="Equation.DSMT4">
                  <p:embed/>
                </p:oleObj>
              </mc:Choice>
              <mc:Fallback>
                <p:oleObj name="Equation" r:id="rId6" imgW="12189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92250" y="4114800"/>
                        <a:ext cx="2822575" cy="373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8062564"/>
              </p:ext>
            </p:extLst>
          </p:nvPr>
        </p:nvGraphicFramePr>
        <p:xfrm>
          <a:off x="1287462" y="4724400"/>
          <a:ext cx="3027363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8" name="Equation" r:id="rId8" imgW="1307880" imgH="330120" progId="Equation.DSMT4">
                  <p:embed/>
                </p:oleObj>
              </mc:Choice>
              <mc:Fallback>
                <p:oleObj name="Equation" r:id="rId8" imgW="1307880" imgH="33012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7462" y="4724400"/>
                        <a:ext cx="3027363" cy="439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66800" y="533400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kèo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235035" y="5401088"/>
                <a:ext cx="6559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>
                          <a:latin typeface="Cambria Math" panose="02040503050406030204" pitchFamily="18" charset="0"/>
                        </a:rPr>
                        <m:t>2,4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035" y="5401088"/>
                <a:ext cx="655949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839200" y="1828800"/>
                <a:ext cx="3679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9200" y="1828800"/>
                <a:ext cx="367985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317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4800" y="381000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 (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904220"/>
            <a:ext cx="11049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  Một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0,5m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căng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2,5m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2390447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 descr="C:\Users\dang\Desktop\caycau-render3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3" t="6939" r="37130" b="13738"/>
          <a:stretch/>
        </p:blipFill>
        <p:spPr bwMode="auto">
          <a:xfrm>
            <a:off x="9633585" y="1842790"/>
            <a:ext cx="2558415" cy="26942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209800" y="2697030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53005" y="3189923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              với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x &gt; 0,5.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4800" y="3651588"/>
            <a:ext cx="929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smtClean="0">
                <a:latin typeface="Times New Roman" pitchFamily="18" charset="0"/>
                <a:cs typeface="Times New Roman" pitchFamily="18" charset="0"/>
              </a:rPr>
              <a:t>0,5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m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0357587"/>
              </p:ext>
            </p:extLst>
          </p:nvPr>
        </p:nvGraphicFramePr>
        <p:xfrm>
          <a:off x="4883150" y="2813447"/>
          <a:ext cx="450850" cy="252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7" name="Equation" r:id="rId4" imgW="469800" imgH="279360" progId="Equation.DSMT4">
                  <p:embed/>
                </p:oleObj>
              </mc:Choice>
              <mc:Fallback>
                <p:oleObj name="Equation" r:id="rId4" imgW="46980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83150" y="2813447"/>
                        <a:ext cx="450850" cy="252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3417633"/>
              </p:ext>
            </p:extLst>
          </p:nvPr>
        </p:nvGraphicFramePr>
        <p:xfrm>
          <a:off x="7821613" y="2827130"/>
          <a:ext cx="636587" cy="238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8" name="Equation" r:id="rId6" imgW="444240" imgH="266400" progId="Equation.DSMT4">
                  <p:embed/>
                </p:oleObj>
              </mc:Choice>
              <mc:Fallback>
                <p:oleObj name="Equation" r:id="rId6" imgW="44424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821613" y="2827130"/>
                        <a:ext cx="636587" cy="2381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1098049"/>
              </p:ext>
            </p:extLst>
          </p:nvPr>
        </p:nvGraphicFramePr>
        <p:xfrm>
          <a:off x="3057525" y="3244850"/>
          <a:ext cx="854075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9" name="Equation" r:id="rId8" imgW="660240" imgH="241200" progId="Equation.DSMT4">
                  <p:embed/>
                </p:oleObj>
              </mc:Choice>
              <mc:Fallback>
                <p:oleObj name="Equation" r:id="rId8" imgW="66024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57525" y="3244850"/>
                        <a:ext cx="854075" cy="411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7209353"/>
              </p:ext>
            </p:extLst>
          </p:nvPr>
        </p:nvGraphicFramePr>
        <p:xfrm>
          <a:off x="2392363" y="4267200"/>
          <a:ext cx="2074862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30" name="Equation" r:id="rId10" imgW="1701720" imgH="253800" progId="Equation.DSMT4">
                  <p:embed/>
                </p:oleObj>
              </mc:Choice>
              <mc:Fallback>
                <p:oleObj name="Equation" r:id="rId10" imgW="170172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392363" y="4267200"/>
                        <a:ext cx="2074862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1066800" y="4800600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err="1" smtClean="0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           vuông tại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   , áp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 smtClean="0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ytago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5326270"/>
              </p:ext>
            </p:extLst>
          </p:nvPr>
        </p:nvGraphicFramePr>
        <p:xfrm>
          <a:off x="1663700" y="4888568"/>
          <a:ext cx="789306" cy="287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31" name="Equation" r:id="rId12" imgW="558720" imgH="203040" progId="Equation.DSMT4">
                  <p:embed/>
                </p:oleObj>
              </mc:Choice>
              <mc:Fallback>
                <p:oleObj name="Equation" r:id="rId12" imgW="5587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663700" y="4888568"/>
                        <a:ext cx="789306" cy="287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2988034"/>
              </p:ext>
            </p:extLst>
          </p:nvPr>
        </p:nvGraphicFramePr>
        <p:xfrm>
          <a:off x="3733800" y="4926668"/>
          <a:ext cx="424887" cy="254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32" name="Equation" r:id="rId14" imgW="177480" imgH="190440" progId="Equation.DSMT4">
                  <p:embed/>
                </p:oleObj>
              </mc:Choice>
              <mc:Fallback>
                <p:oleObj name="Equation" r:id="rId14" imgW="1774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733800" y="4926668"/>
                        <a:ext cx="424887" cy="2549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1552532"/>
              </p:ext>
            </p:extLst>
          </p:nvPr>
        </p:nvGraphicFramePr>
        <p:xfrm>
          <a:off x="1697354" y="5283728"/>
          <a:ext cx="1884046" cy="355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33" name="Equation" r:id="rId16" imgW="1511280" imgH="253800" progId="Equation.DSMT4">
                  <p:embed/>
                </p:oleObj>
              </mc:Choice>
              <mc:Fallback>
                <p:oleObj name="Equation" r:id="rId16" imgW="15112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697354" y="5283728"/>
                        <a:ext cx="1884046" cy="3550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1578107"/>
              </p:ext>
            </p:extLst>
          </p:nvPr>
        </p:nvGraphicFramePr>
        <p:xfrm>
          <a:off x="1371600" y="5791200"/>
          <a:ext cx="7086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34" name="Equation" r:id="rId18" imgW="5029200" imgH="291960" progId="Equation.DSMT4">
                  <p:embed/>
                </p:oleObj>
              </mc:Choice>
              <mc:Fallback>
                <p:oleObj name="Equation" r:id="rId18" imgW="502920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371600" y="5791200"/>
                        <a:ext cx="70866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1386205" y="6326831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smtClean="0">
                <a:latin typeface="Times New Roman" pitchFamily="18" charset="0"/>
                <a:cs typeface="Times New Roman" pitchFamily="18" charset="0"/>
              </a:rPr>
              <a:t>6 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57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19" grpId="0"/>
      <p:bldP spid="20" grpId="0"/>
      <p:bldP spid="25" grpId="0"/>
      <p:bldP spid="3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BB6D6FB-DF88-40EF-A7A7-69E85FFD0AA1}"/>
              </a:ext>
            </a:extLst>
          </p:cNvPr>
          <p:cNvGrpSpPr/>
          <p:nvPr/>
        </p:nvGrpSpPr>
        <p:grpSpPr>
          <a:xfrm>
            <a:off x="223713" y="990600"/>
            <a:ext cx="4872402" cy="2866344"/>
            <a:chOff x="603958" y="636969"/>
            <a:chExt cx="4625190" cy="286634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FA178D6-95DD-4D7D-97C2-9019E4F25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6646"/>
            <a:stretch/>
          </p:blipFill>
          <p:spPr>
            <a:xfrm>
              <a:off x="3643086" y="820841"/>
              <a:ext cx="1586062" cy="2682472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406D3E0-29AA-451B-B931-DC2223ED7067}"/>
                </a:ext>
              </a:extLst>
            </p:cNvPr>
            <p:cNvSpPr/>
            <p:nvPr/>
          </p:nvSpPr>
          <p:spPr>
            <a:xfrm>
              <a:off x="603958" y="636969"/>
              <a:ext cx="3053641" cy="239204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1306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2800" dirty="0" smtClean="0">
                  <a:solidFill>
                    <a:srgbClr val="1306BA"/>
                  </a:solidFill>
                  <a:latin typeface="Times New Roman"/>
                  <a:cs typeface="Arial" panose="020B0604020202020204" pitchFamily="34" charset="0"/>
                </a:rPr>
                <a:t>.</a:t>
              </a:r>
              <a:endParaRPr lang="en-US" sz="2800" dirty="0">
                <a:solidFill>
                  <a:srgbClr val="1306BA"/>
                </a:solidFill>
                <a:latin typeface="Calibri Light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15930BE-9A41-4A62-8CF3-AF1BFB8DBEE5}"/>
              </a:ext>
            </a:extLst>
          </p:cNvPr>
          <p:cNvGrpSpPr/>
          <p:nvPr/>
        </p:nvGrpSpPr>
        <p:grpSpPr>
          <a:xfrm>
            <a:off x="223713" y="4011583"/>
            <a:ext cx="5167849" cy="2456902"/>
            <a:chOff x="457200" y="3764131"/>
            <a:chExt cx="4988142" cy="245690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681705-3152-4877-92BF-82F70E6B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288"/>
            <a:stretch/>
          </p:blipFill>
          <p:spPr>
            <a:xfrm>
              <a:off x="3415236" y="3764131"/>
              <a:ext cx="2030106" cy="2456901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1F18CAA-0959-40CD-B646-51E52A134958}"/>
                </a:ext>
              </a:extLst>
            </p:cNvPr>
            <p:cNvSpPr/>
            <p:nvPr/>
          </p:nvSpPr>
          <p:spPr>
            <a:xfrm>
              <a:off x="457200" y="3867348"/>
              <a:ext cx="3104945" cy="2353685"/>
            </a:xfrm>
            <a:prstGeom prst="roundRect">
              <a:avLst/>
            </a:prstGeom>
            <a:solidFill>
              <a:srgbClr val="BAF2BF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800" dirty="0">
                <a:solidFill>
                  <a:srgbClr val="336600"/>
                </a:solidFill>
                <a:latin typeface="Calibri Light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05DFE5E-8C8D-4A62-B3C7-9E1BC5229E3B}"/>
              </a:ext>
            </a:extLst>
          </p:cNvPr>
          <p:cNvGrpSpPr/>
          <p:nvPr/>
        </p:nvGrpSpPr>
        <p:grpSpPr>
          <a:xfrm>
            <a:off x="6324600" y="837309"/>
            <a:ext cx="5441802" cy="3262250"/>
            <a:chOff x="5605404" y="454240"/>
            <a:chExt cx="5441802" cy="32622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69A98C7-0E2A-4473-A8F0-C07B9E2090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1291" t="4685" r="68645" b="-4685"/>
            <a:stretch/>
          </p:blipFill>
          <p:spPr>
            <a:xfrm>
              <a:off x="5605404" y="716998"/>
              <a:ext cx="2030106" cy="2999492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7B74E80-0038-459B-8108-090EB7008BFA}"/>
                </a:ext>
              </a:extLst>
            </p:cNvPr>
            <p:cNvSpPr/>
            <p:nvPr/>
          </p:nvSpPr>
          <p:spPr>
            <a:xfrm>
              <a:off x="7635510" y="454240"/>
              <a:ext cx="3411696" cy="2392048"/>
            </a:xfrm>
            <a:prstGeom prst="roundRect">
              <a:avLst/>
            </a:prstGeom>
            <a:solidFill>
              <a:srgbClr val="D8F99D"/>
            </a:solidFill>
            <a:ln w="28575">
              <a:solidFill>
                <a:srgbClr val="5AF2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800" dirty="0">
                <a:solidFill>
                  <a:srgbClr val="70AD47">
                    <a:lumMod val="50000"/>
                  </a:srgbClr>
                </a:solidFill>
                <a:latin typeface="Calibri Light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84D03F9-F877-47A3-80BF-7F6C6CA9519D}"/>
              </a:ext>
            </a:extLst>
          </p:cNvPr>
          <p:cNvGrpSpPr/>
          <p:nvPr/>
        </p:nvGrpSpPr>
        <p:grpSpPr>
          <a:xfrm>
            <a:off x="7037654" y="3657601"/>
            <a:ext cx="4914814" cy="2887799"/>
            <a:chOff x="5474571" y="3785683"/>
            <a:chExt cx="4914814" cy="254225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906036D-931E-4AA6-9B83-7E00291B65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76202"/>
            <a:stretch/>
          </p:blipFill>
          <p:spPr>
            <a:xfrm>
              <a:off x="5474571" y="3785683"/>
              <a:ext cx="1307229" cy="2542252"/>
            </a:xfrm>
            <a:prstGeom prst="rect">
              <a:avLst/>
            </a:prstGeom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BC6C459-8FC6-44F0-B5AC-731A30A444BD}"/>
                </a:ext>
              </a:extLst>
            </p:cNvPr>
            <p:cNvSpPr/>
            <p:nvPr/>
          </p:nvSpPr>
          <p:spPr>
            <a:xfrm>
              <a:off x="6775103" y="4188174"/>
              <a:ext cx="3614282" cy="2139761"/>
            </a:xfrm>
            <a:prstGeom prst="roundRect">
              <a:avLst/>
            </a:prstGeom>
            <a:solidFill>
              <a:srgbClr val="FFB3B3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800" dirty="0">
                <a:solidFill>
                  <a:srgbClr val="FF0000"/>
                </a:solidFill>
                <a:latin typeface="Calibri Light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01FA76F-51F9-4EC3-988A-249F9E937747}"/>
              </a:ext>
            </a:extLst>
          </p:cNvPr>
          <p:cNvSpPr/>
          <p:nvPr/>
        </p:nvSpPr>
        <p:spPr>
          <a:xfrm>
            <a:off x="4114800" y="1961256"/>
            <a:ext cx="3428999" cy="2915544"/>
          </a:xfrm>
          <a:prstGeom prst="roundRect">
            <a:avLst/>
          </a:prstGeom>
          <a:solidFill>
            <a:srgbClr val="FFFF47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930776"/>
            <a:ext cx="3576468" cy="2915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6032500" y="3332163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98" name="Equation" r:id="rId8" imgW="126720" imgH="190440" progId="Equation.DSMT4">
                  <p:embed/>
                </p:oleObj>
              </mc:Choice>
              <mc:Fallback>
                <p:oleObj name="Equation" r:id="rId8" imgW="126720" imgH="19044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32500" y="3332163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705808" y="1288893"/>
          <a:ext cx="2252663" cy="179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99" name="Equation" r:id="rId10" imgW="622080" imgH="761760" progId="Equation.DSMT4">
                  <p:embed/>
                </p:oleObj>
              </mc:Choice>
              <mc:Fallback>
                <p:oleObj name="Equation" r:id="rId10" imgW="622080" imgH="761760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05808" y="1288893"/>
                        <a:ext cx="2252663" cy="1795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/>
          </p:nvPr>
        </p:nvGraphicFramePr>
        <p:xfrm>
          <a:off x="381000" y="4419601"/>
          <a:ext cx="2907318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00" name="Equation" r:id="rId12" imgW="634680" imgH="469800" progId="Equation.DSMT4">
                  <p:embed/>
                </p:oleObj>
              </mc:Choice>
              <mc:Fallback>
                <p:oleObj name="Equation" r:id="rId12" imgW="634680" imgH="469800" progId="Equation.DSMT4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81000" y="4419601"/>
                        <a:ext cx="2907318" cy="1143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8650854" y="1440229"/>
          <a:ext cx="2819400" cy="9810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01" name="Equation" r:id="rId14" imgW="634680" imgH="444240" progId="Equation.DSMT4">
                  <p:embed/>
                </p:oleObj>
              </mc:Choice>
              <mc:Fallback>
                <p:oleObj name="Equation" r:id="rId14" imgW="634680" imgH="44424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650854" y="1440229"/>
                        <a:ext cx="2819400" cy="9810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/>
          </p:nvPr>
        </p:nvGraphicFramePr>
        <p:xfrm>
          <a:off x="8618940" y="4403000"/>
          <a:ext cx="2811060" cy="146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02" name="Equation" r:id="rId16" imgW="939600" imgH="698400" progId="Equation.DSMT4">
                  <p:embed/>
                </p:oleObj>
              </mc:Choice>
              <mc:Fallback>
                <p:oleObj name="Equation" r:id="rId16" imgW="939600" imgH="69840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618940" y="4403000"/>
                        <a:ext cx="2811060" cy="146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1000" y="121920"/>
            <a:ext cx="10672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03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143">
            <a:extLst>
              <a:ext uri="{FF2B5EF4-FFF2-40B4-BE49-F238E27FC236}">
                <a16:creationId xmlns:a16="http://schemas.microsoft.com/office/drawing/2014/main" id="{B4E8D780-489A-444C-B054-A7D274DBA74C}"/>
              </a:ext>
            </a:extLst>
          </p:cNvPr>
          <p:cNvSpPr/>
          <p:nvPr/>
        </p:nvSpPr>
        <p:spPr>
          <a:xfrm>
            <a:off x="1066800" y="457200"/>
            <a:ext cx="8763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pic>
        <p:nvPicPr>
          <p:cNvPr id="3" name="Picture 2" descr="Ngôi nhà hoạt hình, phim hoạt hình png | Klipartz">
            <a:extLst>
              <a:ext uri="{FF2B5EF4-FFF2-40B4-BE49-F238E27FC236}">
                <a16:creationId xmlns:a16="http://schemas.microsoft.com/office/drawing/2014/main" id="{B6D2A223-7998-46D0-8638-5871D10FE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88" b="98547" l="6742" r="91798">
                        <a14:foregroundMark x1="11685" y1="4888" x2="18652" y2="19287"/>
                        <a14:foregroundMark x1="6742" y1="22061" x2="6742" y2="23910"/>
                        <a14:foregroundMark x1="90225" y1="45046" x2="91910" y2="49273"/>
                        <a14:foregroundMark x1="80899" y1="89960" x2="55169" y2="94848"/>
                        <a14:foregroundMark x1="55169" y1="94848" x2="34944" y2="88507"/>
                        <a14:foregroundMark x1="34944" y1="88507" x2="16292" y2="75826"/>
                        <a14:foregroundMark x1="16292" y1="75826" x2="17978" y2="59181"/>
                        <a14:foregroundMark x1="17978" y1="59181" x2="17978" y2="59181"/>
                        <a14:foregroundMark x1="55843" y1="98547" x2="49101" y2="98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4090181"/>
            <a:ext cx="3496076" cy="276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1524000"/>
            <a:ext cx="990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1524000"/>
            <a:ext cx="10896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vuông. 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Làm bài 7, bài 9 (SGK trang 69; trang 70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). Bài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7,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8,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9,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10,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11(SBT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103,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104).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*Tiết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tiếp.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46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t="12169" r="-1" b="12168"/>
          <a:stretch/>
        </p:blipFill>
        <p:spPr>
          <a:xfrm>
            <a:off x="2604342" y="477971"/>
            <a:ext cx="9448800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 t="31562" b="3023"/>
          <a:stretch/>
        </p:blipFill>
        <p:spPr>
          <a:xfrm>
            <a:off x="578604" y="3789937"/>
            <a:ext cx="11614843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41" name="Rectangle 14">
            <a:extLst>
              <a:ext uri="{FF2B5EF4-FFF2-40B4-BE49-F238E27FC236}">
                <a16:creationId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8342" y="363245"/>
            <a:ext cx="79248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60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Giáo viên: </a:t>
            </a:r>
            <a:r>
              <a:rPr lang="en-US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SGK, 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 hoạch bài dạy, 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bảng phụ</a:t>
            </a:r>
            <a:r>
              <a:rPr lang="en-US" altLang="en-US" sz="4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 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chiếu,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mầu</a:t>
            </a:r>
            <a:r>
              <a:rPr lang="en-US" altLang="en-US" sz="400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ê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400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túi</a:t>
            </a:r>
            <a:r>
              <a:rPr lang="en-US" altLang="en-US" sz="4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2162014" y="4220125"/>
            <a:ext cx="942038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SGK,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SBT,</a:t>
            </a:r>
            <a:r>
              <a:rPr lang="vi-VN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thước </a:t>
            </a:r>
            <a:r>
              <a:rPr lang="vi-VN" sz="400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thẳng,</a:t>
            </a:r>
            <a:r>
              <a:rPr lang="en-US" sz="400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ê ke,</a:t>
            </a:r>
            <a:r>
              <a:rPr lang="vi-VN" sz="400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 nhóm.</a:t>
            </a:r>
            <a:endParaRPr lang="en-US" sz="32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58014" y="154967"/>
            <a:ext cx="4114804" cy="3804872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783435">
            <a:off x="-478238" y="1141291"/>
            <a:ext cx="3886636" cy="79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4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9" grpId="0"/>
      <p:bldP spid="6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6851" y="0"/>
            <a:ext cx="11125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Cho HS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mắn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+)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+)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+)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+)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)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Text Box 7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1402080" y="1177555"/>
            <a:ext cx="1676400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sy="50000" kx="2453608" rotWithShape="0">
              <a:srgbClr val="E7E6E6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charset="0"/>
              </a:rPr>
              <a:t>Luật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charset="0"/>
              </a:rPr>
              <a:t>chơi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78480" y="1170855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Bấm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AutoShape 2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14879" y="1962322"/>
            <a:ext cx="630766" cy="349252"/>
          </a:xfrm>
          <a:prstGeom prst="actionButtonReturn">
            <a:avLst/>
          </a:prstGeom>
          <a:solidFill>
            <a:srgbClr val="4472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2080" y="1947785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Bấm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slides 7 “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”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Kết quả hình ảnh cho home 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1" y="2333788"/>
            <a:ext cx="435882" cy="39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02080" y="2333788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Bấm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slides 7 “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3050" y="3511510"/>
            <a:ext cx="111569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*)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1:  +)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GV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+)GV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2:  +) HS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+) GV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+)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3: +) HS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4HS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5HS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Down Arrow 9">
            <a:hlinkClick r:id="rId5" action="ppaction://hlinksldjump"/>
          </p:cNvPr>
          <p:cNvSpPr/>
          <p:nvPr/>
        </p:nvSpPr>
        <p:spPr>
          <a:xfrm>
            <a:off x="662442" y="1639221"/>
            <a:ext cx="342900" cy="190500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48740" y="1551856"/>
            <a:ext cx="6598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Bấm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slides 14 “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”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66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304800"/>
            <a:ext cx="1120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+) GV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320" y="1752599"/>
            <a:ext cx="1082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Hoạt động 3:Vận dụng (Bài toán thực tế)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GV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GV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44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BB6D6FB-DF88-40EF-A7A7-69E85FFD0AA1}"/>
              </a:ext>
            </a:extLst>
          </p:cNvPr>
          <p:cNvGrpSpPr/>
          <p:nvPr/>
        </p:nvGrpSpPr>
        <p:grpSpPr>
          <a:xfrm>
            <a:off x="223713" y="990600"/>
            <a:ext cx="4872402" cy="2866344"/>
            <a:chOff x="603958" y="636969"/>
            <a:chExt cx="4625190" cy="286634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FA178D6-95DD-4D7D-97C2-9019E4F25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6646"/>
            <a:stretch/>
          </p:blipFill>
          <p:spPr>
            <a:xfrm>
              <a:off x="3643086" y="820841"/>
              <a:ext cx="1586062" cy="2682472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406D3E0-29AA-451B-B931-DC2223ED7067}"/>
                </a:ext>
              </a:extLst>
            </p:cNvPr>
            <p:cNvSpPr/>
            <p:nvPr/>
          </p:nvSpPr>
          <p:spPr>
            <a:xfrm>
              <a:off x="603958" y="636969"/>
              <a:ext cx="3053641" cy="239204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1306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2800" dirty="0" smtClean="0">
                  <a:solidFill>
                    <a:srgbClr val="1306BA"/>
                  </a:solidFill>
                  <a:latin typeface="Times New Roman"/>
                  <a:cs typeface="Arial" panose="020B0604020202020204" pitchFamily="34" charset="0"/>
                </a:rPr>
                <a:t>.</a:t>
              </a:r>
              <a:endParaRPr lang="en-US" sz="2800" dirty="0">
                <a:solidFill>
                  <a:srgbClr val="1306BA"/>
                </a:solidFill>
                <a:latin typeface="Calibri Light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05DFE5E-8C8D-4A62-B3C7-9E1BC5229E3B}"/>
              </a:ext>
            </a:extLst>
          </p:cNvPr>
          <p:cNvGrpSpPr/>
          <p:nvPr/>
        </p:nvGrpSpPr>
        <p:grpSpPr>
          <a:xfrm>
            <a:off x="6324600" y="837309"/>
            <a:ext cx="5441802" cy="3262250"/>
            <a:chOff x="5605404" y="454240"/>
            <a:chExt cx="5441802" cy="32622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69A98C7-0E2A-4473-A8F0-C07B9E2090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1291" t="4685" r="68645" b="-4685"/>
            <a:stretch/>
          </p:blipFill>
          <p:spPr>
            <a:xfrm>
              <a:off x="5605404" y="716998"/>
              <a:ext cx="2030106" cy="2999492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7B74E80-0038-459B-8108-090EB7008BFA}"/>
                </a:ext>
              </a:extLst>
            </p:cNvPr>
            <p:cNvSpPr/>
            <p:nvPr/>
          </p:nvSpPr>
          <p:spPr>
            <a:xfrm>
              <a:off x="7635510" y="454240"/>
              <a:ext cx="3411696" cy="2392048"/>
            </a:xfrm>
            <a:prstGeom prst="roundRect">
              <a:avLst/>
            </a:prstGeom>
            <a:solidFill>
              <a:srgbClr val="D8F99D"/>
            </a:solidFill>
            <a:ln w="28575">
              <a:solidFill>
                <a:srgbClr val="5AF2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800" dirty="0">
                <a:solidFill>
                  <a:srgbClr val="70AD47">
                    <a:lumMod val="50000"/>
                  </a:srgbClr>
                </a:solidFill>
                <a:latin typeface="Calibri Light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01FA76F-51F9-4EC3-988A-249F9E937747}"/>
              </a:ext>
            </a:extLst>
          </p:cNvPr>
          <p:cNvSpPr/>
          <p:nvPr/>
        </p:nvSpPr>
        <p:spPr>
          <a:xfrm>
            <a:off x="4114800" y="1961256"/>
            <a:ext cx="3428999" cy="2915544"/>
          </a:xfrm>
          <a:prstGeom prst="roundRect">
            <a:avLst/>
          </a:prstGeom>
          <a:solidFill>
            <a:srgbClr val="FFFF47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930776"/>
            <a:ext cx="3576468" cy="2915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6032500" y="3332163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8" name="Equation" r:id="rId6" imgW="126720" imgH="190440" progId="Equation.DSMT4">
                  <p:embed/>
                </p:oleObj>
              </mc:Choice>
              <mc:Fallback>
                <p:oleObj name="Equation" r:id="rId6" imgW="126720" imgH="19044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32500" y="3332163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705808" y="1288893"/>
          <a:ext cx="2252663" cy="179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9" name="Equation" r:id="rId8" imgW="622080" imgH="761760" progId="Equation.DSMT4">
                  <p:embed/>
                </p:oleObj>
              </mc:Choice>
              <mc:Fallback>
                <p:oleObj name="Equation" r:id="rId8" imgW="622080" imgH="761760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05808" y="1288893"/>
                        <a:ext cx="2252663" cy="1795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284375"/>
              </p:ext>
            </p:extLst>
          </p:nvPr>
        </p:nvGraphicFramePr>
        <p:xfrm>
          <a:off x="8373862" y="1316602"/>
          <a:ext cx="2907318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0" name="Equation" r:id="rId10" imgW="634680" imgH="469800" progId="Equation.DSMT4">
                  <p:embed/>
                </p:oleObj>
              </mc:Choice>
              <mc:Fallback>
                <p:oleObj name="Equation" r:id="rId10" imgW="634680" imgH="469800" progId="Equation.DSMT4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373862" y="1316602"/>
                        <a:ext cx="2907318" cy="1143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1000" y="121920"/>
            <a:ext cx="10672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60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l="20349" r="20345" b="-4"/>
          <a:stretch/>
        </p:blipFill>
        <p:spPr>
          <a:xfrm>
            <a:off x="1153627" y="2784661"/>
            <a:ext cx="2733846" cy="310356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rcRect l="17382" r="20120" b="2"/>
          <a:stretch/>
        </p:blipFill>
        <p:spPr>
          <a:xfrm>
            <a:off x="3458133" y="1905000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rcRect l="36012" r="14448" b="2"/>
          <a:stretch/>
        </p:blipFill>
        <p:spPr>
          <a:xfrm>
            <a:off x="7560499" y="2451691"/>
            <a:ext cx="3273940" cy="37307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58" y="2042477"/>
            <a:ext cx="3103563" cy="3103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467600" y="2641977"/>
            <a:ext cx="3103563" cy="3103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26" y="2983406"/>
            <a:ext cx="2082307" cy="2082307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87907" y="184860"/>
            <a:ext cx="3103562" cy="2733845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669872">
            <a:off x="-318080" y="758061"/>
            <a:ext cx="2733847" cy="693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79151" y="835303"/>
            <a:ext cx="2700762" cy="1847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54631" y="81140"/>
            <a:ext cx="2700762" cy="1847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82000" y="509300"/>
            <a:ext cx="290194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868740"/>
            <a:ext cx="1158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3: </a:t>
            </a:r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</a:p>
          <a:p>
            <a:pPr algn="ctr"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SỐ HỆ THỨC VỀ CẠNH VÀ ĐƯỜNG CAO </a:t>
            </a:r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 </a:t>
            </a:r>
          </a:p>
          <a:p>
            <a:pPr algn="ctr">
              <a:lnSpc>
                <a:spcPct val="150000"/>
              </a:lnSpc>
            </a:pPr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TAM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GIÁC VUÔNG  TIẾT 1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99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>
            <a:extLst>
              <a:ext uri="{FF2B5EF4-FFF2-40B4-BE49-F238E27FC236}">
                <a16:creationId xmlns:a16="http://schemas.microsoft.com/office/drawing/2014/main" id="{04FADE9C-6EAE-4E8D-87CD-5A5D442F1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791" y="3196498"/>
            <a:ext cx="779463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ABE8D0B-29EA-465A-B95E-DCF48706D0EE}"/>
              </a:ext>
            </a:extLst>
          </p:cNvPr>
          <p:cNvGrpSpPr/>
          <p:nvPr/>
        </p:nvGrpSpPr>
        <p:grpSpPr>
          <a:xfrm>
            <a:off x="4953000" y="2334363"/>
            <a:ext cx="6304424" cy="2077839"/>
            <a:chOff x="3524814" y="2883746"/>
            <a:chExt cx="5441110" cy="2077839"/>
          </a:xfrm>
        </p:grpSpPr>
        <p:pic>
          <p:nvPicPr>
            <p:cNvPr id="21510" name="Picture 6" descr="Cover">
              <a:extLst>
                <a:ext uri="{FF2B5EF4-FFF2-40B4-BE49-F238E27FC236}">
                  <a16:creationId xmlns:a16="http://schemas.microsoft.com/office/drawing/2014/main" id="{3BA8B8E2-EB5A-41B0-9578-C5F3532529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859"/>
            <a:stretch/>
          </p:blipFill>
          <p:spPr bwMode="auto">
            <a:xfrm rot="19155168" flipV="1">
              <a:off x="3524814" y="2883746"/>
              <a:ext cx="1951186" cy="2077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79184A6-4EF3-434A-8F67-BE933F8941DC}"/>
                </a:ext>
              </a:extLst>
            </p:cNvPr>
            <p:cNvSpPr/>
            <p:nvPr/>
          </p:nvSpPr>
          <p:spPr>
            <a:xfrm>
              <a:off x="5247209" y="3178759"/>
              <a:ext cx="3718715" cy="1044760"/>
            </a:xfrm>
            <a:prstGeom prst="roundRect">
              <a:avLst/>
            </a:prstGeom>
            <a:solidFill>
              <a:srgbClr val="99FF33"/>
            </a:solidFill>
            <a:ln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2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6593133-7286-4597-BA24-6A7025C27379}"/>
              </a:ext>
            </a:extLst>
          </p:cNvPr>
          <p:cNvGrpSpPr/>
          <p:nvPr/>
        </p:nvGrpSpPr>
        <p:grpSpPr>
          <a:xfrm>
            <a:off x="3950575" y="547253"/>
            <a:ext cx="5308296" cy="2470725"/>
            <a:chOff x="2368169" y="743376"/>
            <a:chExt cx="5308296" cy="247072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251AD20-8C98-40FE-AE1B-648D64085EB3}"/>
                </a:ext>
              </a:extLst>
            </p:cNvPr>
            <p:cNvSpPr/>
            <p:nvPr/>
          </p:nvSpPr>
          <p:spPr>
            <a:xfrm>
              <a:off x="4851356" y="743376"/>
              <a:ext cx="2825109" cy="1044760"/>
            </a:xfrm>
            <a:prstGeom prst="roundRect">
              <a:avLst/>
            </a:prstGeom>
            <a:solidFill>
              <a:srgbClr val="FF99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1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  <p:pic>
          <p:nvPicPr>
            <p:cNvPr id="11" name="Picture 6" descr="image006">
              <a:extLst>
                <a:ext uri="{FF2B5EF4-FFF2-40B4-BE49-F238E27FC236}">
                  <a16:creationId xmlns:a16="http://schemas.microsoft.com/office/drawing/2014/main" id="{ECBC86D0-9839-47AC-96DD-E44AA3B553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43062">
              <a:off x="2368169" y="1121669"/>
              <a:ext cx="3228481" cy="2092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E8385C7-7C6C-4CF8-9E6E-CA234E0AD858}"/>
              </a:ext>
            </a:extLst>
          </p:cNvPr>
          <p:cNvGrpSpPr/>
          <p:nvPr/>
        </p:nvGrpSpPr>
        <p:grpSpPr>
          <a:xfrm>
            <a:off x="4548882" y="3045216"/>
            <a:ext cx="6371738" cy="2739378"/>
            <a:chOff x="2930158" y="3772875"/>
            <a:chExt cx="6371738" cy="273937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21158E3-24C7-4623-9214-961993ED201B}"/>
                </a:ext>
              </a:extLst>
            </p:cNvPr>
            <p:cNvSpPr/>
            <p:nvPr/>
          </p:nvSpPr>
          <p:spPr>
            <a:xfrm>
              <a:off x="5232453" y="5172324"/>
              <a:ext cx="4069443" cy="1009777"/>
            </a:xfrm>
            <a:prstGeom prst="roundRect">
              <a:avLst/>
            </a:prstGeom>
            <a:solidFill>
              <a:srgbClr val="FF505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3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 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</a:p>
          </p:txBody>
        </p:sp>
        <p:pic>
          <p:nvPicPr>
            <p:cNvPr id="13" name="Picture 2" descr="image002">
              <a:extLst>
                <a:ext uri="{FF2B5EF4-FFF2-40B4-BE49-F238E27FC236}">
                  <a16:creationId xmlns:a16="http://schemas.microsoft.com/office/drawing/2014/main" id="{A66B888C-A75C-43C7-B012-14396F3DC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378391" flipH="1">
              <a:off x="2930158" y="3772875"/>
              <a:ext cx="2450163" cy="2739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1508" name="Picture 4" descr="Cover">
            <a:extLst>
              <a:ext uri="{FF2B5EF4-FFF2-40B4-BE49-F238E27FC236}">
                <a16:creationId xmlns:a16="http://schemas.microsoft.com/office/drawing/2014/main" id="{4F425F77-3F1B-4A9C-B0C6-520598F47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61" y="1961373"/>
            <a:ext cx="3310237" cy="234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470062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304800" y="533400"/>
            <a:ext cx="41148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572000" y="304800"/>
            <a:ext cx="6705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Khởi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:</a:t>
            </a:r>
            <a:endParaRPr lang="en-US" sz="4000" kern="0" dirty="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900" y="457200"/>
            <a:ext cx="20955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997" y="748233"/>
            <a:ext cx="2204403" cy="1551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457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>
            <a:off x="4375151" y="1936751"/>
            <a:ext cx="4000500" cy="4000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89442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 rot="20889269">
            <a:off x="6906684" y="2393951"/>
            <a:ext cx="2294467" cy="1318683"/>
          </a:xfrm>
          <a:prstGeom prst="star5">
            <a:avLst/>
          </a:prstGeom>
          <a:gradFill rotWithShape="1">
            <a:gsLst>
              <a:gs pos="0">
                <a:srgbClr val="6600CC"/>
              </a:gs>
              <a:gs pos="50000">
                <a:schemeClr val="tx1"/>
              </a:gs>
              <a:gs pos="100000">
                <a:srgbClr val="6600CC"/>
              </a:gs>
            </a:gsLst>
            <a:lin ang="5400000" scaled="1"/>
          </a:gra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3200">
              <a:solidFill>
                <a:srgbClr val="4472C4"/>
              </a:solidFill>
              <a:latin typeface=".VnTime" pitchFamily="34" charset="0"/>
              <a:cs typeface="Arial" charset="0"/>
            </a:endParaRPr>
          </a:p>
        </p:txBody>
      </p:sp>
      <p:sp>
        <p:nvSpPr>
          <p:cNvPr id="189443" name="AutoShape 3"/>
          <p:cNvSpPr>
            <a:spLocks noChangeArrowheads="1"/>
          </p:cNvSpPr>
          <p:nvPr/>
        </p:nvSpPr>
        <p:spPr bwMode="auto">
          <a:xfrm rot="372207">
            <a:off x="4023784" y="4489451"/>
            <a:ext cx="2294467" cy="1318683"/>
          </a:xfrm>
          <a:prstGeom prst="star5">
            <a:avLst/>
          </a:prstGeom>
          <a:solidFill>
            <a:srgbClr val="99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3200">
              <a:solidFill>
                <a:prstClr val="black"/>
              </a:solidFill>
              <a:latin typeface=".VnTime" pitchFamily="34" charset="0"/>
              <a:cs typeface="Arial" charset="0"/>
            </a:endParaRPr>
          </a:p>
        </p:txBody>
      </p:sp>
      <p:sp>
        <p:nvSpPr>
          <p:cNvPr id="189444" name="AutoShape 4"/>
          <p:cNvSpPr>
            <a:spLocks noChangeArrowheads="1"/>
          </p:cNvSpPr>
          <p:nvPr/>
        </p:nvSpPr>
        <p:spPr bwMode="auto">
          <a:xfrm rot="20846518">
            <a:off x="5141121" y="1354726"/>
            <a:ext cx="1879573" cy="1198474"/>
          </a:xfrm>
          <a:prstGeom prst="star5">
            <a:avLst/>
          </a:prstGeom>
          <a:solidFill>
            <a:schemeClr val="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3200">
              <a:solidFill>
                <a:srgbClr val="FF0000"/>
              </a:solidFill>
              <a:latin typeface=".VnTime" pitchFamily="34" charset="0"/>
              <a:cs typeface="Arial" charset="0"/>
            </a:endParaRPr>
          </a:p>
        </p:txBody>
      </p:sp>
      <p:sp>
        <p:nvSpPr>
          <p:cNvPr id="189445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 rot="21117431">
            <a:off x="3441700" y="2590801"/>
            <a:ext cx="2279651" cy="1496484"/>
          </a:xfrm>
          <a:prstGeom prst="star5">
            <a:avLst/>
          </a:prstGeom>
          <a:gradFill rotWithShape="1">
            <a:gsLst>
              <a:gs pos="0">
                <a:srgbClr val="D60093"/>
              </a:gs>
              <a:gs pos="50000">
                <a:schemeClr val="tx1"/>
              </a:gs>
              <a:gs pos="100000">
                <a:srgbClr val="D60093"/>
              </a:gs>
            </a:gsLst>
            <a:lin ang="5400000" scaled="1"/>
          </a:gradFill>
          <a:ln w="9525">
            <a:solidFill>
              <a:srgbClr val="D6009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3200">
              <a:solidFill>
                <a:srgbClr val="0000CC"/>
              </a:solidFill>
              <a:latin typeface=".VnTime" pitchFamily="34" charset="0"/>
              <a:cs typeface="Arial" charset="0"/>
            </a:endParaRPr>
          </a:p>
        </p:txBody>
      </p:sp>
      <p:sp>
        <p:nvSpPr>
          <p:cNvPr id="189447" name="Text Box 7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9347200" y="6102351"/>
            <a:ext cx="2844800" cy="66678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sy="50000" kx="2453608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733" dirty="0" err="1">
                <a:solidFill>
                  <a:prstClr val="black"/>
                </a:solidFill>
                <a:cs typeface="Arial" charset="0"/>
              </a:rPr>
              <a:t>Luật</a:t>
            </a:r>
            <a:r>
              <a:rPr lang="en-US" sz="3733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cs typeface="Arial" charset="0"/>
              </a:rPr>
              <a:t>chơi</a:t>
            </a:r>
            <a:endParaRPr lang="en-US" sz="3733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9448" name="AutoShape 8"/>
          <p:cNvSpPr>
            <a:spLocks noChangeArrowheads="1"/>
          </p:cNvSpPr>
          <p:nvPr/>
        </p:nvSpPr>
        <p:spPr bwMode="auto">
          <a:xfrm>
            <a:off x="11074400" y="304800"/>
            <a:ext cx="609600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89450" name="AutoShape 10">
            <a:hlinkClick r:id="rId2" action="ppaction://hlinksldjump"/>
          </p:cNvPr>
          <p:cNvSpPr>
            <a:spLocks noChangeArrowheads="1"/>
          </p:cNvSpPr>
          <p:nvPr/>
        </p:nvSpPr>
        <p:spPr bwMode="auto">
          <a:xfrm rot="21110220">
            <a:off x="3454400" y="2593977"/>
            <a:ext cx="2279651" cy="1495425"/>
          </a:xfrm>
          <a:prstGeom prst="star5">
            <a:avLst/>
          </a:prstGeom>
          <a:solidFill>
            <a:srgbClr val="FF0000"/>
          </a:solidFill>
          <a:ln w="9525">
            <a:solidFill>
              <a:srgbClr val="FAFCB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200" dirty="0">
                <a:solidFill>
                  <a:prstClr val="white"/>
                </a:solidFill>
                <a:cs typeface="Arial" charset="0"/>
              </a:rPr>
              <a:t>1</a:t>
            </a:r>
          </a:p>
        </p:txBody>
      </p:sp>
      <p:sp>
        <p:nvSpPr>
          <p:cNvPr id="189451" name="AutoShape 11">
            <a:hlinkClick r:id="rId5" action="ppaction://hlinksldjump"/>
          </p:cNvPr>
          <p:cNvSpPr>
            <a:spLocks noChangeArrowheads="1"/>
          </p:cNvSpPr>
          <p:nvPr/>
        </p:nvSpPr>
        <p:spPr bwMode="auto">
          <a:xfrm rot="20827487">
            <a:off x="4945186" y="1274367"/>
            <a:ext cx="2393949" cy="1293284"/>
          </a:xfrm>
          <a:prstGeom prst="star5">
            <a:avLst/>
          </a:prstGeom>
          <a:solidFill>
            <a:schemeClr val="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2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charset="0"/>
              </a:rPr>
              <a:t>2</a:t>
            </a:r>
            <a:endParaRPr lang="en-US" sz="32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89452" name="AutoShape 12">
            <a:hlinkClick r:id="rId6" action="ppaction://hlinksldjump"/>
          </p:cNvPr>
          <p:cNvSpPr>
            <a:spLocks noChangeArrowheads="1"/>
          </p:cNvSpPr>
          <p:nvPr/>
        </p:nvSpPr>
        <p:spPr bwMode="auto">
          <a:xfrm rot="372207">
            <a:off x="4023669" y="4481037"/>
            <a:ext cx="2294467" cy="1320800"/>
          </a:xfrm>
          <a:prstGeom prst="star5">
            <a:avLst/>
          </a:prstGeom>
          <a:gradFill rotWithShape="1">
            <a:gsLst>
              <a:gs pos="0">
                <a:srgbClr val="66FF33"/>
              </a:gs>
              <a:gs pos="100000">
                <a:srgbClr val="0000D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200" dirty="0" smtClean="0">
                <a:solidFill>
                  <a:prstClr val="black"/>
                </a:solidFill>
                <a:cs typeface="Arial" charset="0"/>
              </a:rPr>
              <a:t>3</a:t>
            </a:r>
            <a:endParaRPr lang="en-US" sz="32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9453" name="AutoShape 13">
            <a:hlinkClick r:id="rId7" action="ppaction://hlinksldjump"/>
          </p:cNvPr>
          <p:cNvSpPr>
            <a:spLocks noChangeArrowheads="1"/>
          </p:cNvSpPr>
          <p:nvPr/>
        </p:nvSpPr>
        <p:spPr bwMode="auto">
          <a:xfrm rot="20944063">
            <a:off x="6913833" y="2379178"/>
            <a:ext cx="2294467" cy="1318684"/>
          </a:xfrm>
          <a:prstGeom prst="star5">
            <a:avLst/>
          </a:prstGeom>
          <a:gradFill rotWithShape="1">
            <a:gsLst>
              <a:gs pos="0">
                <a:srgbClr val="FF3300">
                  <a:alpha val="98000"/>
                </a:srgbClr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200" dirty="0">
                <a:solidFill>
                  <a:prstClr val="black"/>
                </a:solidFill>
                <a:cs typeface="Arial" charset="0"/>
              </a:rPr>
              <a:t>4</a:t>
            </a:r>
          </a:p>
        </p:txBody>
      </p:sp>
      <p:sp>
        <p:nvSpPr>
          <p:cNvPr id="189454" name="AutoShape 14"/>
          <p:cNvSpPr>
            <a:spLocks noChangeArrowheads="1"/>
          </p:cNvSpPr>
          <p:nvPr/>
        </p:nvSpPr>
        <p:spPr bwMode="auto">
          <a:xfrm>
            <a:off x="6553200" y="4472517"/>
            <a:ext cx="2032000" cy="1193800"/>
          </a:xfrm>
          <a:prstGeom prst="star5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3200">
              <a:solidFill>
                <a:prstClr val="black"/>
              </a:solidFill>
              <a:latin typeface=".VnTime" pitchFamily="34" charset="0"/>
              <a:cs typeface="Arial" charset="0"/>
            </a:endParaRPr>
          </a:p>
        </p:txBody>
      </p:sp>
      <p:sp>
        <p:nvSpPr>
          <p:cNvPr id="189455" name="AutoShape 15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6397065" y="4429437"/>
            <a:ext cx="2294467" cy="1320800"/>
          </a:xfrm>
          <a:prstGeom prst="star5">
            <a:avLst/>
          </a:prstGeom>
          <a:solidFill>
            <a:srgbClr val="FFFF00">
              <a:alpha val="98000"/>
            </a:srgbClr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200" dirty="0">
                <a:solidFill>
                  <a:prstClr val="black"/>
                </a:solidFill>
                <a:cs typeface="Arial" charset="0"/>
              </a:rPr>
              <a:t>5</a:t>
            </a:r>
          </a:p>
        </p:txBody>
      </p:sp>
      <p:sp>
        <p:nvSpPr>
          <p:cNvPr id="25617" name="AutoShape 16">
            <a:hlinkClick r:id="rId9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615517" y="6400800"/>
            <a:ext cx="1422400" cy="4572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sz="4000">
              <a:solidFill>
                <a:prstClr val="black"/>
              </a:solidFill>
            </a:endParaRPr>
          </a:p>
        </p:txBody>
      </p:sp>
      <p:sp>
        <p:nvSpPr>
          <p:cNvPr id="25618" name="TextBox 15"/>
          <p:cNvSpPr txBox="1">
            <a:spLocks noChangeArrowheads="1"/>
          </p:cNvSpPr>
          <p:nvPr/>
        </p:nvSpPr>
        <p:spPr bwMode="auto">
          <a:xfrm>
            <a:off x="244504" y="222693"/>
            <a:ext cx="37147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sz="3200" dirty="0">
                <a:solidFill>
                  <a:prstClr val="black"/>
                </a:solidFill>
              </a:rPr>
              <a:t>TRÒ </a:t>
            </a:r>
            <a:r>
              <a:rPr lang="vi-VN" sz="3200" dirty="0" smtClean="0">
                <a:solidFill>
                  <a:prstClr val="black"/>
                </a:solidFill>
              </a:rPr>
              <a:t>CHƠI</a:t>
            </a:r>
            <a:r>
              <a:rPr lang="en-US" sz="3200" dirty="0" smtClean="0">
                <a:solidFill>
                  <a:prstClr val="black"/>
                </a:solidFill>
              </a:rPr>
              <a:t> :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37438" y="140586"/>
            <a:ext cx="5704639" cy="7489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4267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 </a:t>
            </a:r>
            <a:r>
              <a:rPr lang="vi-VN" sz="4267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NGÔI SAO MAY MẮN</a:t>
            </a:r>
            <a:endParaRPr lang="en-US" sz="4267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" charset="0"/>
              <a:cs typeface="Arial" charset="0"/>
            </a:endParaRPr>
          </a:p>
        </p:txBody>
      </p:sp>
      <p:sp>
        <p:nvSpPr>
          <p:cNvPr id="20" name="Down Arrow 19">
            <a:hlinkClick r:id="rId10" action="ppaction://hlinksldjump"/>
          </p:cNvPr>
          <p:cNvSpPr/>
          <p:nvPr/>
        </p:nvSpPr>
        <p:spPr>
          <a:xfrm>
            <a:off x="7429500" y="6381752"/>
            <a:ext cx="476251" cy="4762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16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9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894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94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894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9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45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94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89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9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45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9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894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9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45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94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89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9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45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94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189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9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455"/>
                  </p:tgtEl>
                </p:cond>
              </p:nextCondLst>
            </p:seq>
          </p:childTnLst>
        </p:cTn>
      </p:par>
    </p:tnLst>
    <p:bldLst>
      <p:bldP spid="189447" grpId="0" animBg="1"/>
      <p:bldP spid="189448" grpId="0" animBg="1"/>
      <p:bldP spid="189451" grpId="0" animBg="1"/>
      <p:bldP spid="189452" grpId="0" animBg="1"/>
      <p:bldP spid="189453" grpId="0" animBg="1"/>
      <p:bldP spid="18945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AutoShape 2"/>
          <p:cNvSpPr>
            <a:spLocks noChangeArrowheads="1"/>
          </p:cNvSpPr>
          <p:nvPr/>
        </p:nvSpPr>
        <p:spPr bwMode="auto">
          <a:xfrm>
            <a:off x="11176000" y="228600"/>
            <a:ext cx="609600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9700" name="AutoShape 5" descr="Newsprint"/>
          <p:cNvSpPr>
            <a:spLocks noChangeArrowheads="1"/>
          </p:cNvSpPr>
          <p:nvPr/>
        </p:nvSpPr>
        <p:spPr bwMode="auto">
          <a:xfrm>
            <a:off x="265471" y="57151"/>
            <a:ext cx="11769214" cy="5980539"/>
          </a:xfrm>
          <a:prstGeom prst="horizontalScroll">
            <a:avLst>
              <a:gd name="adj" fmla="val 1250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sz="2400" b="0">
              <a:solidFill>
                <a:prstClr val="black"/>
              </a:solidFill>
            </a:endParaRPr>
          </a:p>
        </p:txBody>
      </p:sp>
      <p:sp>
        <p:nvSpPr>
          <p:cNvPr id="29701" name="Rectangle 7"/>
          <p:cNvSpPr>
            <a:spLocks noChangeArrowheads="1"/>
          </p:cNvSpPr>
          <p:nvPr/>
        </p:nvSpPr>
        <p:spPr bwMode="auto">
          <a:xfrm>
            <a:off x="88901" y="57151"/>
            <a:ext cx="12103100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sz="4000">
              <a:solidFill>
                <a:prstClr val="black"/>
              </a:solidFill>
            </a:endParaRPr>
          </a:p>
        </p:txBody>
      </p:sp>
      <p:sp>
        <p:nvSpPr>
          <p:cNvPr id="29702" name="Rectangle 9"/>
          <p:cNvSpPr>
            <a:spLocks noChangeArrowheads="1"/>
          </p:cNvSpPr>
          <p:nvPr/>
        </p:nvSpPr>
        <p:spPr bwMode="auto">
          <a:xfrm>
            <a:off x="4448082" y="1047751"/>
            <a:ext cx="3295838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67">
                <a:solidFill>
                  <a:srgbClr val="E20000"/>
                </a:solidFill>
                <a:latin typeface="Times New Roman" panose="02020603050405020304" pitchFamily="18" charset="0"/>
              </a:rPr>
              <a:t>LUẬT CHƠI</a:t>
            </a:r>
          </a:p>
        </p:txBody>
      </p:sp>
      <p:sp>
        <p:nvSpPr>
          <p:cNvPr id="29703" name="TextBox 10"/>
          <p:cNvSpPr txBox="1">
            <a:spLocks noChangeArrowheads="1"/>
          </p:cNvSpPr>
          <p:nvPr/>
        </p:nvSpPr>
        <p:spPr bwMode="auto">
          <a:xfrm>
            <a:off x="1022351" y="1658705"/>
            <a:ext cx="10763249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học sinh tham gia được chọn 1 ngôi sao mà mình thích.</a:t>
            </a:r>
          </a:p>
          <a:p>
            <a:pPr algn="just" eaLnBrk="1" hangingPunct="1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5 ngôi 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4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hỏi.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trả lời 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điểm, nếu trả lời sai thì không được điểm và nhường quyền trả lời cho bạn khác. Thời gian suy nghĩ trả lời mỗi câu hỏi là 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2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570634" y="6017685"/>
            <a:ext cx="1028700" cy="427567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sz="2400" b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88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955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8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  <p:tag name="PRESENTER_SHAPEINFO" val="&lt;ThreeDShapeInfo&gt;&lt;uuid val=&quot;{3D7EC8AD-BAC5-4A6D-9333-54BDCE5D156B}&quot;/&gt;&lt;isInvalidForFieldText val=&quot;0&quot;/&gt;&lt;Image&gt;&lt;filename val=&quot;C:\Users\thtru\AppData\Local\Temp\PR\data\asimages\{3D7EC8AD-BAC5-4A6D-9333-54BDCE5D156B}_1.png&quot;/&gt;&lt;left val=&quot;59&quot;/&gt;&lt;top val=&quot;7&quot;/&gt;&lt;width val=&quot;588&quot;/&gt;&lt;height val=&quot;37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ẤU TRÚC BÀI HỌC"/>
  <p:tag name="ISPRING_SLIDE_INDENT_LEVEL" val="0"/>
  <p:tag name="ISPRING_CUSTOM_TIMING_USED" val="1"/>
  <p:tag name="ISPRING_PRESENTER_ID" val="{7257E5D0-9D30-4FF0-97B0-8B144157FD3C}"/>
  <p:tag name="TIMING" val="|0.812|1.705|3.123|2.079|2.655|4.942|5.061|5.042|3.648"/>
  <p:tag name="GENSWF_ADVANCE_TIME" val="34.93"/>
  <p:tag name="ISPRING_SLIDE_ID_2" val="{4CB09DEB-4BB4-49E2-A360-8AEB62F89126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3584</TotalTime>
  <Words>1587</Words>
  <Application>Microsoft Office PowerPoint</Application>
  <PresentationFormat>Widescreen</PresentationFormat>
  <Paragraphs>283</Paragraphs>
  <Slides>32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55" baseType="lpstr">
      <vt:lpstr>.VnTime</vt:lpstr>
      <vt:lpstr>Arial</vt:lpstr>
      <vt:lpstr>Calibri</vt:lpstr>
      <vt:lpstr>Calibri Light</vt:lpstr>
      <vt:lpstr>Cambria</vt:lpstr>
      <vt:lpstr>Cambria Math</vt:lpstr>
      <vt:lpstr>Tahoma</vt:lpstr>
      <vt:lpstr>Times New Roman</vt:lpstr>
      <vt:lpstr>Wingdings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Equation</vt:lpstr>
      <vt:lpstr>MathType 6.0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vienlaptop115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503</cp:revision>
  <cp:lastPrinted>2021-07-15T12:41:10Z</cp:lastPrinted>
  <dcterms:created xsi:type="dcterms:W3CDTF">2014-05-08T07:15:53Z</dcterms:created>
  <dcterms:modified xsi:type="dcterms:W3CDTF">2021-08-27T15:45:13Z</dcterms:modified>
</cp:coreProperties>
</file>