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343c5cf618f44a74" Type="http://schemas.microsoft.com/office/2007/relationships/ui/extensibility" Target="customUI/customUI14.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8" r:id="rId3"/>
  </p:sldMasterIdLst>
  <p:notesMasterIdLst>
    <p:notesMasterId r:id="rId16"/>
  </p:notesMasterIdLst>
  <p:sldIdLst>
    <p:sldId id="297" r:id="rId4"/>
    <p:sldId id="271" r:id="rId5"/>
    <p:sldId id="331" r:id="rId6"/>
    <p:sldId id="327" r:id="rId7"/>
    <p:sldId id="304" r:id="rId8"/>
    <p:sldId id="322" r:id="rId9"/>
    <p:sldId id="328" r:id="rId10"/>
    <p:sldId id="333" r:id="rId11"/>
    <p:sldId id="329" r:id="rId12"/>
    <p:sldId id="330" r:id="rId13"/>
    <p:sldId id="275" r:id="rId14"/>
    <p:sldId id="30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ần Dung" initials="TD" lastIdx="7" clrIdx="0">
    <p:extLst>
      <p:ext uri="{19B8F6BF-5375-455C-9EA6-DF929625EA0E}">
        <p15:presenceInfo xmlns:p15="http://schemas.microsoft.com/office/powerpoint/2012/main" userId="dd9090e8e58fc09e" providerId="Windows Live"/>
      </p:ext>
    </p:extLst>
  </p:cmAuthor>
  <p:cmAuthor id="2" name="ADMIN"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D2E7A"/>
    <a:srgbClr val="9A8E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399" autoAdjust="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6FCD7-EFBD-4423-A572-392E990DAE12}" type="datetimeFigureOut">
              <a:rPr lang="en-US" smtClean="0"/>
              <a:t>11/24/2023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7FF0D-3108-4406-A6C2-4DB64F82457E}" type="slidenum">
              <a:rPr lang="en-US" smtClean="0"/>
              <a:t>‹#›</a:t>
            </a:fld>
            <a:endParaRPr lang="en-US"/>
          </a:p>
        </p:txBody>
      </p:sp>
    </p:spTree>
    <p:extLst>
      <p:ext uri="{BB962C8B-B14F-4D97-AF65-F5344CB8AC3E}">
        <p14:creationId xmlns:p14="http://schemas.microsoft.com/office/powerpoint/2010/main" val="26674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B7EC7-6610-4C5A-B94A-C0FE1DC1DB12}"/>
              </a:ext>
            </a:extLst>
          </p:cNvPr>
          <p:cNvSpPr>
            <a:spLocks noGrp="1"/>
          </p:cNvSpPr>
          <p:nvPr>
            <p:ph type="dt" sz="half" idx="10"/>
          </p:nvPr>
        </p:nvSpPr>
        <p:spPr/>
        <p:txBody>
          <a:bodyPr/>
          <a:lstStyle/>
          <a:p>
            <a:fld id="{5B0A1F14-DA11-4E43-87F3-BE07CCE51531}" type="datetime1">
              <a:rPr lang="en-US" smtClean="0"/>
              <a:t>11/24/2023</a:t>
            </a:fld>
            <a:endParaRPr lang="en-US"/>
          </a:p>
        </p:txBody>
      </p:sp>
      <p:sp>
        <p:nvSpPr>
          <p:cNvPr id="3" name="Footer Placeholder 2">
            <a:extLst>
              <a:ext uri="{FF2B5EF4-FFF2-40B4-BE49-F238E27FC236}">
                <a16:creationId xmlns:a16="http://schemas.microsoft.com/office/drawing/2014/main" id="{DD86F19C-D440-4F57-9BDC-07395BAFA9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DEB811-DCFD-4CC2-A7DD-FDD13157F439}"/>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41139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A8D6-8773-47F2-B37A-8E0E3DEB9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D80F6-1881-4E46-91CF-00CA3FCDD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360777-F38E-4CA0-AE52-BCAD86D9ED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2D241-6FC2-4676-9A13-420AA9F4CFC2}"/>
              </a:ext>
            </a:extLst>
          </p:cNvPr>
          <p:cNvSpPr>
            <a:spLocks noGrp="1"/>
          </p:cNvSpPr>
          <p:nvPr>
            <p:ph type="dt" sz="half" idx="10"/>
          </p:nvPr>
        </p:nvSpPr>
        <p:spPr/>
        <p:txBody>
          <a:bodyPr/>
          <a:lstStyle/>
          <a:p>
            <a:fld id="{B5AE9FF7-F5C4-4B75-B312-7A2B0AADEC3E}" type="datetime1">
              <a:rPr lang="en-US" smtClean="0"/>
              <a:t>11/24/2023</a:t>
            </a:fld>
            <a:endParaRPr lang="en-US"/>
          </a:p>
        </p:txBody>
      </p:sp>
      <p:sp>
        <p:nvSpPr>
          <p:cNvPr id="6" name="Footer Placeholder 5">
            <a:extLst>
              <a:ext uri="{FF2B5EF4-FFF2-40B4-BE49-F238E27FC236}">
                <a16:creationId xmlns:a16="http://schemas.microsoft.com/office/drawing/2014/main" id="{698356D7-FCE6-410D-A92A-7A8BA8D35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912A7-36BF-4DAA-9399-2C862647D8D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186649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F543-A3BD-421F-876C-1939A42B43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271A23-C041-417C-B519-802BAB593E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CAB0E-1AB2-4697-981E-9CEED7625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138EE-6D9B-40CE-B2B6-0DD6C0C13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9275C-1CF9-411C-96FC-5311F90B4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8D47A-3338-4966-B6BC-8183D68CFBFF}"/>
              </a:ext>
            </a:extLst>
          </p:cNvPr>
          <p:cNvSpPr>
            <a:spLocks noGrp="1"/>
          </p:cNvSpPr>
          <p:nvPr>
            <p:ph type="dt" sz="half" idx="10"/>
          </p:nvPr>
        </p:nvSpPr>
        <p:spPr/>
        <p:txBody>
          <a:bodyPr/>
          <a:lstStyle/>
          <a:p>
            <a:fld id="{0D1B56F3-24BB-45BE-BD1E-E26A863B0966}" type="datetime1">
              <a:rPr lang="en-US" smtClean="0"/>
              <a:t>11/24/2023</a:t>
            </a:fld>
            <a:endParaRPr lang="en-US"/>
          </a:p>
        </p:txBody>
      </p:sp>
      <p:sp>
        <p:nvSpPr>
          <p:cNvPr id="8" name="Footer Placeholder 7">
            <a:extLst>
              <a:ext uri="{FF2B5EF4-FFF2-40B4-BE49-F238E27FC236}">
                <a16:creationId xmlns:a16="http://schemas.microsoft.com/office/drawing/2014/main" id="{8103E1FD-424A-46E2-9E37-ABFAC5799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C57F2-5518-4AB7-93EC-ECC2866F5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039994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AA2E-4234-4746-A9C1-1FB5273A9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E4BCC-92FE-44F8-B6CB-0B6F70878837}"/>
              </a:ext>
            </a:extLst>
          </p:cNvPr>
          <p:cNvSpPr>
            <a:spLocks noGrp="1"/>
          </p:cNvSpPr>
          <p:nvPr>
            <p:ph type="dt" sz="half" idx="10"/>
          </p:nvPr>
        </p:nvSpPr>
        <p:spPr/>
        <p:txBody>
          <a:bodyPr/>
          <a:lstStyle/>
          <a:p>
            <a:fld id="{B99138A9-B139-4FBA-BD61-A63595AC75F4}" type="datetime1">
              <a:rPr lang="en-US" smtClean="0"/>
              <a:t>11/24/2023</a:t>
            </a:fld>
            <a:endParaRPr lang="en-US"/>
          </a:p>
        </p:txBody>
      </p:sp>
      <p:sp>
        <p:nvSpPr>
          <p:cNvPr id="4" name="Footer Placeholder 3">
            <a:extLst>
              <a:ext uri="{FF2B5EF4-FFF2-40B4-BE49-F238E27FC236}">
                <a16:creationId xmlns:a16="http://schemas.microsoft.com/office/drawing/2014/main" id="{A56070D3-D412-4D85-AA7D-3B8C3B5585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17B22-0243-4B1B-AA4A-C69D3D124EF6}"/>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545644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989D4-ED90-4AF6-8BE4-E14F8E560CC1}"/>
              </a:ext>
            </a:extLst>
          </p:cNvPr>
          <p:cNvSpPr>
            <a:spLocks noGrp="1"/>
          </p:cNvSpPr>
          <p:nvPr>
            <p:ph type="dt" sz="half" idx="10"/>
          </p:nvPr>
        </p:nvSpPr>
        <p:spPr/>
        <p:txBody>
          <a:bodyPr/>
          <a:lstStyle/>
          <a:p>
            <a:fld id="{33219DCA-20B6-4A7F-9287-D29CBE4F4E3E}" type="datetime1">
              <a:rPr lang="en-US" smtClean="0"/>
              <a:t>11/24/2023</a:t>
            </a:fld>
            <a:endParaRPr lang="en-US"/>
          </a:p>
        </p:txBody>
      </p:sp>
      <p:sp>
        <p:nvSpPr>
          <p:cNvPr id="3" name="Footer Placeholder 2">
            <a:extLst>
              <a:ext uri="{FF2B5EF4-FFF2-40B4-BE49-F238E27FC236}">
                <a16:creationId xmlns:a16="http://schemas.microsoft.com/office/drawing/2014/main" id="{F40A95EC-3B27-4D55-A125-91BD6E2B81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DDB516-8449-4C02-B990-64373DB5E667}"/>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56541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9EFE9-AE5E-4846-8F3F-561341D3E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F5DA9F-72BE-453E-9BA1-B1B6EEF90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C3E682-CEF3-4B89-941A-29ADEB8B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5A87F-90AF-4464-A736-52D1CADA2883}"/>
              </a:ext>
            </a:extLst>
          </p:cNvPr>
          <p:cNvSpPr>
            <a:spLocks noGrp="1"/>
          </p:cNvSpPr>
          <p:nvPr>
            <p:ph type="dt" sz="half" idx="10"/>
          </p:nvPr>
        </p:nvSpPr>
        <p:spPr/>
        <p:txBody>
          <a:bodyPr/>
          <a:lstStyle/>
          <a:p>
            <a:fld id="{19E4CC13-3719-4BC0-9941-BCD22F2E39BB}" type="datetime1">
              <a:rPr lang="en-US" smtClean="0"/>
              <a:t>11/24/2023</a:t>
            </a:fld>
            <a:endParaRPr lang="en-US"/>
          </a:p>
        </p:txBody>
      </p:sp>
      <p:sp>
        <p:nvSpPr>
          <p:cNvPr id="6" name="Footer Placeholder 5">
            <a:extLst>
              <a:ext uri="{FF2B5EF4-FFF2-40B4-BE49-F238E27FC236}">
                <a16:creationId xmlns:a16="http://schemas.microsoft.com/office/drawing/2014/main" id="{374EBDCA-0095-4A53-94F3-518715A4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2551-6974-4065-A0C0-CB1CA6E2E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692803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C63D-F4C2-42EB-AB85-4385DC8EB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BF71D-974F-427F-88EF-05F2879D1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09DA1-225C-43B3-B889-B760CD46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0C8C3-A384-4E63-8E44-19B65F56A139}"/>
              </a:ext>
            </a:extLst>
          </p:cNvPr>
          <p:cNvSpPr>
            <a:spLocks noGrp="1"/>
          </p:cNvSpPr>
          <p:nvPr>
            <p:ph type="dt" sz="half" idx="10"/>
          </p:nvPr>
        </p:nvSpPr>
        <p:spPr/>
        <p:txBody>
          <a:bodyPr/>
          <a:lstStyle/>
          <a:p>
            <a:fld id="{339C473A-74A1-46F3-8D2E-10C923B7E154}" type="datetime1">
              <a:rPr lang="en-US" smtClean="0"/>
              <a:t>11/24/2023</a:t>
            </a:fld>
            <a:endParaRPr lang="en-US"/>
          </a:p>
        </p:txBody>
      </p:sp>
      <p:sp>
        <p:nvSpPr>
          <p:cNvPr id="6" name="Footer Placeholder 5">
            <a:extLst>
              <a:ext uri="{FF2B5EF4-FFF2-40B4-BE49-F238E27FC236}">
                <a16:creationId xmlns:a16="http://schemas.microsoft.com/office/drawing/2014/main" id="{FD4CA027-00E7-494D-8C76-AD52846B3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15811-59EC-4D1D-959F-17DBEBBA4BB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176582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CB1E-B8B3-4099-9998-B1DEAD5CD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9C89E-B954-4BBD-8FC6-63D971210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13943-8E2C-479E-A890-4082F72A6BB9}"/>
              </a:ext>
            </a:extLst>
          </p:cNvPr>
          <p:cNvSpPr>
            <a:spLocks noGrp="1"/>
          </p:cNvSpPr>
          <p:nvPr>
            <p:ph type="dt" sz="half" idx="10"/>
          </p:nvPr>
        </p:nvSpPr>
        <p:spPr/>
        <p:txBody>
          <a:bodyPr/>
          <a:lstStyle/>
          <a:p>
            <a:fld id="{03A4B6EE-3F1C-40A8-BAA7-D8D1D25FA34D}" type="datetime1">
              <a:rPr lang="en-US" smtClean="0"/>
              <a:t>11/24/2023</a:t>
            </a:fld>
            <a:endParaRPr lang="en-US"/>
          </a:p>
        </p:txBody>
      </p:sp>
      <p:sp>
        <p:nvSpPr>
          <p:cNvPr id="5" name="Footer Placeholder 4">
            <a:extLst>
              <a:ext uri="{FF2B5EF4-FFF2-40B4-BE49-F238E27FC236}">
                <a16:creationId xmlns:a16="http://schemas.microsoft.com/office/drawing/2014/main" id="{55B604B0-3DBA-4D52-ADB2-DC5CEF441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61FA0-D26F-4FFC-8850-74922A33894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4143217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595F7-9D7D-4C85-9C99-BE194AFE6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9E8BE-C4BA-4237-B360-FC4943A31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0A49F-B64E-4D0D-BB32-EA3E8F26407C}"/>
              </a:ext>
            </a:extLst>
          </p:cNvPr>
          <p:cNvSpPr>
            <a:spLocks noGrp="1"/>
          </p:cNvSpPr>
          <p:nvPr>
            <p:ph type="dt" sz="half" idx="10"/>
          </p:nvPr>
        </p:nvSpPr>
        <p:spPr/>
        <p:txBody>
          <a:bodyPr/>
          <a:lstStyle/>
          <a:p>
            <a:fld id="{22B49DCD-488C-48E6-B562-9E2144C6FF46}" type="datetime1">
              <a:rPr lang="en-US" smtClean="0"/>
              <a:t>11/24/2023</a:t>
            </a:fld>
            <a:endParaRPr lang="en-US"/>
          </a:p>
        </p:txBody>
      </p:sp>
      <p:sp>
        <p:nvSpPr>
          <p:cNvPr id="5" name="Footer Placeholder 4">
            <a:extLst>
              <a:ext uri="{FF2B5EF4-FFF2-40B4-BE49-F238E27FC236}">
                <a16:creationId xmlns:a16="http://schemas.microsoft.com/office/drawing/2014/main" id="{38FDC6AD-EC63-4D87-9E40-7B7D6340B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CB9E5-01A1-4ED1-B801-129D0CB7524C}"/>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344722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917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36223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917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132331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03219-0ED5-4CAD-8F16-4E3B3502CBBA}"/>
              </a:ext>
            </a:extLst>
          </p:cNvPr>
          <p:cNvSpPr>
            <a:spLocks noGrp="1"/>
          </p:cNvSpPr>
          <p:nvPr>
            <p:ph type="dt" sz="half" idx="10"/>
          </p:nvPr>
        </p:nvSpPr>
        <p:spPr/>
        <p:txBody>
          <a:bodyPr/>
          <a:lstStyle/>
          <a:p>
            <a:fld id="{D6D27D59-6977-44DD-8E4E-5EC5FBCC1A34}" type="datetime1">
              <a:rPr lang="en-US" smtClean="0"/>
              <a:t>11/24/2023</a:t>
            </a:fld>
            <a:endParaRPr lang="en-US"/>
          </a:p>
        </p:txBody>
      </p:sp>
      <p:sp>
        <p:nvSpPr>
          <p:cNvPr id="3" name="Footer Placeholder 2">
            <a:extLst>
              <a:ext uri="{FF2B5EF4-FFF2-40B4-BE49-F238E27FC236}">
                <a16:creationId xmlns:a16="http://schemas.microsoft.com/office/drawing/2014/main" id="{D9A89BAB-B41F-4760-996E-A658ABD611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5E896-6A31-4981-B626-05CE0AE3B74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618376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917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1869602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121917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2608742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defTabSz="1219170"/>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3921157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defTabSz="1219170"/>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1183462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defTabSz="1219170"/>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27204069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121917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1485396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defTabSz="1219170"/>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34028515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917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29945581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121917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425554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54484-8038-40A1-A8F6-6E672B55E9E3}"/>
              </a:ext>
            </a:extLst>
          </p:cNvPr>
          <p:cNvSpPr>
            <a:spLocks noGrp="1"/>
          </p:cNvSpPr>
          <p:nvPr>
            <p:ph type="dt" sz="half" idx="10"/>
          </p:nvPr>
        </p:nvSpPr>
        <p:spPr/>
        <p:txBody>
          <a:bodyPr/>
          <a:lstStyle/>
          <a:p>
            <a:fld id="{0A829C2E-4D1E-4F59-91D1-95B83ABEEBF7}" type="datetime1">
              <a:rPr lang="en-US" smtClean="0"/>
              <a:t>11/24/2023</a:t>
            </a:fld>
            <a:endParaRPr lang="en-US"/>
          </a:p>
        </p:txBody>
      </p:sp>
      <p:sp>
        <p:nvSpPr>
          <p:cNvPr id="3" name="Footer Placeholder 2">
            <a:extLst>
              <a:ext uri="{FF2B5EF4-FFF2-40B4-BE49-F238E27FC236}">
                <a16:creationId xmlns:a16="http://schemas.microsoft.com/office/drawing/2014/main" id="{80FC74CE-79B6-4B2B-9C3C-FB9E1125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DF9EEF-DFF9-4634-AC52-6B7FC573CB9D}"/>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85976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CB401-6D82-4712-B9E2-C59E35209B0B}"/>
              </a:ext>
            </a:extLst>
          </p:cNvPr>
          <p:cNvSpPr>
            <a:spLocks noGrp="1"/>
          </p:cNvSpPr>
          <p:nvPr>
            <p:ph type="dt" sz="half" idx="10"/>
          </p:nvPr>
        </p:nvSpPr>
        <p:spPr/>
        <p:txBody>
          <a:bodyPr/>
          <a:lstStyle/>
          <a:p>
            <a:fld id="{2E746A1F-9E99-4E72-9D09-5F6A6C41B36D}" type="datetime1">
              <a:rPr lang="en-US" smtClean="0"/>
              <a:t>11/24/2023</a:t>
            </a:fld>
            <a:endParaRPr lang="en-US"/>
          </a:p>
        </p:txBody>
      </p:sp>
      <p:sp>
        <p:nvSpPr>
          <p:cNvPr id="3" name="Footer Placeholder 2">
            <a:extLst>
              <a:ext uri="{FF2B5EF4-FFF2-40B4-BE49-F238E27FC236}">
                <a16:creationId xmlns:a16="http://schemas.microsoft.com/office/drawing/2014/main" id="{7B04DB14-2C5A-43F3-8064-E7F713324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52E516-77F2-401D-B9B5-9210EF442DC4}"/>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207189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39E17-5C6E-4A2B-BB0E-4DAE9E5CDF08}"/>
              </a:ext>
            </a:extLst>
          </p:cNvPr>
          <p:cNvSpPr>
            <a:spLocks noGrp="1"/>
          </p:cNvSpPr>
          <p:nvPr>
            <p:ph type="dt" sz="half" idx="10"/>
          </p:nvPr>
        </p:nvSpPr>
        <p:spPr/>
        <p:txBody>
          <a:bodyPr/>
          <a:lstStyle/>
          <a:p>
            <a:fld id="{2D83F7B2-BB06-4C2C-A0BF-C3C4D1F4133B}" type="datetime1">
              <a:rPr lang="en-US" smtClean="0"/>
              <a:t>11/24/2023</a:t>
            </a:fld>
            <a:endParaRPr lang="en-US"/>
          </a:p>
        </p:txBody>
      </p:sp>
      <p:sp>
        <p:nvSpPr>
          <p:cNvPr id="3" name="Footer Placeholder 2">
            <a:extLst>
              <a:ext uri="{FF2B5EF4-FFF2-40B4-BE49-F238E27FC236}">
                <a16:creationId xmlns:a16="http://schemas.microsoft.com/office/drawing/2014/main" id="{4B4A3704-8A44-465E-8FF3-26CB1F40A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A5BFB1-52BA-4AC8-85AB-F8756C77D7B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42940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37975-6AF7-4301-9DC5-87C074AA59D1}" type="datetimeFigureOut">
              <a:rPr lang="zh-CN" altLang="en-US" smtClean="0"/>
              <a:t>2023/11/24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27987A4-0198-42B4-AAAE-EDBADA4485AB}" type="slidenum">
              <a:rPr lang="zh-CN" altLang="en-US" smtClean="0"/>
              <a:t>‹#›</a:t>
            </a:fld>
            <a:endParaRPr lang="zh-CN" altLang="en-US"/>
          </a:p>
        </p:txBody>
      </p:sp>
    </p:spTree>
    <p:extLst>
      <p:ext uri="{BB962C8B-B14F-4D97-AF65-F5344CB8AC3E}">
        <p14:creationId xmlns:p14="http://schemas.microsoft.com/office/powerpoint/2010/main" val="3584423478"/>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41A-B8E0-4D65-9AD5-CAC9AA410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DCD7B-49F3-41C3-A3E5-03BD91789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E90928-7051-4176-AF43-FB46B448AF65}"/>
              </a:ext>
            </a:extLst>
          </p:cNvPr>
          <p:cNvSpPr>
            <a:spLocks noGrp="1"/>
          </p:cNvSpPr>
          <p:nvPr>
            <p:ph type="dt" sz="half" idx="10"/>
          </p:nvPr>
        </p:nvSpPr>
        <p:spPr/>
        <p:txBody>
          <a:bodyPr/>
          <a:lstStyle/>
          <a:p>
            <a:fld id="{FD2470B8-96F8-42D0-9FB1-FD414F8B4E30}" type="datetime1">
              <a:rPr lang="en-US" smtClean="0"/>
              <a:t>11/24/2023</a:t>
            </a:fld>
            <a:endParaRPr lang="en-US"/>
          </a:p>
        </p:txBody>
      </p:sp>
      <p:sp>
        <p:nvSpPr>
          <p:cNvPr id="5" name="Footer Placeholder 4">
            <a:extLst>
              <a:ext uri="{FF2B5EF4-FFF2-40B4-BE49-F238E27FC236}">
                <a16:creationId xmlns:a16="http://schemas.microsoft.com/office/drawing/2014/main" id="{09C6C36D-9F2D-4132-AB2A-99D6F38ED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FC725-0F22-43D9-B218-40E06E243499}"/>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88778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5215-4EEE-4E5B-A968-79EEC7C781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A29C-F7DB-4788-8BFD-3796BE902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1FF36-8A8A-49C7-B10C-E9298B9F86C1}"/>
              </a:ext>
            </a:extLst>
          </p:cNvPr>
          <p:cNvSpPr>
            <a:spLocks noGrp="1"/>
          </p:cNvSpPr>
          <p:nvPr>
            <p:ph type="dt" sz="half" idx="10"/>
          </p:nvPr>
        </p:nvSpPr>
        <p:spPr/>
        <p:txBody>
          <a:bodyPr/>
          <a:lstStyle/>
          <a:p>
            <a:fld id="{7848F3F0-BBE0-4656-ADE2-E0CA7BB6F2D1}" type="datetime1">
              <a:rPr lang="en-US" smtClean="0"/>
              <a:t>11/24/2023</a:t>
            </a:fld>
            <a:endParaRPr lang="en-US"/>
          </a:p>
        </p:txBody>
      </p:sp>
      <p:sp>
        <p:nvSpPr>
          <p:cNvPr id="5" name="Footer Placeholder 4">
            <a:extLst>
              <a:ext uri="{FF2B5EF4-FFF2-40B4-BE49-F238E27FC236}">
                <a16:creationId xmlns:a16="http://schemas.microsoft.com/office/drawing/2014/main" id="{E8AE83C5-6936-478A-8D83-F825DE29E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B84EC-5F9A-4E4C-8B42-FC4F667B91B5}"/>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78008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D7F6-D75A-44EA-A35D-0A6458C35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6560A9-2DB3-411B-B47C-0D03D5797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983081-7714-467D-8131-EC28D3DB550A}"/>
              </a:ext>
            </a:extLst>
          </p:cNvPr>
          <p:cNvSpPr>
            <a:spLocks noGrp="1"/>
          </p:cNvSpPr>
          <p:nvPr>
            <p:ph type="dt" sz="half" idx="10"/>
          </p:nvPr>
        </p:nvSpPr>
        <p:spPr/>
        <p:txBody>
          <a:bodyPr/>
          <a:lstStyle/>
          <a:p>
            <a:fld id="{2F3ED7EF-0440-4F9E-A644-D13ECD56D55F}" type="datetime1">
              <a:rPr lang="en-US" smtClean="0"/>
              <a:t>11/24/2023</a:t>
            </a:fld>
            <a:endParaRPr lang="en-US"/>
          </a:p>
        </p:txBody>
      </p:sp>
      <p:sp>
        <p:nvSpPr>
          <p:cNvPr id="5" name="Footer Placeholder 4">
            <a:extLst>
              <a:ext uri="{FF2B5EF4-FFF2-40B4-BE49-F238E27FC236}">
                <a16:creationId xmlns:a16="http://schemas.microsoft.com/office/drawing/2014/main" id="{8C76F7C4-14FF-4DDF-8AAB-8F35F2219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BBDED-11BF-46B1-929F-41D6C52E5A9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9835303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1.jp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D17E59-F326-4EAB-9A75-5C024FF76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E682C1-B5B6-47C4-AB88-E170BB98F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B4C99-2FF9-45BC-82B2-7B0E0F9BF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9974-F0DC-4DB8-9A38-2F8F55216D11}" type="datetime1">
              <a:rPr lang="en-US" smtClean="0"/>
              <a:t>11/24/2023</a:t>
            </a:fld>
            <a:endParaRPr lang="en-US"/>
          </a:p>
        </p:txBody>
      </p:sp>
      <p:sp>
        <p:nvSpPr>
          <p:cNvPr id="5" name="Footer Placeholder 4">
            <a:extLst>
              <a:ext uri="{FF2B5EF4-FFF2-40B4-BE49-F238E27FC236}">
                <a16:creationId xmlns:a16="http://schemas.microsoft.com/office/drawing/2014/main" id="{2AAE8F89-1436-48C4-AAF8-D8D125555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EE6940-2BBF-4D0B-8591-39778A538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0B1D-C678-4C69-9E65-5611E138EDCC}" type="slidenum">
              <a:rPr lang="en-US" smtClean="0"/>
              <a:t>‹#›</a:t>
            </a:fld>
            <a:endParaRPr lang="en-US"/>
          </a:p>
        </p:txBody>
      </p:sp>
    </p:spTree>
    <p:extLst>
      <p:ext uri="{BB962C8B-B14F-4D97-AF65-F5344CB8AC3E}">
        <p14:creationId xmlns:p14="http://schemas.microsoft.com/office/powerpoint/2010/main" val="3046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 id="2147483673" r:id="rId6"/>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7A23B-7F37-4255-B1AA-6F4081D054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39551-9BB0-410A-86D9-5F41F65ED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7D216-8D82-4854-8FCC-50474F39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DC4E-CFE1-4DE4-BA6A-B2F2775B3CE8}" type="datetime1">
              <a:rPr lang="en-US" smtClean="0"/>
              <a:t>11/24/2023</a:t>
            </a:fld>
            <a:endParaRPr lang="en-US"/>
          </a:p>
        </p:txBody>
      </p:sp>
      <p:sp>
        <p:nvSpPr>
          <p:cNvPr id="5" name="Footer Placeholder 4">
            <a:extLst>
              <a:ext uri="{FF2B5EF4-FFF2-40B4-BE49-F238E27FC236}">
                <a16:creationId xmlns:a16="http://schemas.microsoft.com/office/drawing/2014/main" id="{83ACE85E-C533-43BA-A8ED-7511E82A3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C941-975F-4FB1-8A2A-DB7E54D44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DA37A-0C24-43CE-ACA7-57CFE4C03F76}" type="slidenum">
              <a:rPr lang="en-US" smtClean="0"/>
              <a:t>‹#›</a:t>
            </a:fld>
            <a:endParaRPr lang="en-US"/>
          </a:p>
        </p:txBody>
      </p:sp>
    </p:spTree>
    <p:extLst>
      <p:ext uri="{BB962C8B-B14F-4D97-AF65-F5344CB8AC3E}">
        <p14:creationId xmlns:p14="http://schemas.microsoft.com/office/powerpoint/2010/main" val="3301904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pPr defTabSz="1219170"/>
            <a:fld id="{EC38DDCE-A2E0-4ED5-91D6-A39DA716103D}" type="datetimeFigureOut">
              <a:rPr lang="en-US" smtClean="0">
                <a:solidFill>
                  <a:prstClr val="black">
                    <a:tint val="75000"/>
                  </a:prstClr>
                </a:solidFill>
              </a:rPr>
              <a:pPr defTabSz="1219170"/>
              <a:t>11/24/2023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pPr defTabSz="1219170"/>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pPr defTabSz="1219170"/>
            <a:fld id="{B86E1D2B-0CA4-49DE-8ACE-2DF230ACA4E4}" type="slidenum">
              <a:rPr lang="en-US" smtClean="0">
                <a:solidFill>
                  <a:prstClr val="black">
                    <a:tint val="75000"/>
                  </a:prstClr>
                </a:solidFill>
              </a:rPr>
              <a:pPr defTabSz="1219170"/>
              <a:t>‹#›</a:t>
            </a:fld>
            <a:endParaRPr lang="en-US">
              <a:solidFill>
                <a:prstClr val="black">
                  <a:tint val="75000"/>
                </a:prstClr>
              </a:solidFill>
            </a:endParaRPr>
          </a:p>
        </p:txBody>
      </p:sp>
    </p:spTree>
    <p:extLst>
      <p:ext uri="{BB962C8B-B14F-4D97-AF65-F5344CB8AC3E}">
        <p14:creationId xmlns:p14="http://schemas.microsoft.com/office/powerpoint/2010/main" val="9393101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39.bin"/><Relationship Id="rId18" Type="http://schemas.openxmlformats.org/officeDocument/2006/relationships/image" Target="../media/image33.wmf"/><Relationship Id="rId3" Type="http://schemas.openxmlformats.org/officeDocument/2006/relationships/oleObject" Target="../embeddings/oleObject34.bin"/><Relationship Id="rId21" Type="http://schemas.openxmlformats.org/officeDocument/2006/relationships/oleObject" Target="../embeddings/oleObject43.bin"/><Relationship Id="rId7" Type="http://schemas.openxmlformats.org/officeDocument/2006/relationships/oleObject" Target="../embeddings/oleObject36.bin"/><Relationship Id="rId12" Type="http://schemas.openxmlformats.org/officeDocument/2006/relationships/image" Target="../media/image30.wmf"/><Relationship Id="rId17" Type="http://schemas.openxmlformats.org/officeDocument/2006/relationships/oleObject" Target="../embeddings/oleObject41.bin"/><Relationship Id="rId2" Type="http://schemas.openxmlformats.org/officeDocument/2006/relationships/image" Target="../media/image9.png"/><Relationship Id="rId16" Type="http://schemas.openxmlformats.org/officeDocument/2006/relationships/image" Target="../media/image32.wmf"/><Relationship Id="rId20" Type="http://schemas.openxmlformats.org/officeDocument/2006/relationships/image" Target="../media/image34.wmf"/><Relationship Id="rId1" Type="http://schemas.openxmlformats.org/officeDocument/2006/relationships/slideLayout" Target="../slideLayouts/slideLayout1.xml"/><Relationship Id="rId6" Type="http://schemas.openxmlformats.org/officeDocument/2006/relationships/image" Target="../media/image27.wmf"/><Relationship Id="rId11" Type="http://schemas.openxmlformats.org/officeDocument/2006/relationships/oleObject" Target="../embeddings/oleObject38.bin"/><Relationship Id="rId24" Type="http://schemas.openxmlformats.org/officeDocument/2006/relationships/image" Target="../media/image36.wmf"/><Relationship Id="rId5" Type="http://schemas.openxmlformats.org/officeDocument/2006/relationships/oleObject" Target="../embeddings/oleObject35.bin"/><Relationship Id="rId15" Type="http://schemas.openxmlformats.org/officeDocument/2006/relationships/oleObject" Target="../embeddings/oleObject40.bin"/><Relationship Id="rId23" Type="http://schemas.openxmlformats.org/officeDocument/2006/relationships/oleObject" Target="../embeddings/oleObject44.bin"/><Relationship Id="rId10" Type="http://schemas.openxmlformats.org/officeDocument/2006/relationships/image" Target="../media/image29.wmf"/><Relationship Id="rId19" Type="http://schemas.openxmlformats.org/officeDocument/2006/relationships/oleObject" Target="../embeddings/oleObject42.bin"/><Relationship Id="rId4" Type="http://schemas.openxmlformats.org/officeDocument/2006/relationships/image" Target="../media/image26.wmf"/><Relationship Id="rId9" Type="http://schemas.openxmlformats.org/officeDocument/2006/relationships/oleObject" Target="../embeddings/oleObject37.bin"/><Relationship Id="rId14" Type="http://schemas.openxmlformats.org/officeDocument/2006/relationships/image" Target="../media/image31.wmf"/><Relationship Id="rId22" Type="http://schemas.openxmlformats.org/officeDocument/2006/relationships/image" Target="../media/image35.wmf"/></Relationships>
</file>

<file path=ppt/slides/_rels/slide11.xml.rels><?xml version="1.0" encoding="UTF-8" standalone="yes"?>
<Relationships xmlns="http://schemas.openxmlformats.org/package/2006/relationships"><Relationship Id="rId8" Type="http://schemas.openxmlformats.org/officeDocument/2006/relationships/image" Target="../media/image38.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40.wmf"/><Relationship Id="rId2" Type="http://schemas.openxmlformats.org/officeDocument/2006/relationships/image" Target="../media/image9.png"/><Relationship Id="rId16" Type="http://schemas.openxmlformats.org/officeDocument/2006/relationships/image" Target="../media/image42.wmf"/><Relationship Id="rId1" Type="http://schemas.openxmlformats.org/officeDocument/2006/relationships/slideLayout" Target="../slideLayouts/slideLayout6.xml"/><Relationship Id="rId6" Type="http://schemas.openxmlformats.org/officeDocument/2006/relationships/image" Target="../media/image27.wmf"/><Relationship Id="rId11" Type="http://schemas.openxmlformats.org/officeDocument/2006/relationships/oleObject" Target="../embeddings/oleObject49.bin"/><Relationship Id="rId5" Type="http://schemas.openxmlformats.org/officeDocument/2006/relationships/oleObject" Target="../embeddings/oleObject46.bin"/><Relationship Id="rId15" Type="http://schemas.openxmlformats.org/officeDocument/2006/relationships/oleObject" Target="../embeddings/oleObject51.bin"/><Relationship Id="rId10" Type="http://schemas.openxmlformats.org/officeDocument/2006/relationships/image" Target="../media/image39.wmf"/><Relationship Id="rId4" Type="http://schemas.openxmlformats.org/officeDocument/2006/relationships/image" Target="../media/image37.wmf"/><Relationship Id="rId9" Type="http://schemas.openxmlformats.org/officeDocument/2006/relationships/oleObject" Target="../embeddings/oleObject48.bin"/><Relationship Id="rId14" Type="http://schemas.openxmlformats.org/officeDocument/2006/relationships/image" Target="../media/image41.wmf"/></Relationships>
</file>

<file path=ppt/slides/_rels/slide12.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57.bin"/><Relationship Id="rId3" Type="http://schemas.openxmlformats.org/officeDocument/2006/relationships/oleObject" Target="../embeddings/oleObject52.bin"/><Relationship Id="rId7" Type="http://schemas.openxmlformats.org/officeDocument/2006/relationships/oleObject" Target="../embeddings/oleObject54.bin"/><Relationship Id="rId12" Type="http://schemas.openxmlformats.org/officeDocument/2006/relationships/image" Target="../media/image46.wmf"/><Relationship Id="rId2" Type="http://schemas.openxmlformats.org/officeDocument/2006/relationships/image" Target="../media/image9.png"/><Relationship Id="rId16" Type="http://schemas.openxmlformats.org/officeDocument/2006/relationships/image" Target="../media/image48.wmf"/><Relationship Id="rId1" Type="http://schemas.openxmlformats.org/officeDocument/2006/relationships/slideLayout" Target="../slideLayouts/slideLayout6.xml"/><Relationship Id="rId6" Type="http://schemas.openxmlformats.org/officeDocument/2006/relationships/image" Target="../media/image27.wmf"/><Relationship Id="rId11" Type="http://schemas.openxmlformats.org/officeDocument/2006/relationships/oleObject" Target="../embeddings/oleObject56.bin"/><Relationship Id="rId5" Type="http://schemas.openxmlformats.org/officeDocument/2006/relationships/oleObject" Target="../embeddings/oleObject53.bin"/><Relationship Id="rId15" Type="http://schemas.openxmlformats.org/officeDocument/2006/relationships/oleObject" Target="../embeddings/oleObject58.bin"/><Relationship Id="rId10" Type="http://schemas.openxmlformats.org/officeDocument/2006/relationships/image" Target="../media/image45.wmf"/><Relationship Id="rId4" Type="http://schemas.openxmlformats.org/officeDocument/2006/relationships/image" Target="../media/image43.wmf"/><Relationship Id="rId9" Type="http://schemas.openxmlformats.org/officeDocument/2006/relationships/oleObject" Target="../embeddings/oleObject55.bin"/><Relationship Id="rId14" Type="http://schemas.openxmlformats.org/officeDocument/2006/relationships/image" Target="../media/image47.wmf"/></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wmf"/><Relationship Id="rId7"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6.xml"/><Relationship Id="rId6" Type="http://schemas.openxmlformats.org/officeDocument/2006/relationships/oleObject" Target="../embeddings/oleObject3.bin"/><Relationship Id="rId11" Type="http://schemas.openxmlformats.org/officeDocument/2006/relationships/image" Target="../media/image8.png"/><Relationship Id="rId5" Type="http://schemas.openxmlformats.org/officeDocument/2006/relationships/image" Target="../media/image3.wmf"/><Relationship Id="rId10" Type="http://schemas.openxmlformats.org/officeDocument/2006/relationships/image" Target="../media/image7.png"/><Relationship Id="rId4" Type="http://schemas.openxmlformats.org/officeDocument/2006/relationships/oleObject" Target="../embeddings/oleObject2.bin"/><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wmf"/><Relationship Id="rId7" Type="http://schemas.openxmlformats.org/officeDocument/2006/relationships/image" Target="../media/image4.wmf"/><Relationship Id="rId2" Type="http://schemas.openxmlformats.org/officeDocument/2006/relationships/oleObject" Target="../embeddings/oleObject4.bin"/><Relationship Id="rId1" Type="http://schemas.openxmlformats.org/officeDocument/2006/relationships/slideLayout" Target="../slideLayouts/slideLayout6.xml"/><Relationship Id="rId6" Type="http://schemas.openxmlformats.org/officeDocument/2006/relationships/oleObject" Target="../embeddings/oleObject6.bin"/><Relationship Id="rId11" Type="http://schemas.openxmlformats.org/officeDocument/2006/relationships/image" Target="../media/image8.png"/><Relationship Id="rId5" Type="http://schemas.openxmlformats.org/officeDocument/2006/relationships/image" Target="../media/image3.wmf"/><Relationship Id="rId10" Type="http://schemas.openxmlformats.org/officeDocument/2006/relationships/image" Target="../media/image7.png"/><Relationship Id="rId4" Type="http://schemas.openxmlformats.org/officeDocument/2006/relationships/oleObject" Target="../embeddings/oleObject5.bin"/><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4.wmf"/><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1.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0.bin"/><Relationship Id="rId14" Type="http://schemas.openxmlformats.org/officeDocument/2006/relationships/image" Target="../media/image1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oleObject" Target="../embeddings/oleObject14.bin"/><Relationship Id="rId4" Type="http://schemas.openxmlformats.org/officeDocument/2006/relationships/image" Target="../media/image16.wmf"/></Relationships>
</file>

<file path=ppt/slides/_rels/slide6.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7.wmf"/><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9.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16.wmf"/><Relationship Id="rId4" Type="http://schemas.openxmlformats.org/officeDocument/2006/relationships/image" Target="../media/image18.wmf"/><Relationship Id="rId9" Type="http://schemas.openxmlformats.org/officeDocument/2006/relationships/oleObject" Target="../embeddings/oleObject18.bin"/></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1.wmf"/><Relationship Id="rId7" Type="http://schemas.openxmlformats.org/officeDocument/2006/relationships/image" Target="../media/image23.wmf"/><Relationship Id="rId2" Type="http://schemas.openxmlformats.org/officeDocument/2006/relationships/oleObject" Target="../embeddings/oleObject20.bin"/><Relationship Id="rId1" Type="http://schemas.openxmlformats.org/officeDocument/2006/relationships/slideLayout" Target="../slideLayouts/slideLayout1.xml"/><Relationship Id="rId6" Type="http://schemas.openxmlformats.org/officeDocument/2006/relationships/oleObject" Target="../embeddings/oleObject22.bin"/><Relationship Id="rId11" Type="http://schemas.openxmlformats.org/officeDocument/2006/relationships/image" Target="../media/image24.png"/><Relationship Id="rId5" Type="http://schemas.openxmlformats.org/officeDocument/2006/relationships/image" Target="../media/image22.wmf"/><Relationship Id="rId10" Type="http://schemas.openxmlformats.org/officeDocument/2006/relationships/image" Target="../media/image8.png"/><Relationship Id="rId4" Type="http://schemas.openxmlformats.org/officeDocument/2006/relationships/oleObject" Target="../embeddings/oleObject21.bin"/><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28.bin"/><Relationship Id="rId18" Type="http://schemas.openxmlformats.org/officeDocument/2006/relationships/image" Target="../media/image33.wmf"/><Relationship Id="rId3" Type="http://schemas.openxmlformats.org/officeDocument/2006/relationships/oleObject" Target="../embeddings/oleObject23.bin"/><Relationship Id="rId21" Type="http://schemas.openxmlformats.org/officeDocument/2006/relationships/oleObject" Target="../embeddings/oleObject32.bin"/><Relationship Id="rId7" Type="http://schemas.openxmlformats.org/officeDocument/2006/relationships/oleObject" Target="../embeddings/oleObject25.bin"/><Relationship Id="rId12" Type="http://schemas.openxmlformats.org/officeDocument/2006/relationships/image" Target="../media/image30.wmf"/><Relationship Id="rId17" Type="http://schemas.openxmlformats.org/officeDocument/2006/relationships/oleObject" Target="../embeddings/oleObject30.bin"/><Relationship Id="rId2" Type="http://schemas.openxmlformats.org/officeDocument/2006/relationships/image" Target="../media/image9.png"/><Relationship Id="rId16" Type="http://schemas.openxmlformats.org/officeDocument/2006/relationships/image" Target="../media/image32.wmf"/><Relationship Id="rId20" Type="http://schemas.openxmlformats.org/officeDocument/2006/relationships/image" Target="../media/image34.wmf"/><Relationship Id="rId1" Type="http://schemas.openxmlformats.org/officeDocument/2006/relationships/slideLayout" Target="../slideLayouts/slideLayout1.xml"/><Relationship Id="rId6" Type="http://schemas.openxmlformats.org/officeDocument/2006/relationships/image" Target="../media/image27.wmf"/><Relationship Id="rId11" Type="http://schemas.openxmlformats.org/officeDocument/2006/relationships/oleObject" Target="../embeddings/oleObject27.bin"/><Relationship Id="rId24" Type="http://schemas.openxmlformats.org/officeDocument/2006/relationships/image" Target="../media/image36.wmf"/><Relationship Id="rId5" Type="http://schemas.openxmlformats.org/officeDocument/2006/relationships/oleObject" Target="../embeddings/oleObject24.bin"/><Relationship Id="rId15" Type="http://schemas.openxmlformats.org/officeDocument/2006/relationships/oleObject" Target="../embeddings/oleObject29.bin"/><Relationship Id="rId23" Type="http://schemas.openxmlformats.org/officeDocument/2006/relationships/oleObject" Target="../embeddings/oleObject33.bin"/><Relationship Id="rId10" Type="http://schemas.openxmlformats.org/officeDocument/2006/relationships/image" Target="../media/image29.wmf"/><Relationship Id="rId19" Type="http://schemas.openxmlformats.org/officeDocument/2006/relationships/oleObject" Target="../embeddings/oleObject31.bin"/><Relationship Id="rId4" Type="http://schemas.openxmlformats.org/officeDocument/2006/relationships/image" Target="../media/image26.wmf"/><Relationship Id="rId9" Type="http://schemas.openxmlformats.org/officeDocument/2006/relationships/oleObject" Target="../embeddings/oleObject26.bin"/><Relationship Id="rId14" Type="http://schemas.openxmlformats.org/officeDocument/2006/relationships/image" Target="../media/image31.wmf"/><Relationship Id="rId22"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561"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US" sz="1600">
              <a:solidFill>
                <a:prstClr val="white"/>
              </a:solidFill>
              <a:latin typeface="Times New Roman" panose="02020603050405020304" pitchFamily="18" charset="0"/>
              <a:cs typeface="Times New Roman" panose="02020603050405020304" pitchFamily="18" charset="0"/>
            </a:endParaRPr>
          </a:p>
        </p:txBody>
      </p:sp>
      <p:sp>
        <p:nvSpPr>
          <p:cNvPr id="5" name="Rectangle 4"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5E6B765C-E492-4D9D-B326-A1DF01AF5D4B}"/>
              </a:ext>
            </a:extLst>
          </p:cNvPr>
          <p:cNvSpPr/>
          <p:nvPr/>
        </p:nvSpPr>
        <p:spPr>
          <a:xfrm>
            <a:off x="144613" y="2389253"/>
            <a:ext cx="8377678" cy="2831737"/>
          </a:xfrm>
          <a:prstGeom prst="rect">
            <a:avLst/>
          </a:prstGeom>
          <a:noFill/>
        </p:spPr>
        <p:txBody>
          <a:bodyPr wrap="none" lIns="121920" tIns="60960" rIns="121920" bIns="60960">
            <a:spAutoFit/>
          </a:bodyPr>
          <a:lstStyle/>
          <a:p>
            <a:pPr algn="ctr" defTabSz="1219170"/>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CÁC PHÉP TÍNH </a:t>
            </a:r>
            <a:r>
              <a:rPr lang="vi-VN"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VỚI</a:t>
            </a:r>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 </a:t>
            </a:r>
          </a:p>
          <a:p>
            <a:pPr algn="ctr" defTabSz="1219170"/>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ĐA THỨC </a:t>
            </a:r>
            <a:r>
              <a:rPr lang="vi-VN"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NHIỀU</a:t>
            </a:r>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 BIẾN</a:t>
            </a:r>
          </a:p>
          <a:p>
            <a:pPr algn="ctr" defTabSz="1219170"/>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(4 </a:t>
            </a:r>
            <a:r>
              <a:rPr lang="en-US" sz="5867" b="1" dirty="0" err="1">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tiết</a:t>
            </a:r>
            <a:r>
              <a:rPr lang="en-US" sz="5867" b="1" dirty="0">
                <a:ln w="22225">
                  <a:solidFill>
                    <a:srgbClr val="C0504D"/>
                  </a:solidFill>
                  <a:prstDash val="solid"/>
                </a:ln>
                <a:solidFill>
                  <a:srgbClr val="C0504D">
                    <a:lumMod val="40000"/>
                    <a:lumOff val="60000"/>
                  </a:srgbClr>
                </a:solidFill>
                <a:latin typeface="Times New Roman" panose="02020603050405020304" pitchFamily="18" charset="0"/>
                <a:cs typeface="Times New Roman" panose="02020603050405020304" pitchFamily="18" charset="0"/>
              </a:rPr>
              <a:t>)</a:t>
            </a:r>
          </a:p>
        </p:txBody>
      </p:sp>
      <p:sp>
        <p:nvSpPr>
          <p:cNvPr id="6" name="Rectangle 5"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60C864D8-94FF-41B2-991B-05EF775C1920}"/>
              </a:ext>
            </a:extLst>
          </p:cNvPr>
          <p:cNvSpPr/>
          <p:nvPr/>
        </p:nvSpPr>
        <p:spPr>
          <a:xfrm>
            <a:off x="67669" y="1649633"/>
            <a:ext cx="1955023" cy="861774"/>
          </a:xfrm>
          <a:prstGeom prst="rect">
            <a:avLst/>
          </a:prstGeom>
          <a:noFill/>
        </p:spPr>
        <p:txBody>
          <a:bodyPr wrap="none" lIns="121920" tIns="60960" rIns="121920" bIns="60960">
            <a:spAutoFit/>
          </a:bodyPr>
          <a:lstStyle/>
          <a:p>
            <a:pPr algn="ctr" defTabSz="1219170"/>
            <a:r>
              <a:rPr lang="en-US" sz="4800" b="1" dirty="0">
                <a:ln w="9525">
                  <a:solidFill>
                    <a:prstClr val="white"/>
                  </a:solidFill>
                  <a:prstDash val="solid"/>
                </a:ln>
                <a:solidFill>
                  <a:srgbClr val="002060"/>
                </a:solidFill>
                <a:effectLst>
                  <a:outerShdw blurRad="12700" dist="38100" dir="2700000" algn="tl" rotWithShape="0">
                    <a:prstClr val="white">
                      <a:lumMod val="50000"/>
                    </a:prstClr>
                  </a:outerShdw>
                </a:effectLst>
                <a:latin typeface="Times New Roman" panose="02020603050405020304" pitchFamily="18" charset="0"/>
                <a:cs typeface="Times New Roman" panose="02020603050405020304" pitchFamily="18" charset="0"/>
              </a:rPr>
              <a:t>BÀI 2.</a:t>
            </a:r>
          </a:p>
        </p:txBody>
      </p:sp>
      <p:sp>
        <p:nvSpPr>
          <p:cNvPr id="7" name="Rectangle 4"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2C6D747D-C415-4964-A59E-F785BB764022}"/>
              </a:ext>
            </a:extLst>
          </p:cNvPr>
          <p:cNvSpPr/>
          <p:nvPr/>
        </p:nvSpPr>
        <p:spPr>
          <a:xfrm>
            <a:off x="2203059" y="848456"/>
            <a:ext cx="6629059"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defTabSz="1219170"/>
            <a:r>
              <a:rPr lang="en-US" sz="5400" b="1" dirty="0">
                <a:ln w="11430"/>
                <a:gradFill>
                  <a:gsLst>
                    <a:gs pos="0">
                      <a:srgbClr val="F79646">
                        <a:tint val="90000"/>
                        <a:satMod val="120000"/>
                      </a:srgbClr>
                    </a:gs>
                    <a:gs pos="25000">
                      <a:srgbClr val="F79646">
                        <a:tint val="93000"/>
                        <a:satMod val="120000"/>
                      </a:srgbClr>
                    </a:gs>
                    <a:gs pos="50000">
                      <a:srgbClr val="F79646">
                        <a:shade val="89000"/>
                        <a:satMod val="110000"/>
                      </a:srgbClr>
                    </a:gs>
                    <a:gs pos="75000">
                      <a:srgbClr val="F79646">
                        <a:tint val="93000"/>
                        <a:satMod val="120000"/>
                      </a:srgbClr>
                    </a:gs>
                    <a:gs pos="100000">
                      <a:srgbClr val="F79646">
                        <a:tint val="90000"/>
                        <a:satMod val="120000"/>
                      </a:srgbClr>
                    </a:gs>
                  </a:gsLst>
                  <a:lin ang="5400000"/>
                </a:gra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BIỂU THỨC ĐẠI SỐ</a:t>
            </a:r>
          </a:p>
        </p:txBody>
      </p:sp>
      <p:sp>
        <p:nvSpPr>
          <p:cNvPr id="8" name="Rectangle 5"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92EA59C7-7EED-485B-A9ED-438A79DA8CB3}"/>
              </a:ext>
            </a:extLst>
          </p:cNvPr>
          <p:cNvSpPr/>
          <p:nvPr/>
        </p:nvSpPr>
        <p:spPr>
          <a:xfrm>
            <a:off x="432193" y="148223"/>
            <a:ext cx="2695866" cy="769441"/>
          </a:xfrm>
          <a:prstGeom prst="rect">
            <a:avLst/>
          </a:prstGeom>
          <a:noFill/>
        </p:spPr>
        <p:txBody>
          <a:bodyPr wrap="none" lIns="91440" tIns="45720" rIns="91440" bIns="45720">
            <a:spAutoFit/>
          </a:bodyPr>
          <a:lstStyle/>
          <a:p>
            <a:pPr algn="ctr" defTabSz="1219170"/>
            <a:r>
              <a:rPr lang="en-US" sz="4400" b="1" dirty="0">
                <a:ln w="6600">
                  <a:solidFill>
                    <a:srgbClr val="C0504D"/>
                  </a:solidFill>
                  <a:prstDash val="solid"/>
                </a:ln>
                <a:solidFill>
                  <a:srgbClr val="FF0000"/>
                </a:solidFill>
                <a:effectLst>
                  <a:outerShdw dist="38100" dir="2700000" algn="tl" rotWithShape="0">
                    <a:srgbClr val="C0504D"/>
                  </a:outerShdw>
                </a:effectLst>
                <a:latin typeface="Calibri"/>
              </a:rPr>
              <a:t>CHƯƠNG I</a:t>
            </a:r>
          </a:p>
        </p:txBody>
      </p:sp>
    </p:spTree>
    <p:extLst>
      <p:ext uri="{BB962C8B-B14F-4D97-AF65-F5344CB8AC3E}">
        <p14:creationId xmlns:p14="http://schemas.microsoft.com/office/powerpoint/2010/main" val="3399380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0" y="-187063"/>
            <a:ext cx="12192000" cy="7409742"/>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580387" y="1056340"/>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2. </a:t>
            </a:r>
            <a:r>
              <a:rPr lang="en-US" sz="3200" b="1" dirty="0" err="1">
                <a:solidFill>
                  <a:srgbClr val="FF0000"/>
                </a:solidFill>
                <a:latin typeface="Times New Roman" panose="02020603050405020304" pitchFamily="18" charset="0"/>
                <a:ea typeface="Calibri" panose="020F0502020204030204" pitchFamily="34" charset="0"/>
              </a:rPr>
              <a:t>Trừ</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nhiều</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biến</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755730" y="3871482"/>
            <a:ext cx="1562824" cy="523220"/>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a)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sp>
        <p:nvSpPr>
          <p:cNvPr id="5" name="Rectangle 4" descr="OPL20U25GSXzBJYl68kk8uQGfFKzs7yb1M4KJWUiLk6ZEvGF+qCIPSnY57AbBFCvTW2023.15.47+K4lPs7H94VUqPe2XwIsfPRnrXQE//QTEXxb8/8N4CNc6FpgZahzpTjFhMzSA7T/nHJa11DE8Ng2TP3iAmRczFlmslSuUNOgUeb6yRvs0="/>
          <p:cNvSpPr/>
          <p:nvPr/>
        </p:nvSpPr>
        <p:spPr>
          <a:xfrm>
            <a:off x="967284" y="1566726"/>
            <a:ext cx="1561646" cy="523220"/>
          </a:xfrm>
          <a:prstGeom prst="rect">
            <a:avLst/>
          </a:prstGeom>
        </p:spPr>
        <p:txBody>
          <a:bodyPr wrap="none">
            <a:spAutoFit/>
          </a:bodyPr>
          <a:lstStyle/>
          <a:p>
            <a:r>
              <a:rPr lang="en-US" sz="2800" b="1" i="1" u="sng" dirty="0">
                <a:solidFill>
                  <a:srgbClr val="FF0000"/>
                </a:solidFill>
                <a:latin typeface="Times New Roman" panose="02020603050405020304" pitchFamily="18" charset="0"/>
                <a:cs typeface="Times New Roman" panose="02020603050405020304" pitchFamily="18" charset="0"/>
              </a:rPr>
              <a:t>*</a:t>
            </a:r>
            <a:r>
              <a:rPr lang="en-US" sz="2800" b="1" i="1" u="sng" dirty="0" err="1">
                <a:solidFill>
                  <a:srgbClr val="FF0000"/>
                </a:solidFill>
                <a:latin typeface="Times New Roman" panose="02020603050405020304" pitchFamily="18" charset="0"/>
                <a:cs typeface="Times New Roman" panose="02020603050405020304" pitchFamily="18" charset="0"/>
              </a:rPr>
              <a:t>Ví</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dụ</a:t>
            </a:r>
            <a:r>
              <a:rPr lang="en-US" sz="2800" b="1" i="1" u="sng" dirty="0">
                <a:solidFill>
                  <a:srgbClr val="FF0000"/>
                </a:solidFill>
                <a:latin typeface="Times New Roman" panose="02020603050405020304" pitchFamily="18" charset="0"/>
                <a:cs typeface="Times New Roman" panose="02020603050405020304" pitchFamily="18" charset="0"/>
              </a:rPr>
              <a:t> 3:</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6" name="Rectangle 5" descr="OPL20U25GSXzBJYl68kk8uQGfFKzs7yb1M4KJWUiLk6ZEvGF+qCIPSnY57AbBFCvTW2023.15.47+K4lPs7H94VUqPe2XwIsfPRnrXQE//QTEXxb8/8N4CNc6FpgZahzpTjFhMzSA7T/nHJa11DE8Ng2TP3iAmRczFlmslSuUNOgUeb6yRvs0="/>
          <p:cNvSpPr/>
          <p:nvPr/>
        </p:nvSpPr>
        <p:spPr>
          <a:xfrm>
            <a:off x="3117889" y="1572077"/>
            <a:ext cx="2958486" cy="538193"/>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Cho </a:t>
            </a:r>
            <a:r>
              <a:rPr lang="en-US" sz="2800" b="1" dirty="0" err="1">
                <a:solidFill>
                  <a:srgbClr val="0000FF"/>
                </a:solidFill>
                <a:latin typeface="Times New Roman" panose="02020603050405020304" pitchFamily="18" charset="0"/>
                <a:cs typeface="Times New Roman" panose="02020603050405020304" pitchFamily="18" charset="0"/>
              </a:rPr>
              <a:t>ba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5052985" y="3160680"/>
            <a:ext cx="1311065" cy="523220"/>
          </a:xfrm>
          <a:prstGeom prst="rect">
            <a:avLst/>
          </a:prstGeom>
        </p:spPr>
        <p:txBody>
          <a:bodyPr wrap="none">
            <a:spAutoFit/>
          </a:bodyPr>
          <a:lstStyle/>
          <a:p>
            <a:r>
              <a:rPr lang="en-US" sz="2800" b="1" i="1" u="sng" dirty="0" err="1">
                <a:solidFill>
                  <a:srgbClr val="FF0000"/>
                </a:solidFill>
                <a:latin typeface="Times New Roman" panose="02020603050405020304" pitchFamily="18" charset="0"/>
                <a:cs typeface="Times New Roman" panose="02020603050405020304" pitchFamily="18" charset="0"/>
              </a:rPr>
              <a:t>Trả</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lời</a:t>
            </a:r>
            <a:r>
              <a:rPr lang="en-US" sz="2800" b="1" i="1" u="sng" dirty="0">
                <a:solidFill>
                  <a:srgbClr val="FF0000"/>
                </a:solidFill>
                <a:latin typeface="Times New Roman" panose="02020603050405020304" pitchFamily="18" charset="0"/>
                <a:cs typeface="Times New Roman" panose="02020603050405020304" pitchFamily="18" charset="0"/>
              </a:rPr>
              <a:t>:</a:t>
            </a:r>
          </a:p>
        </p:txBody>
      </p:sp>
      <p:graphicFrame>
        <p:nvGraphicFramePr>
          <p:cNvPr id="8" name="Object 7"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2809875" y="2820988"/>
          <a:ext cx="1308100" cy="393700"/>
        </p:xfrm>
        <a:graphic>
          <a:graphicData uri="http://schemas.openxmlformats.org/presentationml/2006/ole">
            <mc:AlternateContent xmlns:mc="http://schemas.openxmlformats.org/markup-compatibility/2006">
              <mc:Choice xmlns:v="urn:schemas-microsoft-com:vml" Requires="v">
                <p:oleObj name="Equation" r:id="rId3" imgW="1307880" imgH="393480" progId="Equation.DSMT4">
                  <p:embed/>
                </p:oleObj>
              </mc:Choice>
              <mc:Fallback>
                <p:oleObj name="Equation" r:id="rId3" imgW="1307880" imgH="393480" progId="Equation.DSMT4">
                  <p:embed/>
                  <p:pic>
                    <p:nvPicPr>
                      <p:cNvPr id="8" name="Object 7" descr="OPL20U25GSXzBJYl68kk8uQGfFKzs7yb1M4KJWUiLk6ZEvGF+qCIPSnY57AbBFCvTW2023.15.47+K4lPs7H94VUqPe2XwIsfPRnrXQE//QTEXxb8/8N4CNc6FpgZahzpTjFhMzSA7T/nHJa11DE8Ng2TP3iAmRczFlmslSuUNOgUeb6yRvs0="/>
                      <p:cNvPicPr/>
                      <p:nvPr/>
                    </p:nvPicPr>
                    <p:blipFill>
                      <a:blip r:embed="rId4"/>
                      <a:stretch>
                        <a:fillRect/>
                      </a:stretch>
                    </p:blipFill>
                    <p:spPr>
                      <a:xfrm>
                        <a:off x="2809875" y="2820988"/>
                        <a:ext cx="1308100" cy="393700"/>
                      </a:xfrm>
                      <a:prstGeom prst="rect">
                        <a:avLst/>
                      </a:prstGeom>
                    </p:spPr>
                  </p:pic>
                </p:oleObj>
              </mc:Fallback>
            </mc:AlternateContent>
          </a:graphicData>
        </a:graphic>
      </p:graphicFrame>
      <p:graphicFrame>
        <p:nvGraphicFramePr>
          <p:cNvPr id="9" name="Object 8"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3286125" y="2162175"/>
          <a:ext cx="6705600" cy="469900"/>
        </p:xfrm>
        <a:graphic>
          <a:graphicData uri="http://schemas.openxmlformats.org/presentationml/2006/ole">
            <mc:AlternateContent xmlns:mc="http://schemas.openxmlformats.org/markup-compatibility/2006">
              <mc:Choice xmlns:v="urn:schemas-microsoft-com:vml" Requires="v">
                <p:oleObj name="Equation" r:id="rId5" imgW="6705360" imgH="469800" progId="Equation.DSMT4">
                  <p:embed/>
                </p:oleObj>
              </mc:Choice>
              <mc:Fallback>
                <p:oleObj name="Equation" r:id="rId5" imgW="6705360" imgH="469800" progId="Equation.DSMT4">
                  <p:embed/>
                  <p:pic>
                    <p:nvPicPr>
                      <p:cNvPr id="9" name="Object 8" descr="OPL20U25GSXzBJYl68kk8uQGfFKzs7yb1M4KJWUiLk6ZEvGF+qCIPSnY57AbBFCvTW2023.15.47+K4lPs7H94VUqPe2XwIsfPRnrXQE//QTEXxb8/8N4CNc6FpgZahzpTjFhMzSA7T/nHJa11DE8Ng2TP3iAmRczFlmslSuUNOgUeb6yRvs0="/>
                      <p:cNvPicPr/>
                      <p:nvPr/>
                    </p:nvPicPr>
                    <p:blipFill>
                      <a:blip r:embed="rId6"/>
                      <a:stretch>
                        <a:fillRect/>
                      </a:stretch>
                    </p:blipFill>
                    <p:spPr>
                      <a:xfrm>
                        <a:off x="3286125" y="2162175"/>
                        <a:ext cx="6705600" cy="469900"/>
                      </a:xfrm>
                      <a:prstGeom prst="rect">
                        <a:avLst/>
                      </a:prstGeom>
                    </p:spPr>
                  </p:pic>
                </p:oleObj>
              </mc:Fallback>
            </mc:AlternateContent>
          </a:graphicData>
        </a:graphic>
      </p:graphicFrame>
      <p:sp>
        <p:nvSpPr>
          <p:cNvPr id="11" name="Rectangle 10" descr="OPL20U25GSXzBJYl68kk8uQGfFKzs7yb1M4KJWUiLk6ZEvGF+qCIPSnY57AbBFCvTW2023.15.47+K4lPs7H94VUqPe2XwIsfPRnrXQE//QTEXxb8/8N4CNc6FpgZahzpTjFhMzSA7T/nHJa11DE8Ng2TP3iAmRczFlmslSuUNOgUeb6yRvs0="/>
          <p:cNvSpPr/>
          <p:nvPr/>
        </p:nvSpPr>
        <p:spPr>
          <a:xfrm>
            <a:off x="1136018" y="2732978"/>
            <a:ext cx="1663796" cy="523220"/>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nvGraphicFramePr>
        <p:xfrm>
          <a:off x="5000625" y="2797175"/>
          <a:ext cx="1295400" cy="393700"/>
        </p:xfrm>
        <a:graphic>
          <a:graphicData uri="http://schemas.openxmlformats.org/presentationml/2006/ole">
            <mc:AlternateContent xmlns:mc="http://schemas.openxmlformats.org/markup-compatibility/2006">
              <mc:Choice xmlns:v="urn:schemas-microsoft-com:vml" Requires="v">
                <p:oleObj name="Equation" r:id="rId7" imgW="1295280" imgH="393480" progId="Equation.DSMT4">
                  <p:embed/>
                </p:oleObj>
              </mc:Choice>
              <mc:Fallback>
                <p:oleObj name="Equation" r:id="rId7" imgW="1295280" imgH="393480" progId="Equation.DSMT4">
                  <p:embed/>
                  <p:pic>
                    <p:nvPicPr>
                      <p:cNvPr id="12" name="Object 11"/>
                      <p:cNvPicPr/>
                      <p:nvPr/>
                    </p:nvPicPr>
                    <p:blipFill>
                      <a:blip r:embed="rId8"/>
                      <a:stretch>
                        <a:fillRect/>
                      </a:stretch>
                    </p:blipFill>
                    <p:spPr>
                      <a:xfrm>
                        <a:off x="5000625" y="2797175"/>
                        <a:ext cx="1295400" cy="393700"/>
                      </a:xfrm>
                      <a:prstGeom prst="rect">
                        <a:avLst/>
                      </a:prstGeom>
                    </p:spPr>
                  </p:pic>
                </p:oleObj>
              </mc:Fallback>
            </mc:AlternateContent>
          </a:graphicData>
        </a:graphic>
      </p:graphicFrame>
      <p:graphicFrame>
        <p:nvGraphicFramePr>
          <p:cNvPr id="13" name="Object 12"/>
          <p:cNvGraphicFramePr>
            <a:graphicFrameLocks noChangeAspect="1"/>
          </p:cNvGraphicFramePr>
          <p:nvPr/>
        </p:nvGraphicFramePr>
        <p:xfrm>
          <a:off x="655473" y="4413250"/>
          <a:ext cx="5080000" cy="584200"/>
        </p:xfrm>
        <a:graphic>
          <a:graphicData uri="http://schemas.openxmlformats.org/presentationml/2006/ole">
            <mc:AlternateContent xmlns:mc="http://schemas.openxmlformats.org/markup-compatibility/2006">
              <mc:Choice xmlns:v="urn:schemas-microsoft-com:vml" Requires="v">
                <p:oleObj name="Equation" r:id="rId9" imgW="5079960" imgH="583920" progId="Equation.DSMT4">
                  <p:embed/>
                </p:oleObj>
              </mc:Choice>
              <mc:Fallback>
                <p:oleObj name="Equation" r:id="rId9" imgW="5079960" imgH="583920" progId="Equation.DSMT4">
                  <p:embed/>
                  <p:pic>
                    <p:nvPicPr>
                      <p:cNvPr id="13" name="Object 12"/>
                      <p:cNvPicPr/>
                      <p:nvPr/>
                    </p:nvPicPr>
                    <p:blipFill>
                      <a:blip r:embed="rId10"/>
                      <a:stretch>
                        <a:fillRect/>
                      </a:stretch>
                    </p:blipFill>
                    <p:spPr>
                      <a:xfrm>
                        <a:off x="655473" y="4413250"/>
                        <a:ext cx="5080000" cy="584200"/>
                      </a:xfrm>
                      <a:prstGeom prst="rect">
                        <a:avLst/>
                      </a:prstGeom>
                    </p:spPr>
                  </p:pic>
                </p:oleObj>
              </mc:Fallback>
            </mc:AlternateContent>
          </a:graphicData>
        </a:graphic>
      </p:graphicFrame>
      <p:graphicFrame>
        <p:nvGraphicFramePr>
          <p:cNvPr id="14" name="Object 13"/>
          <p:cNvGraphicFramePr>
            <a:graphicFrameLocks noChangeAspect="1"/>
          </p:cNvGraphicFramePr>
          <p:nvPr/>
        </p:nvGraphicFramePr>
        <p:xfrm>
          <a:off x="1549487" y="4990551"/>
          <a:ext cx="3644900" cy="457200"/>
        </p:xfrm>
        <a:graphic>
          <a:graphicData uri="http://schemas.openxmlformats.org/presentationml/2006/ole">
            <mc:AlternateContent xmlns:mc="http://schemas.openxmlformats.org/markup-compatibility/2006">
              <mc:Choice xmlns:v="urn:schemas-microsoft-com:vml" Requires="v">
                <p:oleObj name="Equation" r:id="rId11" imgW="3644640" imgH="457200" progId="Equation.DSMT4">
                  <p:embed/>
                </p:oleObj>
              </mc:Choice>
              <mc:Fallback>
                <p:oleObj name="Equation" r:id="rId11" imgW="3644640" imgH="457200" progId="Equation.DSMT4">
                  <p:embed/>
                  <p:pic>
                    <p:nvPicPr>
                      <p:cNvPr id="14" name="Object 13"/>
                      <p:cNvPicPr/>
                      <p:nvPr/>
                    </p:nvPicPr>
                    <p:blipFill>
                      <a:blip r:embed="rId12"/>
                      <a:stretch>
                        <a:fillRect/>
                      </a:stretch>
                    </p:blipFill>
                    <p:spPr>
                      <a:xfrm>
                        <a:off x="1549487" y="4990551"/>
                        <a:ext cx="3644900" cy="457200"/>
                      </a:xfrm>
                      <a:prstGeom prst="rect">
                        <a:avLst/>
                      </a:prstGeom>
                    </p:spPr>
                  </p:pic>
                </p:oleObj>
              </mc:Fallback>
            </mc:AlternateContent>
          </a:graphicData>
        </a:graphic>
      </p:graphicFrame>
      <p:graphicFrame>
        <p:nvGraphicFramePr>
          <p:cNvPr id="15" name="Object 14"/>
          <p:cNvGraphicFramePr>
            <a:graphicFrameLocks noChangeAspect="1"/>
          </p:cNvGraphicFramePr>
          <p:nvPr/>
        </p:nvGraphicFramePr>
        <p:xfrm>
          <a:off x="1610478" y="5456416"/>
          <a:ext cx="4216400" cy="584200"/>
        </p:xfrm>
        <a:graphic>
          <a:graphicData uri="http://schemas.openxmlformats.org/presentationml/2006/ole">
            <mc:AlternateContent xmlns:mc="http://schemas.openxmlformats.org/markup-compatibility/2006">
              <mc:Choice xmlns:v="urn:schemas-microsoft-com:vml" Requires="v">
                <p:oleObj name="Equation" r:id="rId13" imgW="4216320" imgH="583920" progId="Equation.DSMT4">
                  <p:embed/>
                </p:oleObj>
              </mc:Choice>
              <mc:Fallback>
                <p:oleObj name="Equation" r:id="rId13" imgW="4216320" imgH="583920" progId="Equation.DSMT4">
                  <p:embed/>
                  <p:pic>
                    <p:nvPicPr>
                      <p:cNvPr id="15" name="Object 14"/>
                      <p:cNvPicPr/>
                      <p:nvPr/>
                    </p:nvPicPr>
                    <p:blipFill>
                      <a:blip r:embed="rId14"/>
                      <a:stretch>
                        <a:fillRect/>
                      </a:stretch>
                    </p:blipFill>
                    <p:spPr>
                      <a:xfrm>
                        <a:off x="1610478" y="5456416"/>
                        <a:ext cx="4216400" cy="584200"/>
                      </a:xfrm>
                      <a:prstGeom prst="rect">
                        <a:avLst/>
                      </a:prstGeom>
                    </p:spPr>
                  </p:pic>
                </p:oleObj>
              </mc:Fallback>
            </mc:AlternateContent>
          </a:graphicData>
        </a:graphic>
      </p:graphicFrame>
      <p:graphicFrame>
        <p:nvGraphicFramePr>
          <p:cNvPr id="16" name="Object 15"/>
          <p:cNvGraphicFramePr>
            <a:graphicFrameLocks noChangeAspect="1"/>
          </p:cNvGraphicFramePr>
          <p:nvPr/>
        </p:nvGraphicFramePr>
        <p:xfrm>
          <a:off x="1644575" y="6024058"/>
          <a:ext cx="2666167" cy="482322"/>
        </p:xfrm>
        <a:graphic>
          <a:graphicData uri="http://schemas.openxmlformats.org/presentationml/2006/ole">
            <mc:AlternateContent xmlns:mc="http://schemas.openxmlformats.org/markup-compatibility/2006">
              <mc:Choice xmlns:v="urn:schemas-microsoft-com:vml" Requires="v">
                <p:oleObj name="Equation" r:id="rId15" imgW="2527200" imgH="457200" progId="Equation.DSMT4">
                  <p:embed/>
                </p:oleObj>
              </mc:Choice>
              <mc:Fallback>
                <p:oleObj name="Equation" r:id="rId15" imgW="2527200" imgH="457200" progId="Equation.DSMT4">
                  <p:embed/>
                  <p:pic>
                    <p:nvPicPr>
                      <p:cNvPr id="16" name="Object 15"/>
                      <p:cNvPicPr/>
                      <p:nvPr/>
                    </p:nvPicPr>
                    <p:blipFill>
                      <a:blip r:embed="rId16"/>
                      <a:stretch>
                        <a:fillRect/>
                      </a:stretch>
                    </p:blipFill>
                    <p:spPr>
                      <a:xfrm>
                        <a:off x="1644575" y="6024058"/>
                        <a:ext cx="2666167" cy="482322"/>
                      </a:xfrm>
                      <a:prstGeom prst="rect">
                        <a:avLst/>
                      </a:prstGeom>
                    </p:spPr>
                  </p:pic>
                </p:oleObj>
              </mc:Fallback>
            </mc:AlternateContent>
          </a:graphicData>
        </a:graphic>
      </p:graphicFrame>
      <p:sp>
        <p:nvSpPr>
          <p:cNvPr id="17" name="Rectangle 16"/>
          <p:cNvSpPr/>
          <p:nvPr/>
        </p:nvSpPr>
        <p:spPr>
          <a:xfrm>
            <a:off x="6364050" y="4023882"/>
            <a:ext cx="1562824" cy="523220"/>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b)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graphicFrame>
        <p:nvGraphicFramePr>
          <p:cNvPr id="18" name="Object 17"/>
          <p:cNvGraphicFramePr>
            <a:graphicFrameLocks noChangeAspect="1"/>
          </p:cNvGraphicFramePr>
          <p:nvPr/>
        </p:nvGraphicFramePr>
        <p:xfrm>
          <a:off x="6270625" y="4565650"/>
          <a:ext cx="5067300" cy="584200"/>
        </p:xfrm>
        <a:graphic>
          <a:graphicData uri="http://schemas.openxmlformats.org/presentationml/2006/ole">
            <mc:AlternateContent xmlns:mc="http://schemas.openxmlformats.org/markup-compatibility/2006">
              <mc:Choice xmlns:v="urn:schemas-microsoft-com:vml" Requires="v">
                <p:oleObj name="Equation" r:id="rId17" imgW="5067000" imgH="583920" progId="Equation.DSMT4">
                  <p:embed/>
                </p:oleObj>
              </mc:Choice>
              <mc:Fallback>
                <p:oleObj name="Equation" r:id="rId17" imgW="5067000" imgH="583920" progId="Equation.DSMT4">
                  <p:embed/>
                  <p:pic>
                    <p:nvPicPr>
                      <p:cNvPr id="18" name="Object 17"/>
                      <p:cNvPicPr/>
                      <p:nvPr/>
                    </p:nvPicPr>
                    <p:blipFill>
                      <a:blip r:embed="rId18"/>
                      <a:stretch>
                        <a:fillRect/>
                      </a:stretch>
                    </p:blipFill>
                    <p:spPr>
                      <a:xfrm>
                        <a:off x="6270625" y="4565650"/>
                        <a:ext cx="5067300" cy="584200"/>
                      </a:xfrm>
                      <a:prstGeom prst="rect">
                        <a:avLst/>
                      </a:prstGeom>
                    </p:spPr>
                  </p:pic>
                </p:oleObj>
              </mc:Fallback>
            </mc:AlternateContent>
          </a:graphicData>
        </a:graphic>
      </p:graphicFrame>
      <p:graphicFrame>
        <p:nvGraphicFramePr>
          <p:cNvPr id="19" name="Object 18"/>
          <p:cNvGraphicFramePr>
            <a:graphicFrameLocks noChangeAspect="1"/>
          </p:cNvGraphicFramePr>
          <p:nvPr/>
        </p:nvGraphicFramePr>
        <p:xfrm>
          <a:off x="7008705" y="5171119"/>
          <a:ext cx="3992801" cy="500839"/>
        </p:xfrm>
        <a:graphic>
          <a:graphicData uri="http://schemas.openxmlformats.org/presentationml/2006/ole">
            <mc:AlternateContent xmlns:mc="http://schemas.openxmlformats.org/markup-compatibility/2006">
              <mc:Choice xmlns:v="urn:schemas-microsoft-com:vml" Requires="v">
                <p:oleObj name="Equation" r:id="rId19" imgW="3644640" imgH="457200" progId="Equation.DSMT4">
                  <p:embed/>
                </p:oleObj>
              </mc:Choice>
              <mc:Fallback>
                <p:oleObj name="Equation" r:id="rId19" imgW="3644640" imgH="457200" progId="Equation.DSMT4">
                  <p:embed/>
                  <p:pic>
                    <p:nvPicPr>
                      <p:cNvPr id="19" name="Object 18"/>
                      <p:cNvPicPr/>
                      <p:nvPr/>
                    </p:nvPicPr>
                    <p:blipFill>
                      <a:blip r:embed="rId20"/>
                      <a:stretch>
                        <a:fillRect/>
                      </a:stretch>
                    </p:blipFill>
                    <p:spPr>
                      <a:xfrm>
                        <a:off x="7008705" y="5171119"/>
                        <a:ext cx="3992801" cy="500839"/>
                      </a:xfrm>
                      <a:prstGeom prst="rect">
                        <a:avLst/>
                      </a:prstGeom>
                    </p:spPr>
                  </p:pic>
                </p:oleObj>
              </mc:Fallback>
            </mc:AlternateContent>
          </a:graphicData>
        </a:graphic>
      </p:graphicFrame>
      <p:graphicFrame>
        <p:nvGraphicFramePr>
          <p:cNvPr id="20" name="Object 19"/>
          <p:cNvGraphicFramePr>
            <a:graphicFrameLocks noChangeAspect="1"/>
          </p:cNvGraphicFramePr>
          <p:nvPr/>
        </p:nvGraphicFramePr>
        <p:xfrm>
          <a:off x="7044009" y="5618721"/>
          <a:ext cx="4520973" cy="606311"/>
        </p:xfrm>
        <a:graphic>
          <a:graphicData uri="http://schemas.openxmlformats.org/presentationml/2006/ole">
            <mc:AlternateContent xmlns:mc="http://schemas.openxmlformats.org/markup-compatibility/2006">
              <mc:Choice xmlns:v="urn:schemas-microsoft-com:vml" Requires="v">
                <p:oleObj name="Equation" r:id="rId21" imgW="4356000" imgH="583920" progId="Equation.DSMT4">
                  <p:embed/>
                </p:oleObj>
              </mc:Choice>
              <mc:Fallback>
                <p:oleObj name="Equation" r:id="rId21" imgW="4356000" imgH="583920" progId="Equation.DSMT4">
                  <p:embed/>
                  <p:pic>
                    <p:nvPicPr>
                      <p:cNvPr id="20" name="Object 19"/>
                      <p:cNvPicPr/>
                      <p:nvPr/>
                    </p:nvPicPr>
                    <p:blipFill>
                      <a:blip r:embed="rId22"/>
                      <a:stretch>
                        <a:fillRect/>
                      </a:stretch>
                    </p:blipFill>
                    <p:spPr>
                      <a:xfrm>
                        <a:off x="7044009" y="5618721"/>
                        <a:ext cx="4520973" cy="606311"/>
                      </a:xfrm>
                      <a:prstGeom prst="rect">
                        <a:avLst/>
                      </a:prstGeom>
                    </p:spPr>
                  </p:pic>
                </p:oleObj>
              </mc:Fallback>
            </mc:AlternateContent>
          </a:graphicData>
        </a:graphic>
      </p:graphicFrame>
      <p:graphicFrame>
        <p:nvGraphicFramePr>
          <p:cNvPr id="21" name="Object 20"/>
          <p:cNvGraphicFramePr>
            <a:graphicFrameLocks noChangeAspect="1"/>
          </p:cNvGraphicFramePr>
          <p:nvPr/>
        </p:nvGraphicFramePr>
        <p:xfrm>
          <a:off x="7008706" y="6075539"/>
          <a:ext cx="1412484" cy="493684"/>
        </p:xfrm>
        <a:graphic>
          <a:graphicData uri="http://schemas.openxmlformats.org/presentationml/2006/ole">
            <mc:AlternateContent xmlns:mc="http://schemas.openxmlformats.org/markup-compatibility/2006">
              <mc:Choice xmlns:v="urn:schemas-microsoft-com:vml" Requires="v">
                <p:oleObj name="Equation" r:id="rId23" imgW="1307880" imgH="457200" progId="Equation.DSMT4">
                  <p:embed/>
                </p:oleObj>
              </mc:Choice>
              <mc:Fallback>
                <p:oleObj name="Equation" r:id="rId23" imgW="1307880" imgH="457200" progId="Equation.DSMT4">
                  <p:embed/>
                  <p:pic>
                    <p:nvPicPr>
                      <p:cNvPr id="21" name="Object 20"/>
                      <p:cNvPicPr/>
                      <p:nvPr/>
                    </p:nvPicPr>
                    <p:blipFill>
                      <a:blip r:embed="rId24"/>
                      <a:stretch>
                        <a:fillRect/>
                      </a:stretch>
                    </p:blipFill>
                    <p:spPr>
                      <a:xfrm>
                        <a:off x="7008706" y="6075539"/>
                        <a:ext cx="1412484" cy="493684"/>
                      </a:xfrm>
                      <a:prstGeom prst="rect">
                        <a:avLst/>
                      </a:prstGeom>
                    </p:spPr>
                  </p:pic>
                </p:oleObj>
              </mc:Fallback>
            </mc:AlternateContent>
          </a:graphicData>
        </a:graphic>
      </p:graphicFrame>
      <p:sp>
        <p:nvSpPr>
          <p:cNvPr id="22" name="Thought Bubble: Cloud 21">
            <a:extLst>
              <a:ext uri="{FF2B5EF4-FFF2-40B4-BE49-F238E27FC236}">
                <a16:creationId xmlns:a16="http://schemas.microsoft.com/office/drawing/2014/main" id="{834F6132-FFC7-2717-E119-6230E9A3F830}"/>
              </a:ext>
            </a:extLst>
          </p:cNvPr>
          <p:cNvSpPr/>
          <p:nvPr/>
        </p:nvSpPr>
        <p:spPr>
          <a:xfrm>
            <a:off x="5172837" y="9669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Times New Roman" panose="02020603050405020304" pitchFamily="18" charset="0"/>
                <a:cs typeface="Times New Roman" panose="02020603050405020304" pitchFamily="18" charset="0"/>
              </a:rPr>
              <a:t>Muốn </a:t>
            </a:r>
            <a:r>
              <a:rPr lang="en-US" sz="3000" dirty="0" err="1">
                <a:latin typeface="Times New Roman" panose="02020603050405020304" pitchFamily="18" charset="0"/>
                <a:cs typeface="Times New Roman" panose="02020603050405020304" pitchFamily="18" charset="0"/>
              </a:rPr>
              <a:t>trừ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 </a:t>
            </a:r>
            <a:r>
              <a:rPr lang="en-US" sz="3000" dirty="0" err="1">
                <a:latin typeface="Times New Roman" panose="02020603050405020304" pitchFamily="18" charset="0"/>
                <a:cs typeface="Times New Roman" panose="02020603050405020304" pitchFamily="18" charset="0"/>
              </a:rPr>
              <a:t>cho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C ta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như </a:t>
            </a:r>
            <a:r>
              <a:rPr lang="en-US" sz="3000" dirty="0" err="1">
                <a:latin typeface="Times New Roman" panose="02020603050405020304" pitchFamily="18" charset="0"/>
                <a:cs typeface="Times New Roman" panose="02020603050405020304" pitchFamily="18" charset="0"/>
              </a:rPr>
              <a:t>thế</a:t>
            </a:r>
            <a:r>
              <a:rPr lang="en-US" sz="3000" dirty="0">
                <a:latin typeface="Times New Roman" panose="02020603050405020304" pitchFamily="18" charset="0"/>
                <a:cs typeface="Times New Roman" panose="02020603050405020304" pitchFamily="18" charset="0"/>
              </a:rPr>
              <a:t> nào?</a:t>
            </a:r>
          </a:p>
        </p:txBody>
      </p:sp>
      <p:cxnSp>
        <p:nvCxnSpPr>
          <p:cNvPr id="10" name="Straight Connector 9">
            <a:extLst>
              <a:ext uri="{FF2B5EF4-FFF2-40B4-BE49-F238E27FC236}">
                <a16:creationId xmlns:a16="http://schemas.microsoft.com/office/drawing/2014/main" id="{F4F1104B-68C7-B51B-AF41-6B8C7DB45EE3}"/>
              </a:ext>
            </a:extLst>
          </p:cNvPr>
          <p:cNvCxnSpPr/>
          <p:nvPr/>
        </p:nvCxnSpPr>
        <p:spPr>
          <a:xfrm>
            <a:off x="5981700" y="3871482"/>
            <a:ext cx="0" cy="298651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1815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0" y="-187063"/>
            <a:ext cx="12192000" cy="7409742"/>
          </a:xfrm>
          <a:prstGeom prst="rect">
            <a:avLst/>
          </a:prstGeom>
        </p:spPr>
      </p:pic>
      <p:sp>
        <p:nvSpPr>
          <p:cNvPr id="4" name="Rectangle 3" descr="OPL20U25GSXzBJYl68kk8uQGfFKzs7yb1M4KJWUiLk6ZEvGF+qCIPSnY57AbBFCvTW2023.15.47+K4lPs7H94VUqPe2XwIsfPRnrXQE//QTEXxb8/8N4CNc6FpgZahzpTjFhMzSA7T/nHJa11DE8Ng2TP3iAmRczFlmslSuUNOgUeb6yRvs0="/>
          <p:cNvSpPr/>
          <p:nvPr/>
        </p:nvSpPr>
        <p:spPr>
          <a:xfrm>
            <a:off x="1236990" y="3871482"/>
            <a:ext cx="1562824" cy="523220"/>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a)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sp>
        <p:nvSpPr>
          <p:cNvPr id="7" name="Rectangle 6" descr="OPL20U25GSXzBJYl68kk8uQGfFKzs7yb1M4KJWUiLk6ZEvGF+qCIPSnY57AbBFCvTW2023.15.47+K4lPs7H94VUqPe2XwIsfPRnrXQE//QTEXxb8/8N4CNc6FpgZahzpTjFhMzSA7T/nHJa11DE8Ng2TP3iAmRczFlmslSuUNOgUeb6yRvs0="/>
          <p:cNvSpPr/>
          <p:nvPr/>
        </p:nvSpPr>
        <p:spPr>
          <a:xfrm>
            <a:off x="967284" y="1566726"/>
            <a:ext cx="3796232" cy="523220"/>
          </a:xfrm>
          <a:prstGeom prst="rect">
            <a:avLst/>
          </a:prstGeom>
        </p:spPr>
        <p:txBody>
          <a:bodyPr wrap="none">
            <a:spAutoFit/>
          </a:bodyPr>
          <a:lstStyle/>
          <a:p>
            <a:r>
              <a:rPr lang="en-US" sz="2800" b="1" i="1" u="sng" dirty="0">
                <a:solidFill>
                  <a:srgbClr val="FF0000"/>
                </a:solidFill>
                <a:latin typeface="Times New Roman" panose="02020603050405020304" pitchFamily="18" charset="0"/>
                <a:cs typeface="Times New Roman" panose="02020603050405020304" pitchFamily="18" charset="0"/>
              </a:rPr>
              <a:t>*</a:t>
            </a:r>
            <a:r>
              <a:rPr lang="en-US" sz="2800" b="1" i="1" u="sng" dirty="0" err="1">
                <a:solidFill>
                  <a:srgbClr val="FF0000"/>
                </a:solidFill>
                <a:latin typeface="Times New Roman" panose="02020603050405020304" pitchFamily="18" charset="0"/>
                <a:cs typeface="Times New Roman" panose="02020603050405020304" pitchFamily="18" charset="0"/>
              </a:rPr>
              <a:t>Luyện</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tập</a:t>
            </a:r>
            <a:r>
              <a:rPr lang="en-US" sz="2800" b="1" i="1" u="sng" dirty="0">
                <a:solidFill>
                  <a:srgbClr val="FF0000"/>
                </a:solidFill>
                <a:latin typeface="Times New Roman" panose="02020603050405020304" pitchFamily="18" charset="0"/>
                <a:cs typeface="Times New Roman" panose="02020603050405020304" pitchFamily="18" charset="0"/>
              </a:rPr>
              <a:t> 2/ SGK T13:</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8" name="Rectangle 7" descr="OPL20U25GSXzBJYl68kk8uQGfFKzs7yb1M4KJWUiLk6ZEvGF+qCIPSnY57AbBFCvTW2023.15.47+K4lPs7H94VUqPe2XwIsfPRnrXQE//QTEXxb8/8N4CNc6FpgZahzpTjFhMzSA7T/nHJa11DE8Ng2TP3iAmRczFlmslSuUNOgUeb6yRvs0="/>
          <p:cNvSpPr/>
          <p:nvPr/>
        </p:nvSpPr>
        <p:spPr>
          <a:xfrm>
            <a:off x="4738141" y="1572077"/>
            <a:ext cx="2958486" cy="538193"/>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Cho </a:t>
            </a:r>
            <a:r>
              <a:rPr lang="en-US" sz="2800" b="1" dirty="0" err="1">
                <a:solidFill>
                  <a:srgbClr val="0000FF"/>
                </a:solidFill>
                <a:latin typeface="Times New Roman" panose="02020603050405020304" pitchFamily="18" charset="0"/>
                <a:cs typeface="Times New Roman" panose="02020603050405020304" pitchFamily="18" charset="0"/>
              </a:rPr>
              <a:t>ba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sp>
        <p:nvSpPr>
          <p:cNvPr id="14" name="Rectangle 13" descr="OPL20U25GSXzBJYl68kk8uQGfFKzs7yb1M4KJWUiLk6ZEvGF+qCIPSnY57AbBFCvTW2023.15.47+K4lPs7H94VUqPe2XwIsfPRnrXQE//QTEXxb8/8N4CNc6FpgZahzpTjFhMzSA7T/nHJa11DE8Ng2TP3iAmRczFlmslSuUNOgUeb6yRvs0="/>
          <p:cNvSpPr/>
          <p:nvPr/>
        </p:nvSpPr>
        <p:spPr>
          <a:xfrm>
            <a:off x="4307758" y="3288508"/>
            <a:ext cx="1311065" cy="523220"/>
          </a:xfrm>
          <a:prstGeom prst="rect">
            <a:avLst/>
          </a:prstGeom>
        </p:spPr>
        <p:txBody>
          <a:bodyPr wrap="none">
            <a:spAutoFit/>
          </a:bodyPr>
          <a:lstStyle/>
          <a:p>
            <a:r>
              <a:rPr lang="en-US" sz="2800" b="1" i="1" u="sng" dirty="0" err="1">
                <a:solidFill>
                  <a:srgbClr val="FF0000"/>
                </a:solidFill>
                <a:latin typeface="Times New Roman" panose="02020603050405020304" pitchFamily="18" charset="0"/>
                <a:cs typeface="Times New Roman" panose="02020603050405020304" pitchFamily="18" charset="0"/>
              </a:rPr>
              <a:t>Trả</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lời</a:t>
            </a:r>
            <a:r>
              <a:rPr lang="en-US" sz="2800" b="1" i="1" u="sng" dirty="0">
                <a:solidFill>
                  <a:srgbClr val="FF0000"/>
                </a:solidFill>
                <a:latin typeface="Times New Roman" panose="02020603050405020304" pitchFamily="18" charset="0"/>
                <a:cs typeface="Times New Roman" panose="02020603050405020304" pitchFamily="18" charset="0"/>
              </a:rPr>
              <a:t>:</a:t>
            </a:r>
          </a:p>
        </p:txBody>
      </p:sp>
      <p:graphicFrame>
        <p:nvGraphicFramePr>
          <p:cNvPr id="5" name="Object 4" descr="OPL20U25GSXzBJYl68kk8uQGfFKzs7yb1M4KJWUiLk6ZEvGF+qCIPSnY57AbBFCvTW2023.15.47+K4lPs7H94VUqPe2XwIsfPRnrXQE//QTEXxb8/8N4CNc6FpgZahzpTjFhMzSA7T/nHJa11DE8Ng2TP3iAmRczFlmslSuUNOgUeb6yRvs0="/>
          <p:cNvGraphicFramePr>
            <a:graphicFrameLocks noChangeAspect="1"/>
          </p:cNvGraphicFramePr>
          <p:nvPr>
            <p:extLst>
              <p:ext uri="{D42A27DB-BD31-4B8C-83A1-F6EECF244321}">
                <p14:modId xmlns:p14="http://schemas.microsoft.com/office/powerpoint/2010/main" val="1871060138"/>
              </p:ext>
            </p:extLst>
          </p:nvPr>
        </p:nvGraphicFramePr>
        <p:xfrm>
          <a:off x="2803525" y="2820988"/>
          <a:ext cx="1320800" cy="393700"/>
        </p:xfrm>
        <a:graphic>
          <a:graphicData uri="http://schemas.openxmlformats.org/presentationml/2006/ole">
            <mc:AlternateContent xmlns:mc="http://schemas.openxmlformats.org/markup-compatibility/2006">
              <mc:Choice xmlns:v="urn:schemas-microsoft-com:vml" Requires="v">
                <p:oleObj name="Equation" r:id="rId3" imgW="1320480" imgH="393480" progId="Equation.DSMT4">
                  <p:embed/>
                </p:oleObj>
              </mc:Choice>
              <mc:Fallback>
                <p:oleObj name="Equation" r:id="rId3" imgW="1320480" imgH="393480" progId="Equation.DSMT4">
                  <p:embed/>
                  <p:pic>
                    <p:nvPicPr>
                      <p:cNvPr id="0" name=""/>
                      <p:cNvPicPr/>
                      <p:nvPr/>
                    </p:nvPicPr>
                    <p:blipFill>
                      <a:blip r:embed="rId4"/>
                      <a:stretch>
                        <a:fillRect/>
                      </a:stretch>
                    </p:blipFill>
                    <p:spPr>
                      <a:xfrm>
                        <a:off x="2803525" y="2820988"/>
                        <a:ext cx="1320800" cy="393700"/>
                      </a:xfrm>
                      <a:prstGeom prst="rect">
                        <a:avLst/>
                      </a:prstGeom>
                    </p:spPr>
                  </p:pic>
                </p:oleObj>
              </mc:Fallback>
            </mc:AlternateContent>
          </a:graphicData>
        </a:graphic>
      </p:graphicFrame>
      <p:graphicFrame>
        <p:nvGraphicFramePr>
          <p:cNvPr id="6" name="Object 5" descr="OPL20U25GSXzBJYl68kk8uQGfFKzs7yb1M4KJWUiLk6ZEvGF+qCIPSnY57AbBFCvTW2023.15.47+K4lPs7H94VUqPe2XwIsfPRnrXQE//QTEXxb8/8N4CNc6FpgZahzpTjFhMzSA7T/nHJa11DE8Ng2TP3iAmRczFlmslSuUNOgUeb6yRvs0="/>
          <p:cNvGraphicFramePr>
            <a:graphicFrameLocks noChangeAspect="1"/>
          </p:cNvGraphicFramePr>
          <p:nvPr>
            <p:extLst>
              <p:ext uri="{D42A27DB-BD31-4B8C-83A1-F6EECF244321}">
                <p14:modId xmlns:p14="http://schemas.microsoft.com/office/powerpoint/2010/main" val="2324645693"/>
              </p:ext>
            </p:extLst>
          </p:nvPr>
        </p:nvGraphicFramePr>
        <p:xfrm>
          <a:off x="3286125" y="2162175"/>
          <a:ext cx="6705600" cy="469900"/>
        </p:xfrm>
        <a:graphic>
          <a:graphicData uri="http://schemas.openxmlformats.org/presentationml/2006/ole">
            <mc:AlternateContent xmlns:mc="http://schemas.openxmlformats.org/markup-compatibility/2006">
              <mc:Choice xmlns:v="urn:schemas-microsoft-com:vml" Requires="v">
                <p:oleObj name="Equation" r:id="rId5" imgW="6705360" imgH="469800" progId="Equation.DSMT4">
                  <p:embed/>
                </p:oleObj>
              </mc:Choice>
              <mc:Fallback>
                <p:oleObj name="Equation" r:id="rId5" imgW="6705360" imgH="469800" progId="Equation.DSMT4">
                  <p:embed/>
                  <p:pic>
                    <p:nvPicPr>
                      <p:cNvPr id="0" name=""/>
                      <p:cNvPicPr/>
                      <p:nvPr/>
                    </p:nvPicPr>
                    <p:blipFill>
                      <a:blip r:embed="rId6"/>
                      <a:stretch>
                        <a:fillRect/>
                      </a:stretch>
                    </p:blipFill>
                    <p:spPr>
                      <a:xfrm>
                        <a:off x="3286125" y="2162175"/>
                        <a:ext cx="6705600" cy="469900"/>
                      </a:xfrm>
                      <a:prstGeom prst="rect">
                        <a:avLst/>
                      </a:prstGeom>
                    </p:spPr>
                  </p:pic>
                </p:oleObj>
              </mc:Fallback>
            </mc:AlternateContent>
          </a:graphicData>
        </a:graphic>
      </p:graphicFrame>
      <p:sp>
        <p:nvSpPr>
          <p:cNvPr id="21" name="Rectangle 20" descr="OPL20U25GSXzBJYl68kk8uQGfFKzs7yb1M4KJWUiLk6ZEvGF+qCIPSnY57AbBFCvTW2023.15.47+K4lPs7H94VUqPe2XwIsfPRnrXQE//QTEXxb8/8N4CNc6FpgZahzpTjFhMzSA7T/nHJa11DE8Ng2TP3iAmRczFlmslSuUNOgUeb6yRvs0="/>
          <p:cNvSpPr/>
          <p:nvPr/>
        </p:nvSpPr>
        <p:spPr>
          <a:xfrm>
            <a:off x="1136018" y="2732978"/>
            <a:ext cx="1663796" cy="523220"/>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668298519"/>
              </p:ext>
            </p:extLst>
          </p:nvPr>
        </p:nvGraphicFramePr>
        <p:xfrm>
          <a:off x="4537075" y="2740025"/>
          <a:ext cx="2222500" cy="508000"/>
        </p:xfrm>
        <a:graphic>
          <a:graphicData uri="http://schemas.openxmlformats.org/presentationml/2006/ole">
            <mc:AlternateContent xmlns:mc="http://schemas.openxmlformats.org/markup-compatibility/2006">
              <mc:Choice xmlns:v="urn:schemas-microsoft-com:vml" Requires="v">
                <p:oleObj name="Equation" r:id="rId7" imgW="2222280" imgH="507960" progId="Equation.DSMT4">
                  <p:embed/>
                </p:oleObj>
              </mc:Choice>
              <mc:Fallback>
                <p:oleObj name="Equation" r:id="rId7" imgW="2222280" imgH="507960" progId="Equation.DSMT4">
                  <p:embed/>
                  <p:pic>
                    <p:nvPicPr>
                      <p:cNvPr id="0" name=""/>
                      <p:cNvPicPr/>
                      <p:nvPr/>
                    </p:nvPicPr>
                    <p:blipFill>
                      <a:blip r:embed="rId8"/>
                      <a:stretch>
                        <a:fillRect/>
                      </a:stretch>
                    </p:blipFill>
                    <p:spPr>
                      <a:xfrm>
                        <a:off x="4537075" y="2740025"/>
                        <a:ext cx="2222500" cy="50800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542290361"/>
              </p:ext>
            </p:extLst>
          </p:nvPr>
        </p:nvGraphicFramePr>
        <p:xfrm>
          <a:off x="2843968" y="4413250"/>
          <a:ext cx="4394200" cy="584200"/>
        </p:xfrm>
        <a:graphic>
          <a:graphicData uri="http://schemas.openxmlformats.org/presentationml/2006/ole">
            <mc:AlternateContent xmlns:mc="http://schemas.openxmlformats.org/markup-compatibility/2006">
              <mc:Choice xmlns:v="urn:schemas-microsoft-com:vml" Requires="v">
                <p:oleObj name="Equation" r:id="rId9" imgW="4394160" imgH="583920" progId="Equation.DSMT4">
                  <p:embed/>
                </p:oleObj>
              </mc:Choice>
              <mc:Fallback>
                <p:oleObj name="Equation" r:id="rId9" imgW="4394160" imgH="583920" progId="Equation.DSMT4">
                  <p:embed/>
                  <p:pic>
                    <p:nvPicPr>
                      <p:cNvPr id="9" name="Object 8"/>
                      <p:cNvPicPr/>
                      <p:nvPr/>
                    </p:nvPicPr>
                    <p:blipFill>
                      <a:blip r:embed="rId10"/>
                      <a:stretch>
                        <a:fillRect/>
                      </a:stretch>
                    </p:blipFill>
                    <p:spPr>
                      <a:xfrm>
                        <a:off x="2843968" y="4413250"/>
                        <a:ext cx="4394200" cy="5842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14796796"/>
              </p:ext>
            </p:extLst>
          </p:nvPr>
        </p:nvGraphicFramePr>
        <p:xfrm>
          <a:off x="3698043" y="4897883"/>
          <a:ext cx="3061532" cy="471005"/>
        </p:xfrm>
        <a:graphic>
          <a:graphicData uri="http://schemas.openxmlformats.org/presentationml/2006/ole">
            <mc:AlternateContent xmlns:mc="http://schemas.openxmlformats.org/markup-compatibility/2006">
              <mc:Choice xmlns:v="urn:schemas-microsoft-com:vml" Requires="v">
                <p:oleObj name="Equation" r:id="rId11" imgW="2971800" imgH="457200" progId="Equation.DSMT4">
                  <p:embed/>
                </p:oleObj>
              </mc:Choice>
              <mc:Fallback>
                <p:oleObj name="Equation" r:id="rId11" imgW="2971800" imgH="457200" progId="Equation.DSMT4">
                  <p:embed/>
                  <p:pic>
                    <p:nvPicPr>
                      <p:cNvPr id="15" name="Object 14"/>
                      <p:cNvPicPr/>
                      <p:nvPr/>
                    </p:nvPicPr>
                    <p:blipFill>
                      <a:blip r:embed="rId12"/>
                      <a:stretch>
                        <a:fillRect/>
                      </a:stretch>
                    </p:blipFill>
                    <p:spPr>
                      <a:xfrm>
                        <a:off x="3698043" y="4897883"/>
                        <a:ext cx="3061532" cy="471005"/>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683469427"/>
              </p:ext>
            </p:extLst>
          </p:nvPr>
        </p:nvGraphicFramePr>
        <p:xfrm>
          <a:off x="3698043" y="5386744"/>
          <a:ext cx="3251200" cy="584200"/>
        </p:xfrm>
        <a:graphic>
          <a:graphicData uri="http://schemas.openxmlformats.org/presentationml/2006/ole">
            <mc:AlternateContent xmlns:mc="http://schemas.openxmlformats.org/markup-compatibility/2006">
              <mc:Choice xmlns:v="urn:schemas-microsoft-com:vml" Requires="v">
                <p:oleObj name="Equation" r:id="rId13" imgW="3251160" imgH="583920" progId="Equation.DSMT4">
                  <p:embed/>
                </p:oleObj>
              </mc:Choice>
              <mc:Fallback>
                <p:oleObj name="Equation" r:id="rId13" imgW="3251160" imgH="583920" progId="Equation.DSMT4">
                  <p:embed/>
                  <p:pic>
                    <p:nvPicPr>
                      <p:cNvPr id="16" name="Object 15"/>
                      <p:cNvPicPr/>
                      <p:nvPr/>
                    </p:nvPicPr>
                    <p:blipFill>
                      <a:blip r:embed="rId14"/>
                      <a:stretch>
                        <a:fillRect/>
                      </a:stretch>
                    </p:blipFill>
                    <p:spPr>
                      <a:xfrm>
                        <a:off x="3698043" y="5386744"/>
                        <a:ext cx="3251200" cy="584200"/>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1025824464"/>
              </p:ext>
            </p:extLst>
          </p:nvPr>
        </p:nvGraphicFramePr>
        <p:xfrm>
          <a:off x="3715170" y="5980516"/>
          <a:ext cx="2250201" cy="479333"/>
        </p:xfrm>
        <a:graphic>
          <a:graphicData uri="http://schemas.openxmlformats.org/presentationml/2006/ole">
            <mc:AlternateContent xmlns:mc="http://schemas.openxmlformats.org/markup-compatibility/2006">
              <mc:Choice xmlns:v="urn:schemas-microsoft-com:vml" Requires="v">
                <p:oleObj name="Equation" r:id="rId15" imgW="2145960" imgH="457200" progId="Equation.DSMT4">
                  <p:embed/>
                </p:oleObj>
              </mc:Choice>
              <mc:Fallback>
                <p:oleObj name="Equation" r:id="rId15" imgW="2145960" imgH="457200" progId="Equation.DSMT4">
                  <p:embed/>
                  <p:pic>
                    <p:nvPicPr>
                      <p:cNvPr id="23" name="Object 22"/>
                      <p:cNvPicPr/>
                      <p:nvPr/>
                    </p:nvPicPr>
                    <p:blipFill>
                      <a:blip r:embed="rId16"/>
                      <a:stretch>
                        <a:fillRect/>
                      </a:stretch>
                    </p:blipFill>
                    <p:spPr>
                      <a:xfrm>
                        <a:off x="3715170" y="5980516"/>
                        <a:ext cx="2250201" cy="479333"/>
                      </a:xfrm>
                      <a:prstGeom prst="rect">
                        <a:avLst/>
                      </a:prstGeom>
                    </p:spPr>
                  </p:pic>
                </p:oleObj>
              </mc:Fallback>
            </mc:AlternateContent>
          </a:graphicData>
        </a:graphic>
      </p:graphicFrame>
      <p:sp>
        <p:nvSpPr>
          <p:cNvPr id="9" name="Thought Bubble: Cloud 8">
            <a:extLst>
              <a:ext uri="{FF2B5EF4-FFF2-40B4-BE49-F238E27FC236}">
                <a16:creationId xmlns:a16="http://schemas.microsoft.com/office/drawing/2014/main" id="{339AA611-8D5B-188A-BFA4-6169EB766EC0}"/>
              </a:ext>
            </a:extLst>
          </p:cNvPr>
          <p:cNvSpPr/>
          <p:nvPr/>
        </p:nvSpPr>
        <p:spPr>
          <a:xfrm>
            <a:off x="5965371" y="-320210"/>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Vận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phép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hãy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luyện</a:t>
            </a:r>
            <a:r>
              <a:rPr lang="en-US" sz="3000" dirty="0">
                <a:latin typeface="Times New Roman" panose="02020603050405020304" pitchFamily="18" charset="0"/>
                <a:cs typeface="Times New Roman" panose="02020603050405020304" pitchFamily="18" charset="0"/>
              </a:rPr>
              <a:t> tập 2?</a:t>
            </a:r>
          </a:p>
        </p:txBody>
      </p:sp>
    </p:spTree>
    <p:extLst>
      <p:ext uri="{BB962C8B-B14F-4D97-AF65-F5344CB8AC3E}">
        <p14:creationId xmlns:p14="http://schemas.microsoft.com/office/powerpoint/2010/main" val="30590475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5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500"/>
                                        <p:tgtEl>
                                          <p:spTgt spid="5"/>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500"/>
                                        <p:tgtEl>
                                          <p:spTgt spid="8"/>
                                        </p:tgtEl>
                                      </p:cBhvr>
                                    </p:animEffect>
                                  </p:childTnLst>
                                </p:cTn>
                              </p:par>
                              <p:par>
                                <p:cTn id="14" presetID="6"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in)">
                                      <p:cBhvr>
                                        <p:cTn id="16" dur="500"/>
                                        <p:tgtEl>
                                          <p:spTgt spid="6"/>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circle(in)">
                                      <p:cBhvr>
                                        <p:cTn id="19" dur="500"/>
                                        <p:tgtEl>
                                          <p:spTgt spid="21"/>
                                        </p:tgtEl>
                                      </p:cBhvr>
                                    </p:animEffect>
                                  </p:childTnLst>
                                </p:cTn>
                              </p:par>
                              <p:par>
                                <p:cTn id="20" presetID="16" presetClass="entr" presetSubtype="21"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anim calcmode="lin" valueType="num">
                                      <p:cBhvr>
                                        <p:cTn id="28" dur="500" fill="hold"/>
                                        <p:tgtEl>
                                          <p:spTgt spid="14"/>
                                        </p:tgtEl>
                                        <p:attrNameLst>
                                          <p:attrName>ppt_x</p:attrName>
                                        </p:attrNameLst>
                                      </p:cBhvr>
                                      <p:tavLst>
                                        <p:tav tm="0">
                                          <p:val>
                                            <p:strVal val="#ppt_x"/>
                                          </p:val>
                                        </p:tav>
                                        <p:tav tm="100000">
                                          <p:val>
                                            <p:strVal val="#ppt_x"/>
                                          </p:val>
                                        </p:tav>
                                      </p:tavLst>
                                    </p:anim>
                                    <p:anim calcmode="lin" valueType="num">
                                      <p:cBhvr>
                                        <p:cTn id="2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barn(inVertical)">
                                      <p:cBhvr>
                                        <p:cTn id="34" dur="500"/>
                                        <p:tgtEl>
                                          <p:spTgt spid="4"/>
                                        </p:tgtEl>
                                      </p:cBhvr>
                                    </p:animEffect>
                                  </p:childTnLst>
                                </p:cTn>
                              </p:par>
                              <p:par>
                                <p:cTn id="35" presetID="16" presetClass="entr" presetSubtype="21"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arn(inVertic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arn(inVertical)">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barn(inVertical)">
                                      <p:cBhvr>
                                        <p:cTn id="5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14"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0" y="-187063"/>
            <a:ext cx="12192000" cy="7409742"/>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584194" y="587266"/>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2. </a:t>
            </a:r>
            <a:r>
              <a:rPr lang="en-US" sz="3200" b="1" dirty="0" err="1">
                <a:solidFill>
                  <a:srgbClr val="FF0000"/>
                </a:solidFill>
                <a:latin typeface="Times New Roman" panose="02020603050405020304" pitchFamily="18" charset="0"/>
                <a:ea typeface="Calibri" panose="020F0502020204030204" pitchFamily="34" charset="0"/>
              </a:rPr>
              <a:t>Trừ</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nhiều</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biến</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1245326" y="3808408"/>
            <a:ext cx="1554488" cy="519388"/>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b)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sp>
        <p:nvSpPr>
          <p:cNvPr id="5" name="Rectangle 4" descr="OPL20U25GSXzBJYl68kk8uQGfFKzs7yb1M4KJWUiLk6ZEvGF+qCIPSnY57AbBFCvTW2023.15.47+K4lPs7H94VUqPe2XwIsfPRnrXQE//QTEXxb8/8N4CNc6FpgZahzpTjFhMzSA7T/nHJa11DE8Ng2TP3iAmRczFlmslSuUNOgUeb6yRvs0="/>
          <p:cNvSpPr/>
          <p:nvPr/>
        </p:nvSpPr>
        <p:spPr>
          <a:xfrm>
            <a:off x="967284" y="1566726"/>
            <a:ext cx="3796232" cy="523220"/>
          </a:xfrm>
          <a:prstGeom prst="rect">
            <a:avLst/>
          </a:prstGeom>
        </p:spPr>
        <p:txBody>
          <a:bodyPr wrap="none">
            <a:spAutoFit/>
          </a:bodyPr>
          <a:lstStyle/>
          <a:p>
            <a:r>
              <a:rPr lang="en-US" sz="2800" b="1" i="1" u="sng" dirty="0">
                <a:solidFill>
                  <a:srgbClr val="FF0000"/>
                </a:solidFill>
                <a:latin typeface="Times New Roman" panose="02020603050405020304" pitchFamily="18" charset="0"/>
                <a:cs typeface="Times New Roman" panose="02020603050405020304" pitchFamily="18" charset="0"/>
              </a:rPr>
              <a:t>*</a:t>
            </a:r>
            <a:r>
              <a:rPr lang="en-US" sz="2800" b="1" i="1" u="sng" dirty="0" err="1">
                <a:solidFill>
                  <a:srgbClr val="FF0000"/>
                </a:solidFill>
                <a:latin typeface="Times New Roman" panose="02020603050405020304" pitchFamily="18" charset="0"/>
                <a:cs typeface="Times New Roman" panose="02020603050405020304" pitchFamily="18" charset="0"/>
              </a:rPr>
              <a:t>Luyện</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tập</a:t>
            </a:r>
            <a:r>
              <a:rPr lang="en-US" sz="2800" b="1" i="1" u="sng" dirty="0">
                <a:solidFill>
                  <a:srgbClr val="FF0000"/>
                </a:solidFill>
                <a:latin typeface="Times New Roman" panose="02020603050405020304" pitchFamily="18" charset="0"/>
                <a:cs typeface="Times New Roman" panose="02020603050405020304" pitchFamily="18" charset="0"/>
              </a:rPr>
              <a:t> 2/ SGK T13:</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6" name="Rectangle 5" descr="OPL20U25GSXzBJYl68kk8uQGfFKzs7yb1M4KJWUiLk6ZEvGF+qCIPSnY57AbBFCvTW2023.15.47+K4lPs7H94VUqPe2XwIsfPRnrXQE//QTEXxb8/8N4CNc6FpgZahzpTjFhMzSA7T/nHJa11DE8Ng2TP3iAmRczFlmslSuUNOgUeb6yRvs0="/>
          <p:cNvSpPr/>
          <p:nvPr/>
        </p:nvSpPr>
        <p:spPr>
          <a:xfrm>
            <a:off x="4738141" y="1572077"/>
            <a:ext cx="2958486" cy="538193"/>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Cho </a:t>
            </a:r>
            <a:r>
              <a:rPr lang="en-US" sz="2800" b="1" dirty="0" err="1">
                <a:solidFill>
                  <a:srgbClr val="0000FF"/>
                </a:solidFill>
                <a:latin typeface="Times New Roman" panose="02020603050405020304" pitchFamily="18" charset="0"/>
                <a:cs typeface="Times New Roman" panose="02020603050405020304" pitchFamily="18" charset="0"/>
              </a:rPr>
              <a:t>ba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4763516" y="3225143"/>
            <a:ext cx="1311065" cy="523220"/>
          </a:xfrm>
          <a:prstGeom prst="rect">
            <a:avLst/>
          </a:prstGeom>
        </p:spPr>
        <p:txBody>
          <a:bodyPr wrap="none">
            <a:spAutoFit/>
          </a:bodyPr>
          <a:lstStyle/>
          <a:p>
            <a:r>
              <a:rPr lang="en-US" sz="2800" b="1" i="1" u="sng" dirty="0" err="1">
                <a:solidFill>
                  <a:srgbClr val="FF0000"/>
                </a:solidFill>
                <a:latin typeface="Times New Roman" panose="02020603050405020304" pitchFamily="18" charset="0"/>
                <a:cs typeface="Times New Roman" panose="02020603050405020304" pitchFamily="18" charset="0"/>
              </a:rPr>
              <a:t>Trả</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lời</a:t>
            </a:r>
            <a:r>
              <a:rPr lang="en-US" sz="2800" b="1" i="1" u="sng" dirty="0">
                <a:solidFill>
                  <a:srgbClr val="FF0000"/>
                </a:solidFill>
                <a:latin typeface="Times New Roman" panose="02020603050405020304" pitchFamily="18" charset="0"/>
                <a:cs typeface="Times New Roman" panose="02020603050405020304" pitchFamily="18" charset="0"/>
              </a:rPr>
              <a:t>:</a:t>
            </a:r>
          </a:p>
        </p:txBody>
      </p:sp>
      <p:graphicFrame>
        <p:nvGraphicFramePr>
          <p:cNvPr id="9" name="Object 8" descr="OPL20U25GSXzBJYl68kk8uQGfFKzs7yb1M4KJWUiLk6ZEvGF+qCIPSnY57AbBFCvTW2023.15.47+K4lPs7H94VUqPe2XwIsfPRnrXQE//QTEXxb8/8N4CNc6FpgZahzpTjFhMzSA7T/nHJa11DE8Ng2TP3iAmRczFlmslSuUNOgUeb6yRvs0="/>
          <p:cNvGraphicFramePr>
            <a:graphicFrameLocks noChangeAspect="1"/>
          </p:cNvGraphicFramePr>
          <p:nvPr>
            <p:extLst>
              <p:ext uri="{D42A27DB-BD31-4B8C-83A1-F6EECF244321}">
                <p14:modId xmlns:p14="http://schemas.microsoft.com/office/powerpoint/2010/main" val="1625919711"/>
              </p:ext>
            </p:extLst>
          </p:nvPr>
        </p:nvGraphicFramePr>
        <p:xfrm>
          <a:off x="2803525" y="2820988"/>
          <a:ext cx="1320800" cy="393700"/>
        </p:xfrm>
        <a:graphic>
          <a:graphicData uri="http://schemas.openxmlformats.org/presentationml/2006/ole">
            <mc:AlternateContent xmlns:mc="http://schemas.openxmlformats.org/markup-compatibility/2006">
              <mc:Choice xmlns:v="urn:schemas-microsoft-com:vml" Requires="v">
                <p:oleObj name="Equation" r:id="rId3" imgW="1320480" imgH="393480" progId="Equation.DSMT4">
                  <p:embed/>
                </p:oleObj>
              </mc:Choice>
              <mc:Fallback>
                <p:oleObj name="Equation" r:id="rId3" imgW="1320480" imgH="393480" progId="Equation.DSMT4">
                  <p:embed/>
                  <p:pic>
                    <p:nvPicPr>
                      <p:cNvPr id="5" name="Object 4"/>
                      <p:cNvPicPr/>
                      <p:nvPr/>
                    </p:nvPicPr>
                    <p:blipFill>
                      <a:blip r:embed="rId4"/>
                      <a:stretch>
                        <a:fillRect/>
                      </a:stretch>
                    </p:blipFill>
                    <p:spPr>
                      <a:xfrm>
                        <a:off x="2803525" y="2820988"/>
                        <a:ext cx="1320800" cy="393700"/>
                      </a:xfrm>
                      <a:prstGeom prst="rect">
                        <a:avLst/>
                      </a:prstGeom>
                    </p:spPr>
                  </p:pic>
                </p:oleObj>
              </mc:Fallback>
            </mc:AlternateContent>
          </a:graphicData>
        </a:graphic>
      </p:graphicFrame>
      <p:graphicFrame>
        <p:nvGraphicFramePr>
          <p:cNvPr id="10" name="Object 9" descr="OPL20U25GSXzBJYl68kk8uQGfFKzs7yb1M4KJWUiLk6ZEvGF+qCIPSnY57AbBFCvTW2023.15.47+K4lPs7H94VUqPe2XwIsfPRnrXQE//QTEXxb8/8N4CNc6FpgZahzpTjFhMzSA7T/nHJa11DE8Ng2TP3iAmRczFlmslSuUNOgUeb6yRvs0="/>
          <p:cNvGraphicFramePr>
            <a:graphicFrameLocks noChangeAspect="1"/>
          </p:cNvGraphicFramePr>
          <p:nvPr>
            <p:extLst>
              <p:ext uri="{D42A27DB-BD31-4B8C-83A1-F6EECF244321}">
                <p14:modId xmlns:p14="http://schemas.microsoft.com/office/powerpoint/2010/main" val="769199135"/>
              </p:ext>
            </p:extLst>
          </p:nvPr>
        </p:nvGraphicFramePr>
        <p:xfrm>
          <a:off x="3286125" y="2162175"/>
          <a:ext cx="6705600" cy="469900"/>
        </p:xfrm>
        <a:graphic>
          <a:graphicData uri="http://schemas.openxmlformats.org/presentationml/2006/ole">
            <mc:AlternateContent xmlns:mc="http://schemas.openxmlformats.org/markup-compatibility/2006">
              <mc:Choice xmlns:v="urn:schemas-microsoft-com:vml" Requires="v">
                <p:oleObj name="Equation" r:id="rId5" imgW="6705360" imgH="469800" progId="Equation.DSMT4">
                  <p:embed/>
                </p:oleObj>
              </mc:Choice>
              <mc:Fallback>
                <p:oleObj name="Equation" r:id="rId5" imgW="6705360" imgH="469800" progId="Equation.DSMT4">
                  <p:embed/>
                  <p:pic>
                    <p:nvPicPr>
                      <p:cNvPr id="6" name="Object 5"/>
                      <p:cNvPicPr/>
                      <p:nvPr/>
                    </p:nvPicPr>
                    <p:blipFill>
                      <a:blip r:embed="rId6"/>
                      <a:stretch>
                        <a:fillRect/>
                      </a:stretch>
                    </p:blipFill>
                    <p:spPr>
                      <a:xfrm>
                        <a:off x="3286125" y="2162175"/>
                        <a:ext cx="6705600" cy="469900"/>
                      </a:xfrm>
                      <a:prstGeom prst="rect">
                        <a:avLst/>
                      </a:prstGeom>
                    </p:spPr>
                  </p:pic>
                </p:oleObj>
              </mc:Fallback>
            </mc:AlternateContent>
          </a:graphicData>
        </a:graphic>
      </p:graphicFrame>
      <p:sp>
        <p:nvSpPr>
          <p:cNvPr id="12" name="Rectangle 11" descr="OPL20U25GSXzBJYl68kk8uQGfFKzs7yb1M4KJWUiLk6ZEvGF+qCIPSnY57AbBFCvTW2023.15.47+K4lPs7H94VUqPe2XwIsfPRnrXQE//QTEXxb8/8N4CNc6FpgZahzpTjFhMzSA7T/nHJa11DE8Ng2TP3iAmRczFlmslSuUNOgUeb6yRvs0="/>
          <p:cNvSpPr/>
          <p:nvPr/>
        </p:nvSpPr>
        <p:spPr>
          <a:xfrm>
            <a:off x="1136018" y="2732978"/>
            <a:ext cx="1663796" cy="523220"/>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graphicFrame>
        <p:nvGraphicFramePr>
          <p:cNvPr id="13" name="Object 12"/>
          <p:cNvGraphicFramePr>
            <a:graphicFrameLocks noChangeAspect="1"/>
          </p:cNvGraphicFramePr>
          <p:nvPr>
            <p:extLst>
              <p:ext uri="{D42A27DB-BD31-4B8C-83A1-F6EECF244321}">
                <p14:modId xmlns:p14="http://schemas.microsoft.com/office/powerpoint/2010/main" val="1359598907"/>
              </p:ext>
            </p:extLst>
          </p:nvPr>
        </p:nvGraphicFramePr>
        <p:xfrm>
          <a:off x="4537075" y="2740025"/>
          <a:ext cx="2222500" cy="508000"/>
        </p:xfrm>
        <a:graphic>
          <a:graphicData uri="http://schemas.openxmlformats.org/presentationml/2006/ole">
            <mc:AlternateContent xmlns:mc="http://schemas.openxmlformats.org/markup-compatibility/2006">
              <mc:Choice xmlns:v="urn:schemas-microsoft-com:vml" Requires="v">
                <p:oleObj name="Equation" r:id="rId7" imgW="2222280" imgH="507960" progId="Equation.DSMT4">
                  <p:embed/>
                </p:oleObj>
              </mc:Choice>
              <mc:Fallback>
                <p:oleObj name="Equation" r:id="rId7" imgW="2222280" imgH="507960" progId="Equation.DSMT4">
                  <p:embed/>
                  <p:pic>
                    <p:nvPicPr>
                      <p:cNvPr id="12" name="Object 11"/>
                      <p:cNvPicPr/>
                      <p:nvPr/>
                    </p:nvPicPr>
                    <p:blipFill>
                      <a:blip r:embed="rId8"/>
                      <a:stretch>
                        <a:fillRect/>
                      </a:stretch>
                    </p:blipFill>
                    <p:spPr>
                      <a:xfrm>
                        <a:off x="4537075" y="2740025"/>
                        <a:ext cx="2222500" cy="5080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656124987"/>
              </p:ext>
            </p:extLst>
          </p:nvPr>
        </p:nvGraphicFramePr>
        <p:xfrm>
          <a:off x="2660066" y="3774537"/>
          <a:ext cx="8001000" cy="635000"/>
        </p:xfrm>
        <a:graphic>
          <a:graphicData uri="http://schemas.openxmlformats.org/presentationml/2006/ole">
            <mc:AlternateContent xmlns:mc="http://schemas.openxmlformats.org/markup-compatibility/2006">
              <mc:Choice xmlns:v="urn:schemas-microsoft-com:vml" Requires="v">
                <p:oleObj name="Equation" r:id="rId9" imgW="8001000" imgH="634680" progId="Equation.DSMT4">
                  <p:embed/>
                </p:oleObj>
              </mc:Choice>
              <mc:Fallback>
                <p:oleObj name="Equation" r:id="rId9" imgW="8001000" imgH="634680" progId="Equation.DSMT4">
                  <p:embed/>
                  <p:pic>
                    <p:nvPicPr>
                      <p:cNvPr id="24" name="Object 23"/>
                      <p:cNvPicPr/>
                      <p:nvPr/>
                    </p:nvPicPr>
                    <p:blipFill>
                      <a:blip r:embed="rId10"/>
                      <a:stretch>
                        <a:fillRect/>
                      </a:stretch>
                    </p:blipFill>
                    <p:spPr>
                      <a:xfrm>
                        <a:off x="2660066" y="3774537"/>
                        <a:ext cx="8001000" cy="6350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2650776995"/>
              </p:ext>
            </p:extLst>
          </p:nvPr>
        </p:nvGraphicFramePr>
        <p:xfrm>
          <a:off x="4342147" y="4461886"/>
          <a:ext cx="5118100" cy="457200"/>
        </p:xfrm>
        <a:graphic>
          <a:graphicData uri="http://schemas.openxmlformats.org/presentationml/2006/ole">
            <mc:AlternateContent xmlns:mc="http://schemas.openxmlformats.org/markup-compatibility/2006">
              <mc:Choice xmlns:v="urn:schemas-microsoft-com:vml" Requires="v">
                <p:oleObj name="Equation" r:id="rId11" imgW="5117760" imgH="457200" progId="Equation.DSMT4">
                  <p:embed/>
                </p:oleObj>
              </mc:Choice>
              <mc:Fallback>
                <p:oleObj name="Equation" r:id="rId11" imgW="5117760" imgH="457200" progId="Equation.DSMT4">
                  <p:embed/>
                  <p:pic>
                    <p:nvPicPr>
                      <p:cNvPr id="25" name="Object 24"/>
                      <p:cNvPicPr/>
                      <p:nvPr/>
                    </p:nvPicPr>
                    <p:blipFill>
                      <a:blip r:embed="rId12"/>
                      <a:stretch>
                        <a:fillRect/>
                      </a:stretch>
                    </p:blipFill>
                    <p:spPr>
                      <a:xfrm>
                        <a:off x="4342147" y="4461886"/>
                        <a:ext cx="5118100" cy="4572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879313975"/>
              </p:ext>
            </p:extLst>
          </p:nvPr>
        </p:nvGraphicFramePr>
        <p:xfrm>
          <a:off x="4341813" y="4903211"/>
          <a:ext cx="5956300" cy="584200"/>
        </p:xfrm>
        <a:graphic>
          <a:graphicData uri="http://schemas.openxmlformats.org/presentationml/2006/ole">
            <mc:AlternateContent xmlns:mc="http://schemas.openxmlformats.org/markup-compatibility/2006">
              <mc:Choice xmlns:v="urn:schemas-microsoft-com:vml" Requires="v">
                <p:oleObj name="Equation" r:id="rId13" imgW="5956200" imgH="583920" progId="Equation.DSMT4">
                  <p:embed/>
                </p:oleObj>
              </mc:Choice>
              <mc:Fallback>
                <p:oleObj name="Equation" r:id="rId13" imgW="5956200" imgH="583920" progId="Equation.DSMT4">
                  <p:embed/>
                  <p:pic>
                    <p:nvPicPr>
                      <p:cNvPr id="26" name="Object 25"/>
                      <p:cNvPicPr/>
                      <p:nvPr/>
                    </p:nvPicPr>
                    <p:blipFill>
                      <a:blip r:embed="rId14"/>
                      <a:stretch>
                        <a:fillRect/>
                      </a:stretch>
                    </p:blipFill>
                    <p:spPr>
                      <a:xfrm>
                        <a:off x="4341813" y="4903211"/>
                        <a:ext cx="5956300" cy="584200"/>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996169340"/>
              </p:ext>
            </p:extLst>
          </p:nvPr>
        </p:nvGraphicFramePr>
        <p:xfrm>
          <a:off x="4342147" y="5508770"/>
          <a:ext cx="1498600" cy="457200"/>
        </p:xfrm>
        <a:graphic>
          <a:graphicData uri="http://schemas.openxmlformats.org/presentationml/2006/ole">
            <mc:AlternateContent xmlns:mc="http://schemas.openxmlformats.org/markup-compatibility/2006">
              <mc:Choice xmlns:v="urn:schemas-microsoft-com:vml" Requires="v">
                <p:oleObj name="Equation" r:id="rId15" imgW="1498320" imgH="457200" progId="Equation.DSMT4">
                  <p:embed/>
                </p:oleObj>
              </mc:Choice>
              <mc:Fallback>
                <p:oleObj name="Equation" r:id="rId15" imgW="1498320" imgH="457200" progId="Equation.DSMT4">
                  <p:embed/>
                  <p:pic>
                    <p:nvPicPr>
                      <p:cNvPr id="27" name="Object 26"/>
                      <p:cNvPicPr/>
                      <p:nvPr/>
                    </p:nvPicPr>
                    <p:blipFill>
                      <a:blip r:embed="rId16"/>
                      <a:stretch>
                        <a:fillRect/>
                      </a:stretch>
                    </p:blipFill>
                    <p:spPr>
                      <a:xfrm>
                        <a:off x="4342147" y="5508770"/>
                        <a:ext cx="1498600" cy="457200"/>
                      </a:xfrm>
                      <a:prstGeom prst="rect">
                        <a:avLst/>
                      </a:prstGeom>
                    </p:spPr>
                  </p:pic>
                </p:oleObj>
              </mc:Fallback>
            </mc:AlternateContent>
          </a:graphicData>
        </a:graphic>
      </p:graphicFrame>
    </p:spTree>
    <p:extLst>
      <p:ext uri="{BB962C8B-B14F-4D97-AF65-F5344CB8AC3E}">
        <p14:creationId xmlns:p14="http://schemas.microsoft.com/office/powerpoint/2010/main" val="35893544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5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500"/>
                                        <p:tgtEl>
                                          <p:spTgt spid="9"/>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50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ircle(in)">
                                      <p:cBhvr>
                                        <p:cTn id="16" dur="500"/>
                                        <p:tgtEl>
                                          <p:spTgt spid="12"/>
                                        </p:tgtEl>
                                      </p:cBhvr>
                                    </p:animEffect>
                                  </p:childTnLst>
                                </p:cTn>
                              </p:par>
                              <p:par>
                                <p:cTn id="17" presetID="6" presetClass="entr" presetSubtype="16"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500"/>
                                        <p:tgtEl>
                                          <p:spTgt spid="10"/>
                                        </p:tgtEl>
                                      </p:cBhvr>
                                    </p:animEffect>
                                  </p:childTnLst>
                                </p:cTn>
                              </p:par>
                              <p:par>
                                <p:cTn id="20" presetID="16" presetClass="entr" presetSubtype="21"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1"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1"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heel(1)">
                                      <p:cBhvr>
                                        <p:cTn id="32" dur="500"/>
                                        <p:tgtEl>
                                          <p:spTgt spid="4"/>
                                        </p:tgtEl>
                                      </p:cBhvr>
                                    </p:animEffect>
                                  </p:childTnLst>
                                </p:cTn>
                              </p:par>
                              <p:par>
                                <p:cTn id="33" presetID="16" presetClass="entr" presetSubtype="21"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arn(inVertical)">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inVertical)">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barn(inVertical)">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P spid="6" grpId="0"/>
      <p:bldP spid="7" grpId="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659979" y="447441"/>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1. </a:t>
            </a:r>
            <a:r>
              <a:rPr lang="en-US" sz="3200" b="1" dirty="0" err="1">
                <a:solidFill>
                  <a:srgbClr val="FF0000"/>
                </a:solidFill>
                <a:latin typeface="Times New Roman" panose="02020603050405020304" pitchFamily="18" charset="0"/>
                <a:ea typeface="Calibri" panose="020F0502020204030204" pitchFamily="34" charset="0"/>
              </a:rPr>
              <a:t>Cộng</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967284" y="1119051"/>
            <a:ext cx="1295547" cy="492443"/>
          </a:xfrm>
          <a:prstGeom prst="rect">
            <a:avLst/>
          </a:prstGeom>
        </p:spPr>
        <p:txBody>
          <a:bodyPr wrap="none">
            <a:spAutoFit/>
          </a:bodyPr>
          <a:lstStyle/>
          <a:p>
            <a:r>
              <a:rPr lang="en-US" sz="2600" b="1" i="1" u="sng" dirty="0">
                <a:solidFill>
                  <a:srgbClr val="FF0000"/>
                </a:solidFill>
                <a:latin typeface="Times New Roman" panose="02020603050405020304" pitchFamily="18" charset="0"/>
                <a:cs typeface="Times New Roman" panose="02020603050405020304" pitchFamily="18" charset="0"/>
              </a:rPr>
              <a:t>* HĐ 1:</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0" name="Rectangle 91" descr="OPL20U25GSXzBJYl68kk8uQGfFKzs7yb1M4KJWUiLk6ZEvGF+qCIPSnY57AbBFCvTW2023.15.47+K4lPs7H94VUqPe2XwIsfPRnrXQE//QTEXxb8/8N4CNc6FpgZahzpTjFhMzSA7T/nHJa11DE8Ng2TP3iAmRczFlmslSuUNOgUeb6yRvs0="/>
          <p:cNvSpPr>
            <a:spLocks noChangeArrowheads="1"/>
          </p:cNvSpPr>
          <p:nvPr/>
        </p:nvSpPr>
        <p:spPr bwMode="auto">
          <a:xfrm>
            <a:off x="280918" y="32926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 name="Object 31"/>
          <p:cNvGraphicFramePr>
            <a:graphicFrameLocks noChangeAspect="1"/>
          </p:cNvGraphicFramePr>
          <p:nvPr>
            <p:extLst>
              <p:ext uri="{D42A27DB-BD31-4B8C-83A1-F6EECF244321}">
                <p14:modId xmlns:p14="http://schemas.microsoft.com/office/powerpoint/2010/main" val="4099168677"/>
              </p:ext>
            </p:extLst>
          </p:nvPr>
        </p:nvGraphicFramePr>
        <p:xfrm>
          <a:off x="23748" y="2825926"/>
          <a:ext cx="7399851" cy="759806"/>
        </p:xfrm>
        <a:graphic>
          <a:graphicData uri="http://schemas.openxmlformats.org/presentationml/2006/ole">
            <mc:AlternateContent xmlns:mc="http://schemas.openxmlformats.org/markup-compatibility/2006">
              <mc:Choice xmlns:v="urn:schemas-microsoft-com:vml" Requires="v">
                <p:oleObj name="Equation" r:id="rId2" imgW="5689440" imgH="583920" progId="Equation.DSMT4">
                  <p:embed/>
                </p:oleObj>
              </mc:Choice>
              <mc:Fallback>
                <p:oleObj name="Equation" r:id="rId2" imgW="5689440" imgH="583920" progId="Equation.DSMT4">
                  <p:embed/>
                  <p:pic>
                    <p:nvPicPr>
                      <p:cNvPr id="15" name="Object 14"/>
                      <p:cNvPicPr/>
                      <p:nvPr/>
                    </p:nvPicPr>
                    <p:blipFill>
                      <a:blip r:embed="rId3"/>
                      <a:stretch>
                        <a:fillRect/>
                      </a:stretch>
                    </p:blipFill>
                    <p:spPr>
                      <a:xfrm>
                        <a:off x="23748" y="2825926"/>
                        <a:ext cx="7399851" cy="759806"/>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824009025"/>
              </p:ext>
            </p:extLst>
          </p:nvPr>
        </p:nvGraphicFramePr>
        <p:xfrm>
          <a:off x="1121219" y="3632214"/>
          <a:ext cx="5204908" cy="646938"/>
        </p:xfrm>
        <a:graphic>
          <a:graphicData uri="http://schemas.openxmlformats.org/presentationml/2006/ole">
            <mc:AlternateContent xmlns:mc="http://schemas.openxmlformats.org/markup-compatibility/2006">
              <mc:Choice xmlns:v="urn:schemas-microsoft-com:vml" Requires="v">
                <p:oleObj name="Equation" r:id="rId4" imgW="2247840" imgH="279360" progId="Equation.DSMT4">
                  <p:embed/>
                </p:oleObj>
              </mc:Choice>
              <mc:Fallback>
                <p:oleObj name="Equation" r:id="rId4" imgW="2247840" imgH="279360" progId="Equation.DSMT4">
                  <p:embed/>
                  <p:pic>
                    <p:nvPicPr>
                      <p:cNvPr id="20" name="Object 19"/>
                      <p:cNvPicPr>
                        <a:picLocks noChangeAspect="1" noChangeArrowheads="1"/>
                      </p:cNvPicPr>
                      <p:nvPr/>
                    </p:nvPicPr>
                    <p:blipFill>
                      <a:blip r:embed="rId5"/>
                      <a:srcRect/>
                      <a:stretch>
                        <a:fillRect/>
                      </a:stretch>
                    </p:blipFill>
                    <p:spPr bwMode="auto">
                      <a:xfrm>
                        <a:off x="1121219" y="3632214"/>
                        <a:ext cx="5204908" cy="646938"/>
                      </a:xfrm>
                      <a:prstGeom prst="rect">
                        <a:avLst/>
                      </a:prstGeom>
                      <a:noFill/>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3588349022"/>
              </p:ext>
            </p:extLst>
          </p:nvPr>
        </p:nvGraphicFramePr>
        <p:xfrm>
          <a:off x="1121219" y="4325634"/>
          <a:ext cx="6559550" cy="1538288"/>
        </p:xfrm>
        <a:graphic>
          <a:graphicData uri="http://schemas.openxmlformats.org/presentationml/2006/ole">
            <mc:AlternateContent xmlns:mc="http://schemas.openxmlformats.org/markup-compatibility/2006">
              <mc:Choice xmlns:v="urn:schemas-microsoft-com:vml" Requires="v">
                <p:oleObj name="Equation" r:id="rId6" imgW="2654280" imgH="622080" progId="Equation.DSMT4">
                  <p:embed/>
                </p:oleObj>
              </mc:Choice>
              <mc:Fallback>
                <p:oleObj name="Equation" r:id="rId6" imgW="2654280" imgH="622080" progId="Equation.DSMT4">
                  <p:embed/>
                  <p:pic>
                    <p:nvPicPr>
                      <p:cNvPr id="0" name=""/>
                      <p:cNvPicPr/>
                      <p:nvPr/>
                    </p:nvPicPr>
                    <p:blipFill>
                      <a:blip r:embed="rId7"/>
                      <a:stretch>
                        <a:fillRect/>
                      </a:stretch>
                    </p:blipFill>
                    <p:spPr>
                      <a:xfrm>
                        <a:off x="1121219" y="4325634"/>
                        <a:ext cx="6559550" cy="1538288"/>
                      </a:xfrm>
                      <a:prstGeom prst="rect">
                        <a:avLst/>
                      </a:prstGeom>
                    </p:spPr>
                  </p:pic>
                </p:oleObj>
              </mc:Fallback>
            </mc:AlternateContent>
          </a:graphicData>
        </a:graphic>
      </p:graphicFrame>
      <p:sp>
        <p:nvSpPr>
          <p:cNvPr id="3" name="Thought Bubble: Cloud 2">
            <a:extLst>
              <a:ext uri="{FF2B5EF4-FFF2-40B4-BE49-F238E27FC236}">
                <a16:creationId xmlns:a16="http://schemas.microsoft.com/office/drawing/2014/main" id="{1C189D0D-1728-25E2-83AB-0B8DC4CFBDED}"/>
              </a:ext>
            </a:extLst>
          </p:cNvPr>
          <p:cNvSpPr/>
          <p:nvPr/>
        </p:nvSpPr>
        <p:spPr>
          <a:xfrm>
            <a:off x="4909281" y="278705"/>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Nêu</a:t>
            </a:r>
            <a:r>
              <a:rPr lang="en-US" sz="3000" dirty="0">
                <a:latin typeface="Times New Roman" panose="02020603050405020304" pitchFamily="18" charset="0"/>
                <a:cs typeface="Times New Roman" panose="02020603050405020304" pitchFamily="18" charset="0"/>
              </a:rPr>
              <a:t> các </a:t>
            </a:r>
            <a:r>
              <a:rPr lang="en-US" sz="3000" dirty="0" err="1">
                <a:latin typeface="Times New Roman" panose="02020603050405020304" pitchFamily="18" charset="0"/>
                <a:cs typeface="Times New Roman" panose="02020603050405020304" pitchFamily="18" charset="0"/>
              </a:rPr>
              <a:t>bước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tính</a:t>
            </a:r>
            <a:r>
              <a:rPr lang="en-US" sz="3000" dirty="0">
                <a:latin typeface="Times New Roman" panose="02020603050405020304" pitchFamily="18" charset="0"/>
                <a:cs typeface="Times New Roman" panose="02020603050405020304" pitchFamily="18" charset="0"/>
              </a:rPr>
              <a:t> </a:t>
            </a:r>
          </a:p>
          <a:p>
            <a:pPr algn="ctr"/>
            <a:r>
              <a:rPr lang="en-US" sz="3000" dirty="0" err="1">
                <a:latin typeface="Times New Roman" panose="02020603050405020304" pitchFamily="18" charset="0"/>
                <a:cs typeface="Times New Roman" panose="02020603050405020304" pitchFamily="18" charset="0"/>
              </a:rPr>
              <a:t>tổng</a:t>
            </a:r>
            <a:r>
              <a:rPr lang="en-US" sz="3000" dirty="0">
                <a:latin typeface="Times New Roman" panose="02020603050405020304" pitchFamily="18" charset="0"/>
                <a:cs typeface="Times New Roman" panose="02020603050405020304" pitchFamily="18" charset="0"/>
              </a:rPr>
              <a:t>  P + Q ?</a:t>
            </a:r>
          </a:p>
        </p:txBody>
      </p:sp>
      <p:pic>
        <p:nvPicPr>
          <p:cNvPr id="5" name="Picture 4">
            <a:extLst>
              <a:ext uri="{FF2B5EF4-FFF2-40B4-BE49-F238E27FC236}">
                <a16:creationId xmlns:a16="http://schemas.microsoft.com/office/drawing/2014/main" id="{FF271FAC-5A5D-45FC-C12F-A9319C50071D}"/>
              </a:ext>
            </a:extLst>
          </p:cNvPr>
          <p:cNvPicPr>
            <a:picLocks noChangeAspect="1"/>
          </p:cNvPicPr>
          <p:nvPr/>
        </p:nvPicPr>
        <p:blipFill>
          <a:blip r:embed="rId8"/>
          <a:stretch>
            <a:fillRect/>
          </a:stretch>
        </p:blipFill>
        <p:spPr>
          <a:xfrm>
            <a:off x="7680769" y="3009332"/>
            <a:ext cx="4295775" cy="476250"/>
          </a:xfrm>
          <a:prstGeom prst="rect">
            <a:avLst/>
          </a:prstGeom>
        </p:spPr>
      </p:pic>
      <p:pic>
        <p:nvPicPr>
          <p:cNvPr id="10" name="Picture 9">
            <a:extLst>
              <a:ext uri="{FF2B5EF4-FFF2-40B4-BE49-F238E27FC236}">
                <a16:creationId xmlns:a16="http://schemas.microsoft.com/office/drawing/2014/main" id="{EC433A74-AFE4-C535-02EE-DDA464268C1C}"/>
              </a:ext>
            </a:extLst>
          </p:cNvPr>
          <p:cNvPicPr>
            <a:picLocks noChangeAspect="1"/>
          </p:cNvPicPr>
          <p:nvPr/>
        </p:nvPicPr>
        <p:blipFill>
          <a:blip r:embed="rId9"/>
          <a:stretch>
            <a:fillRect/>
          </a:stretch>
        </p:blipFill>
        <p:spPr>
          <a:xfrm>
            <a:off x="7680769" y="4549442"/>
            <a:ext cx="4457700" cy="447675"/>
          </a:xfrm>
          <a:prstGeom prst="rect">
            <a:avLst/>
          </a:prstGeom>
        </p:spPr>
      </p:pic>
      <p:pic>
        <p:nvPicPr>
          <p:cNvPr id="13" name="Picture 12">
            <a:extLst>
              <a:ext uri="{FF2B5EF4-FFF2-40B4-BE49-F238E27FC236}">
                <a16:creationId xmlns:a16="http://schemas.microsoft.com/office/drawing/2014/main" id="{74325AF9-7A27-6F3E-1FBC-D271296957D1}"/>
              </a:ext>
            </a:extLst>
          </p:cNvPr>
          <p:cNvPicPr>
            <a:picLocks noChangeAspect="1"/>
          </p:cNvPicPr>
          <p:nvPr/>
        </p:nvPicPr>
        <p:blipFill>
          <a:blip r:embed="rId10"/>
          <a:stretch>
            <a:fillRect/>
          </a:stretch>
        </p:blipFill>
        <p:spPr>
          <a:xfrm>
            <a:off x="4175055" y="5462698"/>
            <a:ext cx="7877175" cy="371475"/>
          </a:xfrm>
          <a:prstGeom prst="rect">
            <a:avLst/>
          </a:prstGeom>
        </p:spPr>
      </p:pic>
      <p:pic>
        <p:nvPicPr>
          <p:cNvPr id="21" name="Picture 20">
            <a:extLst>
              <a:ext uri="{FF2B5EF4-FFF2-40B4-BE49-F238E27FC236}">
                <a16:creationId xmlns:a16="http://schemas.microsoft.com/office/drawing/2014/main" id="{41ABD8E2-D3E3-76F6-D23B-32C455F63600}"/>
              </a:ext>
            </a:extLst>
          </p:cNvPr>
          <p:cNvPicPr>
            <a:picLocks noChangeAspect="1"/>
          </p:cNvPicPr>
          <p:nvPr/>
        </p:nvPicPr>
        <p:blipFill>
          <a:blip r:embed="rId11"/>
          <a:stretch>
            <a:fillRect/>
          </a:stretch>
        </p:blipFill>
        <p:spPr>
          <a:xfrm>
            <a:off x="7755184" y="3734078"/>
            <a:ext cx="1905292" cy="418235"/>
          </a:xfrm>
          <a:prstGeom prst="rect">
            <a:avLst/>
          </a:prstGeom>
        </p:spPr>
      </p:pic>
    </p:spTree>
    <p:extLst>
      <p:ext uri="{BB962C8B-B14F-4D97-AF65-F5344CB8AC3E}">
        <p14:creationId xmlns:p14="http://schemas.microsoft.com/office/powerpoint/2010/main" val="27388476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down)">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659979" y="447441"/>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1. </a:t>
            </a:r>
            <a:r>
              <a:rPr lang="en-US" sz="3200" b="1" dirty="0" err="1">
                <a:solidFill>
                  <a:srgbClr val="FF0000"/>
                </a:solidFill>
                <a:latin typeface="Times New Roman" panose="02020603050405020304" pitchFamily="18" charset="0"/>
                <a:ea typeface="Calibri" panose="020F0502020204030204" pitchFamily="34" charset="0"/>
              </a:rPr>
              <a:t>Cộng</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967284" y="1119051"/>
            <a:ext cx="1295547" cy="492443"/>
          </a:xfrm>
          <a:prstGeom prst="rect">
            <a:avLst/>
          </a:prstGeom>
        </p:spPr>
        <p:txBody>
          <a:bodyPr wrap="none">
            <a:spAutoFit/>
          </a:bodyPr>
          <a:lstStyle/>
          <a:p>
            <a:r>
              <a:rPr lang="en-US" sz="2600" b="1" i="1" u="sng" dirty="0">
                <a:solidFill>
                  <a:srgbClr val="FF0000"/>
                </a:solidFill>
                <a:latin typeface="Times New Roman" panose="02020603050405020304" pitchFamily="18" charset="0"/>
                <a:cs typeface="Times New Roman" panose="02020603050405020304" pitchFamily="18" charset="0"/>
              </a:rPr>
              <a:t>* HĐ 1:</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0" name="Rectangle 91" descr="OPL20U25GSXzBJYl68kk8uQGfFKzs7yb1M4KJWUiLk6ZEvGF+qCIPSnY57AbBFCvTW2023.15.47+K4lPs7H94VUqPe2XwIsfPRnrXQE//QTEXxb8/8N4CNc6FpgZahzpTjFhMzSA7T/nHJa11DE8Ng2TP3iAmRczFlmslSuUNOgUeb6yRvs0="/>
          <p:cNvSpPr>
            <a:spLocks noChangeArrowheads="1"/>
          </p:cNvSpPr>
          <p:nvPr/>
        </p:nvSpPr>
        <p:spPr bwMode="auto">
          <a:xfrm>
            <a:off x="280918" y="32926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 name="Object 31"/>
          <p:cNvGraphicFramePr>
            <a:graphicFrameLocks noChangeAspect="1"/>
          </p:cNvGraphicFramePr>
          <p:nvPr/>
        </p:nvGraphicFramePr>
        <p:xfrm>
          <a:off x="23748" y="2825926"/>
          <a:ext cx="7399851" cy="759806"/>
        </p:xfrm>
        <a:graphic>
          <a:graphicData uri="http://schemas.openxmlformats.org/presentationml/2006/ole">
            <mc:AlternateContent xmlns:mc="http://schemas.openxmlformats.org/markup-compatibility/2006">
              <mc:Choice xmlns:v="urn:schemas-microsoft-com:vml" Requires="v">
                <p:oleObj name="Equation" r:id="rId2" imgW="5689440" imgH="583920" progId="Equation.DSMT4">
                  <p:embed/>
                </p:oleObj>
              </mc:Choice>
              <mc:Fallback>
                <p:oleObj name="Equation" r:id="rId2" imgW="5689440" imgH="583920" progId="Equation.DSMT4">
                  <p:embed/>
                  <p:pic>
                    <p:nvPicPr>
                      <p:cNvPr id="32" name="Object 31"/>
                      <p:cNvPicPr/>
                      <p:nvPr/>
                    </p:nvPicPr>
                    <p:blipFill>
                      <a:blip r:embed="rId3"/>
                      <a:stretch>
                        <a:fillRect/>
                      </a:stretch>
                    </p:blipFill>
                    <p:spPr>
                      <a:xfrm>
                        <a:off x="23748" y="2825926"/>
                        <a:ext cx="7399851" cy="759806"/>
                      </a:xfrm>
                      <a:prstGeom prst="rect">
                        <a:avLst/>
                      </a:prstGeom>
                    </p:spPr>
                  </p:pic>
                </p:oleObj>
              </mc:Fallback>
            </mc:AlternateContent>
          </a:graphicData>
        </a:graphic>
      </p:graphicFrame>
      <p:graphicFrame>
        <p:nvGraphicFramePr>
          <p:cNvPr id="33" name="Object 32"/>
          <p:cNvGraphicFramePr>
            <a:graphicFrameLocks noChangeAspect="1"/>
          </p:cNvGraphicFramePr>
          <p:nvPr/>
        </p:nvGraphicFramePr>
        <p:xfrm>
          <a:off x="1121219" y="3632214"/>
          <a:ext cx="5204908" cy="646938"/>
        </p:xfrm>
        <a:graphic>
          <a:graphicData uri="http://schemas.openxmlformats.org/presentationml/2006/ole">
            <mc:AlternateContent xmlns:mc="http://schemas.openxmlformats.org/markup-compatibility/2006">
              <mc:Choice xmlns:v="urn:schemas-microsoft-com:vml" Requires="v">
                <p:oleObj name="Equation" r:id="rId4" imgW="2247840" imgH="279360" progId="Equation.DSMT4">
                  <p:embed/>
                </p:oleObj>
              </mc:Choice>
              <mc:Fallback>
                <p:oleObj name="Equation" r:id="rId4" imgW="2247840" imgH="279360" progId="Equation.DSMT4">
                  <p:embed/>
                  <p:pic>
                    <p:nvPicPr>
                      <p:cNvPr id="33" name="Object 32"/>
                      <p:cNvPicPr>
                        <a:picLocks noChangeAspect="1" noChangeArrowheads="1"/>
                      </p:cNvPicPr>
                      <p:nvPr/>
                    </p:nvPicPr>
                    <p:blipFill>
                      <a:blip r:embed="rId5"/>
                      <a:srcRect/>
                      <a:stretch>
                        <a:fillRect/>
                      </a:stretch>
                    </p:blipFill>
                    <p:spPr bwMode="auto">
                      <a:xfrm>
                        <a:off x="1121219" y="3632214"/>
                        <a:ext cx="5204908" cy="646938"/>
                      </a:xfrm>
                      <a:prstGeom prst="rect">
                        <a:avLst/>
                      </a:prstGeom>
                      <a:noFill/>
                    </p:spPr>
                  </p:pic>
                </p:oleObj>
              </mc:Fallback>
            </mc:AlternateContent>
          </a:graphicData>
        </a:graphic>
      </p:graphicFrame>
      <p:graphicFrame>
        <p:nvGraphicFramePr>
          <p:cNvPr id="35" name="Object 34"/>
          <p:cNvGraphicFramePr>
            <a:graphicFrameLocks noChangeAspect="1"/>
          </p:cNvGraphicFramePr>
          <p:nvPr/>
        </p:nvGraphicFramePr>
        <p:xfrm>
          <a:off x="1121219" y="4325634"/>
          <a:ext cx="6559550" cy="1538288"/>
        </p:xfrm>
        <a:graphic>
          <a:graphicData uri="http://schemas.openxmlformats.org/presentationml/2006/ole">
            <mc:AlternateContent xmlns:mc="http://schemas.openxmlformats.org/markup-compatibility/2006">
              <mc:Choice xmlns:v="urn:schemas-microsoft-com:vml" Requires="v">
                <p:oleObj name="Equation" r:id="rId6" imgW="2654280" imgH="622080" progId="Equation.DSMT4">
                  <p:embed/>
                </p:oleObj>
              </mc:Choice>
              <mc:Fallback>
                <p:oleObj name="Equation" r:id="rId6" imgW="2654280" imgH="622080" progId="Equation.DSMT4">
                  <p:embed/>
                  <p:pic>
                    <p:nvPicPr>
                      <p:cNvPr id="35" name="Object 34"/>
                      <p:cNvPicPr/>
                      <p:nvPr/>
                    </p:nvPicPr>
                    <p:blipFill>
                      <a:blip r:embed="rId7"/>
                      <a:stretch>
                        <a:fillRect/>
                      </a:stretch>
                    </p:blipFill>
                    <p:spPr>
                      <a:xfrm>
                        <a:off x="1121219" y="4325634"/>
                        <a:ext cx="6559550" cy="1538288"/>
                      </a:xfrm>
                      <a:prstGeom prst="rect">
                        <a:avLst/>
                      </a:prstGeom>
                    </p:spPr>
                  </p:pic>
                </p:oleObj>
              </mc:Fallback>
            </mc:AlternateContent>
          </a:graphicData>
        </a:graphic>
      </p:graphicFrame>
      <p:sp>
        <p:nvSpPr>
          <p:cNvPr id="3" name="Thought Bubble: Cloud 2">
            <a:extLst>
              <a:ext uri="{FF2B5EF4-FFF2-40B4-BE49-F238E27FC236}">
                <a16:creationId xmlns:a16="http://schemas.microsoft.com/office/drawing/2014/main" id="{1C189D0D-1728-25E2-83AB-0B8DC4CFBDED}"/>
              </a:ext>
            </a:extLst>
          </p:cNvPr>
          <p:cNvSpPr/>
          <p:nvPr/>
        </p:nvSpPr>
        <p:spPr>
          <a:xfrm>
            <a:off x="4909281" y="278705"/>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Để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hàng </a:t>
            </a:r>
            <a:r>
              <a:rPr lang="en-US" sz="3000" dirty="0" err="1">
                <a:latin typeface="Times New Roman" panose="02020603050405020304" pitchFamily="18" charset="0"/>
                <a:cs typeface="Times New Roman" panose="02020603050405020304" pitchFamily="18" charset="0"/>
              </a:rPr>
              <a:t>ngang</a:t>
            </a:r>
            <a:r>
              <a:rPr lang="en-US" sz="3000" dirty="0">
                <a:latin typeface="Times New Roman" panose="02020603050405020304" pitchFamily="18" charset="0"/>
                <a:cs typeface="Times New Roman" panose="02020603050405020304" pitchFamily="18" charset="0"/>
              </a:rPr>
              <a:t>, ta có thể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như </a:t>
            </a:r>
            <a:r>
              <a:rPr lang="en-US" sz="3000" dirty="0" err="1">
                <a:latin typeface="Times New Roman" panose="02020603050405020304" pitchFamily="18" charset="0"/>
                <a:cs typeface="Times New Roman" panose="02020603050405020304" pitchFamily="18" charset="0"/>
              </a:rPr>
              <a:t>thế</a:t>
            </a:r>
            <a:r>
              <a:rPr lang="en-US" sz="3000" dirty="0">
                <a:latin typeface="Times New Roman" panose="02020603050405020304" pitchFamily="18" charset="0"/>
                <a:cs typeface="Times New Roman" panose="02020603050405020304" pitchFamily="18" charset="0"/>
              </a:rPr>
              <a:t> nào ?</a:t>
            </a:r>
          </a:p>
        </p:txBody>
      </p:sp>
      <p:pic>
        <p:nvPicPr>
          <p:cNvPr id="5" name="Picture 4">
            <a:extLst>
              <a:ext uri="{FF2B5EF4-FFF2-40B4-BE49-F238E27FC236}">
                <a16:creationId xmlns:a16="http://schemas.microsoft.com/office/drawing/2014/main" id="{FF271FAC-5A5D-45FC-C12F-A9319C50071D}"/>
              </a:ext>
            </a:extLst>
          </p:cNvPr>
          <p:cNvPicPr>
            <a:picLocks noChangeAspect="1"/>
          </p:cNvPicPr>
          <p:nvPr/>
        </p:nvPicPr>
        <p:blipFill>
          <a:blip r:embed="rId8"/>
          <a:stretch>
            <a:fillRect/>
          </a:stretch>
        </p:blipFill>
        <p:spPr>
          <a:xfrm>
            <a:off x="7680769" y="3009332"/>
            <a:ext cx="4295775" cy="476250"/>
          </a:xfrm>
          <a:prstGeom prst="rect">
            <a:avLst/>
          </a:prstGeom>
        </p:spPr>
      </p:pic>
      <p:pic>
        <p:nvPicPr>
          <p:cNvPr id="10" name="Picture 9">
            <a:extLst>
              <a:ext uri="{FF2B5EF4-FFF2-40B4-BE49-F238E27FC236}">
                <a16:creationId xmlns:a16="http://schemas.microsoft.com/office/drawing/2014/main" id="{EC433A74-AFE4-C535-02EE-DDA464268C1C}"/>
              </a:ext>
            </a:extLst>
          </p:cNvPr>
          <p:cNvPicPr>
            <a:picLocks noChangeAspect="1"/>
          </p:cNvPicPr>
          <p:nvPr/>
        </p:nvPicPr>
        <p:blipFill>
          <a:blip r:embed="rId9"/>
          <a:stretch>
            <a:fillRect/>
          </a:stretch>
        </p:blipFill>
        <p:spPr>
          <a:xfrm>
            <a:off x="7680769" y="4549442"/>
            <a:ext cx="4457700" cy="447675"/>
          </a:xfrm>
          <a:prstGeom prst="rect">
            <a:avLst/>
          </a:prstGeom>
        </p:spPr>
      </p:pic>
      <p:pic>
        <p:nvPicPr>
          <p:cNvPr id="13" name="Picture 12">
            <a:extLst>
              <a:ext uri="{FF2B5EF4-FFF2-40B4-BE49-F238E27FC236}">
                <a16:creationId xmlns:a16="http://schemas.microsoft.com/office/drawing/2014/main" id="{74325AF9-7A27-6F3E-1FBC-D271296957D1}"/>
              </a:ext>
            </a:extLst>
          </p:cNvPr>
          <p:cNvPicPr>
            <a:picLocks noChangeAspect="1"/>
          </p:cNvPicPr>
          <p:nvPr/>
        </p:nvPicPr>
        <p:blipFill>
          <a:blip r:embed="rId10"/>
          <a:stretch>
            <a:fillRect/>
          </a:stretch>
        </p:blipFill>
        <p:spPr>
          <a:xfrm>
            <a:off x="4175055" y="5462698"/>
            <a:ext cx="7877175" cy="371475"/>
          </a:xfrm>
          <a:prstGeom prst="rect">
            <a:avLst/>
          </a:prstGeom>
        </p:spPr>
      </p:pic>
      <p:pic>
        <p:nvPicPr>
          <p:cNvPr id="21" name="Picture 20">
            <a:extLst>
              <a:ext uri="{FF2B5EF4-FFF2-40B4-BE49-F238E27FC236}">
                <a16:creationId xmlns:a16="http://schemas.microsoft.com/office/drawing/2014/main" id="{41ABD8E2-D3E3-76F6-D23B-32C455F63600}"/>
              </a:ext>
            </a:extLst>
          </p:cNvPr>
          <p:cNvPicPr>
            <a:picLocks noChangeAspect="1"/>
          </p:cNvPicPr>
          <p:nvPr/>
        </p:nvPicPr>
        <p:blipFill>
          <a:blip r:embed="rId11"/>
          <a:stretch>
            <a:fillRect/>
          </a:stretch>
        </p:blipFill>
        <p:spPr>
          <a:xfrm>
            <a:off x="7755184" y="3734078"/>
            <a:ext cx="1905292" cy="418235"/>
          </a:xfrm>
          <a:prstGeom prst="rect">
            <a:avLst/>
          </a:prstGeom>
        </p:spPr>
      </p:pic>
    </p:spTree>
    <p:extLst>
      <p:ext uri="{BB962C8B-B14F-4D97-AF65-F5344CB8AC3E}">
        <p14:creationId xmlns:p14="http://schemas.microsoft.com/office/powerpoint/2010/main" val="366953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115842" y="-215659"/>
            <a:ext cx="12192000" cy="7282377"/>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504187" y="588937"/>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1. </a:t>
            </a:r>
            <a:r>
              <a:rPr lang="en-US" sz="3200" b="1" dirty="0" err="1">
                <a:solidFill>
                  <a:srgbClr val="FF0000"/>
                </a:solidFill>
                <a:latin typeface="Times New Roman" panose="02020603050405020304" pitchFamily="18" charset="0"/>
                <a:ea typeface="Calibri" panose="020F0502020204030204" pitchFamily="34" charset="0"/>
              </a:rPr>
              <a:t>Cộng</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2026584" y="2944852"/>
            <a:ext cx="1990245" cy="742511"/>
          </a:xfrm>
          <a:prstGeom prst="rect">
            <a:avLst/>
          </a:prstGeom>
        </p:spPr>
        <p:txBody>
          <a:bodyPr wrap="square">
            <a:spAutoFit/>
          </a:bodyPr>
          <a:lstStyle/>
          <a:p>
            <a:pPr>
              <a:lnSpc>
                <a:spcPct val="150000"/>
              </a:lnSpc>
            </a:pPr>
            <a:r>
              <a:rPr lang="en-US" sz="3200" dirty="0">
                <a:solidFill>
                  <a:srgbClr val="0000FF"/>
                </a:solidFill>
                <a:latin typeface="Times New Roman" panose="02020603050405020304" pitchFamily="18" charset="0"/>
                <a:cs typeface="Times New Roman" panose="02020603050405020304" pitchFamily="18" charset="0"/>
              </a:rPr>
              <a:t>Ta </a:t>
            </a:r>
            <a:r>
              <a:rPr lang="en-US" sz="3200" dirty="0" err="1">
                <a:solidFill>
                  <a:srgbClr val="0000FF"/>
                </a:solidFill>
                <a:latin typeface="Times New Roman" panose="02020603050405020304" pitchFamily="18" charset="0"/>
                <a:cs typeface="Times New Roman" panose="02020603050405020304" pitchFamily="18" charset="0"/>
              </a:rPr>
              <a:t>có</a:t>
            </a:r>
            <a:r>
              <a:rPr lang="en-US" sz="3200" dirty="0">
                <a:solidFill>
                  <a:srgbClr val="0000FF"/>
                </a:solidFill>
                <a:latin typeface="Times New Roman" panose="02020603050405020304" pitchFamily="18" charset="0"/>
                <a:cs typeface="Times New Roman" panose="02020603050405020304" pitchFamily="18" charset="0"/>
              </a:rPr>
              <a:t>: </a:t>
            </a:r>
          </a:p>
        </p:txBody>
      </p:sp>
      <p:sp>
        <p:nvSpPr>
          <p:cNvPr id="5" name="Rectangle 4" descr="OPL20U25GSXzBJYl68kk8uQGfFKzs7yb1M4KJWUiLk6ZEvGF+qCIPSnY57AbBFCvTW2023.15.47+K4lPs7H94VUqPe2XwIsfPRnrXQE//QTEXxb8/8N4CNc6FpgZahzpTjFhMzSA7T/nHJa11DE8Ng2TP3iAmRczFlmslSuUNOgUeb6yRvs0="/>
          <p:cNvSpPr/>
          <p:nvPr/>
        </p:nvSpPr>
        <p:spPr>
          <a:xfrm>
            <a:off x="676719" y="1978048"/>
            <a:ext cx="1463862" cy="492443"/>
          </a:xfrm>
          <a:prstGeom prst="rect">
            <a:avLst/>
          </a:prstGeom>
        </p:spPr>
        <p:txBody>
          <a:bodyPr wrap="none">
            <a:spAutoFit/>
          </a:bodyPr>
          <a:lstStyle/>
          <a:p>
            <a:r>
              <a:rPr lang="en-US" sz="2600" b="1" i="1" u="sng" dirty="0">
                <a:solidFill>
                  <a:srgbClr val="FF0000"/>
                </a:solidFill>
                <a:latin typeface="Times New Roman" panose="02020603050405020304" pitchFamily="18" charset="0"/>
                <a:cs typeface="Times New Roman" panose="02020603050405020304" pitchFamily="18" charset="0"/>
              </a:rPr>
              <a:t>*</a:t>
            </a:r>
            <a:r>
              <a:rPr lang="en-US" sz="2600" b="1" i="1" u="sng" dirty="0" err="1">
                <a:solidFill>
                  <a:srgbClr val="FF0000"/>
                </a:solidFill>
                <a:latin typeface="Times New Roman" panose="02020603050405020304" pitchFamily="18" charset="0"/>
                <a:cs typeface="Times New Roman" panose="02020603050405020304" pitchFamily="18" charset="0"/>
              </a:rPr>
              <a:t>Ví</a:t>
            </a:r>
            <a:r>
              <a:rPr lang="en-US" sz="2600" b="1" i="1" u="sng" dirty="0">
                <a:solidFill>
                  <a:srgbClr val="FF0000"/>
                </a:solidFill>
                <a:latin typeface="Times New Roman" panose="02020603050405020304" pitchFamily="18" charset="0"/>
                <a:cs typeface="Times New Roman" panose="02020603050405020304" pitchFamily="18" charset="0"/>
              </a:rPr>
              <a:t> </a:t>
            </a:r>
            <a:r>
              <a:rPr lang="en-US" sz="2600" b="1" i="1" u="sng" dirty="0" err="1">
                <a:solidFill>
                  <a:srgbClr val="FF0000"/>
                </a:solidFill>
                <a:latin typeface="Times New Roman" panose="02020603050405020304" pitchFamily="18" charset="0"/>
                <a:cs typeface="Times New Roman" panose="02020603050405020304" pitchFamily="18" charset="0"/>
              </a:rPr>
              <a:t>dụ</a:t>
            </a:r>
            <a:r>
              <a:rPr lang="en-US" sz="2600" b="1" i="1" u="sng" dirty="0">
                <a:solidFill>
                  <a:srgbClr val="FF0000"/>
                </a:solidFill>
                <a:latin typeface="Times New Roman" panose="02020603050405020304" pitchFamily="18" charset="0"/>
                <a:cs typeface="Times New Roman" panose="02020603050405020304" pitchFamily="18" charset="0"/>
              </a:rPr>
              <a:t> 1:</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6" name="Rectangle 5" descr="OPL20U25GSXzBJYl68kk8uQGfFKzs7yb1M4KJWUiLk6ZEvGF+qCIPSnY57AbBFCvTW2023.15.47+K4lPs7H94VUqPe2XwIsfPRnrXQE//QTEXxb8/8N4CNc6FpgZahzpTjFhMzSA7T/nHJa11DE8Ng2TP3iAmRczFlmslSuUNOgUeb6yRvs0="/>
          <p:cNvSpPr/>
          <p:nvPr/>
        </p:nvSpPr>
        <p:spPr>
          <a:xfrm>
            <a:off x="2140581" y="1825563"/>
            <a:ext cx="4799062"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tổng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của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hai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dirty="0">
              <a:solidFill>
                <a:srgbClr val="0000FF"/>
              </a:solidFill>
              <a:latin typeface="Cambria Math" panose="02040503050406030204" pitchFamily="18" charset="0"/>
              <a:cs typeface="Times New Roman" panose="02020603050405020304" pitchFamily="18"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967284" y="3046733"/>
            <a:ext cx="888385" cy="492443"/>
          </a:xfrm>
          <a:prstGeom prst="rect">
            <a:avLst/>
          </a:prstGeom>
        </p:spPr>
        <p:txBody>
          <a:bodyPr wrap="none">
            <a:spAutoFit/>
          </a:bodyPr>
          <a:lstStyle/>
          <a:p>
            <a:r>
              <a:rPr lang="en-US" sz="2600" b="1" i="1" u="sng" dirty="0" err="1">
                <a:solidFill>
                  <a:srgbClr val="FF0000"/>
                </a:solidFill>
                <a:latin typeface="Times New Roman" panose="02020603050405020304" pitchFamily="18" charset="0"/>
                <a:cs typeface="Times New Roman" panose="02020603050405020304" pitchFamily="18" charset="0"/>
              </a:rPr>
              <a:t>Giải</a:t>
            </a:r>
            <a:r>
              <a:rPr lang="en-US" sz="2600" b="1" i="1" u="sng" dirty="0">
                <a:solidFill>
                  <a:srgbClr val="FF0000"/>
                </a:solidFill>
                <a:latin typeface="Times New Roman" panose="02020603050405020304" pitchFamily="18" charset="0"/>
                <a:cs typeface="Times New Roman" panose="02020603050405020304" pitchFamily="18" charset="0"/>
              </a:rPr>
              <a:t>:</a:t>
            </a:r>
          </a:p>
        </p:txBody>
      </p:sp>
      <p:sp>
        <p:nvSpPr>
          <p:cNvPr id="9" name="Rectangle 8" descr="OPL20U25GSXzBJYl68kk8uQGfFKzs7yb1M4KJWUiLk6ZEvGF+qCIPSnY57AbBFCvTW2023.15.47+K4lPs7H94VUqPe2XwIsfPRnrXQE//QTEXxb8/8N4CNc6FpgZahzpTjFhMzSA7T/nHJa11DE8Ng2TP3iAmRczFlmslSuUNOgUeb6yRvs0="/>
          <p:cNvSpPr/>
          <p:nvPr/>
        </p:nvSpPr>
        <p:spPr>
          <a:xfrm>
            <a:off x="2920316" y="4400414"/>
            <a:ext cx="8402061" cy="492443"/>
          </a:xfrm>
          <a:prstGeom prst="rect">
            <a:avLst/>
          </a:prstGeom>
        </p:spPr>
        <p:txBody>
          <a:bodyPr wrap="square">
            <a:spAutoFit/>
          </a:bodyPr>
          <a:lstStyle/>
          <a:p>
            <a:endParaRPr lang="en-US" sz="2600" i="1" dirty="0">
              <a:solidFill>
                <a:schemeClr val="tx1"/>
              </a:solidFill>
              <a:latin typeface="Times New Roman" panose="02020603050405020304" pitchFamily="18" charset="0"/>
              <a:cs typeface="Times New Roman" panose="02020603050405020304" pitchFamily="18" charset="0"/>
            </a:endParaRPr>
          </a:p>
        </p:txBody>
      </p:sp>
      <p:sp>
        <p:nvSpPr>
          <p:cNvPr id="10" name="Rectangle 9" descr="OPL20U25GSXzBJYl68kk8uQGfFKzs7yb1M4KJWUiLk6ZEvGF+qCIPSnY57AbBFCvTW2023.15.47+K4lPs7H94VUqPe2XwIsfPRnrXQE//QTEXxb8/8N4CNc6FpgZahzpTjFhMzSA7T/nHJa11DE8Ng2TP3iAmRczFlmslSuUNOgUeb6yRvs0="/>
          <p:cNvSpPr/>
          <p:nvPr/>
        </p:nvSpPr>
        <p:spPr>
          <a:xfrm>
            <a:off x="2920316" y="5087392"/>
            <a:ext cx="8402061" cy="492443"/>
          </a:xfrm>
          <a:prstGeom prst="rect">
            <a:avLst/>
          </a:prstGeom>
        </p:spPr>
        <p:txBody>
          <a:bodyPr wrap="square">
            <a:spAutoFit/>
          </a:bodyPr>
          <a:lstStyle/>
          <a:p>
            <a:endParaRPr lang="en-US" sz="2600" i="1" dirty="0">
              <a:latin typeface="Times New Roman" panose="02020603050405020304" pitchFamily="18" charset="0"/>
              <a:cs typeface="Times New Roman" panose="02020603050405020304" pitchFamily="18" charset="0"/>
            </a:endParaRPr>
          </a:p>
        </p:txBody>
      </p:sp>
      <p:graphicFrame>
        <p:nvGraphicFramePr>
          <p:cNvPr id="12" name="Object 11"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2028825" y="2568483"/>
          <a:ext cx="3784600" cy="469900"/>
        </p:xfrm>
        <a:graphic>
          <a:graphicData uri="http://schemas.openxmlformats.org/presentationml/2006/ole">
            <mc:AlternateContent xmlns:mc="http://schemas.openxmlformats.org/markup-compatibility/2006">
              <mc:Choice xmlns:v="urn:schemas-microsoft-com:vml" Requires="v">
                <p:oleObj name="Equation" r:id="rId3" imgW="3784320" imgH="469800" progId="Equation.DSMT4">
                  <p:embed/>
                </p:oleObj>
              </mc:Choice>
              <mc:Fallback>
                <p:oleObj name="Equation" r:id="rId3" imgW="3784320" imgH="469800" progId="Equation.DSMT4">
                  <p:embed/>
                  <p:pic>
                    <p:nvPicPr>
                      <p:cNvPr id="12" name="Object 11" descr="OPL20U25GSXzBJYl68kk8uQGfFKzs7yb1M4KJWUiLk6ZEvGF+qCIPSnY57AbBFCvTW2023.15.47+K4lPs7H94VUqPe2XwIsfPRnrXQE//QTEXxb8/8N4CNc6FpgZahzpTjFhMzSA7T/nHJa11DE8Ng2TP3iAmRczFlmslSuUNOgUeb6yRvs0="/>
                      <p:cNvPicPr/>
                      <p:nvPr/>
                    </p:nvPicPr>
                    <p:blipFill>
                      <a:blip r:embed="rId4"/>
                      <a:stretch>
                        <a:fillRect/>
                      </a:stretch>
                    </p:blipFill>
                    <p:spPr>
                      <a:xfrm>
                        <a:off x="2028825" y="2568483"/>
                        <a:ext cx="3784600" cy="469900"/>
                      </a:xfrm>
                      <a:prstGeom prst="rect">
                        <a:avLst/>
                      </a:prstGeom>
                    </p:spPr>
                  </p:pic>
                </p:oleObj>
              </mc:Fallback>
            </mc:AlternateContent>
          </a:graphicData>
        </a:graphic>
      </p:graphicFrame>
      <p:graphicFrame>
        <p:nvGraphicFramePr>
          <p:cNvPr id="13" name="Object 12"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1831975" y="3816214"/>
          <a:ext cx="7962900" cy="584200"/>
        </p:xfrm>
        <a:graphic>
          <a:graphicData uri="http://schemas.openxmlformats.org/presentationml/2006/ole">
            <mc:AlternateContent xmlns:mc="http://schemas.openxmlformats.org/markup-compatibility/2006">
              <mc:Choice xmlns:v="urn:schemas-microsoft-com:vml" Requires="v">
                <p:oleObj name="Equation" r:id="rId5" imgW="7962840" imgH="583920" progId="Equation.DSMT4">
                  <p:embed/>
                </p:oleObj>
              </mc:Choice>
              <mc:Fallback>
                <p:oleObj name="Equation" r:id="rId5" imgW="7962840" imgH="583920" progId="Equation.DSMT4">
                  <p:embed/>
                  <p:pic>
                    <p:nvPicPr>
                      <p:cNvPr id="13" name="Object 12" descr="OPL20U25GSXzBJYl68kk8uQGfFKzs7yb1M4KJWUiLk6ZEvGF+qCIPSnY57AbBFCvTW2023.15.47+K4lPs7H94VUqPe2XwIsfPRnrXQE//QTEXxb8/8N4CNc6FpgZahzpTjFhMzSA7T/nHJa11DE8Ng2TP3iAmRczFlmslSuUNOgUeb6yRvs0="/>
                      <p:cNvPicPr/>
                      <p:nvPr/>
                    </p:nvPicPr>
                    <p:blipFill>
                      <a:blip r:embed="rId6"/>
                      <a:stretch>
                        <a:fillRect/>
                      </a:stretch>
                    </p:blipFill>
                    <p:spPr>
                      <a:xfrm>
                        <a:off x="1831975" y="3816214"/>
                        <a:ext cx="7962900" cy="584200"/>
                      </a:xfrm>
                      <a:prstGeom prst="rect">
                        <a:avLst/>
                      </a:prstGeom>
                    </p:spPr>
                  </p:pic>
                </p:oleObj>
              </mc:Fallback>
            </mc:AlternateContent>
          </a:graphicData>
        </a:graphic>
      </p:graphicFrame>
      <p:graphicFrame>
        <p:nvGraphicFramePr>
          <p:cNvPr id="14" name="Object 13"/>
          <p:cNvGraphicFramePr>
            <a:graphicFrameLocks noChangeAspect="1"/>
          </p:cNvGraphicFramePr>
          <p:nvPr/>
        </p:nvGraphicFramePr>
        <p:xfrm>
          <a:off x="2655888" y="4435383"/>
          <a:ext cx="6502400" cy="457200"/>
        </p:xfrm>
        <a:graphic>
          <a:graphicData uri="http://schemas.openxmlformats.org/presentationml/2006/ole">
            <mc:AlternateContent xmlns:mc="http://schemas.openxmlformats.org/markup-compatibility/2006">
              <mc:Choice xmlns:v="urn:schemas-microsoft-com:vml" Requires="v">
                <p:oleObj name="Equation" r:id="rId7" imgW="6502320" imgH="457200" progId="Equation.DSMT4">
                  <p:embed/>
                </p:oleObj>
              </mc:Choice>
              <mc:Fallback>
                <p:oleObj name="Equation" r:id="rId7" imgW="6502320" imgH="457200" progId="Equation.DSMT4">
                  <p:embed/>
                  <p:pic>
                    <p:nvPicPr>
                      <p:cNvPr id="14" name="Object 13"/>
                      <p:cNvPicPr/>
                      <p:nvPr/>
                    </p:nvPicPr>
                    <p:blipFill>
                      <a:blip r:embed="rId8"/>
                      <a:stretch>
                        <a:fillRect/>
                      </a:stretch>
                    </p:blipFill>
                    <p:spPr>
                      <a:xfrm>
                        <a:off x="2655888" y="4435383"/>
                        <a:ext cx="6502400" cy="457200"/>
                      </a:xfrm>
                      <a:prstGeom prst="rect">
                        <a:avLst/>
                      </a:prstGeom>
                    </p:spPr>
                  </p:pic>
                </p:oleObj>
              </mc:Fallback>
            </mc:AlternateContent>
          </a:graphicData>
        </a:graphic>
      </p:graphicFrame>
      <p:graphicFrame>
        <p:nvGraphicFramePr>
          <p:cNvPr id="15" name="Object 14"/>
          <p:cNvGraphicFramePr>
            <a:graphicFrameLocks noChangeAspect="1"/>
          </p:cNvGraphicFramePr>
          <p:nvPr/>
        </p:nvGraphicFramePr>
        <p:xfrm>
          <a:off x="2693771" y="5006883"/>
          <a:ext cx="7658100" cy="584200"/>
        </p:xfrm>
        <a:graphic>
          <a:graphicData uri="http://schemas.openxmlformats.org/presentationml/2006/ole">
            <mc:AlternateContent xmlns:mc="http://schemas.openxmlformats.org/markup-compatibility/2006">
              <mc:Choice xmlns:v="urn:schemas-microsoft-com:vml" Requires="v">
                <p:oleObj name="Equation" r:id="rId9" imgW="7657920" imgH="583920" progId="Equation.DSMT4">
                  <p:embed/>
                </p:oleObj>
              </mc:Choice>
              <mc:Fallback>
                <p:oleObj name="Equation" r:id="rId9" imgW="7657920" imgH="583920" progId="Equation.DSMT4">
                  <p:embed/>
                  <p:pic>
                    <p:nvPicPr>
                      <p:cNvPr id="15" name="Object 14"/>
                      <p:cNvPicPr/>
                      <p:nvPr/>
                    </p:nvPicPr>
                    <p:blipFill>
                      <a:blip r:embed="rId10"/>
                      <a:stretch>
                        <a:fillRect/>
                      </a:stretch>
                    </p:blipFill>
                    <p:spPr>
                      <a:xfrm>
                        <a:off x="2693771" y="5006883"/>
                        <a:ext cx="7658100" cy="584200"/>
                      </a:xfrm>
                      <a:prstGeom prst="rect">
                        <a:avLst/>
                      </a:prstGeom>
                    </p:spPr>
                  </p:pic>
                </p:oleObj>
              </mc:Fallback>
            </mc:AlternateContent>
          </a:graphicData>
        </a:graphic>
      </p:graphicFrame>
      <p:graphicFrame>
        <p:nvGraphicFramePr>
          <p:cNvPr id="16" name="Object 15"/>
          <p:cNvGraphicFramePr>
            <a:graphicFrameLocks noChangeAspect="1"/>
          </p:cNvGraphicFramePr>
          <p:nvPr/>
        </p:nvGraphicFramePr>
        <p:xfrm>
          <a:off x="2716427" y="5637120"/>
          <a:ext cx="1778000" cy="457200"/>
        </p:xfrm>
        <a:graphic>
          <a:graphicData uri="http://schemas.openxmlformats.org/presentationml/2006/ole">
            <mc:AlternateContent xmlns:mc="http://schemas.openxmlformats.org/markup-compatibility/2006">
              <mc:Choice xmlns:v="urn:schemas-microsoft-com:vml" Requires="v">
                <p:oleObj name="Equation" r:id="rId11" imgW="1777680" imgH="457200" progId="Equation.DSMT4">
                  <p:embed/>
                </p:oleObj>
              </mc:Choice>
              <mc:Fallback>
                <p:oleObj name="Equation" r:id="rId11" imgW="1777680" imgH="457200" progId="Equation.DSMT4">
                  <p:embed/>
                  <p:pic>
                    <p:nvPicPr>
                      <p:cNvPr id="16" name="Object 15"/>
                      <p:cNvPicPr/>
                      <p:nvPr/>
                    </p:nvPicPr>
                    <p:blipFill>
                      <a:blip r:embed="rId12"/>
                      <a:stretch>
                        <a:fillRect/>
                      </a:stretch>
                    </p:blipFill>
                    <p:spPr>
                      <a:xfrm>
                        <a:off x="2716427" y="5637120"/>
                        <a:ext cx="1778000" cy="457200"/>
                      </a:xfrm>
                      <a:prstGeom prst="rect">
                        <a:avLst/>
                      </a:prstGeom>
                    </p:spPr>
                  </p:pic>
                </p:oleObj>
              </mc:Fallback>
            </mc:AlternateContent>
          </a:graphicData>
        </a:graphic>
      </p:graphicFrame>
      <p:graphicFrame>
        <p:nvGraphicFramePr>
          <p:cNvPr id="17" name="Object 16"/>
          <p:cNvGraphicFramePr>
            <a:graphicFrameLocks noChangeAspect="1"/>
          </p:cNvGraphicFramePr>
          <p:nvPr/>
        </p:nvGraphicFramePr>
        <p:xfrm>
          <a:off x="6510260" y="2569514"/>
          <a:ext cx="3771900" cy="469900"/>
        </p:xfrm>
        <a:graphic>
          <a:graphicData uri="http://schemas.openxmlformats.org/presentationml/2006/ole">
            <mc:AlternateContent xmlns:mc="http://schemas.openxmlformats.org/markup-compatibility/2006">
              <mc:Choice xmlns:v="urn:schemas-microsoft-com:vml" Requires="v">
                <p:oleObj name="Equation" r:id="rId13" imgW="3771720" imgH="469800" progId="Equation.DSMT4">
                  <p:embed/>
                </p:oleObj>
              </mc:Choice>
              <mc:Fallback>
                <p:oleObj name="Equation" r:id="rId13" imgW="3771720" imgH="469800" progId="Equation.DSMT4">
                  <p:embed/>
                  <p:pic>
                    <p:nvPicPr>
                      <p:cNvPr id="17" name="Object 16"/>
                      <p:cNvPicPr/>
                      <p:nvPr/>
                    </p:nvPicPr>
                    <p:blipFill>
                      <a:blip r:embed="rId14"/>
                      <a:stretch>
                        <a:fillRect/>
                      </a:stretch>
                    </p:blipFill>
                    <p:spPr>
                      <a:xfrm>
                        <a:off x="6510260" y="2569514"/>
                        <a:ext cx="3771900" cy="469900"/>
                      </a:xfrm>
                      <a:prstGeom prst="rect">
                        <a:avLst/>
                      </a:prstGeom>
                    </p:spPr>
                  </p:pic>
                </p:oleObj>
              </mc:Fallback>
            </mc:AlternateContent>
          </a:graphicData>
        </a:graphic>
      </p:graphicFrame>
      <p:sp>
        <p:nvSpPr>
          <p:cNvPr id="18" name="Rectangle 17"/>
          <p:cNvSpPr/>
          <p:nvPr/>
        </p:nvSpPr>
        <p:spPr>
          <a:xfrm>
            <a:off x="5816649" y="2444522"/>
            <a:ext cx="901926"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và</a:t>
            </a:r>
            <a:endParaRPr lang="en-US" sz="2800" b="1" dirty="0">
              <a:solidFill>
                <a:srgbClr val="0000FF"/>
              </a:solidFill>
              <a:latin typeface="Cambria Math" panose="02040503050406030204" pitchFamily="18" charset="0"/>
              <a:cs typeface="Times New Roman" panose="02020603050405020304" pitchFamily="18" charset="0"/>
            </a:endParaRPr>
          </a:p>
        </p:txBody>
      </p:sp>
      <p:sp>
        <p:nvSpPr>
          <p:cNvPr id="8" name="Thought Bubble: Cloud 7">
            <a:extLst>
              <a:ext uri="{FF2B5EF4-FFF2-40B4-BE49-F238E27FC236}">
                <a16:creationId xmlns:a16="http://schemas.microsoft.com/office/drawing/2014/main" id="{0EF788E7-5278-98AC-18DE-E7CE90BB150A}"/>
              </a:ext>
            </a:extLst>
          </p:cNvPr>
          <p:cNvSpPr/>
          <p:nvPr/>
        </p:nvSpPr>
        <p:spPr>
          <a:xfrm>
            <a:off x="5172837" y="9669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Times New Roman" panose="02020603050405020304" pitchFamily="18" charset="0"/>
                <a:cs typeface="Times New Roman" panose="02020603050405020304" pitchFamily="18" charset="0"/>
              </a:rPr>
              <a:t>Muốn </a:t>
            </a:r>
            <a:r>
              <a:rPr lang="en-US" sz="3000" dirty="0" err="1">
                <a:latin typeface="Times New Roman" panose="02020603050405020304" pitchFamily="18" charset="0"/>
                <a:cs typeface="Times New Roman" panose="02020603050405020304" pitchFamily="18" charset="0"/>
              </a:rPr>
              <a:t>cộng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P và Q ta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như </a:t>
            </a:r>
            <a:r>
              <a:rPr lang="en-US" sz="3000" dirty="0" err="1">
                <a:latin typeface="Times New Roman" panose="02020603050405020304" pitchFamily="18" charset="0"/>
                <a:cs typeface="Times New Roman" panose="02020603050405020304" pitchFamily="18" charset="0"/>
              </a:rPr>
              <a:t>thế</a:t>
            </a:r>
            <a:r>
              <a:rPr lang="en-US" sz="3000" dirty="0">
                <a:latin typeface="Times New Roman" panose="02020603050405020304" pitchFamily="18" charset="0"/>
                <a:cs typeface="Times New Roman" panose="02020603050405020304" pitchFamily="18" charset="0"/>
              </a:rPr>
              <a:t> nào?</a:t>
            </a:r>
          </a:p>
        </p:txBody>
      </p:sp>
    </p:spTree>
    <p:extLst>
      <p:ext uri="{BB962C8B-B14F-4D97-AF65-F5344CB8AC3E}">
        <p14:creationId xmlns:p14="http://schemas.microsoft.com/office/powerpoint/2010/main" val="3109916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169637" y="-371875"/>
            <a:ext cx="12192000" cy="7601750"/>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447037" y="403386"/>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1. </a:t>
            </a:r>
            <a:r>
              <a:rPr lang="en-US" sz="3200" b="1" dirty="0" err="1">
                <a:solidFill>
                  <a:srgbClr val="FF0000"/>
                </a:solidFill>
                <a:latin typeface="Times New Roman" panose="02020603050405020304" pitchFamily="18" charset="0"/>
                <a:ea typeface="Calibri" panose="020F0502020204030204" pitchFamily="34" charset="0"/>
              </a:rPr>
              <a:t>Cộng</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580387" y="1736570"/>
            <a:ext cx="3603102" cy="492443"/>
          </a:xfrm>
          <a:prstGeom prst="rect">
            <a:avLst/>
          </a:prstGeom>
        </p:spPr>
        <p:txBody>
          <a:bodyPr wrap="none">
            <a:spAutoFit/>
          </a:bodyPr>
          <a:lstStyle/>
          <a:p>
            <a:r>
              <a:rPr lang="en-US" sz="2600" b="1" i="1" u="sng" dirty="0">
                <a:solidFill>
                  <a:srgbClr val="FF0000"/>
                </a:solidFill>
                <a:latin typeface="Times New Roman" panose="02020603050405020304" pitchFamily="18" charset="0"/>
                <a:cs typeface="Times New Roman" panose="02020603050405020304" pitchFamily="18" charset="0"/>
              </a:rPr>
              <a:t>*</a:t>
            </a:r>
            <a:r>
              <a:rPr lang="en-US" sz="2600" b="1" i="1" u="sng" dirty="0" err="1">
                <a:solidFill>
                  <a:srgbClr val="FF0000"/>
                </a:solidFill>
                <a:latin typeface="Times New Roman" panose="02020603050405020304" pitchFamily="18" charset="0"/>
                <a:cs typeface="Times New Roman" panose="02020603050405020304" pitchFamily="18" charset="0"/>
              </a:rPr>
              <a:t>Luyện</a:t>
            </a:r>
            <a:r>
              <a:rPr lang="en-US" sz="2600" b="1" i="1" u="sng" dirty="0">
                <a:solidFill>
                  <a:srgbClr val="FF0000"/>
                </a:solidFill>
                <a:latin typeface="Times New Roman" panose="02020603050405020304" pitchFamily="18" charset="0"/>
                <a:cs typeface="Times New Roman" panose="02020603050405020304" pitchFamily="18" charset="0"/>
              </a:rPr>
              <a:t> </a:t>
            </a:r>
            <a:r>
              <a:rPr lang="en-US" sz="2600" b="1" i="1" u="sng" dirty="0" err="1">
                <a:solidFill>
                  <a:srgbClr val="FF0000"/>
                </a:solidFill>
                <a:latin typeface="Times New Roman" panose="02020603050405020304" pitchFamily="18" charset="0"/>
                <a:cs typeface="Times New Roman" panose="02020603050405020304" pitchFamily="18" charset="0"/>
              </a:rPr>
              <a:t>tập</a:t>
            </a:r>
            <a:r>
              <a:rPr lang="en-US" sz="2600" b="1" i="1" u="sng" dirty="0">
                <a:solidFill>
                  <a:srgbClr val="FF0000"/>
                </a:solidFill>
                <a:latin typeface="Times New Roman" panose="02020603050405020304" pitchFamily="18" charset="0"/>
                <a:cs typeface="Times New Roman" panose="02020603050405020304" pitchFamily="18" charset="0"/>
              </a:rPr>
              <a:t> 1 / SGK T11:</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23" name="Rectangle 22"/>
          <p:cNvSpPr/>
          <p:nvPr/>
        </p:nvSpPr>
        <p:spPr>
          <a:xfrm>
            <a:off x="2026584" y="2156240"/>
            <a:ext cx="4799062"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tổng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của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hai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dirty="0">
              <a:solidFill>
                <a:srgbClr val="0000FF"/>
              </a:solidFill>
              <a:latin typeface="Cambria Math" panose="02040503050406030204" pitchFamily="18" charset="0"/>
              <a:cs typeface="Times New Roman" panose="02020603050405020304" pitchFamily="18" charset="0"/>
            </a:endParaRPr>
          </a:p>
        </p:txBody>
      </p:sp>
      <p:graphicFrame>
        <p:nvGraphicFramePr>
          <p:cNvPr id="24" name="Object 23"/>
          <p:cNvGraphicFramePr>
            <a:graphicFrameLocks noChangeAspect="1"/>
          </p:cNvGraphicFramePr>
          <p:nvPr>
            <p:extLst>
              <p:ext uri="{D42A27DB-BD31-4B8C-83A1-F6EECF244321}">
                <p14:modId xmlns:p14="http://schemas.microsoft.com/office/powerpoint/2010/main" val="1524028436"/>
              </p:ext>
            </p:extLst>
          </p:nvPr>
        </p:nvGraphicFramePr>
        <p:xfrm>
          <a:off x="2911475" y="2898775"/>
          <a:ext cx="1790700" cy="469900"/>
        </p:xfrm>
        <a:graphic>
          <a:graphicData uri="http://schemas.openxmlformats.org/presentationml/2006/ole">
            <mc:AlternateContent xmlns:mc="http://schemas.openxmlformats.org/markup-compatibility/2006">
              <mc:Choice xmlns:v="urn:schemas-microsoft-com:vml" Requires="v">
                <p:oleObj name="Equation" r:id="rId3" imgW="1790640" imgH="469800" progId="Equation.DSMT4">
                  <p:embed/>
                </p:oleObj>
              </mc:Choice>
              <mc:Fallback>
                <p:oleObj name="Equation" r:id="rId3" imgW="1790640" imgH="469800" progId="Equation.DSMT4">
                  <p:embed/>
                  <p:pic>
                    <p:nvPicPr>
                      <p:cNvPr id="21" name="Object 20"/>
                      <p:cNvPicPr/>
                      <p:nvPr/>
                    </p:nvPicPr>
                    <p:blipFill>
                      <a:blip r:embed="rId4"/>
                      <a:stretch>
                        <a:fillRect/>
                      </a:stretch>
                    </p:blipFill>
                    <p:spPr>
                      <a:xfrm>
                        <a:off x="2911475" y="2898775"/>
                        <a:ext cx="1790700" cy="4699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52604800"/>
              </p:ext>
            </p:extLst>
          </p:nvPr>
        </p:nvGraphicFramePr>
        <p:xfrm>
          <a:off x="5926363" y="2898775"/>
          <a:ext cx="1739900" cy="469900"/>
        </p:xfrm>
        <a:graphic>
          <a:graphicData uri="http://schemas.openxmlformats.org/presentationml/2006/ole">
            <mc:AlternateContent xmlns:mc="http://schemas.openxmlformats.org/markup-compatibility/2006">
              <mc:Choice xmlns:v="urn:schemas-microsoft-com:vml" Requires="v">
                <p:oleObj name="Equation" r:id="rId5" imgW="1739880" imgH="469800" progId="Equation.DSMT4">
                  <p:embed/>
                </p:oleObj>
              </mc:Choice>
              <mc:Fallback>
                <p:oleObj name="Equation" r:id="rId5" imgW="1739880" imgH="469800" progId="Equation.DSMT4">
                  <p:embed/>
                  <p:pic>
                    <p:nvPicPr>
                      <p:cNvPr id="22" name="Object 21"/>
                      <p:cNvPicPr/>
                      <p:nvPr/>
                    </p:nvPicPr>
                    <p:blipFill>
                      <a:blip r:embed="rId6"/>
                      <a:stretch>
                        <a:fillRect/>
                      </a:stretch>
                    </p:blipFill>
                    <p:spPr>
                      <a:xfrm>
                        <a:off x="5926363" y="2898775"/>
                        <a:ext cx="1739900" cy="469900"/>
                      </a:xfrm>
                      <a:prstGeom prst="rect">
                        <a:avLst/>
                      </a:prstGeom>
                    </p:spPr>
                  </p:pic>
                </p:oleObj>
              </mc:Fallback>
            </mc:AlternateContent>
          </a:graphicData>
        </a:graphic>
      </p:graphicFrame>
      <p:sp>
        <p:nvSpPr>
          <p:cNvPr id="26" name="Rectangle 25"/>
          <p:cNvSpPr/>
          <p:nvPr/>
        </p:nvSpPr>
        <p:spPr>
          <a:xfrm>
            <a:off x="4951533" y="2775199"/>
            <a:ext cx="901926"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và</a:t>
            </a:r>
            <a:endParaRPr lang="en-US" sz="2800" b="1" dirty="0">
              <a:solidFill>
                <a:srgbClr val="0000FF"/>
              </a:solidFill>
              <a:latin typeface="Cambria Math" panose="02040503050406030204" pitchFamily="18" charset="0"/>
              <a:cs typeface="Times New Roman" panose="02020603050405020304" pitchFamily="18" charset="0"/>
            </a:endParaRPr>
          </a:p>
        </p:txBody>
      </p:sp>
      <p:sp>
        <p:nvSpPr>
          <p:cNvPr id="5" name="Thought Bubble: Cloud 4">
            <a:extLst>
              <a:ext uri="{FF2B5EF4-FFF2-40B4-BE49-F238E27FC236}">
                <a16:creationId xmlns:a16="http://schemas.microsoft.com/office/drawing/2014/main" id="{BAC939E9-4EFE-24C6-DD47-19E839144090}"/>
              </a:ext>
            </a:extLst>
          </p:cNvPr>
          <p:cNvSpPr/>
          <p:nvPr/>
        </p:nvSpPr>
        <p:spPr>
          <a:xfrm>
            <a:off x="5172837" y="9669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Vận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phép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hãy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luyện</a:t>
            </a:r>
            <a:r>
              <a:rPr lang="en-US" sz="3000" dirty="0">
                <a:latin typeface="Times New Roman" panose="02020603050405020304" pitchFamily="18" charset="0"/>
                <a:cs typeface="Times New Roman" panose="02020603050405020304" pitchFamily="18" charset="0"/>
              </a:rPr>
              <a:t> tập 1?</a:t>
            </a:r>
          </a:p>
        </p:txBody>
      </p:sp>
    </p:spTree>
    <p:extLst>
      <p:ext uri="{BB962C8B-B14F-4D97-AF65-F5344CB8AC3E}">
        <p14:creationId xmlns:p14="http://schemas.microsoft.com/office/powerpoint/2010/main" val="328033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par>
                                <p:cTn id="8" presetID="22" presetClass="entr" presetSubtype="4"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down)">
                                      <p:cBhvr>
                                        <p:cTn id="10" dur="500"/>
                                        <p:tgtEl>
                                          <p:spTgt spid="2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down)">
                                      <p:cBhvr>
                                        <p:cTn id="13" dur="500"/>
                                        <p:tgtEl>
                                          <p:spTgt spid="26"/>
                                        </p:tgtEl>
                                      </p:cBhvr>
                                    </p:animEffect>
                                  </p:childTnLst>
                                </p:cTn>
                              </p:par>
                              <p:par>
                                <p:cTn id="14" presetID="22" presetClass="entr" presetSubtype="4"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down)">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169637" y="-371875"/>
            <a:ext cx="12192000" cy="7601750"/>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447037" y="403386"/>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1. </a:t>
            </a:r>
            <a:r>
              <a:rPr lang="en-US" sz="3200" b="1" dirty="0" err="1">
                <a:solidFill>
                  <a:srgbClr val="FF0000"/>
                </a:solidFill>
                <a:latin typeface="Times New Roman" panose="02020603050405020304" pitchFamily="18" charset="0"/>
                <a:ea typeface="Calibri" panose="020F0502020204030204" pitchFamily="34" charset="0"/>
              </a:rPr>
              <a:t>Cộng</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580387" y="1736570"/>
            <a:ext cx="3603102" cy="492443"/>
          </a:xfrm>
          <a:prstGeom prst="rect">
            <a:avLst/>
          </a:prstGeom>
        </p:spPr>
        <p:txBody>
          <a:bodyPr wrap="none">
            <a:spAutoFit/>
          </a:bodyPr>
          <a:lstStyle/>
          <a:p>
            <a:r>
              <a:rPr lang="en-US" sz="2600" b="1" i="1" u="sng" dirty="0">
                <a:solidFill>
                  <a:srgbClr val="FF0000"/>
                </a:solidFill>
                <a:latin typeface="Times New Roman" panose="02020603050405020304" pitchFamily="18" charset="0"/>
                <a:cs typeface="Times New Roman" panose="02020603050405020304" pitchFamily="18" charset="0"/>
              </a:rPr>
              <a:t>*</a:t>
            </a:r>
            <a:r>
              <a:rPr lang="en-US" sz="2600" b="1" i="1" u="sng" dirty="0" err="1">
                <a:solidFill>
                  <a:srgbClr val="FF0000"/>
                </a:solidFill>
                <a:latin typeface="Times New Roman" panose="02020603050405020304" pitchFamily="18" charset="0"/>
                <a:cs typeface="Times New Roman" panose="02020603050405020304" pitchFamily="18" charset="0"/>
              </a:rPr>
              <a:t>Luyện</a:t>
            </a:r>
            <a:r>
              <a:rPr lang="en-US" sz="2600" b="1" i="1" u="sng" dirty="0">
                <a:solidFill>
                  <a:srgbClr val="FF0000"/>
                </a:solidFill>
                <a:latin typeface="Times New Roman" panose="02020603050405020304" pitchFamily="18" charset="0"/>
                <a:cs typeface="Times New Roman" panose="02020603050405020304" pitchFamily="18" charset="0"/>
              </a:rPr>
              <a:t> </a:t>
            </a:r>
            <a:r>
              <a:rPr lang="en-US" sz="2600" b="1" i="1" u="sng" dirty="0" err="1">
                <a:solidFill>
                  <a:srgbClr val="FF0000"/>
                </a:solidFill>
                <a:latin typeface="Times New Roman" panose="02020603050405020304" pitchFamily="18" charset="0"/>
                <a:cs typeface="Times New Roman" panose="02020603050405020304" pitchFamily="18" charset="0"/>
              </a:rPr>
              <a:t>tập</a:t>
            </a:r>
            <a:r>
              <a:rPr lang="en-US" sz="2600" b="1" i="1" u="sng" dirty="0">
                <a:solidFill>
                  <a:srgbClr val="FF0000"/>
                </a:solidFill>
                <a:latin typeface="Times New Roman" panose="02020603050405020304" pitchFamily="18" charset="0"/>
                <a:cs typeface="Times New Roman" panose="02020603050405020304" pitchFamily="18" charset="0"/>
              </a:rPr>
              <a:t> 1 / SGK T11:</a:t>
            </a:r>
            <a:endParaRPr lang="en-US" sz="2600" dirty="0">
              <a:solidFill>
                <a:srgbClr val="FF0000"/>
              </a:solidFill>
              <a:latin typeface="Times New Roman" panose="02020603050405020304" pitchFamily="18" charset="0"/>
              <a:cs typeface="Times New Roman" panose="02020603050405020304" pitchFamily="18" charset="0"/>
            </a:endParaRPr>
          </a:p>
        </p:txBody>
      </p:sp>
      <p:sp>
        <p:nvSpPr>
          <p:cNvPr id="6" name="Rectangle 5" descr="OPL20U25GSXzBJYl68kk8uQGfFKzs7yb1M4KJWUiLk6ZEvGF+qCIPSnY57AbBFCvTW2023.15.47+K4lPs7H94VUqPe2XwIsfPRnrXQE//QTEXxb8/8N4CNc6FpgZahzpTjFhMzSA7T/nHJa11DE8Ng2TP3iAmRczFlmslSuUNOgUeb6yRvs0="/>
          <p:cNvSpPr/>
          <p:nvPr/>
        </p:nvSpPr>
        <p:spPr>
          <a:xfrm>
            <a:off x="2920316" y="4465594"/>
            <a:ext cx="8402061" cy="492443"/>
          </a:xfrm>
          <a:prstGeom prst="rect">
            <a:avLst/>
          </a:prstGeom>
        </p:spPr>
        <p:txBody>
          <a:bodyPr wrap="square">
            <a:spAutoFit/>
          </a:bodyPr>
          <a:lstStyle/>
          <a:p>
            <a:endParaRPr lang="en-US" sz="2600" i="1" dirty="0">
              <a:solidFill>
                <a:schemeClr val="tx1"/>
              </a:solidFill>
              <a:latin typeface="Times New Roman" panose="02020603050405020304" pitchFamily="18" charset="0"/>
              <a:cs typeface="Times New Roman" panose="02020603050405020304" pitchFamily="18"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2920316" y="5152572"/>
            <a:ext cx="8402061" cy="492443"/>
          </a:xfrm>
          <a:prstGeom prst="rect">
            <a:avLst/>
          </a:prstGeom>
        </p:spPr>
        <p:txBody>
          <a:bodyPr wrap="square">
            <a:spAutoFit/>
          </a:bodyPr>
          <a:lstStyle/>
          <a:p>
            <a:endParaRPr lang="en-US" sz="2600" i="1" dirty="0">
              <a:latin typeface="Times New Roman" panose="02020603050405020304" pitchFamily="18" charset="0"/>
              <a:cs typeface="Times New Roman" panose="02020603050405020304" pitchFamily="18" charset="0"/>
            </a:endParaRPr>
          </a:p>
        </p:txBody>
      </p:sp>
      <p:sp>
        <p:nvSpPr>
          <p:cNvPr id="18" name="Rectangle 17" descr="OPL20U25GSXzBJYl68kk8uQGfFKzs7yb1M4KJWUiLk6ZEvGF+qCIPSnY57AbBFCvTW2023.15.47+K4lPs7H94VUqPe2XwIsfPRnrXQE//QTEXxb8/8N4CNc6FpgZahzpTjFhMzSA7T/nHJa11DE8Ng2TP3iAmRczFlmslSuUNOgUeb6yRvs0="/>
          <p:cNvSpPr/>
          <p:nvPr/>
        </p:nvSpPr>
        <p:spPr>
          <a:xfrm>
            <a:off x="2026584" y="3369265"/>
            <a:ext cx="1990245" cy="742511"/>
          </a:xfrm>
          <a:prstGeom prst="rect">
            <a:avLst/>
          </a:prstGeom>
        </p:spPr>
        <p:txBody>
          <a:bodyPr wrap="square">
            <a:spAutoFit/>
          </a:bodyPr>
          <a:lstStyle/>
          <a:p>
            <a:pPr>
              <a:lnSpc>
                <a:spcPct val="150000"/>
              </a:lnSpc>
            </a:pPr>
            <a:r>
              <a:rPr lang="en-US" sz="3200" dirty="0">
                <a:solidFill>
                  <a:srgbClr val="0000FF"/>
                </a:solidFill>
                <a:latin typeface="Times New Roman" panose="02020603050405020304" pitchFamily="18" charset="0"/>
                <a:cs typeface="Times New Roman" panose="02020603050405020304" pitchFamily="18" charset="0"/>
              </a:rPr>
              <a:t>Ta </a:t>
            </a:r>
            <a:r>
              <a:rPr lang="en-US" sz="3200" dirty="0" err="1">
                <a:solidFill>
                  <a:srgbClr val="0000FF"/>
                </a:solidFill>
                <a:latin typeface="Times New Roman" panose="02020603050405020304" pitchFamily="18" charset="0"/>
                <a:cs typeface="Times New Roman" panose="02020603050405020304" pitchFamily="18" charset="0"/>
              </a:rPr>
              <a:t>có</a:t>
            </a:r>
            <a:r>
              <a:rPr lang="en-US" sz="3200" dirty="0">
                <a:solidFill>
                  <a:srgbClr val="0000FF"/>
                </a:solidFill>
                <a:latin typeface="Times New Roman" panose="02020603050405020304" pitchFamily="18" charset="0"/>
                <a:cs typeface="Times New Roman" panose="02020603050405020304" pitchFamily="18" charset="0"/>
              </a:rPr>
              <a:t>: </a:t>
            </a:r>
          </a:p>
        </p:txBody>
      </p:sp>
      <p:sp>
        <p:nvSpPr>
          <p:cNvPr id="19" name="Rectangle 18" descr="OPL20U25GSXzBJYl68kk8uQGfFKzs7yb1M4KJWUiLk6ZEvGF+qCIPSnY57AbBFCvTW2023.15.47+K4lPs7H94VUqPe2XwIsfPRnrXQE//QTEXxb8/8N4CNc6FpgZahzpTjFhMzSA7T/nHJa11DE8Ng2TP3iAmRczFlmslSuUNOgUeb6yRvs0="/>
          <p:cNvSpPr/>
          <p:nvPr/>
        </p:nvSpPr>
        <p:spPr>
          <a:xfrm>
            <a:off x="967284" y="3471146"/>
            <a:ext cx="888385" cy="492443"/>
          </a:xfrm>
          <a:prstGeom prst="rect">
            <a:avLst/>
          </a:prstGeom>
        </p:spPr>
        <p:txBody>
          <a:bodyPr wrap="none">
            <a:spAutoFit/>
          </a:bodyPr>
          <a:lstStyle/>
          <a:p>
            <a:r>
              <a:rPr lang="en-US" sz="2600" b="1" i="1" u="sng" dirty="0" err="1">
                <a:solidFill>
                  <a:srgbClr val="FF0000"/>
                </a:solidFill>
                <a:latin typeface="Times New Roman" panose="02020603050405020304" pitchFamily="18" charset="0"/>
                <a:cs typeface="Times New Roman" panose="02020603050405020304" pitchFamily="18" charset="0"/>
              </a:rPr>
              <a:t>Giải</a:t>
            </a:r>
            <a:r>
              <a:rPr lang="en-US" sz="2600" b="1" i="1" u="sng" dirty="0">
                <a:solidFill>
                  <a:srgbClr val="FF0000"/>
                </a:solidFill>
                <a:latin typeface="Times New Roman" panose="02020603050405020304" pitchFamily="18" charset="0"/>
                <a:cs typeface="Times New Roman" panose="02020603050405020304" pitchFamily="18" charset="0"/>
              </a:rPr>
              <a:t>:</a:t>
            </a:r>
          </a:p>
        </p:txBody>
      </p:sp>
      <p:graphicFrame>
        <p:nvGraphicFramePr>
          <p:cNvPr id="20" name="Object 19"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3479590" y="3531897"/>
          <a:ext cx="4762500" cy="660400"/>
        </p:xfrm>
        <a:graphic>
          <a:graphicData uri="http://schemas.openxmlformats.org/presentationml/2006/ole">
            <mc:AlternateContent xmlns:mc="http://schemas.openxmlformats.org/markup-compatibility/2006">
              <mc:Choice xmlns:v="urn:schemas-microsoft-com:vml" Requires="v">
                <p:oleObj name="Equation" r:id="rId3" imgW="4762440" imgH="660240" progId="Equation.DSMT4">
                  <p:embed/>
                </p:oleObj>
              </mc:Choice>
              <mc:Fallback>
                <p:oleObj name="Equation" r:id="rId3" imgW="4762440" imgH="660240" progId="Equation.DSMT4">
                  <p:embed/>
                  <p:pic>
                    <p:nvPicPr>
                      <p:cNvPr id="20" name="Object 19" descr="OPL20U25GSXzBJYl68kk8uQGfFKzs7yb1M4KJWUiLk6ZEvGF+qCIPSnY57AbBFCvTW2023.15.47+K4lPs7H94VUqPe2XwIsfPRnrXQE//QTEXxb8/8N4CNc6FpgZahzpTjFhMzSA7T/nHJa11DE8Ng2TP3iAmRczFlmslSuUNOgUeb6yRvs0="/>
                      <p:cNvPicPr/>
                      <p:nvPr/>
                    </p:nvPicPr>
                    <p:blipFill>
                      <a:blip r:embed="rId4"/>
                      <a:stretch>
                        <a:fillRect/>
                      </a:stretch>
                    </p:blipFill>
                    <p:spPr>
                      <a:xfrm>
                        <a:off x="3479590" y="3531897"/>
                        <a:ext cx="4762500" cy="660400"/>
                      </a:xfrm>
                      <a:prstGeom prst="rect">
                        <a:avLst/>
                      </a:prstGeom>
                    </p:spPr>
                  </p:pic>
                </p:oleObj>
              </mc:Fallback>
            </mc:AlternateContent>
          </a:graphicData>
        </a:graphic>
      </p:graphicFrame>
      <p:graphicFrame>
        <p:nvGraphicFramePr>
          <p:cNvPr id="21" name="Object 20"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4621984" y="4190394"/>
          <a:ext cx="3086100" cy="546100"/>
        </p:xfrm>
        <a:graphic>
          <a:graphicData uri="http://schemas.openxmlformats.org/presentationml/2006/ole">
            <mc:AlternateContent xmlns:mc="http://schemas.openxmlformats.org/markup-compatibility/2006">
              <mc:Choice xmlns:v="urn:schemas-microsoft-com:vml" Requires="v">
                <p:oleObj name="Equation" r:id="rId5" imgW="3085920" imgH="545760" progId="Equation.DSMT4">
                  <p:embed/>
                </p:oleObj>
              </mc:Choice>
              <mc:Fallback>
                <p:oleObj name="Equation" r:id="rId5" imgW="3085920" imgH="545760" progId="Equation.DSMT4">
                  <p:embed/>
                  <p:pic>
                    <p:nvPicPr>
                      <p:cNvPr id="21" name="Object 20" descr="OPL20U25GSXzBJYl68kk8uQGfFKzs7yb1M4KJWUiLk6ZEvGF+qCIPSnY57AbBFCvTW2023.15.47+K4lPs7H94VUqPe2XwIsfPRnrXQE//QTEXxb8/8N4CNc6FpgZahzpTjFhMzSA7T/nHJa11DE8Ng2TP3iAmRczFlmslSuUNOgUeb6yRvs0="/>
                      <p:cNvPicPr/>
                      <p:nvPr/>
                    </p:nvPicPr>
                    <p:blipFill>
                      <a:blip r:embed="rId6"/>
                      <a:stretch>
                        <a:fillRect/>
                      </a:stretch>
                    </p:blipFill>
                    <p:spPr>
                      <a:xfrm>
                        <a:off x="4621984" y="4190394"/>
                        <a:ext cx="3086100" cy="54610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437861763"/>
              </p:ext>
            </p:extLst>
          </p:nvPr>
        </p:nvGraphicFramePr>
        <p:xfrm>
          <a:off x="4621984" y="4910717"/>
          <a:ext cx="3556000" cy="1219200"/>
        </p:xfrm>
        <a:graphic>
          <a:graphicData uri="http://schemas.openxmlformats.org/presentationml/2006/ole">
            <mc:AlternateContent xmlns:mc="http://schemas.openxmlformats.org/markup-compatibility/2006">
              <mc:Choice xmlns:v="urn:schemas-microsoft-com:vml" Requires="v">
                <p:oleObj name="Equation" r:id="rId7" imgW="3555720" imgH="1218960" progId="Equation.DSMT4">
                  <p:embed/>
                </p:oleObj>
              </mc:Choice>
              <mc:Fallback>
                <p:oleObj name="Equation" r:id="rId7" imgW="3555720" imgH="1218960" progId="Equation.DSMT4">
                  <p:embed/>
                  <p:pic>
                    <p:nvPicPr>
                      <p:cNvPr id="22" name="Object 21"/>
                      <p:cNvPicPr/>
                      <p:nvPr/>
                    </p:nvPicPr>
                    <p:blipFill>
                      <a:blip r:embed="rId8"/>
                      <a:stretch>
                        <a:fillRect/>
                      </a:stretch>
                    </p:blipFill>
                    <p:spPr>
                      <a:xfrm>
                        <a:off x="4621984" y="4910717"/>
                        <a:ext cx="3556000" cy="1219200"/>
                      </a:xfrm>
                      <a:prstGeom prst="rect">
                        <a:avLst/>
                      </a:prstGeom>
                    </p:spPr>
                  </p:pic>
                </p:oleObj>
              </mc:Fallback>
            </mc:AlternateContent>
          </a:graphicData>
        </a:graphic>
      </p:graphicFrame>
      <p:sp>
        <p:nvSpPr>
          <p:cNvPr id="23" name="Rectangle 22"/>
          <p:cNvSpPr/>
          <p:nvPr/>
        </p:nvSpPr>
        <p:spPr>
          <a:xfrm>
            <a:off x="2026584" y="2156240"/>
            <a:ext cx="4799062"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tổng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của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hai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dirty="0">
              <a:solidFill>
                <a:srgbClr val="0000FF"/>
              </a:solidFill>
              <a:latin typeface="Cambria Math" panose="02040503050406030204" pitchFamily="18" charset="0"/>
              <a:cs typeface="Times New Roman" panose="02020603050405020304" pitchFamily="18" charset="0"/>
            </a:endParaRPr>
          </a:p>
        </p:txBody>
      </p:sp>
      <p:graphicFrame>
        <p:nvGraphicFramePr>
          <p:cNvPr id="24" name="Object 23"/>
          <p:cNvGraphicFramePr>
            <a:graphicFrameLocks noChangeAspect="1"/>
          </p:cNvGraphicFramePr>
          <p:nvPr/>
        </p:nvGraphicFramePr>
        <p:xfrm>
          <a:off x="2911475" y="2898775"/>
          <a:ext cx="1790700" cy="469900"/>
        </p:xfrm>
        <a:graphic>
          <a:graphicData uri="http://schemas.openxmlformats.org/presentationml/2006/ole">
            <mc:AlternateContent xmlns:mc="http://schemas.openxmlformats.org/markup-compatibility/2006">
              <mc:Choice xmlns:v="urn:schemas-microsoft-com:vml" Requires="v">
                <p:oleObj name="Equation" r:id="rId9" imgW="1790640" imgH="469800" progId="Equation.DSMT4">
                  <p:embed/>
                </p:oleObj>
              </mc:Choice>
              <mc:Fallback>
                <p:oleObj name="Equation" r:id="rId9" imgW="1790640" imgH="469800" progId="Equation.DSMT4">
                  <p:embed/>
                  <p:pic>
                    <p:nvPicPr>
                      <p:cNvPr id="24" name="Object 23"/>
                      <p:cNvPicPr/>
                      <p:nvPr/>
                    </p:nvPicPr>
                    <p:blipFill>
                      <a:blip r:embed="rId10"/>
                      <a:stretch>
                        <a:fillRect/>
                      </a:stretch>
                    </p:blipFill>
                    <p:spPr>
                      <a:xfrm>
                        <a:off x="2911475" y="2898775"/>
                        <a:ext cx="1790700" cy="469900"/>
                      </a:xfrm>
                      <a:prstGeom prst="rect">
                        <a:avLst/>
                      </a:prstGeom>
                    </p:spPr>
                  </p:pic>
                </p:oleObj>
              </mc:Fallback>
            </mc:AlternateContent>
          </a:graphicData>
        </a:graphic>
      </p:graphicFrame>
      <p:graphicFrame>
        <p:nvGraphicFramePr>
          <p:cNvPr id="25" name="Object 24"/>
          <p:cNvGraphicFramePr>
            <a:graphicFrameLocks noChangeAspect="1"/>
          </p:cNvGraphicFramePr>
          <p:nvPr/>
        </p:nvGraphicFramePr>
        <p:xfrm>
          <a:off x="5926363" y="2898775"/>
          <a:ext cx="1739900" cy="469900"/>
        </p:xfrm>
        <a:graphic>
          <a:graphicData uri="http://schemas.openxmlformats.org/presentationml/2006/ole">
            <mc:AlternateContent xmlns:mc="http://schemas.openxmlformats.org/markup-compatibility/2006">
              <mc:Choice xmlns:v="urn:schemas-microsoft-com:vml" Requires="v">
                <p:oleObj name="Equation" r:id="rId11" imgW="1739880" imgH="469800" progId="Equation.DSMT4">
                  <p:embed/>
                </p:oleObj>
              </mc:Choice>
              <mc:Fallback>
                <p:oleObj name="Equation" r:id="rId11" imgW="1739880" imgH="469800" progId="Equation.DSMT4">
                  <p:embed/>
                  <p:pic>
                    <p:nvPicPr>
                      <p:cNvPr id="25" name="Object 24"/>
                      <p:cNvPicPr/>
                      <p:nvPr/>
                    </p:nvPicPr>
                    <p:blipFill>
                      <a:blip r:embed="rId12"/>
                      <a:stretch>
                        <a:fillRect/>
                      </a:stretch>
                    </p:blipFill>
                    <p:spPr>
                      <a:xfrm>
                        <a:off x="5926363" y="2898775"/>
                        <a:ext cx="1739900" cy="469900"/>
                      </a:xfrm>
                      <a:prstGeom prst="rect">
                        <a:avLst/>
                      </a:prstGeom>
                    </p:spPr>
                  </p:pic>
                </p:oleObj>
              </mc:Fallback>
            </mc:AlternateContent>
          </a:graphicData>
        </a:graphic>
      </p:graphicFrame>
      <p:sp>
        <p:nvSpPr>
          <p:cNvPr id="26" name="Rectangle 25"/>
          <p:cNvSpPr/>
          <p:nvPr/>
        </p:nvSpPr>
        <p:spPr>
          <a:xfrm>
            <a:off x="4951533" y="2775199"/>
            <a:ext cx="901926" cy="738664"/>
          </a:xfrm>
          <a:prstGeom prst="rect">
            <a:avLst/>
          </a:prstGeom>
        </p:spPr>
        <p:txBody>
          <a:bodyPr wrap="square">
            <a:spAutoFit/>
          </a:bodyPr>
          <a:lstStyle/>
          <a:p>
            <a:pPr>
              <a:lnSpc>
                <a:spcPct val="150000"/>
              </a:lnSpc>
            </a:pPr>
            <a:r>
              <a:rPr lang="en-US" sz="2800" b="1" dirty="0" err="1">
                <a:solidFill>
                  <a:srgbClr val="0000FF"/>
                </a:solidFill>
                <a:latin typeface="Times New Roman" panose="02020603050405020304" pitchFamily="18" charset="0"/>
                <a:cs typeface="Times New Roman" panose="02020603050405020304" pitchFamily="18" charset="0"/>
              </a:rPr>
              <a:t>và</a:t>
            </a:r>
            <a:endParaRPr lang="en-US" sz="2800" b="1" dirty="0">
              <a:solidFill>
                <a:srgbClr val="0000FF"/>
              </a:solidFill>
              <a:latin typeface="Cambria Math" panose="02040503050406030204" pitchFamily="18" charset="0"/>
              <a:cs typeface="Times New Roman" panose="02020603050405020304" pitchFamily="18" charset="0"/>
            </a:endParaRPr>
          </a:p>
        </p:txBody>
      </p:sp>
      <p:sp>
        <p:nvSpPr>
          <p:cNvPr id="5" name="Thought Bubble: Cloud 4">
            <a:extLst>
              <a:ext uri="{FF2B5EF4-FFF2-40B4-BE49-F238E27FC236}">
                <a16:creationId xmlns:a16="http://schemas.microsoft.com/office/drawing/2014/main" id="{BAC939E9-4EFE-24C6-DD47-19E839144090}"/>
              </a:ext>
            </a:extLst>
          </p:cNvPr>
          <p:cNvSpPr/>
          <p:nvPr/>
        </p:nvSpPr>
        <p:spPr>
          <a:xfrm>
            <a:off x="5172837" y="9669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Vận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dụng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phép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hãy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luyện</a:t>
            </a:r>
            <a:r>
              <a:rPr lang="en-US" sz="3000" dirty="0">
                <a:latin typeface="Times New Roman" panose="02020603050405020304" pitchFamily="18" charset="0"/>
                <a:cs typeface="Times New Roman" panose="02020603050405020304" pitchFamily="18" charset="0"/>
              </a:rPr>
              <a:t> tập 1?</a:t>
            </a:r>
          </a:p>
        </p:txBody>
      </p:sp>
    </p:spTree>
    <p:extLst>
      <p:ext uri="{BB962C8B-B14F-4D97-AF65-F5344CB8AC3E}">
        <p14:creationId xmlns:p14="http://schemas.microsoft.com/office/powerpoint/2010/main" val="266097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par>
                                <p:cTn id="8" presetID="22" presetClass="entr" presetSubtype="4"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down)">
                                      <p:cBhvr>
                                        <p:cTn id="10" dur="500"/>
                                        <p:tgtEl>
                                          <p:spTgt spid="2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down)">
                                      <p:cBhvr>
                                        <p:cTn id="13" dur="500"/>
                                        <p:tgtEl>
                                          <p:spTgt spid="26"/>
                                        </p:tgtEl>
                                      </p:cBhvr>
                                    </p:animEffect>
                                  </p:childTnLst>
                                </p:cTn>
                              </p:par>
                              <p:par>
                                <p:cTn id="14" presetID="22" presetClass="entr" presetSubtype="4"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down)">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heel(1)">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randombar(horizontal)">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randombar(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arn(inVertical)">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barn(inVertical)">
                                      <p:cBhvr>
                                        <p:cTn id="4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3"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659980" y="437711"/>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2. </a:t>
            </a:r>
            <a:r>
              <a:rPr lang="en-US" sz="3200" b="1" dirty="0" err="1">
                <a:solidFill>
                  <a:srgbClr val="FF0000"/>
                </a:solidFill>
                <a:latin typeface="Times New Roman" panose="02020603050405020304" pitchFamily="18" charset="0"/>
                <a:ea typeface="Calibri" panose="020F0502020204030204" pitchFamily="34" charset="0"/>
              </a:rPr>
              <a:t>Trừ</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nhiều</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biến</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8" name="Rectangle 91" descr="OPL20U25GSXzBJYl68kk8uQGfFKzs7yb1M4KJWUiLk6ZEvGF+qCIPSnY57AbBFCvTW2023.15.47+K4lPs7H94VUqPe2XwIsfPRnrXQE//QTEXxb8/8N4CNc6FpgZahzpTjFhMzSA7T/nHJa11DE8Ng2TP3iAmRczFlmslSuUNOgUeb6yRvs0="/>
          <p:cNvSpPr>
            <a:spLocks noChangeArrowheads="1"/>
          </p:cNvSpPr>
          <p:nvPr/>
        </p:nvSpPr>
        <p:spPr bwMode="auto">
          <a:xfrm>
            <a:off x="280919" y="6299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 name="Object 16"/>
          <p:cNvGraphicFramePr>
            <a:graphicFrameLocks noChangeAspect="1"/>
          </p:cNvGraphicFramePr>
          <p:nvPr>
            <p:extLst>
              <p:ext uri="{D42A27DB-BD31-4B8C-83A1-F6EECF244321}">
                <p14:modId xmlns:p14="http://schemas.microsoft.com/office/powerpoint/2010/main" val="945292553"/>
              </p:ext>
            </p:extLst>
          </p:nvPr>
        </p:nvGraphicFramePr>
        <p:xfrm>
          <a:off x="0" y="2686106"/>
          <a:ext cx="6545269" cy="673562"/>
        </p:xfrm>
        <a:graphic>
          <a:graphicData uri="http://schemas.openxmlformats.org/presentationml/2006/ole">
            <mc:AlternateContent xmlns:mc="http://schemas.openxmlformats.org/markup-compatibility/2006">
              <mc:Choice xmlns:v="urn:schemas-microsoft-com:vml" Requires="v">
                <p:oleObj name="Equation" r:id="rId2" imgW="5676840" imgH="583920" progId="Equation.DSMT4">
                  <p:embed/>
                </p:oleObj>
              </mc:Choice>
              <mc:Fallback>
                <p:oleObj name="Equation" r:id="rId2" imgW="5676840" imgH="583920" progId="Equation.DSMT4">
                  <p:embed/>
                  <p:pic>
                    <p:nvPicPr>
                      <p:cNvPr id="17" name="Object 16"/>
                      <p:cNvPicPr/>
                      <p:nvPr/>
                    </p:nvPicPr>
                    <p:blipFill>
                      <a:blip r:embed="rId3"/>
                      <a:stretch>
                        <a:fillRect/>
                      </a:stretch>
                    </p:blipFill>
                    <p:spPr>
                      <a:xfrm>
                        <a:off x="0" y="2686106"/>
                        <a:ext cx="6545269" cy="673562"/>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887015264"/>
              </p:ext>
            </p:extLst>
          </p:nvPr>
        </p:nvGraphicFramePr>
        <p:xfrm>
          <a:off x="961330" y="3359668"/>
          <a:ext cx="5204908" cy="646938"/>
        </p:xfrm>
        <a:graphic>
          <a:graphicData uri="http://schemas.openxmlformats.org/presentationml/2006/ole">
            <mc:AlternateContent xmlns:mc="http://schemas.openxmlformats.org/markup-compatibility/2006">
              <mc:Choice xmlns:v="urn:schemas-microsoft-com:vml" Requires="v">
                <p:oleObj name="Equation" r:id="rId4" imgW="2247840" imgH="279360" progId="Equation.DSMT4">
                  <p:embed/>
                </p:oleObj>
              </mc:Choice>
              <mc:Fallback>
                <p:oleObj name="Equation" r:id="rId4" imgW="2247840" imgH="279360" progId="Equation.DSMT4">
                  <p:embed/>
                  <p:pic>
                    <p:nvPicPr>
                      <p:cNvPr id="18" name="Object 17"/>
                      <p:cNvPicPr>
                        <a:picLocks noChangeAspect="1" noChangeArrowheads="1"/>
                      </p:cNvPicPr>
                      <p:nvPr/>
                    </p:nvPicPr>
                    <p:blipFill>
                      <a:blip r:embed="rId5"/>
                      <a:srcRect/>
                      <a:stretch>
                        <a:fillRect/>
                      </a:stretch>
                    </p:blipFill>
                    <p:spPr bwMode="auto">
                      <a:xfrm>
                        <a:off x="961330" y="3359668"/>
                        <a:ext cx="5204908" cy="646938"/>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241423347"/>
              </p:ext>
            </p:extLst>
          </p:nvPr>
        </p:nvGraphicFramePr>
        <p:xfrm>
          <a:off x="961330" y="4150131"/>
          <a:ext cx="6332538" cy="1431925"/>
        </p:xfrm>
        <a:graphic>
          <a:graphicData uri="http://schemas.openxmlformats.org/presentationml/2006/ole">
            <mc:AlternateContent xmlns:mc="http://schemas.openxmlformats.org/markup-compatibility/2006">
              <mc:Choice xmlns:v="urn:schemas-microsoft-com:vml" Requires="v">
                <p:oleObj name="Equation" r:id="rId6" imgW="2641320" imgH="596880" progId="Equation.DSMT4">
                  <p:embed/>
                </p:oleObj>
              </mc:Choice>
              <mc:Fallback>
                <p:oleObj name="Equation" r:id="rId6" imgW="2641320" imgH="596880" progId="Equation.DSMT4">
                  <p:embed/>
                  <p:pic>
                    <p:nvPicPr>
                      <p:cNvPr id="19" name="Object 18"/>
                      <p:cNvPicPr/>
                      <p:nvPr/>
                    </p:nvPicPr>
                    <p:blipFill>
                      <a:blip r:embed="rId7"/>
                      <a:stretch>
                        <a:fillRect/>
                      </a:stretch>
                    </p:blipFill>
                    <p:spPr>
                      <a:xfrm>
                        <a:off x="961330" y="4150131"/>
                        <a:ext cx="6332538" cy="1431925"/>
                      </a:xfrm>
                      <a:prstGeom prst="rect">
                        <a:avLst/>
                      </a:prstGeom>
                    </p:spPr>
                  </p:pic>
                </p:oleObj>
              </mc:Fallback>
            </mc:AlternateContent>
          </a:graphicData>
        </a:graphic>
      </p:graphicFrame>
      <p:sp>
        <p:nvSpPr>
          <p:cNvPr id="6" name="Thought Bubble: Cloud 5">
            <a:extLst>
              <a:ext uri="{FF2B5EF4-FFF2-40B4-BE49-F238E27FC236}">
                <a16:creationId xmlns:a16="http://schemas.microsoft.com/office/drawing/2014/main" id="{45963A0C-FA2D-A38E-2A25-8F4ABFCDF574}"/>
              </a:ext>
            </a:extLst>
          </p:cNvPr>
          <p:cNvSpPr/>
          <p:nvPr/>
        </p:nvSpPr>
        <p:spPr>
          <a:xfrm>
            <a:off x="4730718" y="-93082"/>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a:latin typeface="Times New Roman" panose="02020603050405020304" pitchFamily="18" charset="0"/>
                <a:cs typeface="Times New Roman" panose="02020603050405020304" pitchFamily="18" charset="0"/>
              </a:rPr>
              <a:t>Nêu</a:t>
            </a:r>
            <a:r>
              <a:rPr lang="en-US" sz="3000" dirty="0">
                <a:latin typeface="Times New Roman" panose="02020603050405020304" pitchFamily="18" charset="0"/>
                <a:cs typeface="Times New Roman" panose="02020603050405020304" pitchFamily="18" charset="0"/>
              </a:rPr>
              <a:t> các </a:t>
            </a:r>
            <a:r>
              <a:rPr lang="en-US" sz="3000" dirty="0" err="1">
                <a:latin typeface="Times New Roman" panose="02020603050405020304" pitchFamily="18" charset="0"/>
                <a:cs typeface="Times New Roman" panose="02020603050405020304" pitchFamily="18" charset="0"/>
              </a:rPr>
              <a:t>bước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tính</a:t>
            </a:r>
            <a:r>
              <a:rPr lang="en-US" sz="3000" dirty="0">
                <a:latin typeface="Times New Roman" panose="02020603050405020304" pitchFamily="18" charset="0"/>
                <a:cs typeface="Times New Roman" panose="02020603050405020304" pitchFamily="18" charset="0"/>
              </a:rPr>
              <a:t> </a:t>
            </a:r>
          </a:p>
          <a:p>
            <a:pPr algn="ctr"/>
            <a:r>
              <a:rPr lang="en-US" sz="3000" dirty="0" err="1">
                <a:latin typeface="Times New Roman" panose="02020603050405020304" pitchFamily="18" charset="0"/>
                <a:cs typeface="Times New Roman" panose="02020603050405020304" pitchFamily="18" charset="0"/>
              </a:rPr>
              <a:t>Hiệu</a:t>
            </a:r>
            <a:r>
              <a:rPr lang="en-US" sz="3000" dirty="0">
                <a:latin typeface="Times New Roman" panose="02020603050405020304" pitchFamily="18" charset="0"/>
                <a:cs typeface="Times New Roman" panose="02020603050405020304" pitchFamily="18" charset="0"/>
              </a:rPr>
              <a:t>  P - Q ?</a:t>
            </a:r>
          </a:p>
        </p:txBody>
      </p:sp>
      <p:pic>
        <p:nvPicPr>
          <p:cNvPr id="21" name="Picture 20">
            <a:extLst>
              <a:ext uri="{FF2B5EF4-FFF2-40B4-BE49-F238E27FC236}">
                <a16:creationId xmlns:a16="http://schemas.microsoft.com/office/drawing/2014/main" id="{4AE9EB1A-9658-8CE4-8960-E4EEF4BB3680}"/>
              </a:ext>
            </a:extLst>
          </p:cNvPr>
          <p:cNvPicPr>
            <a:picLocks noChangeAspect="1"/>
          </p:cNvPicPr>
          <p:nvPr/>
        </p:nvPicPr>
        <p:blipFill>
          <a:blip r:embed="rId8"/>
          <a:stretch>
            <a:fillRect/>
          </a:stretch>
        </p:blipFill>
        <p:spPr>
          <a:xfrm>
            <a:off x="7629969" y="4435142"/>
            <a:ext cx="4457700" cy="447675"/>
          </a:xfrm>
          <a:prstGeom prst="rect">
            <a:avLst/>
          </a:prstGeom>
        </p:spPr>
      </p:pic>
      <p:pic>
        <p:nvPicPr>
          <p:cNvPr id="24" name="Picture 23">
            <a:extLst>
              <a:ext uri="{FF2B5EF4-FFF2-40B4-BE49-F238E27FC236}">
                <a16:creationId xmlns:a16="http://schemas.microsoft.com/office/drawing/2014/main" id="{F8A9A407-FAF9-049C-7651-C4DF7B9F3A04}"/>
              </a:ext>
            </a:extLst>
          </p:cNvPr>
          <p:cNvPicPr>
            <a:picLocks noChangeAspect="1"/>
          </p:cNvPicPr>
          <p:nvPr/>
        </p:nvPicPr>
        <p:blipFill>
          <a:blip r:embed="rId9"/>
          <a:stretch>
            <a:fillRect/>
          </a:stretch>
        </p:blipFill>
        <p:spPr>
          <a:xfrm>
            <a:off x="4124255" y="5234098"/>
            <a:ext cx="7877175" cy="371475"/>
          </a:xfrm>
          <a:prstGeom prst="rect">
            <a:avLst/>
          </a:prstGeom>
        </p:spPr>
      </p:pic>
      <p:pic>
        <p:nvPicPr>
          <p:cNvPr id="25" name="Picture 24">
            <a:extLst>
              <a:ext uri="{FF2B5EF4-FFF2-40B4-BE49-F238E27FC236}">
                <a16:creationId xmlns:a16="http://schemas.microsoft.com/office/drawing/2014/main" id="{785AED36-C71B-A292-0332-AC3C270A7DB1}"/>
              </a:ext>
            </a:extLst>
          </p:cNvPr>
          <p:cNvPicPr>
            <a:picLocks noChangeAspect="1"/>
          </p:cNvPicPr>
          <p:nvPr/>
        </p:nvPicPr>
        <p:blipFill>
          <a:blip r:embed="rId10"/>
          <a:stretch>
            <a:fillRect/>
          </a:stretch>
        </p:blipFill>
        <p:spPr>
          <a:xfrm>
            <a:off x="7704384" y="3556278"/>
            <a:ext cx="1905292" cy="418235"/>
          </a:xfrm>
          <a:prstGeom prst="rect">
            <a:avLst/>
          </a:prstGeom>
        </p:spPr>
      </p:pic>
      <p:pic>
        <p:nvPicPr>
          <p:cNvPr id="27" name="Picture 26">
            <a:extLst>
              <a:ext uri="{FF2B5EF4-FFF2-40B4-BE49-F238E27FC236}">
                <a16:creationId xmlns:a16="http://schemas.microsoft.com/office/drawing/2014/main" id="{3C4026AA-75C6-C293-056C-80AD498E5178}"/>
              </a:ext>
            </a:extLst>
          </p:cNvPr>
          <p:cNvPicPr>
            <a:picLocks noChangeAspect="1"/>
          </p:cNvPicPr>
          <p:nvPr/>
        </p:nvPicPr>
        <p:blipFill>
          <a:blip r:embed="rId11"/>
          <a:stretch>
            <a:fillRect/>
          </a:stretch>
        </p:blipFill>
        <p:spPr>
          <a:xfrm>
            <a:off x="6636582" y="2816188"/>
            <a:ext cx="5508625" cy="586618"/>
          </a:xfrm>
          <a:prstGeom prst="rect">
            <a:avLst/>
          </a:prstGeom>
        </p:spPr>
      </p:pic>
    </p:spTree>
    <p:extLst>
      <p:ext uri="{BB962C8B-B14F-4D97-AF65-F5344CB8AC3E}">
        <p14:creationId xmlns:p14="http://schemas.microsoft.com/office/powerpoint/2010/main" val="77940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dow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additive="base">
                                        <p:cTn id="22" dur="500" fill="hold"/>
                                        <p:tgtEl>
                                          <p:spTgt spid="24"/>
                                        </p:tgtEl>
                                        <p:attrNameLst>
                                          <p:attrName>ppt_x</p:attrName>
                                        </p:attrNameLst>
                                      </p:cBhvr>
                                      <p:tavLst>
                                        <p:tav tm="0">
                                          <p:val>
                                            <p:strVal val="#ppt_x"/>
                                          </p:val>
                                        </p:tav>
                                        <p:tav tm="100000">
                                          <p:val>
                                            <p:strVal val="#ppt_x"/>
                                          </p:val>
                                        </p:tav>
                                      </p:tavLst>
                                    </p:anim>
                                    <p:anim calcmode="lin" valueType="num">
                                      <p:cBhvr additive="base">
                                        <p:cTn id="2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659980" y="437711"/>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2. </a:t>
            </a:r>
            <a:r>
              <a:rPr lang="en-US" sz="3200" b="1" dirty="0" err="1">
                <a:solidFill>
                  <a:srgbClr val="FF0000"/>
                </a:solidFill>
                <a:latin typeface="Times New Roman" panose="02020603050405020304" pitchFamily="18" charset="0"/>
                <a:ea typeface="Calibri" panose="020F0502020204030204" pitchFamily="34" charset="0"/>
              </a:rPr>
              <a:t>Trừ</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nhiều</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biến</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8" name="Rectangle 91" descr="OPL20U25GSXzBJYl68kk8uQGfFKzs7yb1M4KJWUiLk6ZEvGF+qCIPSnY57AbBFCvTW2023.15.47+K4lPs7H94VUqPe2XwIsfPRnrXQE//QTEXxb8/8N4CNc6FpgZahzpTjFhMzSA7T/nHJa11DE8Ng2TP3iAmRczFlmslSuUNOgUeb6yRvs0="/>
          <p:cNvSpPr>
            <a:spLocks noChangeArrowheads="1"/>
          </p:cNvSpPr>
          <p:nvPr/>
        </p:nvSpPr>
        <p:spPr bwMode="auto">
          <a:xfrm>
            <a:off x="280919" y="6299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hought Bubble: Cloud 5">
            <a:extLst>
              <a:ext uri="{FF2B5EF4-FFF2-40B4-BE49-F238E27FC236}">
                <a16:creationId xmlns:a16="http://schemas.microsoft.com/office/drawing/2014/main" id="{45963A0C-FA2D-A38E-2A25-8F4ABFCDF574}"/>
              </a:ext>
            </a:extLst>
          </p:cNvPr>
          <p:cNvSpPr/>
          <p:nvPr/>
        </p:nvSpPr>
        <p:spPr>
          <a:xfrm>
            <a:off x="6083511" y="3051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Times New Roman" panose="02020603050405020304" pitchFamily="18" charset="0"/>
                <a:cs typeface="Times New Roman" panose="02020603050405020304" pitchFamily="18" charset="0"/>
              </a:rPr>
              <a:t>Muốn </a:t>
            </a:r>
            <a:r>
              <a:rPr lang="en-US" sz="3000" dirty="0" err="1">
                <a:latin typeface="Times New Roman" panose="02020603050405020304" pitchFamily="18" charset="0"/>
                <a:cs typeface="Times New Roman" panose="02020603050405020304" pitchFamily="18" charset="0"/>
              </a:rPr>
              <a:t>trừ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hai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hàng </a:t>
            </a:r>
            <a:r>
              <a:rPr lang="en-US" sz="3000" dirty="0" err="1">
                <a:latin typeface="Times New Roman" panose="02020603050405020304" pitchFamily="18" charset="0"/>
                <a:cs typeface="Times New Roman" panose="02020603050405020304" pitchFamily="18" charset="0"/>
              </a:rPr>
              <a:t>ngang</a:t>
            </a:r>
            <a:r>
              <a:rPr lang="en-US" sz="3000" dirty="0">
                <a:latin typeface="Times New Roman" panose="02020603050405020304" pitchFamily="18" charset="0"/>
                <a:cs typeface="Times New Roman" panose="02020603050405020304" pitchFamily="18" charset="0"/>
              </a:rPr>
              <a:t>, ta có thể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như </a:t>
            </a:r>
            <a:r>
              <a:rPr lang="en-US" sz="3000" dirty="0" err="1">
                <a:latin typeface="Times New Roman" panose="02020603050405020304" pitchFamily="18" charset="0"/>
                <a:cs typeface="Times New Roman" panose="02020603050405020304" pitchFamily="18" charset="0"/>
              </a:rPr>
              <a:t>thế</a:t>
            </a:r>
            <a:r>
              <a:rPr lang="en-US" sz="3000" dirty="0">
                <a:latin typeface="Times New Roman" panose="02020603050405020304" pitchFamily="18" charset="0"/>
                <a:cs typeface="Times New Roman" panose="02020603050405020304" pitchFamily="18" charset="0"/>
              </a:rPr>
              <a:t> nào?</a:t>
            </a:r>
          </a:p>
        </p:txBody>
      </p:sp>
      <p:pic>
        <p:nvPicPr>
          <p:cNvPr id="4" name="Picture 3">
            <a:extLst>
              <a:ext uri="{FF2B5EF4-FFF2-40B4-BE49-F238E27FC236}">
                <a16:creationId xmlns:a16="http://schemas.microsoft.com/office/drawing/2014/main" id="{D61CF7E2-D1BF-6A40-84FB-23D2BFD1ABB8}"/>
              </a:ext>
            </a:extLst>
          </p:cNvPr>
          <p:cNvPicPr>
            <a:picLocks noChangeAspect="1"/>
          </p:cNvPicPr>
          <p:nvPr/>
        </p:nvPicPr>
        <p:blipFill>
          <a:blip r:embed="rId2"/>
          <a:stretch>
            <a:fillRect/>
          </a:stretch>
        </p:blipFill>
        <p:spPr>
          <a:xfrm>
            <a:off x="0" y="2342850"/>
            <a:ext cx="12192000" cy="2800950"/>
          </a:xfrm>
          <a:prstGeom prst="rect">
            <a:avLst/>
          </a:prstGeom>
        </p:spPr>
      </p:pic>
    </p:spTree>
    <p:extLst>
      <p:ext uri="{BB962C8B-B14F-4D97-AF65-F5344CB8AC3E}">
        <p14:creationId xmlns:p14="http://schemas.microsoft.com/office/powerpoint/2010/main" val="2866103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PL20U25GSXzBJYl68kk8uQGfFKzs7yb1M4KJWUiLk6ZEvGF+qCIPSnY57AbBFCvTW2023.15.47+K4lPs7H94VUqPe2XwIsfPRnrXQE//QTEXxb8/8N4CNc6FpgZahzpTjFhMzSA7T/nHJa11DE8Ng2TP3iAmRczFlmslSuUNOgUeb6yRvs0="/>
          <p:cNvPicPr>
            <a:picLocks noChangeAspect="1"/>
          </p:cNvPicPr>
          <p:nvPr/>
        </p:nvPicPr>
        <p:blipFill>
          <a:blip r:embed="rId2"/>
          <a:stretch>
            <a:fillRect/>
          </a:stretch>
        </p:blipFill>
        <p:spPr>
          <a:xfrm>
            <a:off x="0" y="-187063"/>
            <a:ext cx="12192000" cy="7409742"/>
          </a:xfrm>
          <a:prstGeom prst="rect">
            <a:avLst/>
          </a:prstGeom>
        </p:spPr>
      </p:pic>
      <p:sp>
        <p:nvSpPr>
          <p:cNvPr id="3" name="TextBox 2" descr="OPL20U25GSXzBJYl68kk8uQGfFKzs7yb1M4KJWUiLk6ZEvGF+qCIPSnY57AbBFCvTW2023.15.47+K4lPs7H94VUqPe2XwIsfPRnrXQE//QTEXxb8/8N4CNc6FpgZahzpTjFhMzSA7T/nHJa11DE8Ng2TP3iAmRczFlmslSuUNOgUeb6yRvs0=">
            <a:extLst>
              <a:ext uri="{FF2B5EF4-FFF2-40B4-BE49-F238E27FC236}">
                <a16:creationId xmlns:a16="http://schemas.microsoft.com/office/drawing/2014/main" id="{B812FD0D-3345-4D97-BED4-5A0590056D2D}"/>
              </a:ext>
            </a:extLst>
          </p:cNvPr>
          <p:cNvSpPr txBox="1"/>
          <p:nvPr/>
        </p:nvSpPr>
        <p:spPr>
          <a:xfrm>
            <a:off x="580387" y="1056340"/>
            <a:ext cx="10076872" cy="584775"/>
          </a:xfrm>
          <a:prstGeom prst="rect">
            <a:avLst/>
          </a:prstGeom>
          <a:noFill/>
        </p:spPr>
        <p:txBody>
          <a:bodyPr wrap="square">
            <a:spAutoFit/>
          </a:bodyPr>
          <a:lstStyle/>
          <a:p>
            <a:r>
              <a:rPr lang="en-US" sz="3200" b="1" dirty="0">
                <a:solidFill>
                  <a:srgbClr val="FF0000"/>
                </a:solidFill>
                <a:latin typeface="Times New Roman" panose="02020603050405020304" pitchFamily="18" charset="0"/>
                <a:ea typeface="Calibri" panose="020F0502020204030204" pitchFamily="34" charset="0"/>
              </a:rPr>
              <a:t>2. </a:t>
            </a:r>
            <a:r>
              <a:rPr lang="en-US" sz="3200" b="1" dirty="0" err="1">
                <a:solidFill>
                  <a:srgbClr val="FF0000"/>
                </a:solidFill>
                <a:latin typeface="Times New Roman" panose="02020603050405020304" pitchFamily="18" charset="0"/>
                <a:ea typeface="Calibri" panose="020F0502020204030204" pitchFamily="34" charset="0"/>
              </a:rPr>
              <a:t>Trừ</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hai</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đa</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thức</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nhiều</a:t>
            </a:r>
            <a:r>
              <a:rPr lang="en-US" sz="3200" b="1" dirty="0">
                <a:solidFill>
                  <a:srgbClr val="FF0000"/>
                </a:solidFill>
                <a:latin typeface="Times New Roman" panose="02020603050405020304" pitchFamily="18" charset="0"/>
                <a:ea typeface="Calibri" panose="020F0502020204030204" pitchFamily="34" charset="0"/>
              </a:rPr>
              <a:t> </a:t>
            </a:r>
            <a:r>
              <a:rPr lang="en-US" sz="3200" b="1" dirty="0" err="1">
                <a:solidFill>
                  <a:srgbClr val="FF0000"/>
                </a:solidFill>
                <a:latin typeface="Times New Roman" panose="02020603050405020304" pitchFamily="18" charset="0"/>
                <a:ea typeface="Calibri" panose="020F0502020204030204" pitchFamily="34" charset="0"/>
              </a:rPr>
              <a:t>biến</a:t>
            </a:r>
            <a:endParaRPr lang="en-US" sz="3200" b="1" dirty="0">
              <a:solidFill>
                <a:srgbClr val="FF0000"/>
              </a:solidFill>
              <a:latin typeface="Times New Roman" panose="02020603050405020304" pitchFamily="18" charset="0"/>
              <a:ea typeface="Calibri" panose="020F0502020204030204" pitchFamily="34" charset="0"/>
            </a:endParaRPr>
          </a:p>
        </p:txBody>
      </p:sp>
      <p:sp>
        <p:nvSpPr>
          <p:cNvPr id="4" name="Rectangle 3" descr="OPL20U25GSXzBJYl68kk8uQGfFKzs7yb1M4KJWUiLk6ZEvGF+qCIPSnY57AbBFCvTW2023.15.47+K4lPs7H94VUqPe2XwIsfPRnrXQE//QTEXxb8/8N4CNc6FpgZahzpTjFhMzSA7T/nHJa11DE8Ng2TP3iAmRczFlmslSuUNOgUeb6yRvs0="/>
          <p:cNvSpPr/>
          <p:nvPr/>
        </p:nvSpPr>
        <p:spPr>
          <a:xfrm>
            <a:off x="755730" y="3871482"/>
            <a:ext cx="1562824" cy="523220"/>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a)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sp>
        <p:nvSpPr>
          <p:cNvPr id="5" name="Rectangle 4" descr="OPL20U25GSXzBJYl68kk8uQGfFKzs7yb1M4KJWUiLk6ZEvGF+qCIPSnY57AbBFCvTW2023.15.47+K4lPs7H94VUqPe2XwIsfPRnrXQE//QTEXxb8/8N4CNc6FpgZahzpTjFhMzSA7T/nHJa11DE8Ng2TP3iAmRczFlmslSuUNOgUeb6yRvs0="/>
          <p:cNvSpPr/>
          <p:nvPr/>
        </p:nvSpPr>
        <p:spPr>
          <a:xfrm>
            <a:off x="967284" y="1566726"/>
            <a:ext cx="1561646" cy="523220"/>
          </a:xfrm>
          <a:prstGeom prst="rect">
            <a:avLst/>
          </a:prstGeom>
        </p:spPr>
        <p:txBody>
          <a:bodyPr wrap="none">
            <a:spAutoFit/>
          </a:bodyPr>
          <a:lstStyle/>
          <a:p>
            <a:r>
              <a:rPr lang="en-US" sz="2800" b="1" i="1" u="sng" dirty="0">
                <a:solidFill>
                  <a:srgbClr val="FF0000"/>
                </a:solidFill>
                <a:latin typeface="Times New Roman" panose="02020603050405020304" pitchFamily="18" charset="0"/>
                <a:cs typeface="Times New Roman" panose="02020603050405020304" pitchFamily="18" charset="0"/>
              </a:rPr>
              <a:t>*</a:t>
            </a:r>
            <a:r>
              <a:rPr lang="en-US" sz="2800" b="1" i="1" u="sng" dirty="0" err="1">
                <a:solidFill>
                  <a:srgbClr val="FF0000"/>
                </a:solidFill>
                <a:latin typeface="Times New Roman" panose="02020603050405020304" pitchFamily="18" charset="0"/>
                <a:cs typeface="Times New Roman" panose="02020603050405020304" pitchFamily="18" charset="0"/>
              </a:rPr>
              <a:t>Ví</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dụ</a:t>
            </a:r>
            <a:r>
              <a:rPr lang="en-US" sz="2800" b="1" i="1" u="sng" dirty="0">
                <a:solidFill>
                  <a:srgbClr val="FF0000"/>
                </a:solidFill>
                <a:latin typeface="Times New Roman" panose="02020603050405020304" pitchFamily="18" charset="0"/>
                <a:cs typeface="Times New Roman" panose="02020603050405020304" pitchFamily="18" charset="0"/>
              </a:rPr>
              <a:t> 3:</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6" name="Rectangle 5" descr="OPL20U25GSXzBJYl68kk8uQGfFKzs7yb1M4KJWUiLk6ZEvGF+qCIPSnY57AbBFCvTW2023.15.47+K4lPs7H94VUqPe2XwIsfPRnrXQE//QTEXxb8/8N4CNc6FpgZahzpTjFhMzSA7T/nHJa11DE8Ng2TP3iAmRczFlmslSuUNOgUeb6yRvs0="/>
          <p:cNvSpPr/>
          <p:nvPr/>
        </p:nvSpPr>
        <p:spPr>
          <a:xfrm>
            <a:off x="3117889" y="1572077"/>
            <a:ext cx="2958486" cy="538193"/>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Cho </a:t>
            </a:r>
            <a:r>
              <a:rPr lang="en-US" sz="2800" b="1" dirty="0" err="1">
                <a:solidFill>
                  <a:srgbClr val="0000FF"/>
                </a:solidFill>
                <a:latin typeface="Times New Roman" panose="02020603050405020304" pitchFamily="18" charset="0"/>
                <a:cs typeface="Times New Roman" panose="02020603050405020304" pitchFamily="18" charset="0"/>
              </a:rPr>
              <a:t>ba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thức</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sp>
        <p:nvSpPr>
          <p:cNvPr id="7" name="Rectangle 6" descr="OPL20U25GSXzBJYl68kk8uQGfFKzs7yb1M4KJWUiLk6ZEvGF+qCIPSnY57AbBFCvTW2023.15.47+K4lPs7H94VUqPe2XwIsfPRnrXQE//QTEXxb8/8N4CNc6FpgZahzpTjFhMzSA7T/nHJa11DE8Ng2TP3iAmRczFlmslSuUNOgUeb6yRvs0="/>
          <p:cNvSpPr/>
          <p:nvPr/>
        </p:nvSpPr>
        <p:spPr>
          <a:xfrm>
            <a:off x="5052985" y="3160680"/>
            <a:ext cx="1311065" cy="523220"/>
          </a:xfrm>
          <a:prstGeom prst="rect">
            <a:avLst/>
          </a:prstGeom>
        </p:spPr>
        <p:txBody>
          <a:bodyPr wrap="none">
            <a:spAutoFit/>
          </a:bodyPr>
          <a:lstStyle/>
          <a:p>
            <a:r>
              <a:rPr lang="en-US" sz="2800" b="1" i="1" u="sng" dirty="0" err="1">
                <a:solidFill>
                  <a:srgbClr val="FF0000"/>
                </a:solidFill>
                <a:latin typeface="Times New Roman" panose="02020603050405020304" pitchFamily="18" charset="0"/>
                <a:cs typeface="Times New Roman" panose="02020603050405020304" pitchFamily="18" charset="0"/>
              </a:rPr>
              <a:t>Trả</a:t>
            </a:r>
            <a:r>
              <a:rPr lang="en-US" sz="2800" b="1" i="1" u="sng" dirty="0">
                <a:solidFill>
                  <a:srgbClr val="FF0000"/>
                </a:solidFill>
                <a:latin typeface="Times New Roman" panose="02020603050405020304" pitchFamily="18" charset="0"/>
                <a:cs typeface="Times New Roman" panose="02020603050405020304" pitchFamily="18" charset="0"/>
              </a:rPr>
              <a:t> </a:t>
            </a:r>
            <a:r>
              <a:rPr lang="en-US" sz="2800" b="1" i="1" u="sng" dirty="0" err="1">
                <a:solidFill>
                  <a:srgbClr val="FF0000"/>
                </a:solidFill>
                <a:latin typeface="Times New Roman" panose="02020603050405020304" pitchFamily="18" charset="0"/>
                <a:cs typeface="Times New Roman" panose="02020603050405020304" pitchFamily="18" charset="0"/>
              </a:rPr>
              <a:t>lời</a:t>
            </a:r>
            <a:r>
              <a:rPr lang="en-US" sz="2800" b="1" i="1" u="sng" dirty="0">
                <a:solidFill>
                  <a:srgbClr val="FF0000"/>
                </a:solidFill>
                <a:latin typeface="Times New Roman" panose="02020603050405020304" pitchFamily="18" charset="0"/>
                <a:cs typeface="Times New Roman" panose="02020603050405020304" pitchFamily="18" charset="0"/>
              </a:rPr>
              <a:t>:</a:t>
            </a:r>
          </a:p>
        </p:txBody>
      </p:sp>
      <p:graphicFrame>
        <p:nvGraphicFramePr>
          <p:cNvPr id="8" name="Object 7"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2809875" y="2820988"/>
          <a:ext cx="1308100" cy="393700"/>
        </p:xfrm>
        <a:graphic>
          <a:graphicData uri="http://schemas.openxmlformats.org/presentationml/2006/ole">
            <mc:AlternateContent xmlns:mc="http://schemas.openxmlformats.org/markup-compatibility/2006">
              <mc:Choice xmlns:v="urn:schemas-microsoft-com:vml" Requires="v">
                <p:oleObj name="Equation" r:id="rId3" imgW="1307880" imgH="393480" progId="Equation.DSMT4">
                  <p:embed/>
                </p:oleObj>
              </mc:Choice>
              <mc:Fallback>
                <p:oleObj name="Equation" r:id="rId3" imgW="1307880" imgH="393480" progId="Equation.DSMT4">
                  <p:embed/>
                  <p:pic>
                    <p:nvPicPr>
                      <p:cNvPr id="8" name="Object 7" descr="OPL20U25GSXzBJYl68kk8uQGfFKzs7yb1M4KJWUiLk6ZEvGF+qCIPSnY57AbBFCvTW2023.15.47+K4lPs7H94VUqPe2XwIsfPRnrXQE//QTEXxb8/8N4CNc6FpgZahzpTjFhMzSA7T/nHJa11DE8Ng2TP3iAmRczFlmslSuUNOgUeb6yRvs0="/>
                      <p:cNvPicPr/>
                      <p:nvPr/>
                    </p:nvPicPr>
                    <p:blipFill>
                      <a:blip r:embed="rId4"/>
                      <a:stretch>
                        <a:fillRect/>
                      </a:stretch>
                    </p:blipFill>
                    <p:spPr>
                      <a:xfrm>
                        <a:off x="2809875" y="2820988"/>
                        <a:ext cx="1308100" cy="393700"/>
                      </a:xfrm>
                      <a:prstGeom prst="rect">
                        <a:avLst/>
                      </a:prstGeom>
                    </p:spPr>
                  </p:pic>
                </p:oleObj>
              </mc:Fallback>
            </mc:AlternateContent>
          </a:graphicData>
        </a:graphic>
      </p:graphicFrame>
      <p:graphicFrame>
        <p:nvGraphicFramePr>
          <p:cNvPr id="9" name="Object 8" descr="OPL20U25GSXzBJYl68kk8uQGfFKzs7yb1M4KJWUiLk6ZEvGF+qCIPSnY57AbBFCvTW2023.15.47+K4lPs7H94VUqPe2XwIsfPRnrXQE//QTEXxb8/8N4CNc6FpgZahzpTjFhMzSA7T/nHJa11DE8Ng2TP3iAmRczFlmslSuUNOgUeb6yRvs0="/>
          <p:cNvGraphicFramePr>
            <a:graphicFrameLocks noChangeAspect="1"/>
          </p:cNvGraphicFramePr>
          <p:nvPr/>
        </p:nvGraphicFramePr>
        <p:xfrm>
          <a:off x="3286125" y="2162175"/>
          <a:ext cx="6705600" cy="469900"/>
        </p:xfrm>
        <a:graphic>
          <a:graphicData uri="http://schemas.openxmlformats.org/presentationml/2006/ole">
            <mc:AlternateContent xmlns:mc="http://schemas.openxmlformats.org/markup-compatibility/2006">
              <mc:Choice xmlns:v="urn:schemas-microsoft-com:vml" Requires="v">
                <p:oleObj name="Equation" r:id="rId5" imgW="6705360" imgH="469800" progId="Equation.DSMT4">
                  <p:embed/>
                </p:oleObj>
              </mc:Choice>
              <mc:Fallback>
                <p:oleObj name="Equation" r:id="rId5" imgW="6705360" imgH="469800" progId="Equation.DSMT4">
                  <p:embed/>
                  <p:pic>
                    <p:nvPicPr>
                      <p:cNvPr id="9" name="Object 8" descr="OPL20U25GSXzBJYl68kk8uQGfFKzs7yb1M4KJWUiLk6ZEvGF+qCIPSnY57AbBFCvTW2023.15.47+K4lPs7H94VUqPe2XwIsfPRnrXQE//QTEXxb8/8N4CNc6FpgZahzpTjFhMzSA7T/nHJa11DE8Ng2TP3iAmRczFlmslSuUNOgUeb6yRvs0="/>
                      <p:cNvPicPr/>
                      <p:nvPr/>
                    </p:nvPicPr>
                    <p:blipFill>
                      <a:blip r:embed="rId6"/>
                      <a:stretch>
                        <a:fillRect/>
                      </a:stretch>
                    </p:blipFill>
                    <p:spPr>
                      <a:xfrm>
                        <a:off x="3286125" y="2162175"/>
                        <a:ext cx="6705600" cy="469900"/>
                      </a:xfrm>
                      <a:prstGeom prst="rect">
                        <a:avLst/>
                      </a:prstGeom>
                    </p:spPr>
                  </p:pic>
                </p:oleObj>
              </mc:Fallback>
            </mc:AlternateContent>
          </a:graphicData>
        </a:graphic>
      </p:graphicFrame>
      <p:sp>
        <p:nvSpPr>
          <p:cNvPr id="11" name="Rectangle 10" descr="OPL20U25GSXzBJYl68kk8uQGfFKzs7yb1M4KJWUiLk6ZEvGF+qCIPSnY57AbBFCvTW2023.15.47+K4lPs7H94VUqPe2XwIsfPRnrXQE//QTEXxb8/8N4CNc6FpgZahzpTjFhMzSA7T/nHJa11DE8Ng2TP3iAmRczFlmslSuUNOgUeb6yRvs0="/>
          <p:cNvSpPr/>
          <p:nvPr/>
        </p:nvSpPr>
        <p:spPr>
          <a:xfrm>
            <a:off x="1136018" y="2732978"/>
            <a:ext cx="1663796" cy="523220"/>
          </a:xfrm>
          <a:prstGeom prst="rect">
            <a:avLst/>
          </a:prstGeom>
        </p:spPr>
        <p:txBody>
          <a:bodyPr wrap="square">
            <a:spAutoFit/>
          </a:bodyPr>
          <a:lstStyle/>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Tính</a:t>
            </a:r>
            <a:r>
              <a:rPr lang="en-US" sz="2800" b="1" dirty="0">
                <a:solidFill>
                  <a:srgbClr val="0000FF"/>
                </a:solidFill>
                <a:latin typeface="Times New Roman" panose="02020603050405020304" pitchFamily="18" charset="0"/>
                <a:cs typeface="Times New Roman" panose="02020603050405020304" pitchFamily="18" charset="0"/>
              </a:rPr>
              <a:t>:</a:t>
            </a:r>
            <a:endParaRPr lang="en-US" sz="2800" b="1" i="1" dirty="0">
              <a:solidFill>
                <a:srgbClr val="0000FF"/>
              </a:solidFill>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nvGraphicFramePr>
        <p:xfrm>
          <a:off x="5000625" y="2797175"/>
          <a:ext cx="1295400" cy="393700"/>
        </p:xfrm>
        <a:graphic>
          <a:graphicData uri="http://schemas.openxmlformats.org/presentationml/2006/ole">
            <mc:AlternateContent xmlns:mc="http://schemas.openxmlformats.org/markup-compatibility/2006">
              <mc:Choice xmlns:v="urn:schemas-microsoft-com:vml" Requires="v">
                <p:oleObj name="Equation" r:id="rId7" imgW="1295280" imgH="393480" progId="Equation.DSMT4">
                  <p:embed/>
                </p:oleObj>
              </mc:Choice>
              <mc:Fallback>
                <p:oleObj name="Equation" r:id="rId7" imgW="1295280" imgH="393480" progId="Equation.DSMT4">
                  <p:embed/>
                  <p:pic>
                    <p:nvPicPr>
                      <p:cNvPr id="12" name="Object 11"/>
                      <p:cNvPicPr/>
                      <p:nvPr/>
                    </p:nvPicPr>
                    <p:blipFill>
                      <a:blip r:embed="rId8"/>
                      <a:stretch>
                        <a:fillRect/>
                      </a:stretch>
                    </p:blipFill>
                    <p:spPr>
                      <a:xfrm>
                        <a:off x="5000625" y="2797175"/>
                        <a:ext cx="1295400" cy="393700"/>
                      </a:xfrm>
                      <a:prstGeom prst="rect">
                        <a:avLst/>
                      </a:prstGeom>
                    </p:spPr>
                  </p:pic>
                </p:oleObj>
              </mc:Fallback>
            </mc:AlternateContent>
          </a:graphicData>
        </a:graphic>
      </p:graphicFrame>
      <p:graphicFrame>
        <p:nvGraphicFramePr>
          <p:cNvPr id="13" name="Object 12"/>
          <p:cNvGraphicFramePr>
            <a:graphicFrameLocks noChangeAspect="1"/>
          </p:cNvGraphicFramePr>
          <p:nvPr/>
        </p:nvGraphicFramePr>
        <p:xfrm>
          <a:off x="655473" y="4413250"/>
          <a:ext cx="5080000" cy="584200"/>
        </p:xfrm>
        <a:graphic>
          <a:graphicData uri="http://schemas.openxmlformats.org/presentationml/2006/ole">
            <mc:AlternateContent xmlns:mc="http://schemas.openxmlformats.org/markup-compatibility/2006">
              <mc:Choice xmlns:v="urn:schemas-microsoft-com:vml" Requires="v">
                <p:oleObj name="Equation" r:id="rId9" imgW="5079960" imgH="583920" progId="Equation.DSMT4">
                  <p:embed/>
                </p:oleObj>
              </mc:Choice>
              <mc:Fallback>
                <p:oleObj name="Equation" r:id="rId9" imgW="5079960" imgH="583920" progId="Equation.DSMT4">
                  <p:embed/>
                  <p:pic>
                    <p:nvPicPr>
                      <p:cNvPr id="13" name="Object 12"/>
                      <p:cNvPicPr/>
                      <p:nvPr/>
                    </p:nvPicPr>
                    <p:blipFill>
                      <a:blip r:embed="rId10"/>
                      <a:stretch>
                        <a:fillRect/>
                      </a:stretch>
                    </p:blipFill>
                    <p:spPr>
                      <a:xfrm>
                        <a:off x="655473" y="4413250"/>
                        <a:ext cx="5080000" cy="584200"/>
                      </a:xfrm>
                      <a:prstGeom prst="rect">
                        <a:avLst/>
                      </a:prstGeom>
                    </p:spPr>
                  </p:pic>
                </p:oleObj>
              </mc:Fallback>
            </mc:AlternateContent>
          </a:graphicData>
        </a:graphic>
      </p:graphicFrame>
      <p:graphicFrame>
        <p:nvGraphicFramePr>
          <p:cNvPr id="14" name="Object 13"/>
          <p:cNvGraphicFramePr>
            <a:graphicFrameLocks noChangeAspect="1"/>
          </p:cNvGraphicFramePr>
          <p:nvPr/>
        </p:nvGraphicFramePr>
        <p:xfrm>
          <a:off x="1549487" y="4990551"/>
          <a:ext cx="3644900" cy="457200"/>
        </p:xfrm>
        <a:graphic>
          <a:graphicData uri="http://schemas.openxmlformats.org/presentationml/2006/ole">
            <mc:AlternateContent xmlns:mc="http://schemas.openxmlformats.org/markup-compatibility/2006">
              <mc:Choice xmlns:v="urn:schemas-microsoft-com:vml" Requires="v">
                <p:oleObj name="Equation" r:id="rId11" imgW="3644640" imgH="457200" progId="Equation.DSMT4">
                  <p:embed/>
                </p:oleObj>
              </mc:Choice>
              <mc:Fallback>
                <p:oleObj name="Equation" r:id="rId11" imgW="3644640" imgH="457200" progId="Equation.DSMT4">
                  <p:embed/>
                  <p:pic>
                    <p:nvPicPr>
                      <p:cNvPr id="14" name="Object 13"/>
                      <p:cNvPicPr/>
                      <p:nvPr/>
                    </p:nvPicPr>
                    <p:blipFill>
                      <a:blip r:embed="rId12"/>
                      <a:stretch>
                        <a:fillRect/>
                      </a:stretch>
                    </p:blipFill>
                    <p:spPr>
                      <a:xfrm>
                        <a:off x="1549487" y="4990551"/>
                        <a:ext cx="3644900" cy="457200"/>
                      </a:xfrm>
                      <a:prstGeom prst="rect">
                        <a:avLst/>
                      </a:prstGeom>
                    </p:spPr>
                  </p:pic>
                </p:oleObj>
              </mc:Fallback>
            </mc:AlternateContent>
          </a:graphicData>
        </a:graphic>
      </p:graphicFrame>
      <p:graphicFrame>
        <p:nvGraphicFramePr>
          <p:cNvPr id="15" name="Object 14"/>
          <p:cNvGraphicFramePr>
            <a:graphicFrameLocks noChangeAspect="1"/>
          </p:cNvGraphicFramePr>
          <p:nvPr/>
        </p:nvGraphicFramePr>
        <p:xfrm>
          <a:off x="1610478" y="5456416"/>
          <a:ext cx="4216400" cy="584200"/>
        </p:xfrm>
        <a:graphic>
          <a:graphicData uri="http://schemas.openxmlformats.org/presentationml/2006/ole">
            <mc:AlternateContent xmlns:mc="http://schemas.openxmlformats.org/markup-compatibility/2006">
              <mc:Choice xmlns:v="urn:schemas-microsoft-com:vml" Requires="v">
                <p:oleObj name="Equation" r:id="rId13" imgW="4216320" imgH="583920" progId="Equation.DSMT4">
                  <p:embed/>
                </p:oleObj>
              </mc:Choice>
              <mc:Fallback>
                <p:oleObj name="Equation" r:id="rId13" imgW="4216320" imgH="583920" progId="Equation.DSMT4">
                  <p:embed/>
                  <p:pic>
                    <p:nvPicPr>
                      <p:cNvPr id="15" name="Object 14"/>
                      <p:cNvPicPr/>
                      <p:nvPr/>
                    </p:nvPicPr>
                    <p:blipFill>
                      <a:blip r:embed="rId14"/>
                      <a:stretch>
                        <a:fillRect/>
                      </a:stretch>
                    </p:blipFill>
                    <p:spPr>
                      <a:xfrm>
                        <a:off x="1610478" y="5456416"/>
                        <a:ext cx="4216400" cy="584200"/>
                      </a:xfrm>
                      <a:prstGeom prst="rect">
                        <a:avLst/>
                      </a:prstGeom>
                    </p:spPr>
                  </p:pic>
                </p:oleObj>
              </mc:Fallback>
            </mc:AlternateContent>
          </a:graphicData>
        </a:graphic>
      </p:graphicFrame>
      <p:graphicFrame>
        <p:nvGraphicFramePr>
          <p:cNvPr id="16" name="Object 15"/>
          <p:cNvGraphicFramePr>
            <a:graphicFrameLocks noChangeAspect="1"/>
          </p:cNvGraphicFramePr>
          <p:nvPr/>
        </p:nvGraphicFramePr>
        <p:xfrm>
          <a:off x="1644575" y="6024058"/>
          <a:ext cx="2666167" cy="482322"/>
        </p:xfrm>
        <a:graphic>
          <a:graphicData uri="http://schemas.openxmlformats.org/presentationml/2006/ole">
            <mc:AlternateContent xmlns:mc="http://schemas.openxmlformats.org/markup-compatibility/2006">
              <mc:Choice xmlns:v="urn:schemas-microsoft-com:vml" Requires="v">
                <p:oleObj name="Equation" r:id="rId15" imgW="2527200" imgH="457200" progId="Equation.DSMT4">
                  <p:embed/>
                </p:oleObj>
              </mc:Choice>
              <mc:Fallback>
                <p:oleObj name="Equation" r:id="rId15" imgW="2527200" imgH="457200" progId="Equation.DSMT4">
                  <p:embed/>
                  <p:pic>
                    <p:nvPicPr>
                      <p:cNvPr id="16" name="Object 15"/>
                      <p:cNvPicPr/>
                      <p:nvPr/>
                    </p:nvPicPr>
                    <p:blipFill>
                      <a:blip r:embed="rId16"/>
                      <a:stretch>
                        <a:fillRect/>
                      </a:stretch>
                    </p:blipFill>
                    <p:spPr>
                      <a:xfrm>
                        <a:off x="1644575" y="6024058"/>
                        <a:ext cx="2666167" cy="482322"/>
                      </a:xfrm>
                      <a:prstGeom prst="rect">
                        <a:avLst/>
                      </a:prstGeom>
                    </p:spPr>
                  </p:pic>
                </p:oleObj>
              </mc:Fallback>
            </mc:AlternateContent>
          </a:graphicData>
        </a:graphic>
      </p:graphicFrame>
      <p:sp>
        <p:nvSpPr>
          <p:cNvPr id="17" name="Rectangle 16"/>
          <p:cNvSpPr/>
          <p:nvPr/>
        </p:nvSpPr>
        <p:spPr>
          <a:xfrm>
            <a:off x="6364050" y="4023882"/>
            <a:ext cx="1562824" cy="523220"/>
          </a:xfrm>
          <a:prstGeom prst="rect">
            <a:avLst/>
          </a:prstGeom>
        </p:spPr>
        <p:txBody>
          <a:bodyPr wrap="square">
            <a:spAutoFit/>
          </a:bodyPr>
          <a:lstStyle/>
          <a:p>
            <a:r>
              <a:rPr lang="en-US" sz="2800" dirty="0">
                <a:solidFill>
                  <a:srgbClr val="0000FF"/>
                </a:solidFill>
                <a:latin typeface="Times New Roman" panose="02020603050405020304" pitchFamily="18" charset="0"/>
                <a:cs typeface="Times New Roman" panose="02020603050405020304" pitchFamily="18" charset="0"/>
              </a:rPr>
              <a:t>b) Ta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p>
        </p:txBody>
      </p:sp>
      <p:graphicFrame>
        <p:nvGraphicFramePr>
          <p:cNvPr id="18" name="Object 17"/>
          <p:cNvGraphicFramePr>
            <a:graphicFrameLocks noChangeAspect="1"/>
          </p:cNvGraphicFramePr>
          <p:nvPr/>
        </p:nvGraphicFramePr>
        <p:xfrm>
          <a:off x="6270625" y="4565650"/>
          <a:ext cx="5067300" cy="584200"/>
        </p:xfrm>
        <a:graphic>
          <a:graphicData uri="http://schemas.openxmlformats.org/presentationml/2006/ole">
            <mc:AlternateContent xmlns:mc="http://schemas.openxmlformats.org/markup-compatibility/2006">
              <mc:Choice xmlns:v="urn:schemas-microsoft-com:vml" Requires="v">
                <p:oleObj name="Equation" r:id="rId17" imgW="5067000" imgH="583920" progId="Equation.DSMT4">
                  <p:embed/>
                </p:oleObj>
              </mc:Choice>
              <mc:Fallback>
                <p:oleObj name="Equation" r:id="rId17" imgW="5067000" imgH="583920" progId="Equation.DSMT4">
                  <p:embed/>
                  <p:pic>
                    <p:nvPicPr>
                      <p:cNvPr id="18" name="Object 17"/>
                      <p:cNvPicPr/>
                      <p:nvPr/>
                    </p:nvPicPr>
                    <p:blipFill>
                      <a:blip r:embed="rId18"/>
                      <a:stretch>
                        <a:fillRect/>
                      </a:stretch>
                    </p:blipFill>
                    <p:spPr>
                      <a:xfrm>
                        <a:off x="6270625" y="4565650"/>
                        <a:ext cx="5067300" cy="584200"/>
                      </a:xfrm>
                      <a:prstGeom prst="rect">
                        <a:avLst/>
                      </a:prstGeom>
                    </p:spPr>
                  </p:pic>
                </p:oleObj>
              </mc:Fallback>
            </mc:AlternateContent>
          </a:graphicData>
        </a:graphic>
      </p:graphicFrame>
      <p:graphicFrame>
        <p:nvGraphicFramePr>
          <p:cNvPr id="19" name="Object 18"/>
          <p:cNvGraphicFramePr>
            <a:graphicFrameLocks noChangeAspect="1"/>
          </p:cNvGraphicFramePr>
          <p:nvPr/>
        </p:nvGraphicFramePr>
        <p:xfrm>
          <a:off x="7008705" y="5171119"/>
          <a:ext cx="3992801" cy="500839"/>
        </p:xfrm>
        <a:graphic>
          <a:graphicData uri="http://schemas.openxmlformats.org/presentationml/2006/ole">
            <mc:AlternateContent xmlns:mc="http://schemas.openxmlformats.org/markup-compatibility/2006">
              <mc:Choice xmlns:v="urn:schemas-microsoft-com:vml" Requires="v">
                <p:oleObj name="Equation" r:id="rId19" imgW="3644640" imgH="457200" progId="Equation.DSMT4">
                  <p:embed/>
                </p:oleObj>
              </mc:Choice>
              <mc:Fallback>
                <p:oleObj name="Equation" r:id="rId19" imgW="3644640" imgH="457200" progId="Equation.DSMT4">
                  <p:embed/>
                  <p:pic>
                    <p:nvPicPr>
                      <p:cNvPr id="19" name="Object 18"/>
                      <p:cNvPicPr/>
                      <p:nvPr/>
                    </p:nvPicPr>
                    <p:blipFill>
                      <a:blip r:embed="rId20"/>
                      <a:stretch>
                        <a:fillRect/>
                      </a:stretch>
                    </p:blipFill>
                    <p:spPr>
                      <a:xfrm>
                        <a:off x="7008705" y="5171119"/>
                        <a:ext cx="3992801" cy="500839"/>
                      </a:xfrm>
                      <a:prstGeom prst="rect">
                        <a:avLst/>
                      </a:prstGeom>
                    </p:spPr>
                  </p:pic>
                </p:oleObj>
              </mc:Fallback>
            </mc:AlternateContent>
          </a:graphicData>
        </a:graphic>
      </p:graphicFrame>
      <p:graphicFrame>
        <p:nvGraphicFramePr>
          <p:cNvPr id="20" name="Object 19"/>
          <p:cNvGraphicFramePr>
            <a:graphicFrameLocks noChangeAspect="1"/>
          </p:cNvGraphicFramePr>
          <p:nvPr/>
        </p:nvGraphicFramePr>
        <p:xfrm>
          <a:off x="7044009" y="5618721"/>
          <a:ext cx="4520973" cy="606311"/>
        </p:xfrm>
        <a:graphic>
          <a:graphicData uri="http://schemas.openxmlformats.org/presentationml/2006/ole">
            <mc:AlternateContent xmlns:mc="http://schemas.openxmlformats.org/markup-compatibility/2006">
              <mc:Choice xmlns:v="urn:schemas-microsoft-com:vml" Requires="v">
                <p:oleObj name="Equation" r:id="rId21" imgW="4356000" imgH="583920" progId="Equation.DSMT4">
                  <p:embed/>
                </p:oleObj>
              </mc:Choice>
              <mc:Fallback>
                <p:oleObj name="Equation" r:id="rId21" imgW="4356000" imgH="583920" progId="Equation.DSMT4">
                  <p:embed/>
                  <p:pic>
                    <p:nvPicPr>
                      <p:cNvPr id="20" name="Object 19"/>
                      <p:cNvPicPr/>
                      <p:nvPr/>
                    </p:nvPicPr>
                    <p:blipFill>
                      <a:blip r:embed="rId22"/>
                      <a:stretch>
                        <a:fillRect/>
                      </a:stretch>
                    </p:blipFill>
                    <p:spPr>
                      <a:xfrm>
                        <a:off x="7044009" y="5618721"/>
                        <a:ext cx="4520973" cy="606311"/>
                      </a:xfrm>
                      <a:prstGeom prst="rect">
                        <a:avLst/>
                      </a:prstGeom>
                    </p:spPr>
                  </p:pic>
                </p:oleObj>
              </mc:Fallback>
            </mc:AlternateContent>
          </a:graphicData>
        </a:graphic>
      </p:graphicFrame>
      <p:graphicFrame>
        <p:nvGraphicFramePr>
          <p:cNvPr id="21" name="Object 20"/>
          <p:cNvGraphicFramePr>
            <a:graphicFrameLocks noChangeAspect="1"/>
          </p:cNvGraphicFramePr>
          <p:nvPr/>
        </p:nvGraphicFramePr>
        <p:xfrm>
          <a:off x="7008706" y="6075539"/>
          <a:ext cx="1412484" cy="493684"/>
        </p:xfrm>
        <a:graphic>
          <a:graphicData uri="http://schemas.openxmlformats.org/presentationml/2006/ole">
            <mc:AlternateContent xmlns:mc="http://schemas.openxmlformats.org/markup-compatibility/2006">
              <mc:Choice xmlns:v="urn:schemas-microsoft-com:vml" Requires="v">
                <p:oleObj name="Equation" r:id="rId23" imgW="1307880" imgH="457200" progId="Equation.DSMT4">
                  <p:embed/>
                </p:oleObj>
              </mc:Choice>
              <mc:Fallback>
                <p:oleObj name="Equation" r:id="rId23" imgW="1307880" imgH="457200" progId="Equation.DSMT4">
                  <p:embed/>
                  <p:pic>
                    <p:nvPicPr>
                      <p:cNvPr id="21" name="Object 20"/>
                      <p:cNvPicPr/>
                      <p:nvPr/>
                    </p:nvPicPr>
                    <p:blipFill>
                      <a:blip r:embed="rId24"/>
                      <a:stretch>
                        <a:fillRect/>
                      </a:stretch>
                    </p:blipFill>
                    <p:spPr>
                      <a:xfrm>
                        <a:off x="7008706" y="6075539"/>
                        <a:ext cx="1412484" cy="493684"/>
                      </a:xfrm>
                      <a:prstGeom prst="rect">
                        <a:avLst/>
                      </a:prstGeom>
                    </p:spPr>
                  </p:pic>
                </p:oleObj>
              </mc:Fallback>
            </mc:AlternateContent>
          </a:graphicData>
        </a:graphic>
      </p:graphicFrame>
      <p:sp>
        <p:nvSpPr>
          <p:cNvPr id="22" name="Thought Bubble: Cloud 21">
            <a:extLst>
              <a:ext uri="{FF2B5EF4-FFF2-40B4-BE49-F238E27FC236}">
                <a16:creationId xmlns:a16="http://schemas.microsoft.com/office/drawing/2014/main" id="{834F6132-FFC7-2717-E119-6230E9A3F830}"/>
              </a:ext>
            </a:extLst>
          </p:cNvPr>
          <p:cNvSpPr/>
          <p:nvPr/>
        </p:nvSpPr>
        <p:spPr>
          <a:xfrm>
            <a:off x="5172837" y="96697"/>
            <a:ext cx="5827570" cy="2038346"/>
          </a:xfrm>
          <a:prstGeom prst="cloudCallou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Times New Roman" panose="02020603050405020304" pitchFamily="18" charset="0"/>
                <a:cs typeface="Times New Roman" panose="02020603050405020304" pitchFamily="18" charset="0"/>
              </a:rPr>
              <a:t>Muốn </a:t>
            </a:r>
            <a:r>
              <a:rPr lang="en-US" sz="3000" dirty="0" err="1">
                <a:latin typeface="Times New Roman" panose="02020603050405020304" pitchFamily="18" charset="0"/>
                <a:cs typeface="Times New Roman" panose="02020603050405020304" pitchFamily="18" charset="0"/>
              </a:rPr>
              <a:t>trừ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A </a:t>
            </a:r>
            <a:r>
              <a:rPr lang="en-US" sz="3000" dirty="0" err="1">
                <a:latin typeface="Times New Roman" panose="02020603050405020304" pitchFamily="18" charset="0"/>
                <a:cs typeface="Times New Roman" panose="02020603050405020304" pitchFamily="18" charset="0"/>
              </a:rPr>
              <a:t>cho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thức</a:t>
            </a:r>
            <a:r>
              <a:rPr lang="en-US" sz="3000" dirty="0">
                <a:latin typeface="Times New Roman" panose="02020603050405020304" pitchFamily="18" charset="0"/>
                <a:cs typeface="Times New Roman" panose="02020603050405020304" pitchFamily="18" charset="0"/>
              </a:rPr>
              <a:t> B ta </a:t>
            </a:r>
            <a:r>
              <a:rPr lang="en-US" sz="3000" dirty="0" err="1">
                <a:latin typeface="Times New Roman" panose="02020603050405020304" pitchFamily="18" charset="0"/>
                <a:cs typeface="Times New Roman" panose="02020603050405020304" pitchFamily="18" charset="0"/>
              </a:rPr>
              <a:t>làm</a:t>
            </a:r>
            <a:r>
              <a:rPr lang="en-US" sz="3000" dirty="0">
                <a:latin typeface="Times New Roman" panose="02020603050405020304" pitchFamily="18" charset="0"/>
                <a:cs typeface="Times New Roman" panose="02020603050405020304" pitchFamily="18" charset="0"/>
              </a:rPr>
              <a:t> như </a:t>
            </a:r>
            <a:r>
              <a:rPr lang="en-US" sz="3000" dirty="0" err="1">
                <a:latin typeface="Times New Roman" panose="02020603050405020304" pitchFamily="18" charset="0"/>
                <a:cs typeface="Times New Roman" panose="02020603050405020304" pitchFamily="18" charset="0"/>
              </a:rPr>
              <a:t>thế</a:t>
            </a:r>
            <a:r>
              <a:rPr lang="en-US" sz="3000" dirty="0">
                <a:latin typeface="Times New Roman" panose="02020603050405020304" pitchFamily="18" charset="0"/>
                <a:cs typeface="Times New Roman" panose="02020603050405020304" pitchFamily="18" charset="0"/>
              </a:rPr>
              <a:t> nào?</a:t>
            </a:r>
          </a:p>
        </p:txBody>
      </p:sp>
      <p:cxnSp>
        <p:nvCxnSpPr>
          <p:cNvPr id="10" name="Straight Connector 9">
            <a:extLst>
              <a:ext uri="{FF2B5EF4-FFF2-40B4-BE49-F238E27FC236}">
                <a16:creationId xmlns:a16="http://schemas.microsoft.com/office/drawing/2014/main" id="{EC248351-877F-F737-B5AC-0DAD92C2BCF9}"/>
              </a:ext>
            </a:extLst>
          </p:cNvPr>
          <p:cNvCxnSpPr/>
          <p:nvPr/>
        </p:nvCxnSpPr>
        <p:spPr>
          <a:xfrm>
            <a:off x="5981700" y="3871482"/>
            <a:ext cx="0" cy="298651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08985817"/>
      </p:ext>
    </p:extLst>
  </p:cSld>
  <p:clrMapOvr>
    <a:masterClrMapping/>
  </p:clrMapOvr>
</p:sld>
</file>

<file path=ppt/theme/theme1.xml><?xml version="1.0" encoding="utf-8"?>
<a:theme xmlns:a="http://schemas.openxmlformats.org/drawingml/2006/main" name="Office Theme">
  <a:themeElements>
    <a:clrScheme name="Color of 2020">
      <a:dk1>
        <a:srgbClr val="3F3F3F"/>
      </a:dk1>
      <a:lt1>
        <a:sysClr val="window" lastClr="FFFFFF"/>
      </a:lt1>
      <a:dk2>
        <a:srgbClr val="1D4E89"/>
      </a:dk2>
      <a:lt2>
        <a:srgbClr val="E7E6E6"/>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Custom 5">
      <a:majorFont>
        <a:latin typeface="A3.OpenSansBold-San"/>
        <a:ea typeface=""/>
        <a:cs typeface=""/>
      </a:majorFont>
      <a:minorFont>
        <a:latin typeface="A3.OpenSans-S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Presentation1" id="{10A84C02-4F09-40FE-82F3-79312BC08B2E}" vid="{69A41932-5ED9-47B3-8A6B-37B62AB78E1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A84C02-4F09-40FE-82F3-79312BC08B2E}" vid="{8CF0B9B1-669A-4898-A12F-E87E9FA76E17}"/>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UI/customUI14.xml>Đây là sản phẩm của các thầy cô tham gia soạn PPT789 
Dự án giáo dục Lê Thị Hoài Phương
Sản phẩm không được phép thương mại dưới mọi hình thức.


</file>

<file path=docProps/app.xml><?xml version="1.0" encoding="utf-8"?>
<Properties xmlns="http://schemas.openxmlformats.org/officeDocument/2006/extended-properties" xmlns:vt="http://schemas.openxmlformats.org/officeDocument/2006/docPropsVTypes">
  <Template>blank</Template>
  <TotalTime>1891</TotalTime>
  <Words>396</Words>
  <Application>Microsoft Office PowerPoint</Application>
  <PresentationFormat>Widescreen</PresentationFormat>
  <Paragraphs>65</Paragraphs>
  <Slides>12</Slides>
  <Notes>0</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12</vt:i4>
      </vt:variant>
    </vt:vector>
  </HeadingPairs>
  <TitlesOfParts>
    <vt:vector size="23" baseType="lpstr">
      <vt:lpstr>A3.OpenSansBold-San</vt:lpstr>
      <vt:lpstr>A3.OpenSans-San</vt:lpstr>
      <vt:lpstr>Arial</vt:lpstr>
      <vt:lpstr>Calibri</vt:lpstr>
      <vt:lpstr>Calibri Light</vt:lpstr>
      <vt:lpstr>Cambria Math</vt:lpstr>
      <vt:lpstr>Times New Roman</vt:lpstr>
      <vt:lpstr>Office Theme</vt:lpstr>
      <vt:lpstr>Custom Design</vt:lpstr>
      <vt:lpstr>1_Office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Lê Ngọc Bảo Trân</dc:creator>
  <cp:lastModifiedBy>A36697 Dương Tuấn Anh</cp:lastModifiedBy>
  <cp:revision>176</cp:revision>
  <dcterms:created xsi:type="dcterms:W3CDTF">2021-08-12T00:09:30Z</dcterms:created>
  <dcterms:modified xsi:type="dcterms:W3CDTF">2023-11-24T07:57:13Z</dcterms:modified>
</cp:coreProperties>
</file>