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sldIdLst>
    <p:sldId id="465" r:id="rId2"/>
    <p:sldId id="300" r:id="rId3"/>
    <p:sldId id="311" r:id="rId4"/>
    <p:sldId id="312" r:id="rId5"/>
    <p:sldId id="313" r:id="rId6"/>
    <p:sldId id="314" r:id="rId7"/>
    <p:sldId id="309" r:id="rId8"/>
    <p:sldId id="317" r:id="rId9"/>
    <p:sldId id="305" r:id="rId10"/>
    <p:sldId id="318" r:id="rId11"/>
    <p:sldId id="319" r:id="rId12"/>
    <p:sldId id="316" r:id="rId13"/>
    <p:sldId id="320" r:id="rId14"/>
  </p:sldIdLst>
  <p:sldSz cx="12192000" cy="6858000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99"/>
    <a:srgbClr val="FF7707"/>
    <a:srgbClr val="800080"/>
    <a:srgbClr val="993366"/>
    <a:srgbClr val="02BE18"/>
    <a:srgbClr val="6600FF"/>
    <a:srgbClr val="CC66FF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88FD8-7BD9-4852-830B-CF0662DAEE8B}" type="doc">
      <dgm:prSet loTypeId="urn:microsoft.com/office/officeart/2008/layout/VerticalCurvedList" loCatId="list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4395E-B61B-4F58-B49E-1E7E5150FA18}" type="pres">
      <dgm:prSet presAssocID="{DB988FD8-7BD9-4852-830B-CF0662DAEE8B}" presName="Name0" presStyleCnt="0">
        <dgm:presLayoutVars>
          <dgm:chMax val="7"/>
          <dgm:chPref val="7"/>
          <dgm:dir/>
        </dgm:presLayoutVars>
      </dgm:prSet>
      <dgm:spPr/>
    </dgm:pt>
    <dgm:pt modelId="{8ED75BAD-B1E3-4F32-9A37-194F4BF556C2}" type="pres">
      <dgm:prSet presAssocID="{DB988FD8-7BD9-4852-830B-CF0662DAEE8B}" presName="Name1" presStyleCnt="0"/>
      <dgm:spPr/>
    </dgm:pt>
    <dgm:pt modelId="{82608753-B681-47EA-A3E9-1C6CC34322A3}" type="pres">
      <dgm:prSet presAssocID="{DB988FD8-7BD9-4852-830B-CF0662DAEE8B}" presName="cycle" presStyleCnt="0"/>
      <dgm:spPr/>
    </dgm:pt>
    <dgm:pt modelId="{6FDEEC99-4EAD-438B-81EE-D2CB6105F503}" type="pres">
      <dgm:prSet presAssocID="{DB988FD8-7BD9-4852-830B-CF0662DAEE8B}" presName="srcNode" presStyleLbl="node1" presStyleIdx="0" presStyleCnt="0"/>
      <dgm:spPr/>
    </dgm:pt>
    <dgm:pt modelId="{F6FF175F-DBB0-4C31-8CE5-7A3241567114}" type="pres">
      <dgm:prSet presAssocID="{DB988FD8-7BD9-4852-830B-CF0662DAEE8B}" presName="conn" presStyleLbl="parChTrans1D2" presStyleIdx="0" presStyleCnt="1"/>
      <dgm:spPr/>
    </dgm:pt>
    <dgm:pt modelId="{40BC0662-F78F-4EF0-B48F-D7AF730BFF15}" type="pres">
      <dgm:prSet presAssocID="{DB988FD8-7BD9-4852-830B-CF0662DAEE8B}" presName="extraNode" presStyleLbl="node1" presStyleIdx="0" presStyleCnt="0"/>
      <dgm:spPr/>
    </dgm:pt>
    <dgm:pt modelId="{00322D28-ED4E-418A-AC53-DA76149401D4}" type="pres">
      <dgm:prSet presAssocID="{DB988FD8-7BD9-4852-830B-CF0662DAEE8B}" presName="dstNode" presStyleLbl="node1" presStyleIdx="0" presStyleCnt="0"/>
      <dgm:spPr/>
    </dgm:pt>
  </dgm:ptLst>
  <dgm:cxnLst>
    <dgm:cxn modelId="{7D791C67-EA87-40E4-88CB-D6DEA3BEB8C0}" type="presOf" srcId="{DB988FD8-7BD9-4852-830B-CF0662DAEE8B}" destId="{BDD4395E-B61B-4F58-B49E-1E7E5150FA18}" srcOrd="0" destOrd="0" presId="urn:microsoft.com/office/officeart/2008/layout/VerticalCurvedList"/>
    <dgm:cxn modelId="{9D2D746B-4BEF-4C6F-BC20-BA612513AF21}" type="presParOf" srcId="{BDD4395E-B61B-4F58-B49E-1E7E5150FA18}" destId="{8ED75BAD-B1E3-4F32-9A37-194F4BF556C2}" srcOrd="0" destOrd="0" presId="urn:microsoft.com/office/officeart/2008/layout/VerticalCurvedList"/>
    <dgm:cxn modelId="{DFE87A7C-F962-4AFE-8DFC-B4EA99E16471}" type="presParOf" srcId="{8ED75BAD-B1E3-4F32-9A37-194F4BF556C2}" destId="{82608753-B681-47EA-A3E9-1C6CC34322A3}" srcOrd="0" destOrd="0" presId="urn:microsoft.com/office/officeart/2008/layout/VerticalCurvedList"/>
    <dgm:cxn modelId="{73E47BD3-A8F9-4111-8721-F991F020F730}" type="presParOf" srcId="{82608753-B681-47EA-A3E9-1C6CC34322A3}" destId="{6FDEEC99-4EAD-438B-81EE-D2CB6105F503}" srcOrd="0" destOrd="0" presId="urn:microsoft.com/office/officeart/2008/layout/VerticalCurvedList"/>
    <dgm:cxn modelId="{926CF47F-B5B3-48DD-A2D1-1AF9CF3ADA66}" type="presParOf" srcId="{82608753-B681-47EA-A3E9-1C6CC34322A3}" destId="{F6FF175F-DBB0-4C31-8CE5-7A3241567114}" srcOrd="1" destOrd="0" presId="urn:microsoft.com/office/officeart/2008/layout/VerticalCurvedList"/>
    <dgm:cxn modelId="{59321D8B-E65E-46C3-BAD5-15D142349ADE}" type="presParOf" srcId="{82608753-B681-47EA-A3E9-1C6CC34322A3}" destId="{40BC0662-F78F-4EF0-B48F-D7AF730BFF15}" srcOrd="2" destOrd="0" presId="urn:microsoft.com/office/officeart/2008/layout/VerticalCurvedList"/>
    <dgm:cxn modelId="{FD21DDAE-37C7-4C3B-9CF7-FB425BA50003}" type="presParOf" srcId="{82608753-B681-47EA-A3E9-1C6CC34322A3}" destId="{00322D28-ED4E-418A-AC53-DA76149401D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C12D4-BB10-4ED1-8263-8EF38606FE7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6DC3BC-F250-4EBA-8E6D-A01C0552F0DD}">
      <dgm:prSet phldrT="[Text]" custT="1"/>
      <dgm:spPr/>
      <dgm:t>
        <a:bodyPr/>
        <a:lstStyle/>
        <a:p>
          <a:r>
            <a: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</a:t>
          </a:r>
          <a:r>
            <a:rPr lang="en-US" sz="29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28BA050-7511-40DA-8E0F-51445A8AEB1F}" type="parTrans" cxnId="{18CE41A4-19FB-488C-9688-9C57FF3D5845}">
      <dgm:prSet/>
      <dgm:spPr/>
      <dgm:t>
        <a:bodyPr/>
        <a:lstStyle/>
        <a:p>
          <a:endParaRPr lang="en-US"/>
        </a:p>
      </dgm:t>
    </dgm:pt>
    <dgm:pt modelId="{041EBA1E-4A72-472C-87CC-823BDF732A07}" type="sibTrans" cxnId="{18CE41A4-19FB-488C-9688-9C57FF3D5845}">
      <dgm:prSet/>
      <dgm:spPr/>
      <dgm:t>
        <a:bodyPr/>
        <a:lstStyle/>
        <a:p>
          <a:endParaRPr lang="en-US"/>
        </a:p>
      </dgm:t>
    </dgm:pt>
    <dgm:pt modelId="{22F73C86-A611-4E7C-BDFA-2FB9B053C58D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-10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10</a:t>
          </a:r>
        </a:p>
      </dgm:t>
    </dgm:pt>
    <dgm:pt modelId="{1D154436-4121-478E-8CFB-39BD3AC67E58}" type="parTrans" cxnId="{C2463456-466E-4E06-BD2D-C32EA495F7B2}">
      <dgm:prSet/>
      <dgm:spPr/>
      <dgm:t>
        <a:bodyPr/>
        <a:lstStyle/>
        <a:p>
          <a:endParaRPr lang="en-US"/>
        </a:p>
      </dgm:t>
    </dgm:pt>
    <dgm:pt modelId="{F0F30777-E163-4641-BE57-97E63858B676}" type="sibTrans" cxnId="{C2463456-466E-4E06-BD2D-C32EA495F7B2}">
      <dgm:prSet/>
      <dgm:spPr/>
      <dgm:t>
        <a:bodyPr/>
        <a:lstStyle/>
        <a:p>
          <a:endParaRPr lang="en-US"/>
        </a:p>
      </dgm:t>
    </dgm:pt>
    <dgm:pt modelId="{B7B13332-6F1F-4F72-B8D1-C793D1F7C76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-30; ….</a:t>
          </a:r>
        </a:p>
      </dgm:t>
    </dgm:pt>
    <dgm:pt modelId="{ABCD2A89-DC6C-4348-8D2B-CD6245388522}" type="parTrans" cxnId="{701EDDE7-1535-440E-B021-CAC9F9CD1FB5}">
      <dgm:prSet/>
      <dgm:spPr/>
      <dgm:t>
        <a:bodyPr/>
        <a:lstStyle/>
        <a:p>
          <a:endParaRPr lang="en-US"/>
        </a:p>
      </dgm:t>
    </dgm:pt>
    <dgm:pt modelId="{A0ACA06F-E7DF-4C05-9F90-223381486CC9}" type="sibTrans" cxnId="{701EDDE7-1535-440E-B021-CAC9F9CD1FB5}">
      <dgm:prSet/>
      <dgm:spPr/>
      <dgm:t>
        <a:bodyPr/>
        <a:lstStyle/>
        <a:p>
          <a:endParaRPr lang="en-US"/>
        </a:p>
      </dgm:t>
    </dgm:pt>
    <dgm:pt modelId="{FA0F37DD-2CE4-4AAC-8C85-DD5D770260B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36A1E9C-487C-47B7-AD83-9A39C9768E48}" type="parTrans" cxnId="{59343F96-C3F2-40BC-8AEB-0458F79E1A01}">
      <dgm:prSet/>
      <dgm:spPr/>
      <dgm:t>
        <a:bodyPr/>
        <a:lstStyle/>
        <a:p>
          <a:endParaRPr lang="en-US"/>
        </a:p>
      </dgm:t>
    </dgm:pt>
    <dgm:pt modelId="{43CCE7B6-2CC3-4AE4-AD16-78982F9B8273}" type="sibTrans" cxnId="{59343F96-C3F2-40BC-8AEB-0458F79E1A01}">
      <dgm:prSet/>
      <dgm:spPr/>
      <dgm:t>
        <a:bodyPr/>
        <a:lstStyle/>
        <a:p>
          <a:endParaRPr lang="en-US"/>
        </a:p>
      </dgm:t>
    </dgm:pt>
    <dgm:pt modelId="{40E3D565-9D16-402F-A0F7-3C4E4D58E5A6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32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-31</a:t>
          </a:r>
        </a:p>
      </dgm:t>
    </dgm:pt>
    <dgm:pt modelId="{1CEEAE03-DE38-4F33-9862-1806DC1D22E9}" type="parTrans" cxnId="{85AAE657-E1EF-4DC1-8D71-1F98B5878E41}">
      <dgm:prSet/>
      <dgm:spPr/>
      <dgm:t>
        <a:bodyPr/>
        <a:lstStyle/>
        <a:p>
          <a:endParaRPr lang="en-US"/>
        </a:p>
      </dgm:t>
    </dgm:pt>
    <dgm:pt modelId="{4A505428-6A75-4F67-9F8F-9F65ED305848}" type="sibTrans" cxnId="{85AAE657-E1EF-4DC1-8D71-1F98B5878E41}">
      <dgm:prSet/>
      <dgm:spPr/>
      <dgm:t>
        <a:bodyPr/>
        <a:lstStyle/>
        <a:p>
          <a:endParaRPr lang="en-US"/>
        </a:p>
      </dgm:t>
    </dgm:pt>
    <dgm:pt modelId="{32BF93E9-6C10-468E-93C7-E9CC2CA001A6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7; …</a:t>
          </a:r>
        </a:p>
      </dgm:t>
    </dgm:pt>
    <dgm:pt modelId="{C11D35F4-608C-497A-82BD-D52F3D00850B}" type="parTrans" cxnId="{D288BCB3-E7F5-4ECC-92BB-D073AC0E6BCE}">
      <dgm:prSet/>
      <dgm:spPr/>
      <dgm:t>
        <a:bodyPr/>
        <a:lstStyle/>
        <a:p>
          <a:endParaRPr lang="en-US"/>
        </a:p>
      </dgm:t>
    </dgm:pt>
    <dgm:pt modelId="{DEC46A21-6B86-46A0-8432-C801FFC87919}" type="sibTrans" cxnId="{D288BCB3-E7F5-4ECC-92BB-D073AC0E6BCE}">
      <dgm:prSet/>
      <dgm:spPr/>
      <dgm:t>
        <a:bodyPr/>
        <a:lstStyle/>
        <a:p>
          <a:endParaRPr lang="en-US"/>
        </a:p>
      </dgm:t>
    </dgm:pt>
    <dgm:pt modelId="{E8BD55FB-77CD-45A3-BB91-94685F15582C}" type="pres">
      <dgm:prSet presAssocID="{53DC12D4-BB10-4ED1-8263-8EF38606FE7A}" presName="Name0" presStyleCnt="0">
        <dgm:presLayoutVars>
          <dgm:dir/>
          <dgm:animLvl val="lvl"/>
          <dgm:resizeHandles/>
        </dgm:presLayoutVars>
      </dgm:prSet>
      <dgm:spPr/>
    </dgm:pt>
    <dgm:pt modelId="{78EBFAD2-9F41-4E68-8750-D68DBD26A3B7}" type="pres">
      <dgm:prSet presAssocID="{586DC3BC-F250-4EBA-8E6D-A01C0552F0DD}" presName="linNode" presStyleCnt="0"/>
      <dgm:spPr/>
    </dgm:pt>
    <dgm:pt modelId="{0B6017B2-9B91-4657-BD56-035693BC7CBA}" type="pres">
      <dgm:prSet presAssocID="{586DC3BC-F250-4EBA-8E6D-A01C0552F0DD}" presName="parentShp" presStyleLbl="node1" presStyleIdx="0" presStyleCnt="2" custScaleX="142876" custLinFactNeighborY="-1394">
        <dgm:presLayoutVars>
          <dgm:bulletEnabled val="1"/>
        </dgm:presLayoutVars>
      </dgm:prSet>
      <dgm:spPr/>
    </dgm:pt>
    <dgm:pt modelId="{A8A82AA4-AD3B-4B5B-9E4C-C80CC1FF6130}" type="pres">
      <dgm:prSet presAssocID="{586DC3BC-F250-4EBA-8E6D-A01C0552F0DD}" presName="childShp" presStyleLbl="bgAccFollowNode1" presStyleIdx="0" presStyleCnt="2">
        <dgm:presLayoutVars>
          <dgm:bulletEnabled val="1"/>
        </dgm:presLayoutVars>
      </dgm:prSet>
      <dgm:spPr/>
    </dgm:pt>
    <dgm:pt modelId="{7521A770-DE10-4E54-BCB8-E2DDAD5173A0}" type="pres">
      <dgm:prSet presAssocID="{041EBA1E-4A72-472C-87CC-823BDF732A07}" presName="spacing" presStyleCnt="0"/>
      <dgm:spPr/>
    </dgm:pt>
    <dgm:pt modelId="{48313754-D3C8-4060-B553-16FBB39A1256}" type="pres">
      <dgm:prSet presAssocID="{FA0F37DD-2CE4-4AAC-8C85-DD5D770260BF}" presName="linNode" presStyleCnt="0"/>
      <dgm:spPr/>
    </dgm:pt>
    <dgm:pt modelId="{A6C829DA-B79A-4834-AFB6-BCBB7D8BC3C7}" type="pres">
      <dgm:prSet presAssocID="{FA0F37DD-2CE4-4AAC-8C85-DD5D770260BF}" presName="parentShp" presStyleLbl="node1" presStyleIdx="1" presStyleCnt="2" custScaleX="143474">
        <dgm:presLayoutVars>
          <dgm:bulletEnabled val="1"/>
        </dgm:presLayoutVars>
      </dgm:prSet>
      <dgm:spPr/>
    </dgm:pt>
    <dgm:pt modelId="{03CA2E44-A19A-4553-A251-9BE6E38002DF}" type="pres">
      <dgm:prSet presAssocID="{FA0F37DD-2CE4-4AAC-8C85-DD5D770260B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C370E04-190C-4DA4-B7E0-5510E931AAC5}" type="presOf" srcId="{586DC3BC-F250-4EBA-8E6D-A01C0552F0DD}" destId="{0B6017B2-9B91-4657-BD56-035693BC7CBA}" srcOrd="0" destOrd="0" presId="urn:microsoft.com/office/officeart/2005/8/layout/vList6"/>
    <dgm:cxn modelId="{CEDDDF11-3E81-4313-A3AF-1FF3FA73975E}" type="presOf" srcId="{B7B13332-6F1F-4F72-B8D1-C793D1F7C76E}" destId="{A8A82AA4-AD3B-4B5B-9E4C-C80CC1FF6130}" srcOrd="0" destOrd="1" presId="urn:microsoft.com/office/officeart/2005/8/layout/vList6"/>
    <dgm:cxn modelId="{44B55213-AF96-4F4D-BEB1-B937DC1559D2}" type="presOf" srcId="{53DC12D4-BB10-4ED1-8263-8EF38606FE7A}" destId="{E8BD55FB-77CD-45A3-BB91-94685F15582C}" srcOrd="0" destOrd="0" presId="urn:microsoft.com/office/officeart/2005/8/layout/vList6"/>
    <dgm:cxn modelId="{B525A624-C28C-4534-88FB-40E632E94722}" type="presOf" srcId="{32BF93E9-6C10-468E-93C7-E9CC2CA001A6}" destId="{03CA2E44-A19A-4553-A251-9BE6E38002DF}" srcOrd="0" destOrd="1" presId="urn:microsoft.com/office/officeart/2005/8/layout/vList6"/>
    <dgm:cxn modelId="{A8D24651-007C-49E3-A5B4-18BFEF7E5C81}" type="presOf" srcId="{40E3D565-9D16-402F-A0F7-3C4E4D58E5A6}" destId="{03CA2E44-A19A-4553-A251-9BE6E38002DF}" srcOrd="0" destOrd="0" presId="urn:microsoft.com/office/officeart/2005/8/layout/vList6"/>
    <dgm:cxn modelId="{C2463456-466E-4E06-BD2D-C32EA495F7B2}" srcId="{586DC3BC-F250-4EBA-8E6D-A01C0552F0DD}" destId="{22F73C86-A611-4E7C-BDFA-2FB9B053C58D}" srcOrd="0" destOrd="0" parTransId="{1D154436-4121-478E-8CFB-39BD3AC67E58}" sibTransId="{F0F30777-E163-4641-BE57-97E63858B676}"/>
    <dgm:cxn modelId="{85AAE657-E1EF-4DC1-8D71-1F98B5878E41}" srcId="{FA0F37DD-2CE4-4AAC-8C85-DD5D770260BF}" destId="{40E3D565-9D16-402F-A0F7-3C4E4D58E5A6}" srcOrd="0" destOrd="0" parTransId="{1CEEAE03-DE38-4F33-9862-1806DC1D22E9}" sibTransId="{4A505428-6A75-4F67-9F8F-9F65ED305848}"/>
    <dgm:cxn modelId="{59343F96-C3F2-40BC-8AEB-0458F79E1A01}" srcId="{53DC12D4-BB10-4ED1-8263-8EF38606FE7A}" destId="{FA0F37DD-2CE4-4AAC-8C85-DD5D770260BF}" srcOrd="1" destOrd="0" parTransId="{236A1E9C-487C-47B7-AD83-9A39C9768E48}" sibTransId="{43CCE7B6-2CC3-4AE4-AD16-78982F9B8273}"/>
    <dgm:cxn modelId="{18CE41A4-19FB-488C-9688-9C57FF3D5845}" srcId="{53DC12D4-BB10-4ED1-8263-8EF38606FE7A}" destId="{586DC3BC-F250-4EBA-8E6D-A01C0552F0DD}" srcOrd="0" destOrd="0" parTransId="{F28BA050-7511-40DA-8E0F-51445A8AEB1F}" sibTransId="{041EBA1E-4A72-472C-87CC-823BDF732A07}"/>
    <dgm:cxn modelId="{7EF30EAF-C22E-43DA-B836-2F8193AA172D}" type="presOf" srcId="{FA0F37DD-2CE4-4AAC-8C85-DD5D770260BF}" destId="{A6C829DA-B79A-4834-AFB6-BCBB7D8BC3C7}" srcOrd="0" destOrd="0" presId="urn:microsoft.com/office/officeart/2005/8/layout/vList6"/>
    <dgm:cxn modelId="{D288BCB3-E7F5-4ECC-92BB-D073AC0E6BCE}" srcId="{FA0F37DD-2CE4-4AAC-8C85-DD5D770260BF}" destId="{32BF93E9-6C10-468E-93C7-E9CC2CA001A6}" srcOrd="1" destOrd="0" parTransId="{C11D35F4-608C-497A-82BD-D52F3D00850B}" sibTransId="{DEC46A21-6B86-46A0-8432-C801FFC87919}"/>
    <dgm:cxn modelId="{701EDDE7-1535-440E-B021-CAC9F9CD1FB5}" srcId="{586DC3BC-F250-4EBA-8E6D-A01C0552F0DD}" destId="{B7B13332-6F1F-4F72-B8D1-C793D1F7C76E}" srcOrd="1" destOrd="0" parTransId="{ABCD2A89-DC6C-4348-8D2B-CD6245388522}" sibTransId="{A0ACA06F-E7DF-4C05-9F90-223381486CC9}"/>
    <dgm:cxn modelId="{B94007F3-7CEE-49B5-BC5A-5DBF2EF0E0AE}" type="presOf" srcId="{22F73C86-A611-4E7C-BDFA-2FB9B053C58D}" destId="{A8A82AA4-AD3B-4B5B-9E4C-C80CC1FF6130}" srcOrd="0" destOrd="0" presId="urn:microsoft.com/office/officeart/2005/8/layout/vList6"/>
    <dgm:cxn modelId="{2A90D39E-D4C9-4417-AB79-76AE59D4A213}" type="presParOf" srcId="{E8BD55FB-77CD-45A3-BB91-94685F15582C}" destId="{78EBFAD2-9F41-4E68-8750-D68DBD26A3B7}" srcOrd="0" destOrd="0" presId="urn:microsoft.com/office/officeart/2005/8/layout/vList6"/>
    <dgm:cxn modelId="{0340C2FD-74D7-41C9-BFDF-5CA4B163BC54}" type="presParOf" srcId="{78EBFAD2-9F41-4E68-8750-D68DBD26A3B7}" destId="{0B6017B2-9B91-4657-BD56-035693BC7CBA}" srcOrd="0" destOrd="0" presId="urn:microsoft.com/office/officeart/2005/8/layout/vList6"/>
    <dgm:cxn modelId="{402C1163-B6C5-453B-BD5B-31B27E436F23}" type="presParOf" srcId="{78EBFAD2-9F41-4E68-8750-D68DBD26A3B7}" destId="{A8A82AA4-AD3B-4B5B-9E4C-C80CC1FF6130}" srcOrd="1" destOrd="0" presId="urn:microsoft.com/office/officeart/2005/8/layout/vList6"/>
    <dgm:cxn modelId="{71CDFA0A-2AB7-4308-BD2B-9CB8605981B5}" type="presParOf" srcId="{E8BD55FB-77CD-45A3-BB91-94685F15582C}" destId="{7521A770-DE10-4E54-BCB8-E2DDAD5173A0}" srcOrd="1" destOrd="0" presId="urn:microsoft.com/office/officeart/2005/8/layout/vList6"/>
    <dgm:cxn modelId="{2C3D385B-57DE-422A-87F1-63DF03275431}" type="presParOf" srcId="{E8BD55FB-77CD-45A3-BB91-94685F15582C}" destId="{48313754-D3C8-4060-B553-16FBB39A1256}" srcOrd="2" destOrd="0" presId="urn:microsoft.com/office/officeart/2005/8/layout/vList6"/>
    <dgm:cxn modelId="{451CB87E-B32E-4FB2-90D9-764118FA9D72}" type="presParOf" srcId="{48313754-D3C8-4060-B553-16FBB39A1256}" destId="{A6C829DA-B79A-4834-AFB6-BCBB7D8BC3C7}" srcOrd="0" destOrd="0" presId="urn:microsoft.com/office/officeart/2005/8/layout/vList6"/>
    <dgm:cxn modelId="{917A800B-7591-4883-8B0D-2B17EA40F192}" type="presParOf" srcId="{48313754-D3C8-4060-B553-16FBB39A1256}" destId="{03CA2E44-A19A-4553-A251-9BE6E38002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82AA4-AD3B-4B5B-9E4C-C80CC1FF6130}">
      <dsp:nvSpPr>
        <dsp:cNvPr id="0" name=""/>
        <dsp:cNvSpPr/>
      </dsp:nvSpPr>
      <dsp:spPr>
        <a:xfrm>
          <a:off x="2781031" y="267"/>
          <a:ext cx="2919389" cy="1044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-10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-30; ….</a:t>
          </a:r>
        </a:p>
      </dsp:txBody>
      <dsp:txXfrm>
        <a:off x="2781031" y="130809"/>
        <a:ext cx="2527764" cy="783249"/>
      </dsp:txXfrm>
    </dsp:sp>
    <dsp:sp modelId="{0B6017B2-9B91-4657-BD56-035693BC7CBA}">
      <dsp:nvSpPr>
        <dsp:cNvPr id="0" name=""/>
        <dsp:cNvSpPr/>
      </dsp:nvSpPr>
      <dsp:spPr>
        <a:xfrm>
          <a:off x="293" y="0"/>
          <a:ext cx="2780737" cy="1044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1273" y="50980"/>
        <a:ext cx="2678777" cy="942373"/>
      </dsp:txXfrm>
    </dsp:sp>
    <dsp:sp modelId="{03CA2E44-A19A-4553-A251-9BE6E38002DF}">
      <dsp:nvSpPr>
        <dsp:cNvPr id="0" name=""/>
        <dsp:cNvSpPr/>
      </dsp:nvSpPr>
      <dsp:spPr>
        <a:xfrm>
          <a:off x="2786995" y="1149034"/>
          <a:ext cx="2912708" cy="1044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32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-31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7; …</a:t>
          </a:r>
        </a:p>
      </dsp:txBody>
      <dsp:txXfrm>
        <a:off x="2786995" y="1279576"/>
        <a:ext cx="2521083" cy="783249"/>
      </dsp:txXfrm>
    </dsp:sp>
    <dsp:sp modelId="{A6C829DA-B79A-4834-AFB6-BCBB7D8BC3C7}">
      <dsp:nvSpPr>
        <dsp:cNvPr id="0" name=""/>
        <dsp:cNvSpPr/>
      </dsp:nvSpPr>
      <dsp:spPr>
        <a:xfrm>
          <a:off x="1009" y="1149034"/>
          <a:ext cx="2785986" cy="104433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1989" y="1200014"/>
        <a:ext cx="2684026" cy="94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4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59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58844" y="0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50378" y="1386185"/>
            <a:ext cx="1289275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600" b="1" dirty="0" err="1">
                <a:solidFill>
                  <a:srgbClr val="002060"/>
                </a:solidFill>
              </a:rPr>
              <a:t>Tuần</a:t>
            </a:r>
            <a:r>
              <a:rPr lang="en-US" sz="4600" b="1" dirty="0">
                <a:solidFill>
                  <a:srgbClr val="002060"/>
                </a:solidFill>
              </a:rPr>
              <a:t> 12</a:t>
            </a:r>
            <a:br>
              <a:rPr lang="en-US" sz="6200" b="1" dirty="0">
                <a:solidFill>
                  <a:srgbClr val="002060"/>
                </a:solidFill>
              </a:rPr>
            </a:br>
            <a:r>
              <a:rPr lang="en-US" sz="4600" b="1" dirty="0" err="1">
                <a:solidFill>
                  <a:srgbClr val="FF0000"/>
                </a:solidFill>
              </a:rPr>
              <a:t>Bài</a:t>
            </a:r>
            <a:r>
              <a:rPr lang="en-US" sz="4600" b="1" dirty="0">
                <a:solidFill>
                  <a:srgbClr val="FF0000"/>
                </a:solidFill>
              </a:rPr>
              <a:t> 2: </a:t>
            </a:r>
            <a:r>
              <a:rPr lang="en-US" sz="4600" b="1" dirty="0" err="1">
                <a:solidFill>
                  <a:srgbClr val="FF0000"/>
                </a:solidFill>
              </a:rPr>
              <a:t>Tập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hợp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các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số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nguyên</a:t>
            </a:r>
            <a:r>
              <a:rPr lang="en-US" sz="4600" b="1" dirty="0">
                <a:solidFill>
                  <a:srgbClr val="FF0000"/>
                </a:solidFill>
              </a:rPr>
              <a:t> – </a:t>
            </a:r>
            <a:r>
              <a:rPr lang="en-US" sz="4600" b="1" dirty="0" err="1">
                <a:solidFill>
                  <a:srgbClr val="FF0000"/>
                </a:solidFill>
              </a:rPr>
              <a:t>Tiết</a:t>
            </a:r>
            <a:r>
              <a:rPr lang="en-US" sz="4600" b="1" dirty="0">
                <a:solidFill>
                  <a:srgbClr val="FF0000"/>
                </a:solidFill>
              </a:rPr>
              <a:t> 2 </a:t>
            </a:r>
            <a:endParaRPr sz="46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1002398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1</a:t>
            </a:r>
          </a:p>
        </p:txBody>
      </p:sp>
      <p:pic>
        <p:nvPicPr>
          <p:cNvPr id="2" name="Picture 2" descr="Premium Vector | Math background">
            <a:extLst>
              <a:ext uri="{FF2B5EF4-FFF2-40B4-BE49-F238E27FC236}">
                <a16:creationId xmlns:a16="http://schemas.microsoft.com/office/drawing/2014/main" id="{8C62E1B4-98A3-A725-B2B7-D4B1E4E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1290AC-5296-EF2F-25D8-F37893743DFA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5072-A928-2056-21E9-CB95DD39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II: SỐ NGUYÊN</a:t>
            </a:r>
            <a:endParaRPr lang="vi-VN" alt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47A36-087F-6EAF-5524-40CA6D699E68}"/>
              </a:ext>
            </a:extLst>
          </p:cNvPr>
          <p:cNvSpPr txBox="1"/>
          <p:nvPr/>
        </p:nvSpPr>
        <p:spPr>
          <a:xfrm>
            <a:off x="1179095" y="2476500"/>
            <a:ext cx="99140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2: TẬP HỢP SỐ NGUYÊN (T2)</a:t>
            </a:r>
            <a:endParaRPr lang="vi-VN" sz="52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23FAA2-6C58-47CA-7306-59CD6F9C7E51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58D735-17F2-7247-CA01-E3F66E1F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37739" y="4195441"/>
            <a:ext cx="7145855" cy="101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8892" r="47156" b="47219"/>
          <a:stretch/>
        </p:blipFill>
        <p:spPr>
          <a:xfrm>
            <a:off x="77223" y="582706"/>
            <a:ext cx="5207471" cy="1064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33905" r="581" b="4129"/>
          <a:stretch/>
        </p:blipFill>
        <p:spPr>
          <a:xfrm>
            <a:off x="154831" y="3697941"/>
            <a:ext cx="11577919" cy="31600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831" y="1843016"/>
            <a:ext cx="556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b) So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sánh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dấu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2227" y="656320"/>
            <a:ext cx="603494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So </a:t>
            </a:r>
            <a:r>
              <a:rPr lang="en-US" sz="2800" dirty="0" err="1">
                <a:latin typeface="+mj-lt"/>
              </a:rPr>
              <a:t>sánh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+mj-lt"/>
              </a:rPr>
              <a:t>nguyên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+mj-lt"/>
              </a:rPr>
              <a:t>dương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en-US" sz="2800" dirty="0">
                <a:latin typeface="+mj-lt"/>
              </a:rPr>
              <a:t>(</a:t>
            </a:r>
            <a:r>
              <a:rPr lang="en-US" sz="2800" i="1" dirty="0" err="1">
                <a:latin typeface="+mj-lt"/>
              </a:rPr>
              <a:t>giống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như</a:t>
            </a:r>
            <a:r>
              <a:rPr lang="en-US" sz="2800" i="1" dirty="0">
                <a:latin typeface="+mj-lt"/>
              </a:rPr>
              <a:t> so </a:t>
            </a:r>
            <a:r>
              <a:rPr lang="en-US" sz="2800" i="1" dirty="0" err="1">
                <a:latin typeface="+mj-lt"/>
              </a:rPr>
              <a:t>sánh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hai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số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tự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nhiên</a:t>
            </a:r>
            <a:r>
              <a:rPr lang="en-US" sz="2800" dirty="0">
                <a:latin typeface="+mj-l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2227" y="2425112"/>
            <a:ext cx="556593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So </a:t>
            </a:r>
            <a:r>
              <a:rPr lang="en-US" sz="2800" dirty="0" err="1">
                <a:latin typeface="+mj-lt"/>
              </a:rPr>
              <a:t>sánh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+mj-lt"/>
              </a:rPr>
              <a:t>nguyên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+mj-lt"/>
              </a:rPr>
              <a:t>âm</a:t>
            </a:r>
            <a:endParaRPr lang="en-US" sz="2800" b="1" u="sng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>
            <a:cxnSpLocks/>
            <a:endCxn id="17" idx="1"/>
          </p:cNvCxnSpPr>
          <p:nvPr/>
        </p:nvCxnSpPr>
        <p:spPr>
          <a:xfrm flipV="1">
            <a:off x="5576283" y="1348818"/>
            <a:ext cx="425944" cy="808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576283" y="2134719"/>
            <a:ext cx="425944" cy="696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21574" r="62997" b="69421"/>
          <a:stretch/>
        </p:blipFill>
        <p:spPr>
          <a:xfrm>
            <a:off x="43219" y="2978912"/>
            <a:ext cx="4369912" cy="45919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5543" y="4122057"/>
            <a:ext cx="4577207" cy="115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739" y="5206210"/>
            <a:ext cx="7145855" cy="160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83595" y="5277968"/>
            <a:ext cx="4642696" cy="158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1780" y="2382132"/>
            <a:ext cx="4369912" cy="4591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+mj-lt"/>
              </a:rPr>
              <a:t>So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sánh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rgbClr val="7030A0"/>
                </a:solidFill>
                <a:latin typeface="+mj-lt"/>
              </a:rPr>
              <a:t>nguyên</a:t>
            </a:r>
            <a:r>
              <a:rPr lang="en-US" sz="2400" u="sng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rgbClr val="7030A0"/>
                </a:solidFill>
                <a:latin typeface="+mj-lt"/>
              </a:rPr>
              <a:t>âm</a:t>
            </a:r>
            <a:endParaRPr lang="en-US" sz="2400" u="sng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7A5639-A87B-483C-9EA1-7F901D9FAE7C}"/>
              </a:ext>
            </a:extLst>
          </p:cNvPr>
          <p:cNvSpPr/>
          <p:nvPr/>
        </p:nvSpPr>
        <p:spPr>
          <a:xfrm>
            <a:off x="137738" y="4234587"/>
            <a:ext cx="7250033" cy="97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17" grpId="0" animBg="1"/>
      <p:bldP spid="18" grpId="0" animBg="1"/>
      <p:bldP spid="29" grpId="0" animBg="1"/>
      <p:bldP spid="30" grpId="0" animBg="1"/>
      <p:bldP spid="31" grpId="0" animBg="1"/>
      <p:bldP spid="32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1446" r="3272" b="15119"/>
          <a:stretch/>
        </p:blipFill>
        <p:spPr>
          <a:xfrm>
            <a:off x="84071" y="3647550"/>
            <a:ext cx="12107929" cy="251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8892" r="47156" b="47219"/>
          <a:stretch/>
        </p:blipFill>
        <p:spPr>
          <a:xfrm>
            <a:off x="77223" y="582706"/>
            <a:ext cx="5641406" cy="1153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31" y="1843016"/>
            <a:ext cx="556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b) So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sánh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cùng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dấu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60" y="2447934"/>
            <a:ext cx="417479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+mj-lt"/>
              </a:rPr>
              <a:t>So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sánh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nguyên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âm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86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t="24174" r="35156" b="62234"/>
          <a:stretch/>
        </p:blipFill>
        <p:spPr>
          <a:xfrm>
            <a:off x="273423" y="570496"/>
            <a:ext cx="5992906" cy="693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6130" r="34816" b="32993"/>
          <a:stretch/>
        </p:blipFill>
        <p:spPr>
          <a:xfrm>
            <a:off x="457200" y="3399415"/>
            <a:ext cx="5129120" cy="2474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54480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B1: </a:t>
            </a:r>
            <a:r>
              <a:rPr lang="en-US" sz="2800" dirty="0" err="1">
                <a:latin typeface="+mj-lt"/>
              </a:rPr>
              <a:t>Bỏ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dấu</a:t>
            </a:r>
            <a:r>
              <a:rPr lang="en-US" sz="2800" dirty="0">
                <a:latin typeface="+mj-lt"/>
              </a:rPr>
              <a:t>  “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800" dirty="0">
                <a:latin typeface="+mj-lt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2468" y="1554480"/>
            <a:ext cx="86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+mj-lt"/>
              </a:rPr>
              <a:t>215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5164" y="1172583"/>
            <a:ext cx="0" cy="434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41967" y="1563187"/>
            <a:ext cx="86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+mj-lt"/>
              </a:rPr>
              <a:t>304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94663" y="1181290"/>
            <a:ext cx="0" cy="434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136607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B2: So </a:t>
            </a:r>
            <a:r>
              <a:rPr lang="en-US" sz="2800" dirty="0" err="1">
                <a:latin typeface="+mj-lt"/>
              </a:rPr>
              <a:t>sánh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2145314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CC0099"/>
                </a:solidFill>
                <a:latin typeface="+mj-lt"/>
              </a:rPr>
              <a:t>215 &lt; 304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CC0099"/>
                </a:solidFill>
                <a:latin typeface="+mj-lt"/>
              </a:rPr>
              <a:t>-215&gt;-304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3604" y="4374934"/>
            <a:ext cx="415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Thứ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dần</a:t>
            </a:r>
            <a:r>
              <a:rPr lang="en-US" sz="2800" dirty="0">
                <a:latin typeface="+mj-lt"/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5807" y="5073089"/>
            <a:ext cx="4770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+mj-lt"/>
              </a:rPr>
              <a:t>-618; -219; -154; 58</a:t>
            </a:r>
          </a:p>
          <a:p>
            <a:r>
              <a:rPr lang="en-US" sz="2800" dirty="0" err="1">
                <a:solidFill>
                  <a:srgbClr val="CC0099"/>
                </a:solidFill>
                <a:latin typeface="+mj-lt"/>
              </a:rPr>
              <a:t>Vì</a:t>
            </a:r>
            <a:r>
              <a:rPr lang="en-US" sz="2800" dirty="0">
                <a:solidFill>
                  <a:srgbClr val="CC0099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CC0099"/>
                </a:solidFill>
              </a:rPr>
              <a:t>-</a:t>
            </a:r>
            <a:r>
              <a:rPr lang="en-US" sz="2800" dirty="0">
                <a:solidFill>
                  <a:srgbClr val="CC0099"/>
                </a:solidFill>
                <a:latin typeface="+mj-lt"/>
              </a:rPr>
              <a:t>618 &lt; -219 &lt; -154 &lt; 58</a:t>
            </a:r>
          </a:p>
          <a:p>
            <a:endParaRPr lang="en-US" sz="2800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86320" y="4528457"/>
            <a:ext cx="949488" cy="36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3" grpId="0"/>
      <p:bldP spid="14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5E08B-1BF6-41F8-97B5-156BA0E05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2399071"/>
            <a:ext cx="3020527" cy="1769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D5E2D-C0AA-4924-B18F-CDDE078CB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74" y="550839"/>
            <a:ext cx="8933812" cy="2746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FB643-2CC4-4534-9E0C-238B2B703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06" y="2314691"/>
            <a:ext cx="6047825" cy="19878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CBE9F-1950-4C2F-A185-FF63C022E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14" y="3407072"/>
            <a:ext cx="8097017" cy="2196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CF5ACF-58E1-4E25-AACF-5D9192E03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72" y="4016443"/>
            <a:ext cx="9078787" cy="27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51440" r="8616" b="34190"/>
          <a:stretch/>
        </p:blipFill>
        <p:spPr>
          <a:xfrm>
            <a:off x="318247" y="3672053"/>
            <a:ext cx="11564471" cy="64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4826" r="4814" b="48174"/>
          <a:stretch/>
        </p:blipFill>
        <p:spPr>
          <a:xfrm>
            <a:off x="26510" y="1430418"/>
            <a:ext cx="12115800" cy="21111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78308" r="5310" b="7628"/>
          <a:stretch/>
        </p:blipFill>
        <p:spPr>
          <a:xfrm>
            <a:off x="414058" y="5128710"/>
            <a:ext cx="11778471" cy="63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65510" r="6980" b="21019"/>
          <a:stretch/>
        </p:blipFill>
        <p:spPr>
          <a:xfrm>
            <a:off x="403028" y="4471340"/>
            <a:ext cx="11739282" cy="6051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71347" y="3017522"/>
            <a:ext cx="291589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55472" y="3017522"/>
            <a:ext cx="2915875" cy="0"/>
          </a:xfrm>
          <a:prstGeom prst="line">
            <a:avLst/>
          </a:prstGeom>
          <a:ln w="38100">
            <a:solidFill>
              <a:srgbClr val="02B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86087" y="2970735"/>
            <a:ext cx="110462" cy="110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39209" y="2980250"/>
            <a:ext cx="110462" cy="1104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86862" y="3752039"/>
            <a:ext cx="170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15438" y="4515594"/>
            <a:ext cx="170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82219" y="5744582"/>
            <a:ext cx="207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4287" y="5904617"/>
            <a:ext cx="561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-4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31" y="439072"/>
            <a:ext cx="553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TẬP HỢP Z CÁC SỐ NGUYÊN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631" y="888159"/>
            <a:ext cx="8717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BIỂU DIỄN CÁC SỐ NGUYÊN TRÊN TRỤC SỐ</a:t>
            </a:r>
          </a:p>
        </p:txBody>
      </p:sp>
    </p:spTree>
    <p:extLst>
      <p:ext uri="{BB962C8B-B14F-4D97-AF65-F5344CB8AC3E}">
        <p14:creationId xmlns:p14="http://schemas.microsoft.com/office/powerpoint/2010/main" val="42240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6393 0.04005 C 0.07734 0.04908 0.09765 0.05394 0.11862 0.05394 C 0.14257 0.05394 0.16184 0.04908 0.17526 0.04005 L 0.23984 -4.07407E-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4826" r="4814" b="48174"/>
          <a:stretch/>
        </p:blipFill>
        <p:spPr>
          <a:xfrm>
            <a:off x="26510" y="468119"/>
            <a:ext cx="12115800" cy="211118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2" name="Oval 11"/>
          <p:cNvSpPr/>
          <p:nvPr/>
        </p:nvSpPr>
        <p:spPr>
          <a:xfrm>
            <a:off x="3086087" y="2004082"/>
            <a:ext cx="110462" cy="110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39209" y="2013597"/>
            <a:ext cx="110462" cy="1104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31279" y="2706600"/>
            <a:ext cx="960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9025" r="2851" b="29025"/>
          <a:stretch/>
        </p:blipFill>
        <p:spPr>
          <a:xfrm>
            <a:off x="26510" y="3248639"/>
            <a:ext cx="11942184" cy="1913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25035" r="29929" b="33719"/>
          <a:stretch/>
        </p:blipFill>
        <p:spPr>
          <a:xfrm>
            <a:off x="198709" y="5259612"/>
            <a:ext cx="6424559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t="24708" r="25315" b="61202"/>
          <a:stretch/>
        </p:blipFill>
        <p:spPr>
          <a:xfrm>
            <a:off x="0" y="514338"/>
            <a:ext cx="9057228" cy="671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9033" y="1322102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0850" y="1100138"/>
            <a:ext cx="0" cy="30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00814" y="1379248"/>
            <a:ext cx="67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81914" y="1109664"/>
            <a:ext cx="0" cy="30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56240" y="1388774"/>
            <a:ext cx="67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8248656" y="1100138"/>
            <a:ext cx="0" cy="307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62924" y="1386810"/>
            <a:ext cx="50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758256" y="1105736"/>
            <a:ext cx="0" cy="30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26839" y="1384846"/>
            <a:ext cx="88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t="22811" r="36465" b="34894"/>
          <a:stretch/>
        </p:blipFill>
        <p:spPr>
          <a:xfrm>
            <a:off x="131171" y="2971803"/>
            <a:ext cx="5204725" cy="2428872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15022105"/>
              </p:ext>
            </p:extLst>
          </p:nvPr>
        </p:nvGraphicFramePr>
        <p:xfrm>
          <a:off x="5472135" y="2657475"/>
          <a:ext cx="6200775" cy="350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86287851"/>
              </p:ext>
            </p:extLst>
          </p:nvPr>
        </p:nvGraphicFramePr>
        <p:xfrm>
          <a:off x="5743574" y="3235614"/>
          <a:ext cx="5700714" cy="21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743574" y="3235614"/>
            <a:ext cx="5700714" cy="11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22165" y="4310495"/>
            <a:ext cx="5700714" cy="1118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9122" r="54998" b="72845"/>
          <a:stretch/>
        </p:blipFill>
        <p:spPr>
          <a:xfrm>
            <a:off x="157163" y="428625"/>
            <a:ext cx="4814888" cy="1014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71529" r="10525" b="12216"/>
          <a:stretch/>
        </p:blipFill>
        <p:spPr>
          <a:xfrm>
            <a:off x="157162" y="4711316"/>
            <a:ext cx="10072687" cy="89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8991" r="11052" b="33730"/>
          <a:stretch/>
        </p:blipFill>
        <p:spPr>
          <a:xfrm>
            <a:off x="157164" y="1563879"/>
            <a:ext cx="10401300" cy="21562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57831" y="3300388"/>
            <a:ext cx="128587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4095" y="3295633"/>
            <a:ext cx="128587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8743" y="3967153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1" t="35294" r="1852" b="11368"/>
          <a:stretch/>
        </p:blipFill>
        <p:spPr>
          <a:xfrm>
            <a:off x="10558464" y="3857625"/>
            <a:ext cx="885825" cy="3000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581" y="5830521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Oval 9"/>
          <p:cNvSpPr/>
          <p:nvPr/>
        </p:nvSpPr>
        <p:spPr>
          <a:xfrm>
            <a:off x="10805657" y="4455886"/>
            <a:ext cx="116114" cy="1161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00448" y="6419022"/>
            <a:ext cx="116114" cy="1161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9122" r="54998" b="72845"/>
          <a:stretch/>
        </p:blipFill>
        <p:spPr>
          <a:xfrm>
            <a:off x="157163" y="428625"/>
            <a:ext cx="4314826" cy="909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9945" r="4321" b="18114"/>
          <a:stretch/>
        </p:blipFill>
        <p:spPr>
          <a:xfrm>
            <a:off x="512785" y="1371319"/>
            <a:ext cx="10910056" cy="2512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17287" r="17031" b="61734"/>
          <a:stretch/>
        </p:blipFill>
        <p:spPr>
          <a:xfrm>
            <a:off x="171447" y="3913065"/>
            <a:ext cx="7872416" cy="1050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40422" r="26811" b="39173"/>
          <a:stretch/>
        </p:blipFill>
        <p:spPr>
          <a:xfrm>
            <a:off x="171447" y="5257638"/>
            <a:ext cx="6586537" cy="10144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200245" y="5836284"/>
            <a:ext cx="71438" cy="714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71684" y="4353528"/>
            <a:ext cx="1628804" cy="1410274"/>
          </a:xfrm>
          <a:prstGeom prst="straightConnector1">
            <a:avLst/>
          </a:prstGeom>
          <a:ln w="28575">
            <a:solidFill>
              <a:srgbClr val="02BE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67326" y="5831516"/>
            <a:ext cx="71438" cy="714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43450" y="4438264"/>
            <a:ext cx="723876" cy="1312292"/>
          </a:xfrm>
          <a:prstGeom prst="straightConnector1">
            <a:avLst/>
          </a:prstGeom>
          <a:ln w="28575">
            <a:solidFill>
              <a:srgbClr val="02BE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18100" r="34857" b="36036"/>
          <a:stretch/>
        </p:blipFill>
        <p:spPr>
          <a:xfrm>
            <a:off x="8344112" y="4367620"/>
            <a:ext cx="3709751" cy="2047676"/>
          </a:xfrm>
          <a:prstGeom prst="rect">
            <a:avLst/>
          </a:prstGeom>
          <a:ln w="38100">
            <a:solidFill>
              <a:srgbClr val="FF7707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80933" y="6115880"/>
            <a:ext cx="7977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215" y="4893281"/>
            <a:ext cx="2599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&lt; 0,    3 &gt;0</a:t>
            </a:r>
          </a:p>
        </p:txBody>
      </p:sp>
    </p:spTree>
    <p:extLst>
      <p:ext uri="{BB962C8B-B14F-4D97-AF65-F5344CB8AC3E}">
        <p14:creationId xmlns:p14="http://schemas.microsoft.com/office/powerpoint/2010/main" val="34466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9997" r="21574" b="33862"/>
          <a:stretch/>
        </p:blipFill>
        <p:spPr>
          <a:xfrm>
            <a:off x="186388" y="527350"/>
            <a:ext cx="7551833" cy="232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26890" r="35178" b="44738"/>
          <a:stretch/>
        </p:blipFill>
        <p:spPr>
          <a:xfrm>
            <a:off x="466635" y="4068848"/>
            <a:ext cx="3618412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67763" r="39196" b="19503"/>
          <a:stretch/>
        </p:blipFill>
        <p:spPr>
          <a:xfrm>
            <a:off x="186388" y="3415645"/>
            <a:ext cx="515778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6" b="60900"/>
          <a:stretch/>
        </p:blipFill>
        <p:spPr>
          <a:xfrm>
            <a:off x="44613" y="440024"/>
            <a:ext cx="11835997" cy="2666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89678" r="19584" b="1577"/>
          <a:stretch/>
        </p:blipFill>
        <p:spPr>
          <a:xfrm>
            <a:off x="903402" y="5295141"/>
            <a:ext cx="9894585" cy="631265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61161" r="18580" b="29290"/>
          <a:stretch/>
        </p:blipFill>
        <p:spPr>
          <a:xfrm>
            <a:off x="331902" y="4592526"/>
            <a:ext cx="10375114" cy="67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42942" r="11464" b="48221"/>
          <a:stretch/>
        </p:blipFill>
        <p:spPr>
          <a:xfrm>
            <a:off x="510986" y="6119138"/>
            <a:ext cx="10722207" cy="578223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51298" r="5600" b="39352"/>
          <a:stretch/>
        </p:blipFill>
        <p:spPr>
          <a:xfrm>
            <a:off x="58060" y="3039035"/>
            <a:ext cx="11466070" cy="611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81162" r="17368" b="11646"/>
          <a:stretch/>
        </p:blipFill>
        <p:spPr>
          <a:xfrm>
            <a:off x="876509" y="3852942"/>
            <a:ext cx="10726822" cy="544618"/>
          </a:xfrm>
          <a:prstGeom prst="rect">
            <a:avLst/>
          </a:prstGeom>
          <a:solidFill>
            <a:srgbClr val="FFC000"/>
          </a:solidFill>
          <a:ln w="28575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9021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8893" r="7035" b="20867"/>
          <a:stretch/>
        </p:blipFill>
        <p:spPr>
          <a:xfrm>
            <a:off x="117566" y="561701"/>
            <a:ext cx="11038114" cy="20552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5029" y="2913018"/>
            <a:ext cx="9039498" cy="816016"/>
            <a:chOff x="1045029" y="2913018"/>
            <a:chExt cx="9039498" cy="816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2" t="48866" r="7536" b="43683"/>
            <a:stretch/>
          </p:blipFill>
          <p:spPr>
            <a:xfrm>
              <a:off x="1045029" y="2913018"/>
              <a:ext cx="9039498" cy="30044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778241" y="3043642"/>
              <a:ext cx="91440" cy="914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90192" y="3039290"/>
              <a:ext cx="91440" cy="914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56955" y="3048001"/>
              <a:ext cx="91440" cy="914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39733" y="3145909"/>
              <a:ext cx="7381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2130" y="3179687"/>
              <a:ext cx="6238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76953" y="3205814"/>
              <a:ext cx="6238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34969" y="3729034"/>
            <a:ext cx="3331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029" y="3655798"/>
            <a:ext cx="3331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30361" r="1321" b="31886"/>
          <a:stretch/>
        </p:blipFill>
        <p:spPr>
          <a:xfrm>
            <a:off x="29340" y="4963886"/>
            <a:ext cx="12162660" cy="13408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8245" y="4309842"/>
            <a:ext cx="3331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 &lt; 4</a:t>
            </a:r>
          </a:p>
        </p:txBody>
      </p:sp>
    </p:spTree>
    <p:extLst>
      <p:ext uri="{BB962C8B-B14F-4D97-AF65-F5344CB8AC3E}">
        <p14:creationId xmlns:p14="http://schemas.microsoft.com/office/powerpoint/2010/main" val="17629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292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UTM Avo</vt:lpstr>
      <vt:lpstr>Arial</vt:lpstr>
      <vt:lpstr>Nunito</vt:lpstr>
      <vt:lpstr>1_Office Theme</vt:lpstr>
      <vt:lpstr>Tuần 12 Bài 2: Tập hợp các số nguyên –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189</cp:revision>
  <dcterms:created xsi:type="dcterms:W3CDTF">2021-11-01T08:16:43Z</dcterms:created>
  <dcterms:modified xsi:type="dcterms:W3CDTF">2023-11-21T23:23:09Z</dcterms:modified>
</cp:coreProperties>
</file>