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59" r:id="rId7"/>
    <p:sldId id="260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34F1-11BC-456A-A601-73FD4CB18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A799D-DEE4-45D4-8835-8A1447DEB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EB930-4F70-437C-878E-E37F4987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D62F6-DD77-42D4-89B9-1FD17381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91168-9830-48E9-9540-8F50A61A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822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6FDE-BE5C-4FCC-A882-7DDF211A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5B576-FC36-45B5-A1CF-781E1414B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E4D4C-601E-4A12-8FC4-D6E3B24E6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59151-3CC0-49C7-A5C2-900BB422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6920-73C6-41FA-93F3-F580F7CE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59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4404FD-E97F-4985-BA90-939063DFA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8E863D-D554-4D75-ABA1-7124B6959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126B-3CF4-448D-A13B-14E4A84B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04A9C-9E55-4859-8A14-6EBB16C6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7D308-205D-4065-9D8E-547999361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943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DB32-9E68-46E2-8B07-0D76D0D6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97F3-08D3-46AF-AEB7-7D1943FB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F8FE2-A5D0-42C3-A986-342CF056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2E2D5-1B91-4EBC-89B1-52C20635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A001-449B-48D6-A499-40CB1CA3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402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3D7F-7B4B-4B7C-AD44-774B17FA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270C5-E3E0-4185-A7AB-53E94E491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6E6B3-507B-4B63-83D4-07EDD9E0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7EAA-F406-4896-8555-95BC60EA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91CD6-8CAB-4FE7-900D-80DA00E3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621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45D85-872A-40E8-805F-B201F3F6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C42F-5E76-4F54-9723-29EFD1A7A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05171-99C2-472A-8DE1-CC869E544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2859A-6C06-4CB7-AA4C-BE8037CA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94216-0908-4537-8FD5-389105E6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B7316-939E-45E7-8C5F-6A3BBF89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355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47D7-B826-4201-BB89-E216A8B6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EF14B-3A39-4C0E-90A5-D48B29A09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8CFFA-0511-4D05-A319-2D526225E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F938A-D572-4D02-AF3E-F98F2F8DB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46C3C-FA24-4B43-A297-A3E8F4576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EC81BB-9308-4716-BEA7-E39AE14A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47BD17-50AB-4A08-BA55-D065E568C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AE3FF4-B182-4C3E-A52B-BC12FBA3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246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0CF5-7F68-4575-A8A4-8C29700A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9105A5-BA48-40DA-B253-1A52FBE6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C1655-75AD-4A25-B48E-F5848D73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D9088-2FB1-4B41-BEC3-A8689C59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168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6D4B2-8CE9-4FDD-B5B2-F28D322B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108AA-B769-449D-BD88-E94155938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768C8-A041-4CA8-A3AF-2C86B4A3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781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998A-A3E0-45A3-AA19-BFBE96C7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1546B-B8CF-4117-B5DA-2A46AD660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3A51D-4FFD-4C75-B457-C5A2FE9E8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2007B-0963-4E13-935D-CFF47948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81402-BA9F-4043-8942-18A73BCE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007C3-3FEA-4211-9953-C0BFD2DE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524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D85A1-6E66-4E52-8E2C-0C0E4E1D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0FF5F-03B5-442E-9F03-87D6225DF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2BE9A-389C-4A7B-9480-1CB882AA6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B1FE9-2578-4AEF-8870-956AF6EE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A2E0D-314D-4900-97CB-68E423B0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203EA-792E-43C1-B279-71791520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42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8740D-B42F-4BFC-9C31-C01BBAB0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54A65-161A-4A2B-8913-FEFD506C6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31015-E3C5-4AB3-9AB7-6C1E7FCDD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66D9-2384-447C-9732-529C78413753}" type="datetimeFigureOut">
              <a:rPr lang="vi-VN" smtClean="0"/>
              <a:t>27/09/2022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0C621-6C11-4BAD-814B-110239CED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59F60-C64E-46D5-ACE5-B95713041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67A8-DD36-4501-BA90-4D6B4A5446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668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91B69-65C3-493C-9F66-854E7A491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B7407-713B-4486-9222-5D1CFDC41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2" descr="Thin Line Internet of Things White Seamless Pattern | Stock vector |  Colourbox">
            <a:extLst>
              <a:ext uri="{FF2B5EF4-FFF2-40B4-BE49-F238E27FC236}">
                <a16:creationId xmlns:a16="http://schemas.microsoft.com/office/drawing/2014/main" id="{3BB9B48F-1765-40C1-BE85-E962AB48A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3038"/>
            <a:ext cx="12192000" cy="1186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DFFD6CE-14D5-48F3-9DD5-DD55B2DD8BE9}"/>
              </a:ext>
            </a:extLst>
          </p:cNvPr>
          <p:cNvSpPr/>
          <p:nvPr/>
        </p:nvSpPr>
        <p:spPr>
          <a:xfrm>
            <a:off x="754380" y="754380"/>
            <a:ext cx="10698480" cy="5141277"/>
          </a:xfrm>
          <a:prstGeom prst="roundRect">
            <a:avLst>
              <a:gd name="adj" fmla="val 7428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8624-CF8C-4D8D-A5E5-FA22B988DC6E}"/>
              </a:ext>
            </a:extLst>
          </p:cNvPr>
          <p:cNvSpPr txBox="1"/>
          <p:nvPr/>
        </p:nvSpPr>
        <p:spPr>
          <a:xfrm>
            <a:off x="2518410" y="932965"/>
            <a:ext cx="7155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 I: VẼ KỸ THUẬT</a:t>
            </a:r>
            <a:endParaRPr lang="vi-VN" sz="24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73BE3-056B-47FE-A929-A64722DA1DA3}"/>
              </a:ext>
            </a:extLst>
          </p:cNvPr>
          <p:cNvSpPr txBox="1"/>
          <p:nvPr/>
        </p:nvSpPr>
        <p:spPr>
          <a:xfrm>
            <a:off x="2274570" y="2476183"/>
            <a:ext cx="7978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7: BTTH ĐỌC BẢN VẼ CÁC KHỐI TRÒN XOAY</a:t>
            </a:r>
            <a:endParaRPr lang="vi-VN" sz="3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3BB8C2-650A-443D-9C3C-D03D57D6F3D6}"/>
              </a:ext>
            </a:extLst>
          </p:cNvPr>
          <p:cNvCxnSpPr/>
          <p:nvPr/>
        </p:nvCxnSpPr>
        <p:spPr>
          <a:xfrm>
            <a:off x="3474720" y="3589020"/>
            <a:ext cx="5372100" cy="0"/>
          </a:xfrm>
          <a:prstGeom prst="line">
            <a:avLst/>
          </a:prstGeom>
          <a:ln w="57150">
            <a:solidFill>
              <a:srgbClr val="FEAD5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E3A77A8-0162-46B2-A696-5B91A36296A2}"/>
              </a:ext>
            </a:extLst>
          </p:cNvPr>
          <p:cNvSpPr txBox="1"/>
          <p:nvPr/>
        </p:nvSpPr>
        <p:spPr>
          <a:xfrm>
            <a:off x="2274570" y="4891238"/>
            <a:ext cx="79781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VIÊN GIẢNG DẠY: DƯƠNG HUYỀN TRANG</a:t>
            </a:r>
          </a:p>
        </p:txBody>
      </p:sp>
    </p:spTree>
    <p:extLst>
      <p:ext uri="{BB962C8B-B14F-4D97-AF65-F5344CB8AC3E}">
        <p14:creationId xmlns:p14="http://schemas.microsoft.com/office/powerpoint/2010/main" val="243518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F9BCA1-6D21-42F7-BEEF-9D073AA11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541" y="391501"/>
            <a:ext cx="1826088" cy="4218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43936E-B263-4171-B481-47CB5246C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619" y="391501"/>
            <a:ext cx="1775275" cy="42188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70B140-7135-4308-978E-F8616C1765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5308" y="391501"/>
            <a:ext cx="3483085" cy="2224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DC0581-8FB3-487A-8DBB-34D0A2091F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5308" y="2712578"/>
            <a:ext cx="3438141" cy="16404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18EB04-439C-4D12-812F-DA81D68D88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5541" y="4578892"/>
            <a:ext cx="8449288" cy="18876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D60FD9-86C2-4D96-9607-40B02C1895B9}"/>
              </a:ext>
            </a:extLst>
          </p:cNvPr>
          <p:cNvSpPr txBox="1"/>
          <p:nvPr/>
        </p:nvSpPr>
        <p:spPr>
          <a:xfrm>
            <a:off x="2615716" y="6402573"/>
            <a:ext cx="71694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/>
              <a:t>A                                         B                                      C                                          D</a:t>
            </a:r>
            <a:endParaRPr lang="vi-VN" b="1"/>
          </a:p>
        </p:txBody>
      </p:sp>
    </p:spTree>
    <p:extLst>
      <p:ext uri="{BB962C8B-B14F-4D97-AF65-F5344CB8AC3E}">
        <p14:creationId xmlns:p14="http://schemas.microsoft.com/office/powerpoint/2010/main" val="320193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A8F3A7-80AB-4333-AB0A-72CB53C88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81" y="1177165"/>
            <a:ext cx="5259228" cy="47333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FCFEC3-ECE5-473C-88EF-DAEC235E4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781" y="1177166"/>
            <a:ext cx="5941808" cy="47333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D38ED1-63F3-4CA0-AB04-B1E309BC6E3E}"/>
              </a:ext>
            </a:extLst>
          </p:cNvPr>
          <p:cNvSpPr txBox="1"/>
          <p:nvPr/>
        </p:nvSpPr>
        <p:spPr>
          <a:xfrm>
            <a:off x="5141843" y="2623930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AD9CC-8810-4F80-A96E-94A241C5407E}"/>
              </a:ext>
            </a:extLst>
          </p:cNvPr>
          <p:cNvSpPr txBox="1"/>
          <p:nvPr/>
        </p:nvSpPr>
        <p:spPr>
          <a:xfrm>
            <a:off x="3849756" y="3251175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88C1E0-CF3E-4602-B014-F9B33EE2A399}"/>
              </a:ext>
            </a:extLst>
          </p:cNvPr>
          <p:cNvSpPr txBox="1"/>
          <p:nvPr/>
        </p:nvSpPr>
        <p:spPr>
          <a:xfrm>
            <a:off x="3181462" y="3929270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B576E4-669A-4560-B047-671B23D23871}"/>
              </a:ext>
            </a:extLst>
          </p:cNvPr>
          <p:cNvSpPr txBox="1"/>
          <p:nvPr/>
        </p:nvSpPr>
        <p:spPr>
          <a:xfrm>
            <a:off x="4504630" y="4618383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492398-F000-47FB-ADF5-D454F0FBA8AF}"/>
              </a:ext>
            </a:extLst>
          </p:cNvPr>
          <p:cNvSpPr txBox="1"/>
          <p:nvPr/>
        </p:nvSpPr>
        <p:spPr>
          <a:xfrm>
            <a:off x="8692685" y="2623929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8334C2-536A-438D-8E71-514BCF22C2F1}"/>
              </a:ext>
            </a:extLst>
          </p:cNvPr>
          <p:cNvSpPr txBox="1"/>
          <p:nvPr/>
        </p:nvSpPr>
        <p:spPr>
          <a:xfrm>
            <a:off x="10926891" y="2623928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C99FD6-B7DD-4BF7-84AD-6FD18419C1A9}"/>
              </a:ext>
            </a:extLst>
          </p:cNvPr>
          <p:cNvSpPr txBox="1"/>
          <p:nvPr/>
        </p:nvSpPr>
        <p:spPr>
          <a:xfrm>
            <a:off x="10183187" y="3312984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CEC1B9-B043-4B73-8D48-8AE5228F41C4}"/>
              </a:ext>
            </a:extLst>
          </p:cNvPr>
          <p:cNvSpPr txBox="1"/>
          <p:nvPr/>
        </p:nvSpPr>
        <p:spPr>
          <a:xfrm>
            <a:off x="8678324" y="3929269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90C2F3-C5DE-4A53-B540-A505DF3E7359}"/>
              </a:ext>
            </a:extLst>
          </p:cNvPr>
          <p:cNvSpPr txBox="1"/>
          <p:nvPr/>
        </p:nvSpPr>
        <p:spPr>
          <a:xfrm>
            <a:off x="9483548" y="3929269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C3B43E-01C4-4468-9A76-E5B219C8369E}"/>
              </a:ext>
            </a:extLst>
          </p:cNvPr>
          <p:cNvSpPr txBox="1"/>
          <p:nvPr/>
        </p:nvSpPr>
        <p:spPr>
          <a:xfrm>
            <a:off x="10183187" y="3929269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B5E4FF-8A72-4222-9632-E40A6B4905F6}"/>
              </a:ext>
            </a:extLst>
          </p:cNvPr>
          <p:cNvSpPr txBox="1"/>
          <p:nvPr/>
        </p:nvSpPr>
        <p:spPr>
          <a:xfrm>
            <a:off x="10917142" y="3929269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637DA9-21E3-410A-81DD-4FCD74C02D5C}"/>
              </a:ext>
            </a:extLst>
          </p:cNvPr>
          <p:cNvSpPr txBox="1"/>
          <p:nvPr/>
        </p:nvSpPr>
        <p:spPr>
          <a:xfrm>
            <a:off x="9482439" y="4618383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X</a:t>
            </a:r>
            <a:endParaRPr lang="vi-VN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6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907C28-BE5B-4764-9DF5-D06E45ACC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7" y="486188"/>
            <a:ext cx="9780726" cy="602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1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655984-2B21-49E9-B864-05070E368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49" y="789332"/>
            <a:ext cx="10595902" cy="5664476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AC7120-B790-4497-91BC-1D6487B7FAF2}"/>
              </a:ext>
            </a:extLst>
          </p:cNvPr>
          <p:cNvCxnSpPr/>
          <p:nvPr/>
        </p:nvCxnSpPr>
        <p:spPr>
          <a:xfrm>
            <a:off x="3551583" y="1921565"/>
            <a:ext cx="2305878" cy="359133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22DFFB-2B26-4E75-9AA1-9A7519C9C526}"/>
              </a:ext>
            </a:extLst>
          </p:cNvPr>
          <p:cNvCxnSpPr/>
          <p:nvPr/>
        </p:nvCxnSpPr>
        <p:spPr>
          <a:xfrm>
            <a:off x="2544417" y="1722783"/>
            <a:ext cx="3366053" cy="26106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E190FD-64EF-4B3C-BF07-738C4DA27E80}"/>
              </a:ext>
            </a:extLst>
          </p:cNvPr>
          <p:cNvCxnSpPr>
            <a:cxnSpLocks/>
          </p:cNvCxnSpPr>
          <p:nvPr/>
        </p:nvCxnSpPr>
        <p:spPr>
          <a:xfrm>
            <a:off x="2557670" y="2027583"/>
            <a:ext cx="3299791" cy="367665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D2AC308-AAB4-4FAC-8DFB-F14ABEA3AD8A}"/>
              </a:ext>
            </a:extLst>
          </p:cNvPr>
          <p:cNvCxnSpPr/>
          <p:nvPr/>
        </p:nvCxnSpPr>
        <p:spPr>
          <a:xfrm>
            <a:off x="4969565" y="2160104"/>
            <a:ext cx="2266122" cy="335280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D02331-6FB2-4CF8-AA44-15E8B730BA61}"/>
              </a:ext>
            </a:extLst>
          </p:cNvPr>
          <p:cNvCxnSpPr/>
          <p:nvPr/>
        </p:nvCxnSpPr>
        <p:spPr>
          <a:xfrm>
            <a:off x="4545496" y="1722783"/>
            <a:ext cx="2663687" cy="445273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5CF6136-46B4-4CBE-ACD8-29F6DE2ECAC2}"/>
              </a:ext>
            </a:extLst>
          </p:cNvPr>
          <p:cNvCxnSpPr/>
          <p:nvPr/>
        </p:nvCxnSpPr>
        <p:spPr>
          <a:xfrm>
            <a:off x="7235687" y="1921565"/>
            <a:ext cx="1298713" cy="299499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C89BCD7-4E74-4A74-9954-54708B98AAE9}"/>
              </a:ext>
            </a:extLst>
          </p:cNvPr>
          <p:cNvCxnSpPr/>
          <p:nvPr/>
        </p:nvCxnSpPr>
        <p:spPr>
          <a:xfrm>
            <a:off x="6281530" y="1921565"/>
            <a:ext cx="2252870" cy="372386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8AEA133-2016-4E6D-A02A-398EB745F7F0}"/>
              </a:ext>
            </a:extLst>
          </p:cNvPr>
          <p:cNvCxnSpPr/>
          <p:nvPr/>
        </p:nvCxnSpPr>
        <p:spPr>
          <a:xfrm>
            <a:off x="8905461" y="2332383"/>
            <a:ext cx="752456" cy="31805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B1D9D83-5944-4E8F-B835-0D3886CF5931}"/>
              </a:ext>
            </a:extLst>
          </p:cNvPr>
          <p:cNvSpPr/>
          <p:nvPr/>
        </p:nvSpPr>
        <p:spPr>
          <a:xfrm>
            <a:off x="9604908" y="4823791"/>
            <a:ext cx="32097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4697DB8-A029-47E1-8279-1A8B459C7CEF}"/>
              </a:ext>
            </a:extLst>
          </p:cNvPr>
          <p:cNvCxnSpPr/>
          <p:nvPr/>
        </p:nvCxnSpPr>
        <p:spPr>
          <a:xfrm>
            <a:off x="9173422" y="1391479"/>
            <a:ext cx="593430" cy="30479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71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A6CB84-BFBF-4A67-AE4E-D9153D60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5" y="315045"/>
            <a:ext cx="5065851" cy="62279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72DC96-AA0C-46DC-9D4E-39AC0876FE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882" r="18292" b="12882"/>
          <a:stretch/>
        </p:blipFill>
        <p:spPr>
          <a:xfrm>
            <a:off x="6351311" y="315045"/>
            <a:ext cx="5327374" cy="622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CBC054-6650-43D6-92C9-10F6EFB0B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46" y="400050"/>
            <a:ext cx="4970753" cy="59874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177958-CAC6-4CA7-A1E7-04B375AC8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000" y="400049"/>
            <a:ext cx="5395918" cy="598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1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41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2022-09-13T22:45:49Z</dcterms:created>
  <dcterms:modified xsi:type="dcterms:W3CDTF">2022-09-27T00:23:06Z</dcterms:modified>
</cp:coreProperties>
</file>