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744" r:id="rId2"/>
    <p:sldMasterId id="2147483747" r:id="rId3"/>
    <p:sldMasterId id="2147483749" r:id="rId4"/>
    <p:sldMasterId id="2147483769" r:id="rId5"/>
  </p:sldMasterIdLst>
  <p:notesMasterIdLst>
    <p:notesMasterId r:id="rId31"/>
  </p:notesMasterIdLst>
  <p:sldIdLst>
    <p:sldId id="258" r:id="rId6"/>
    <p:sldId id="277" r:id="rId7"/>
    <p:sldId id="279" r:id="rId8"/>
    <p:sldId id="266" r:id="rId9"/>
    <p:sldId id="267" r:id="rId10"/>
    <p:sldId id="284" r:id="rId11"/>
    <p:sldId id="268" r:id="rId12"/>
    <p:sldId id="288" r:id="rId13"/>
    <p:sldId id="289" r:id="rId14"/>
    <p:sldId id="290" r:id="rId15"/>
    <p:sldId id="285" r:id="rId16"/>
    <p:sldId id="286" r:id="rId17"/>
    <p:sldId id="287" r:id="rId18"/>
    <p:sldId id="291" r:id="rId19"/>
    <p:sldId id="303" r:id="rId20"/>
    <p:sldId id="304" r:id="rId21"/>
    <p:sldId id="302" r:id="rId22"/>
    <p:sldId id="340" r:id="rId23"/>
    <p:sldId id="294" r:id="rId24"/>
    <p:sldId id="295" r:id="rId25"/>
    <p:sldId id="296" r:id="rId26"/>
    <p:sldId id="343" r:id="rId27"/>
    <p:sldId id="307" r:id="rId28"/>
    <p:sldId id="341" r:id="rId29"/>
    <p:sldId id="342" r:id="rId30"/>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19/10/2023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11</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25</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50251FDF-0478-4DB7-B231-D3A7329EE0CA}" type="datetimeFigureOut">
              <a:rPr lang="vi-VN" smtClean="0"/>
              <a:pPr>
                <a:defRPr/>
              </a:pPr>
              <a:t>19/10/2023</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0DCF2A27-CA91-4E02-BA9F-255EEC7813D4}" type="slidenum">
              <a:rPr lang="vi-VN" smtClean="0"/>
              <a:pPr>
                <a:defRPr/>
              </a:pPr>
              <a:t>‹#›</a:t>
            </a:fld>
            <a:endParaRPr lang="vi-VN"/>
          </a:p>
        </p:txBody>
      </p:sp>
    </p:spTree>
    <p:extLst>
      <p:ext uri="{BB962C8B-B14F-4D97-AF65-F5344CB8AC3E}">
        <p14:creationId xmlns:p14="http://schemas.microsoft.com/office/powerpoint/2010/main" val="92612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D44D1A1-4B82-42B1-8D88-102BF8019DF3}" type="datetimeFigureOut">
              <a:rPr lang="vi-VN" smtClean="0"/>
              <a:pPr>
                <a:defRPr/>
              </a:pPr>
              <a:t>19/10/2023</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679F7508-F5EC-4546-BB4C-DFCFFD3A6098}" type="slidenum">
              <a:rPr lang="vi-VN" smtClean="0"/>
              <a:pPr>
                <a:defRPr/>
              </a:pPr>
              <a:t>‹#›</a:t>
            </a:fld>
            <a:endParaRPr lang="vi-VN"/>
          </a:p>
        </p:txBody>
      </p:sp>
    </p:spTree>
    <p:extLst>
      <p:ext uri="{BB962C8B-B14F-4D97-AF65-F5344CB8AC3E}">
        <p14:creationId xmlns:p14="http://schemas.microsoft.com/office/powerpoint/2010/main" val="1635328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7AD08DD-0101-4FC4-AD23-B6C2C8A39C3E}" type="datetimeFigureOut">
              <a:rPr lang="vi-VN" smtClean="0"/>
              <a:pPr>
                <a:defRPr/>
              </a:pPr>
              <a:t>19/10/2023</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6F0326A5-01BD-4556-8863-DAECABCCD9BA}" type="slidenum">
              <a:rPr lang="vi-VN" smtClean="0"/>
              <a:pPr>
                <a:defRPr/>
              </a:pPr>
              <a:t>‹#›</a:t>
            </a:fld>
            <a:endParaRPr lang="vi-VN"/>
          </a:p>
        </p:txBody>
      </p:sp>
    </p:spTree>
    <p:extLst>
      <p:ext uri="{BB962C8B-B14F-4D97-AF65-F5344CB8AC3E}">
        <p14:creationId xmlns:p14="http://schemas.microsoft.com/office/powerpoint/2010/main" val="202656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C781055-330C-4876-B54B-2723D7BCCE3C}" type="datetimeFigureOut">
              <a:rPr lang="vi-VN" smtClean="0"/>
              <a:pPr>
                <a:defRPr/>
              </a:pPr>
              <a:t>19/10/2023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0E11489F-8DF9-414E-BE8F-3EF669F4F303}" type="slidenum">
              <a:rPr lang="vi-VN" smtClean="0"/>
              <a:pPr>
                <a:defRPr/>
              </a:pPr>
              <a:t>‹#›</a:t>
            </a:fld>
            <a:endParaRPr lang="vi-VN"/>
          </a:p>
        </p:txBody>
      </p:sp>
    </p:spTree>
    <p:extLst>
      <p:ext uri="{BB962C8B-B14F-4D97-AF65-F5344CB8AC3E}">
        <p14:creationId xmlns:p14="http://schemas.microsoft.com/office/powerpoint/2010/main" val="405933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5FF80BF6-45C9-4D2F-A620-3BE8B0A7F96A}" type="datetimeFigureOut">
              <a:rPr lang="vi-VN" smtClean="0"/>
              <a:pPr>
                <a:defRPr/>
              </a:pPr>
              <a:t>19/10/2023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060424B0-2E87-46F6-8D09-42EAE0378800}" type="slidenum">
              <a:rPr lang="vi-VN" smtClean="0"/>
              <a:pPr>
                <a:defRPr/>
              </a:pPr>
              <a:t>‹#›</a:t>
            </a:fld>
            <a:endParaRPr lang="vi-VN"/>
          </a:p>
        </p:txBody>
      </p:sp>
    </p:spTree>
    <p:extLst>
      <p:ext uri="{BB962C8B-B14F-4D97-AF65-F5344CB8AC3E}">
        <p14:creationId xmlns:p14="http://schemas.microsoft.com/office/powerpoint/2010/main" val="143090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951E543-6285-4CF9-8025-144A6FF144FA}"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3AB6962-11B4-4FB1-A9ED-3497CBAA2D2B}" type="slidenum">
              <a:rPr lang="vi-VN" smtClean="0"/>
              <a:pPr>
                <a:defRPr/>
              </a:pPr>
              <a:t>‹#›</a:t>
            </a:fld>
            <a:endParaRPr lang="vi-VN"/>
          </a:p>
        </p:txBody>
      </p:sp>
    </p:spTree>
    <p:extLst>
      <p:ext uri="{BB962C8B-B14F-4D97-AF65-F5344CB8AC3E}">
        <p14:creationId xmlns:p14="http://schemas.microsoft.com/office/powerpoint/2010/main" val="19211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951E543-6285-4CF9-8025-144A6FF144FA}"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3AB6962-11B4-4FB1-A9ED-3497CBAA2D2B}" type="slidenum">
              <a:rPr lang="vi-VN" smtClean="0"/>
              <a:pPr>
                <a:defRPr/>
              </a:pPr>
              <a:t>‹#›</a:t>
            </a:fld>
            <a:endParaRPr lang="vi-V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292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951E543-6285-4CF9-8025-144A6FF144FA}"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3AB6962-11B4-4FB1-A9ED-3497CBAA2D2B}" type="slidenum">
              <a:rPr lang="vi-VN" smtClean="0"/>
              <a:pPr>
                <a:defRPr/>
              </a:pPr>
              <a:t>‹#›</a:t>
            </a:fld>
            <a:endParaRPr lang="vi-VN"/>
          </a:p>
        </p:txBody>
      </p:sp>
    </p:spTree>
    <p:extLst>
      <p:ext uri="{BB962C8B-B14F-4D97-AF65-F5344CB8AC3E}">
        <p14:creationId xmlns:p14="http://schemas.microsoft.com/office/powerpoint/2010/main" val="2746255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951E543-6285-4CF9-8025-144A6FF144FA}"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3AB6962-11B4-4FB1-A9ED-3497CBAA2D2B}" type="slidenum">
              <a:rPr lang="vi-VN" smtClean="0"/>
              <a:pPr>
                <a:defRPr/>
              </a:pPr>
              <a:t>‹#›</a:t>
            </a:fld>
            <a:endParaRPr lang="vi-V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920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951E543-6285-4CF9-8025-144A6FF144FA}"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83AB6962-11B4-4FB1-A9ED-3497CBAA2D2B}" type="slidenum">
              <a:rPr lang="vi-VN" smtClean="0"/>
              <a:pPr>
                <a:defRPr/>
              </a:pPr>
              <a:t>‹#›</a:t>
            </a:fld>
            <a:endParaRPr lang="vi-VN"/>
          </a:p>
        </p:txBody>
      </p:sp>
    </p:spTree>
    <p:extLst>
      <p:ext uri="{BB962C8B-B14F-4D97-AF65-F5344CB8AC3E}">
        <p14:creationId xmlns:p14="http://schemas.microsoft.com/office/powerpoint/2010/main" val="18872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7B2CDB4-93E6-4A39-AC28-DBC23972B83D}"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4955B59-F465-4ED5-A8C8-F3E9BCD6910D}" type="slidenum">
              <a:rPr lang="vi-VN" smtClean="0"/>
              <a:pPr>
                <a:defRPr/>
              </a:pPr>
              <a:t>‹#›</a:t>
            </a:fld>
            <a:endParaRPr lang="vi-VN"/>
          </a:p>
        </p:txBody>
      </p:sp>
    </p:spTree>
    <p:extLst>
      <p:ext uri="{BB962C8B-B14F-4D97-AF65-F5344CB8AC3E}">
        <p14:creationId xmlns:p14="http://schemas.microsoft.com/office/powerpoint/2010/main" val="3985075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8A98BCB-1F9C-413A-BF84-CA7D3C95D285}"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F96CDDC2-5B0B-4C1C-9C43-CDBE6F2E66BD}" type="slidenum">
              <a:rPr lang="vi-VN" smtClean="0"/>
              <a:pPr>
                <a:defRPr/>
              </a:pPr>
              <a:t>‹#›</a:t>
            </a:fld>
            <a:endParaRPr lang="vi-VN"/>
          </a:p>
        </p:txBody>
      </p:sp>
    </p:spTree>
    <p:extLst>
      <p:ext uri="{BB962C8B-B14F-4D97-AF65-F5344CB8AC3E}">
        <p14:creationId xmlns:p14="http://schemas.microsoft.com/office/powerpoint/2010/main" val="1366790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378503417"/>
      </p:ext>
    </p:extLst>
  </p:cSld>
  <p:clrMapOvr>
    <a:masterClrMapping/>
  </p:clrMapOvr>
  <p:transition>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1EFEC0B-63D9-4B14-8150-408FF4AA0690}"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5BC6AC84-C863-4D39-883F-AEF418FF59BD}" type="slidenum">
              <a:rPr lang="vi-VN" smtClean="0"/>
              <a:pPr>
                <a:defRPr/>
              </a:pPr>
              <a:t>‹#›</a:t>
            </a:fld>
            <a:endParaRPr lang="vi-VN"/>
          </a:p>
        </p:txBody>
      </p:sp>
    </p:spTree>
    <p:extLst>
      <p:ext uri="{BB962C8B-B14F-4D97-AF65-F5344CB8AC3E}">
        <p14:creationId xmlns:p14="http://schemas.microsoft.com/office/powerpoint/2010/main" val="408976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8785DA0-63E0-4498-9EF7-8EC7829F99A5}"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E3D7CE71-5747-4979-9C26-87AAFB321E48}" type="slidenum">
              <a:rPr lang="vi-VN" smtClean="0"/>
              <a:pPr>
                <a:defRPr/>
              </a:pPr>
              <a:t>‹#›</a:t>
            </a:fld>
            <a:endParaRPr lang="vi-VN"/>
          </a:p>
        </p:txBody>
      </p:sp>
    </p:spTree>
    <p:extLst>
      <p:ext uri="{BB962C8B-B14F-4D97-AF65-F5344CB8AC3E}">
        <p14:creationId xmlns:p14="http://schemas.microsoft.com/office/powerpoint/2010/main" val="128021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DF244916-173E-433E-864C-D89BB7499BB5}" type="datetimeFigureOut">
              <a:rPr lang="vi-VN" smtClean="0"/>
              <a:pPr>
                <a:defRPr/>
              </a:pPr>
              <a:t>19/10/2023</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39F981E4-7641-4697-9C41-1463BEE95C18}" type="slidenum">
              <a:rPr lang="vi-VN" smtClean="0"/>
              <a:pPr>
                <a:defRPr/>
              </a:pPr>
              <a:t>‹#›</a:t>
            </a:fld>
            <a:endParaRPr lang="vi-VN"/>
          </a:p>
        </p:txBody>
      </p:sp>
    </p:spTree>
    <p:extLst>
      <p:ext uri="{BB962C8B-B14F-4D97-AF65-F5344CB8AC3E}">
        <p14:creationId xmlns:p14="http://schemas.microsoft.com/office/powerpoint/2010/main" val="2947650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F586251F-694D-42AD-A9AB-51C92FB2198E}" type="datetimeFigureOut">
              <a:rPr lang="vi-VN" smtClean="0"/>
              <a:pPr>
                <a:defRPr/>
              </a:pPr>
              <a:t>19/10/2023</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A914CA36-C9AE-469A-8BDB-5457C9528168}" type="slidenum">
              <a:rPr lang="vi-VN" smtClean="0"/>
              <a:pPr>
                <a:defRPr/>
              </a:pPr>
              <a:t>‹#›</a:t>
            </a:fld>
            <a:endParaRPr lang="vi-VN"/>
          </a:p>
        </p:txBody>
      </p:sp>
    </p:spTree>
    <p:extLst>
      <p:ext uri="{BB962C8B-B14F-4D97-AF65-F5344CB8AC3E}">
        <p14:creationId xmlns:p14="http://schemas.microsoft.com/office/powerpoint/2010/main" val="2125808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5.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19-Oct-23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hangingPunct="0"/>
            <a:r>
              <a:rPr lang="en-US" altLang="en-US" smtClean="0">
                <a:cs typeface="Arial" panose="020B0604020202020204" pitchFamily="34" charset="0"/>
              </a:rPr>
              <a:t>Võ Nhật Trường</a:t>
            </a:r>
            <a:endParaRPr lang="en-US" altLang="en-US">
              <a:cs typeface="Arial" panose="020B0604020202020204" pitchFamily="34" charset="0"/>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179995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9" Type="http://schemas.openxmlformats.org/officeDocument/2006/relationships/tags" Target="../tags/tag105.xml"/><Relationship Id="rId21" Type="http://schemas.openxmlformats.org/officeDocument/2006/relationships/tags" Target="../tags/tag87.xml"/><Relationship Id="rId34" Type="http://schemas.openxmlformats.org/officeDocument/2006/relationships/tags" Target="../tags/tag100.xml"/><Relationship Id="rId42" Type="http://schemas.openxmlformats.org/officeDocument/2006/relationships/tags" Target="../tags/tag108.xml"/><Relationship Id="rId47" Type="http://schemas.openxmlformats.org/officeDocument/2006/relationships/tags" Target="../tags/tag113.xml"/><Relationship Id="rId50" Type="http://schemas.openxmlformats.org/officeDocument/2006/relationships/tags" Target="../tags/tag116.xml"/><Relationship Id="rId55" Type="http://schemas.openxmlformats.org/officeDocument/2006/relationships/tags" Target="../tags/tag121.xml"/><Relationship Id="rId63" Type="http://schemas.openxmlformats.org/officeDocument/2006/relationships/hyperlink" Target="file:///G:\tin%208\TTDD1.ppt" TargetMode="External"/><Relationship Id="rId68" Type="http://schemas.openxmlformats.org/officeDocument/2006/relationships/image" Target="../media/image8.jpeg"/><Relationship Id="rId7" Type="http://schemas.openxmlformats.org/officeDocument/2006/relationships/tags" Target="../tags/tag73.xml"/><Relationship Id="rId2" Type="http://schemas.openxmlformats.org/officeDocument/2006/relationships/tags" Target="../tags/tag68.xml"/><Relationship Id="rId16" Type="http://schemas.openxmlformats.org/officeDocument/2006/relationships/tags" Target="../tags/tag82.xml"/><Relationship Id="rId29" Type="http://schemas.openxmlformats.org/officeDocument/2006/relationships/tags" Target="../tags/tag95.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tags" Target="../tags/tag98.xml"/><Relationship Id="rId37" Type="http://schemas.openxmlformats.org/officeDocument/2006/relationships/tags" Target="../tags/tag103.xml"/><Relationship Id="rId40" Type="http://schemas.openxmlformats.org/officeDocument/2006/relationships/tags" Target="../tags/tag106.xml"/><Relationship Id="rId45" Type="http://schemas.openxmlformats.org/officeDocument/2006/relationships/tags" Target="../tags/tag111.xml"/><Relationship Id="rId53" Type="http://schemas.openxmlformats.org/officeDocument/2006/relationships/tags" Target="../tags/tag119.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tags" Target="../tags/tag102.xml"/><Relationship Id="rId49" Type="http://schemas.openxmlformats.org/officeDocument/2006/relationships/tags" Target="../tags/tag115.xml"/><Relationship Id="rId57" Type="http://schemas.openxmlformats.org/officeDocument/2006/relationships/notesSlide" Target="../notesSlides/notesSlide2.xml"/><Relationship Id="rId61" Type="http://schemas.openxmlformats.org/officeDocument/2006/relationships/slide" Target="slide4.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4" Type="http://schemas.openxmlformats.org/officeDocument/2006/relationships/tags" Target="../tags/tag110.xml"/><Relationship Id="rId52" Type="http://schemas.openxmlformats.org/officeDocument/2006/relationships/tags" Target="../tags/tag118.xml"/><Relationship Id="rId60" Type="http://schemas.openxmlformats.org/officeDocument/2006/relationships/image" Target="../media/image10.jpeg"/><Relationship Id="rId65" Type="http://schemas.openxmlformats.org/officeDocument/2006/relationships/hyperlink" Target="file:///G:\tin%208\Ngoai%20kh&#243;a1\TT3.ppt" TargetMode="Externa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tags" Target="../tags/tag101.xml"/><Relationship Id="rId43" Type="http://schemas.openxmlformats.org/officeDocument/2006/relationships/tags" Target="../tags/tag109.xml"/><Relationship Id="rId48" Type="http://schemas.openxmlformats.org/officeDocument/2006/relationships/tags" Target="../tags/tag114.xml"/><Relationship Id="rId56" Type="http://schemas.openxmlformats.org/officeDocument/2006/relationships/slideLayout" Target="../slideLayouts/slideLayout12.xml"/><Relationship Id="rId64" Type="http://schemas.openxmlformats.org/officeDocument/2006/relationships/hyperlink" Target="file:///G:\tin%208\TTDD2.ppt" TargetMode="External"/><Relationship Id="rId69" Type="http://schemas.openxmlformats.org/officeDocument/2006/relationships/image" Target="../media/image17.jpeg"/><Relationship Id="rId8" Type="http://schemas.openxmlformats.org/officeDocument/2006/relationships/tags" Target="../tags/tag74.xml"/><Relationship Id="rId51" Type="http://schemas.openxmlformats.org/officeDocument/2006/relationships/tags" Target="../tags/tag117.xml"/><Relationship Id="rId3" Type="http://schemas.openxmlformats.org/officeDocument/2006/relationships/tags" Target="../tags/tag69.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38" Type="http://schemas.openxmlformats.org/officeDocument/2006/relationships/tags" Target="../tags/tag104.xml"/><Relationship Id="rId46" Type="http://schemas.openxmlformats.org/officeDocument/2006/relationships/tags" Target="../tags/tag112.xml"/><Relationship Id="rId59" Type="http://schemas.openxmlformats.org/officeDocument/2006/relationships/slide" Target="slide2.xml"/><Relationship Id="rId67" Type="http://schemas.openxmlformats.org/officeDocument/2006/relationships/image" Target="../media/image27.jpeg"/><Relationship Id="rId20" Type="http://schemas.openxmlformats.org/officeDocument/2006/relationships/tags" Target="../tags/tag86.xml"/><Relationship Id="rId41" Type="http://schemas.openxmlformats.org/officeDocument/2006/relationships/tags" Target="../tags/tag107.xml"/><Relationship Id="rId54" Type="http://schemas.openxmlformats.org/officeDocument/2006/relationships/tags" Target="../tags/tag120.xml"/><Relationship Id="rId62" Type="http://schemas.openxmlformats.org/officeDocument/2006/relationships/slide" Target="slide6.xml"/><Relationship Id="rId70"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hyperlink" Target="https://www.youtube.com/" TargetMode="External"/><Relationship Id="rId5" Type="http://schemas.openxmlformats.org/officeDocument/2006/relationships/image" Target="../media/image8.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6.xml"/><Relationship Id="rId7" Type="http://schemas.openxmlformats.org/officeDocument/2006/relationships/image" Target="../media/image22.gif"/><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20.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1.jpeg"/><Relationship Id="rId5" Type="http://schemas.openxmlformats.org/officeDocument/2006/relationships/image" Target="../media/image22.gif"/><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6.xml"/><Relationship Id="rId7" Type="http://schemas.openxmlformats.org/officeDocument/2006/relationships/hyperlink" Target="http://vi.wikipedia.org/" TargetMode="Externa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11.jpeg"/><Relationship Id="rId5"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hyperlink" Target="http://vtvgo.v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hyperlink" Target="http://vi.wikipedi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36.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hyperlink" Target="http://vtvgo.vn/" TargetMode="External"/></Relationships>
</file>

<file path=ppt/slides/_rels/slide22.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9" Type="http://schemas.openxmlformats.org/officeDocument/2006/relationships/tags" Target="../tags/tag168.xml"/><Relationship Id="rId21" Type="http://schemas.openxmlformats.org/officeDocument/2006/relationships/tags" Target="../tags/tag150.xml"/><Relationship Id="rId34" Type="http://schemas.openxmlformats.org/officeDocument/2006/relationships/tags" Target="../tags/tag163.xml"/><Relationship Id="rId42" Type="http://schemas.openxmlformats.org/officeDocument/2006/relationships/tags" Target="../tags/tag171.xml"/><Relationship Id="rId47" Type="http://schemas.openxmlformats.org/officeDocument/2006/relationships/tags" Target="../tags/tag176.xml"/><Relationship Id="rId50" Type="http://schemas.openxmlformats.org/officeDocument/2006/relationships/tags" Target="../tags/tag179.xml"/><Relationship Id="rId55" Type="http://schemas.openxmlformats.org/officeDocument/2006/relationships/tags" Target="../tags/tag184.xml"/><Relationship Id="rId63" Type="http://schemas.openxmlformats.org/officeDocument/2006/relationships/tags" Target="../tags/tag192.xml"/><Relationship Id="rId68" Type="http://schemas.openxmlformats.org/officeDocument/2006/relationships/slide" Target="slide4.xml"/><Relationship Id="rId7" Type="http://schemas.openxmlformats.org/officeDocument/2006/relationships/tags" Target="../tags/tag136.xml"/><Relationship Id="rId71" Type="http://schemas.openxmlformats.org/officeDocument/2006/relationships/hyperlink" Target="file:///G:\tin%208\TTDD2.ppt" TargetMode="External"/><Relationship Id="rId2" Type="http://schemas.openxmlformats.org/officeDocument/2006/relationships/tags" Target="../tags/tag131.xml"/><Relationship Id="rId16" Type="http://schemas.openxmlformats.org/officeDocument/2006/relationships/tags" Target="../tags/tag145.xml"/><Relationship Id="rId29" Type="http://schemas.openxmlformats.org/officeDocument/2006/relationships/tags" Target="../tags/tag158.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tags" Target="../tags/tag161.xml"/><Relationship Id="rId37" Type="http://schemas.openxmlformats.org/officeDocument/2006/relationships/tags" Target="../tags/tag166.xml"/><Relationship Id="rId40" Type="http://schemas.openxmlformats.org/officeDocument/2006/relationships/tags" Target="../tags/tag169.xml"/><Relationship Id="rId45" Type="http://schemas.openxmlformats.org/officeDocument/2006/relationships/tags" Target="../tags/tag174.xml"/><Relationship Id="rId53" Type="http://schemas.openxmlformats.org/officeDocument/2006/relationships/tags" Target="../tags/tag182.xml"/><Relationship Id="rId58" Type="http://schemas.openxmlformats.org/officeDocument/2006/relationships/tags" Target="../tags/tag187.xml"/><Relationship Id="rId66" Type="http://schemas.openxmlformats.org/officeDocument/2006/relationships/slide" Target="slide2.xml"/><Relationship Id="rId74" Type="http://schemas.openxmlformats.org/officeDocument/2006/relationships/image" Target="../media/image27.jpeg"/><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36" Type="http://schemas.openxmlformats.org/officeDocument/2006/relationships/tags" Target="../tags/tag165.xml"/><Relationship Id="rId49" Type="http://schemas.openxmlformats.org/officeDocument/2006/relationships/tags" Target="../tags/tag178.xml"/><Relationship Id="rId57" Type="http://schemas.openxmlformats.org/officeDocument/2006/relationships/tags" Target="../tags/tag186.xml"/><Relationship Id="rId61" Type="http://schemas.openxmlformats.org/officeDocument/2006/relationships/tags" Target="../tags/tag190.xml"/><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tags" Target="../tags/tag160.xml"/><Relationship Id="rId44" Type="http://schemas.openxmlformats.org/officeDocument/2006/relationships/tags" Target="../tags/tag173.xml"/><Relationship Id="rId52" Type="http://schemas.openxmlformats.org/officeDocument/2006/relationships/tags" Target="../tags/tag181.xml"/><Relationship Id="rId60" Type="http://schemas.openxmlformats.org/officeDocument/2006/relationships/tags" Target="../tags/tag189.xml"/><Relationship Id="rId65" Type="http://schemas.openxmlformats.org/officeDocument/2006/relationships/notesSlide" Target="../notesSlides/notesSlide3.xml"/><Relationship Id="rId73" Type="http://schemas.openxmlformats.org/officeDocument/2006/relationships/hyperlink" Target="file:///G:\tin%208\TTDD3.ppt" TargetMode="Externa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35" Type="http://schemas.openxmlformats.org/officeDocument/2006/relationships/tags" Target="../tags/tag164.xml"/><Relationship Id="rId43" Type="http://schemas.openxmlformats.org/officeDocument/2006/relationships/tags" Target="../tags/tag172.xml"/><Relationship Id="rId48" Type="http://schemas.openxmlformats.org/officeDocument/2006/relationships/tags" Target="../tags/tag177.xml"/><Relationship Id="rId56" Type="http://schemas.openxmlformats.org/officeDocument/2006/relationships/tags" Target="../tags/tag185.xml"/><Relationship Id="rId64" Type="http://schemas.openxmlformats.org/officeDocument/2006/relationships/slideLayout" Target="../slideLayouts/slideLayout12.xml"/><Relationship Id="rId69" Type="http://schemas.openxmlformats.org/officeDocument/2006/relationships/slide" Target="slide6.xml"/><Relationship Id="rId8" Type="http://schemas.openxmlformats.org/officeDocument/2006/relationships/tags" Target="../tags/tag137.xml"/><Relationship Id="rId51" Type="http://schemas.openxmlformats.org/officeDocument/2006/relationships/tags" Target="../tags/tag180.xml"/><Relationship Id="rId72" Type="http://schemas.openxmlformats.org/officeDocument/2006/relationships/hyperlink" Target="file:///G:\tin%208\Ngoai%20kh&#243;a1\TT3.ppt" TargetMode="External"/><Relationship Id="rId3" Type="http://schemas.openxmlformats.org/officeDocument/2006/relationships/tags" Target="../tags/tag132.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tags" Target="../tags/tag162.xml"/><Relationship Id="rId38" Type="http://schemas.openxmlformats.org/officeDocument/2006/relationships/tags" Target="../tags/tag167.xml"/><Relationship Id="rId46" Type="http://schemas.openxmlformats.org/officeDocument/2006/relationships/tags" Target="../tags/tag175.xml"/><Relationship Id="rId59" Type="http://schemas.openxmlformats.org/officeDocument/2006/relationships/tags" Target="../tags/tag188.xml"/><Relationship Id="rId67" Type="http://schemas.openxmlformats.org/officeDocument/2006/relationships/image" Target="../media/image10.jpeg"/><Relationship Id="rId20" Type="http://schemas.openxmlformats.org/officeDocument/2006/relationships/tags" Target="../tags/tag149.xml"/><Relationship Id="rId41" Type="http://schemas.openxmlformats.org/officeDocument/2006/relationships/tags" Target="../tags/tag170.xml"/><Relationship Id="rId54" Type="http://schemas.openxmlformats.org/officeDocument/2006/relationships/tags" Target="../tags/tag183.xml"/><Relationship Id="rId62" Type="http://schemas.openxmlformats.org/officeDocument/2006/relationships/tags" Target="../tags/tag191.xml"/><Relationship Id="rId70" Type="http://schemas.openxmlformats.org/officeDocument/2006/relationships/hyperlink" Target="file:///G:\tin%208\TTDD1.ppt" TargetMode="External"/><Relationship Id="rId75" Type="http://schemas.openxmlformats.org/officeDocument/2006/relationships/image" Target="../media/image17.jpeg"/><Relationship Id="rId1" Type="http://schemas.openxmlformats.org/officeDocument/2006/relationships/tags" Target="../tags/tag130.xml"/><Relationship Id="rId6" Type="http://schemas.openxmlformats.org/officeDocument/2006/relationships/tags" Target="../tags/tag13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27.jpeg"/><Relationship Id="rId5" Type="http://schemas.openxmlformats.org/officeDocument/2006/relationships/image" Target="../media/image16.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image" Target="../media/image11.jpeg"/><Relationship Id="rId5" Type="http://schemas.openxmlformats.org/officeDocument/2006/relationships/image" Target="../media/image22.gif"/><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tags" Target="../tags/tag235.xml"/><Relationship Id="rId21" Type="http://schemas.openxmlformats.org/officeDocument/2006/relationships/tags" Target="../tags/tag217.xml"/><Relationship Id="rId34" Type="http://schemas.openxmlformats.org/officeDocument/2006/relationships/tags" Target="../tags/tag230.xml"/><Relationship Id="rId42" Type="http://schemas.openxmlformats.org/officeDocument/2006/relationships/tags" Target="../tags/tag238.xml"/><Relationship Id="rId47" Type="http://schemas.openxmlformats.org/officeDocument/2006/relationships/slideLayout" Target="../slideLayouts/slideLayout6.xml"/><Relationship Id="rId50" Type="http://schemas.openxmlformats.org/officeDocument/2006/relationships/image" Target="../media/image39.emf"/><Relationship Id="rId55" Type="http://schemas.openxmlformats.org/officeDocument/2006/relationships/image" Target="../media/image44.gif"/><Relationship Id="rId63" Type="http://schemas.openxmlformats.org/officeDocument/2006/relationships/image" Target="../media/image52.jpeg"/><Relationship Id="rId7" Type="http://schemas.openxmlformats.org/officeDocument/2006/relationships/tags" Target="../tags/tag20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29" Type="http://schemas.openxmlformats.org/officeDocument/2006/relationships/tags" Target="../tags/tag225.xml"/><Relationship Id="rId41" Type="http://schemas.openxmlformats.org/officeDocument/2006/relationships/tags" Target="../tags/tag237.xml"/><Relationship Id="rId54" Type="http://schemas.openxmlformats.org/officeDocument/2006/relationships/image" Target="../media/image43.gif"/><Relationship Id="rId62" Type="http://schemas.openxmlformats.org/officeDocument/2006/relationships/image" Target="../media/image51.png"/><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tags" Target="../tags/tag228.xml"/><Relationship Id="rId37" Type="http://schemas.openxmlformats.org/officeDocument/2006/relationships/tags" Target="../tags/tag233.xml"/><Relationship Id="rId40" Type="http://schemas.openxmlformats.org/officeDocument/2006/relationships/tags" Target="../tags/tag236.xml"/><Relationship Id="rId45" Type="http://schemas.openxmlformats.org/officeDocument/2006/relationships/tags" Target="../tags/tag241.xml"/><Relationship Id="rId53" Type="http://schemas.openxmlformats.org/officeDocument/2006/relationships/image" Target="../media/image42.gif"/><Relationship Id="rId58" Type="http://schemas.openxmlformats.org/officeDocument/2006/relationships/image" Target="../media/image47.gif"/><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tags" Target="../tags/tag232.xml"/><Relationship Id="rId49" Type="http://schemas.openxmlformats.org/officeDocument/2006/relationships/image" Target="../media/image38.gif"/><Relationship Id="rId57" Type="http://schemas.openxmlformats.org/officeDocument/2006/relationships/image" Target="../media/image46.gif"/><Relationship Id="rId61" Type="http://schemas.openxmlformats.org/officeDocument/2006/relationships/image" Target="../media/image50.gif"/><Relationship Id="rId10" Type="http://schemas.openxmlformats.org/officeDocument/2006/relationships/tags" Target="../tags/tag206.xml"/><Relationship Id="rId19" Type="http://schemas.openxmlformats.org/officeDocument/2006/relationships/tags" Target="../tags/tag215.xml"/><Relationship Id="rId31" Type="http://schemas.openxmlformats.org/officeDocument/2006/relationships/tags" Target="../tags/tag227.xml"/><Relationship Id="rId44" Type="http://schemas.openxmlformats.org/officeDocument/2006/relationships/tags" Target="../tags/tag240.xml"/><Relationship Id="rId52" Type="http://schemas.openxmlformats.org/officeDocument/2006/relationships/image" Target="../media/image41.gif"/><Relationship Id="rId60" Type="http://schemas.openxmlformats.org/officeDocument/2006/relationships/image" Target="../media/image49.gif"/><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tags" Target="../tags/tag226.xml"/><Relationship Id="rId35" Type="http://schemas.openxmlformats.org/officeDocument/2006/relationships/tags" Target="../tags/tag231.xml"/><Relationship Id="rId43" Type="http://schemas.openxmlformats.org/officeDocument/2006/relationships/tags" Target="../tags/tag239.xml"/><Relationship Id="rId48" Type="http://schemas.openxmlformats.org/officeDocument/2006/relationships/notesSlide" Target="../notesSlides/notesSlide4.xml"/><Relationship Id="rId56" Type="http://schemas.openxmlformats.org/officeDocument/2006/relationships/image" Target="../media/image45.gif"/><Relationship Id="rId8" Type="http://schemas.openxmlformats.org/officeDocument/2006/relationships/tags" Target="../tags/tag204.xml"/><Relationship Id="rId51" Type="http://schemas.openxmlformats.org/officeDocument/2006/relationships/image" Target="../media/image40.gif"/><Relationship Id="rId3" Type="http://schemas.openxmlformats.org/officeDocument/2006/relationships/tags" Target="../tags/tag199.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tags" Target="../tags/tag229.xml"/><Relationship Id="rId38" Type="http://schemas.openxmlformats.org/officeDocument/2006/relationships/tags" Target="../tags/tag234.xml"/><Relationship Id="rId46" Type="http://schemas.openxmlformats.org/officeDocument/2006/relationships/tags" Target="../tags/tag242.xml"/><Relationship Id="rId59" Type="http://schemas.openxmlformats.org/officeDocument/2006/relationships/image" Target="../media/image48.gif"/></Relationships>
</file>

<file path=ppt/slides/_rels/slide3.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audio" Target="../media/audio2.wav"/><Relationship Id="rId76" Type="http://schemas.openxmlformats.org/officeDocument/2006/relationships/hyperlink" Target="file:///G:\tin%208\Ngoai%20kh&#243;a1\TT3.ppt" TargetMode="External"/><Relationship Id="rId7" Type="http://schemas.openxmlformats.org/officeDocument/2006/relationships/tags" Target="../tags/tag7.xml"/><Relationship Id="rId71" Type="http://schemas.openxmlformats.org/officeDocument/2006/relationships/slide" Target="slide4.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notesSlide" Target="../notesSlides/notesSlide1.xml"/><Relationship Id="rId74" Type="http://schemas.openxmlformats.org/officeDocument/2006/relationships/hyperlink" Target="file:///G:\tin%208\TTDD1.ppt" TargetMode="External"/><Relationship Id="rId79" Type="http://schemas.openxmlformats.org/officeDocument/2006/relationships/image" Target="../media/image13.emf"/><Relationship Id="rId5" Type="http://schemas.openxmlformats.org/officeDocument/2006/relationships/tags" Target="../tags/tag5.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slideLayout" Target="../slideLayouts/slideLayout12.xml"/><Relationship Id="rId73" Type="http://schemas.openxmlformats.org/officeDocument/2006/relationships/image" Target="../media/image11.jpeg"/><Relationship Id="rId78" Type="http://schemas.openxmlformats.org/officeDocument/2006/relationships/image" Target="../media/image12.jpeg"/><Relationship Id="rId81" Type="http://schemas.openxmlformats.org/officeDocument/2006/relationships/image" Target="../media/image15.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slide" Target="slide2.xml"/><Relationship Id="rId77" Type="http://schemas.openxmlformats.org/officeDocument/2006/relationships/hyperlink" Target="file:///G:\tin%208\TTDD3.ppt" TargetMode="Externa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slide" Target="slide6.xml"/><Relationship Id="rId80" Type="http://schemas.openxmlformats.org/officeDocument/2006/relationships/image" Target="../media/image14.jpe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audio" Target="../media/audio1.wav"/><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image" Target="../media/image10.jpeg"/><Relationship Id="rId75" Type="http://schemas.openxmlformats.org/officeDocument/2006/relationships/hyperlink" Target="file:///G:\tin%208\TTDD2.ppt" TargetMode="Externa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6.xml"/><Relationship Id="rId7" Type="http://schemas.openxmlformats.org/officeDocument/2006/relationships/image" Target="../media/image17.jpe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1.jpeg"/><Relationship Id="rId5" Type="http://schemas.openxmlformats.org/officeDocument/2006/relationships/image" Target="../media/image22.gif"/><Relationship Id="rId10" Type="http://schemas.openxmlformats.org/officeDocument/2006/relationships/image" Target="../media/image12.jpeg"/><Relationship Id="rId4" Type="http://schemas.openxmlformats.org/officeDocument/2006/relationships/image" Target="../media/image16.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hyperlink" Target="http://thieunien.v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7"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Trang siêu </a:t>
            </a:r>
            <a:r>
              <a:rPr lang="en-US" altLang="en-US" sz="2400" b="1">
                <a:solidFill>
                  <a:schemeClr val="tx1"/>
                </a:solidFill>
                <a:latin typeface="Times New Roman" pitchFamily="18" charset="0"/>
                <a:cs typeface="Times New Roman" pitchFamily="18" charset="0"/>
              </a:rPr>
              <a:t>văn </a:t>
            </a:r>
            <a:r>
              <a:rPr lang="en-US" altLang="en-US" sz="2400" b="1" smtClean="0">
                <a:solidFill>
                  <a:schemeClr val="tx1"/>
                </a:solidFill>
                <a:latin typeface="Times New Roman" pitchFamily="18" charset="0"/>
                <a:cs typeface="Times New Roman" pitchFamily="18" charset="0"/>
              </a:rPr>
              <a:t>bản (Hypertex) là trang văn bản đặc biệt, tích </a:t>
            </a:r>
            <a:r>
              <a:rPr lang="en-US" altLang="en-US" sz="2400" b="1">
                <a:solidFill>
                  <a:schemeClr val="tx1"/>
                </a:solidFill>
                <a:latin typeface="Times New Roman" pitchFamily="18" charset="0"/>
                <a:cs typeface="Times New Roman" pitchFamily="18" charset="0"/>
              </a:rPr>
              <a:t>hợp nhiều dạng dữ liệu khác nhau như: văn bản, hình ảnh, âm thanh, video …và các </a:t>
            </a:r>
            <a:r>
              <a:rPr lang="en-US" altLang="en-US" sz="2400" b="1" smtClean="0">
                <a:solidFill>
                  <a:schemeClr val="tx1"/>
                </a:solidFill>
                <a:latin typeface="Times New Roman" pitchFamily="18" charset="0"/>
                <a:cs typeface="Times New Roman" pitchFamily="18" charset="0"/>
              </a:rPr>
              <a:t>liên </a:t>
            </a:r>
            <a:r>
              <a:rPr lang="en-US" altLang="en-US" sz="2400" b="1">
                <a:solidFill>
                  <a:schemeClr val="tx1"/>
                </a:solidFill>
                <a:latin typeface="Times New Roman" pitchFamily="18" charset="0"/>
                <a:cs typeface="Times New Roman" pitchFamily="18" charset="0"/>
              </a:rPr>
              <a:t>kết </a:t>
            </a:r>
            <a:r>
              <a:rPr lang="en-US" altLang="en-US" sz="2400" b="1" smtClean="0">
                <a:solidFill>
                  <a:schemeClr val="tx1"/>
                </a:solidFill>
                <a:latin typeface="Times New Roman" pitchFamily="18" charset="0"/>
                <a:cs typeface="Times New Roman" pitchFamily="18" charset="0"/>
              </a:rPr>
              <a:t>đến vị trí khác trong trang hay các trang </a:t>
            </a:r>
            <a:r>
              <a:rPr lang="en-US" altLang="en-US" sz="2400" b="1">
                <a:solidFill>
                  <a:schemeClr val="tx1"/>
                </a:solidFill>
                <a:latin typeface="Times New Roman" pitchFamily="18" charset="0"/>
                <a:cs typeface="Times New Roman" pitchFamily="18" charset="0"/>
              </a:rPr>
              <a:t>w</a:t>
            </a:r>
            <a:r>
              <a:rPr lang="en-US" altLang="en-US" sz="2400" b="1" smtClean="0">
                <a:solidFill>
                  <a:schemeClr val="tx1"/>
                </a:solidFill>
                <a:latin typeface="Times New Roman" pitchFamily="18" charset="0"/>
                <a:cs typeface="Times New Roman" pitchFamily="18" charset="0"/>
              </a:rPr>
              <a:t>eb khác</a:t>
            </a:r>
            <a:r>
              <a:rPr lang="en-US" altLang="en-US" sz="2400" b="1">
                <a:solidFill>
                  <a:schemeClr val="tx1"/>
                </a:solidFill>
                <a:latin typeface="Times New Roman" pitchFamily="18" charset="0"/>
                <a:cs typeface="Times New Roman" pitchFamily="18" charset="0"/>
              </a:rPr>
              <a:t>. Mỗi trang web là một trang siêu văn bản </a:t>
            </a:r>
            <a:endParaRPr lang="en-US" altLang="en-US" sz="2400" b="1" dirty="0">
              <a:solidFill>
                <a:schemeClr val="tx1"/>
              </a:solidFill>
              <a:latin typeface="Times New Roman" pitchFamily="18" charset="0"/>
              <a:cs typeface="Times New Roman" pitchFamily="18" charset="0"/>
            </a:endParaRP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0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1125</Words>
  <Application>Microsoft Office PowerPoint</Application>
  <PresentationFormat>On-screen Show (4:3)</PresentationFormat>
  <Paragraphs>131</Paragraphs>
  <Slides>25</Slides>
  <Notes>4</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40" baseType="lpstr">
      <vt:lpstr>Arial Unicode MS</vt:lpstr>
      <vt:lpstr>Arial</vt:lpstr>
      <vt:lpstr>Arial Black</vt:lpstr>
      <vt:lpstr>Calibri</vt:lpstr>
      <vt:lpstr>Times New Roman</vt:lpstr>
      <vt:lpstr>Trebuchet MS</vt:lpstr>
      <vt:lpstr>VNI-Times</vt:lpstr>
      <vt:lpstr>Wingdings</vt:lpstr>
      <vt:lpstr>Wingdings 3</vt:lpstr>
      <vt:lpstr>28_MAU</vt:lpstr>
      <vt:lpstr>5_Default Design</vt:lpstr>
      <vt:lpstr>29_MAU</vt:lpstr>
      <vt:lpstr>6_Default Design</vt:lpstr>
      <vt:lpstr>Facet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User</cp:lastModifiedBy>
  <cp:revision>167</cp:revision>
  <dcterms:created xsi:type="dcterms:W3CDTF">2021-07-17T09:45:20Z</dcterms:created>
  <dcterms:modified xsi:type="dcterms:W3CDTF">2023-10-19T04:10:04Z</dcterms:modified>
</cp:coreProperties>
</file>