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60" r:id="rId3"/>
    <p:sldId id="258" r:id="rId4"/>
    <p:sldId id="257" r:id="rId5"/>
    <p:sldId id="259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a" initials="t" lastIdx="3" clrIdx="0">
    <p:extLst>
      <p:ext uri="{19B8F6BF-5375-455C-9EA6-DF929625EA0E}">
        <p15:presenceInfo xmlns:p15="http://schemas.microsoft.com/office/powerpoint/2012/main" userId="tho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819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04T11:56:36.354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  <p:cm authorId="1" dt="2021-10-04T11:56:42.555" idx="2">
    <p:pos x="146" y="146"/>
    <p:text/>
    <p:extLst>
      <p:ext uri="{C676402C-5697-4E1C-873F-D02D1690AC5C}">
        <p15:threadingInfo xmlns:p15="http://schemas.microsoft.com/office/powerpoint/2012/main" timeZoneBias="-420"/>
      </p:ext>
    </p:extLst>
  </p:cm>
  <p:cm authorId="1" dt="2021-10-04T12:13:24.243" idx="3">
    <p:pos x="282" y="282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EB57-7FC9-4A4E-9DFB-46AA81AA1BF8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E651-780A-4D22-A7C9-384AB6075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360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EB57-7FC9-4A4E-9DFB-46AA81AA1BF8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E651-780A-4D22-A7C9-384AB6075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09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EB57-7FC9-4A4E-9DFB-46AA81AA1BF8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E651-780A-4D22-A7C9-384AB6075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636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EB57-7FC9-4A4E-9DFB-46AA81AA1BF8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E651-780A-4D22-A7C9-384AB6075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36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EB57-7FC9-4A4E-9DFB-46AA81AA1BF8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E651-780A-4D22-A7C9-384AB6075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19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EB57-7FC9-4A4E-9DFB-46AA81AA1BF8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E651-780A-4D22-A7C9-384AB6075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914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EB57-7FC9-4A4E-9DFB-46AA81AA1BF8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E651-780A-4D22-A7C9-384AB6075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673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EB57-7FC9-4A4E-9DFB-46AA81AA1BF8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E651-780A-4D22-A7C9-384AB6075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452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EB57-7FC9-4A4E-9DFB-46AA81AA1BF8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E651-780A-4D22-A7C9-384AB6075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92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EB57-7FC9-4A4E-9DFB-46AA81AA1BF8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E651-780A-4D22-A7C9-384AB6075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33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EB57-7FC9-4A4E-9DFB-46AA81AA1BF8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E651-780A-4D22-A7C9-384AB6075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788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8EB57-7FC9-4A4E-9DFB-46AA81AA1BF8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EE651-780A-4D22-A7C9-384AB6075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82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9315" y="1851704"/>
            <a:ext cx="9144000" cy="2387600"/>
          </a:xfrm>
        </p:spPr>
        <p:txBody>
          <a:bodyPr/>
          <a:lstStyle/>
          <a:p>
            <a:r>
              <a:rPr lang="vi-VN" smtClean="0">
                <a:solidFill>
                  <a:srgbClr val="FF0000"/>
                </a:solidFill>
              </a:rPr>
              <a:t>CÔNG NGHỆ 9</a:t>
            </a:r>
            <a:br>
              <a:rPr lang="vi-VN" smtClean="0">
                <a:solidFill>
                  <a:srgbClr val="FF0000"/>
                </a:solidFill>
              </a:rPr>
            </a:br>
            <a:r>
              <a:rPr lang="vi-VN" smtClean="0">
                <a:solidFill>
                  <a:srgbClr val="FF0000"/>
                </a:solidFill>
              </a:rPr>
              <a:t>TRỒNG CÂY ĂN QUẢ</a:t>
            </a:r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81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389" y="188914"/>
            <a:ext cx="8785225" cy="6408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58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2" y="-70308"/>
            <a:ext cx="11996057" cy="1325563"/>
          </a:xfrm>
        </p:spPr>
        <p:txBody>
          <a:bodyPr>
            <a:normAutofit/>
          </a:bodyPr>
          <a:lstStyle/>
          <a:p>
            <a:r>
              <a:rPr lang="vi-VN" sz="3200" b="1"/>
              <a:t>BÀI 1: GIỚI THIỆU NGHỀ TRỒNG CÂY ĂN QUẢ (tiết 1)</a:t>
            </a:r>
            <a:endParaRPr lang="en-GB" sz="320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53" y="1027906"/>
            <a:ext cx="11647713" cy="7653010"/>
          </a:xfrm>
        </p:spPr>
      </p:pic>
    </p:spTree>
    <p:extLst>
      <p:ext uri="{BB962C8B-B14F-4D97-AF65-F5344CB8AC3E}">
        <p14:creationId xmlns:p14="http://schemas.microsoft.com/office/powerpoint/2010/main" val="246766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86" y="365125"/>
            <a:ext cx="10809514" cy="1325563"/>
          </a:xfrm>
        </p:spPr>
        <p:txBody>
          <a:bodyPr>
            <a:normAutofit/>
          </a:bodyPr>
          <a:lstStyle/>
          <a:p>
            <a:pPr algn="ctr"/>
            <a:r>
              <a:rPr lang="vi-VN" sz="3200" b="1" smtClean="0"/>
              <a:t>BÀI 1: GIỚI THIỆU NGHỀ TRỒNG CÂY ĂN QUẢ (tiết 1)</a:t>
            </a:r>
            <a:endParaRPr lang="en-GB" sz="32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243" y="1375940"/>
            <a:ext cx="10515600" cy="569232"/>
          </a:xfrm>
        </p:spPr>
        <p:txBody>
          <a:bodyPr/>
          <a:lstStyle/>
          <a:p>
            <a:pPr marL="0" indent="0">
              <a:buNone/>
            </a:pPr>
            <a:r>
              <a:rPr lang="vi-VN" b="1" smtClean="0"/>
              <a:t>I. Vai trò, vị trí của nghề trồng cây ăn quả </a:t>
            </a:r>
            <a:endParaRPr lang="en-GB" b="1"/>
          </a:p>
        </p:txBody>
      </p:sp>
      <p:sp>
        <p:nvSpPr>
          <p:cNvPr id="4" name="TextBox 3"/>
          <p:cNvSpPr txBox="1"/>
          <p:nvPr/>
        </p:nvSpPr>
        <p:spPr>
          <a:xfrm>
            <a:off x="1491343" y="4370380"/>
            <a:ext cx="8240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smtClean="0">
                <a:solidFill>
                  <a:srgbClr val="FF0000"/>
                </a:solidFill>
              </a:rPr>
              <a:t>Em hãy kể các giống cây ăn quả ở nước ta mà em biết? </a:t>
            </a:r>
            <a:endParaRPr lang="en-GB" sz="240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3770" y="2015930"/>
            <a:ext cx="6063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smtClean="0"/>
              <a:t>Hãy quan  sát hình 1 trang 5 SGK  </a:t>
            </a:r>
            <a:endParaRPr lang="en-GB" sz="24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05000" y="1698170"/>
            <a:ext cx="4441372" cy="59218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28114" y="2404427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Vai trò và vị trí của nghề trồng cây ăn quả trong cuộc sống và sản xuất?</a:t>
            </a:r>
          </a:p>
          <a:p>
            <a:endParaRPr lang="en-GB" sz="240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80458" y="3059095"/>
            <a:ext cx="100148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altLang="en-US" sz="280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 </a:t>
            </a:r>
            <a:r>
              <a:rPr lang="pt-BR" altLang="en-US" sz="280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 quả cho người </a:t>
            </a:r>
            <a:r>
              <a:rPr lang="pt-BR" altLang="en-US" sz="280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</a:t>
            </a:r>
            <a:r>
              <a:rPr lang="pt-BR" altLang="en-US" sz="280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endParaRPr lang="vi-VN" altLang="en-US" sz="2800" smtClean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vi-VN" altLang="en-US" sz="2800" smtClean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pt-BR" altLang="en-US" sz="280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 cấp nguyên liệu cho công nghiệp chế biến đồ hộp, nước giải </a:t>
            </a:r>
            <a:r>
              <a:rPr lang="pt-BR" altLang="en-US" sz="280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pt-BR" altLang="en-US" sz="280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smtClean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altLang="en-US" sz="280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pt-BR" altLang="en-US" sz="280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 cấp hàng hóa cho xuất khẩu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81765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4" grpId="1"/>
      <p:bldP spid="6" grpId="0"/>
      <p:bldP spid="6" grpId="1"/>
      <p:bldP spid="8" grpId="0"/>
      <p:bldP spid="8" grpId="1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0114" y="365125"/>
            <a:ext cx="10983686" cy="1325563"/>
          </a:xfrm>
        </p:spPr>
        <p:txBody>
          <a:bodyPr>
            <a:normAutofit/>
          </a:bodyPr>
          <a:lstStyle/>
          <a:p>
            <a:pPr algn="ctr"/>
            <a:r>
              <a:rPr lang="vi-VN" sz="3200" b="1" smtClean="0"/>
              <a:t>BÀI 1: GIỚI THIỆU NGHỀ TRỒNG CÂY ĂN QUẢ (tiết 1)</a:t>
            </a:r>
            <a:endParaRPr lang="en-GB" sz="3200" b="1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91243" y="1375940"/>
            <a:ext cx="10515600" cy="569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vi-VN" b="1" smtClean="0"/>
              <a:t>I. Vai trò, vị trí của nghề trồng cây ăn quả </a:t>
            </a:r>
            <a:endParaRPr lang="en-GB" b="1"/>
          </a:p>
        </p:txBody>
      </p:sp>
      <p:sp>
        <p:nvSpPr>
          <p:cNvPr id="6" name="Content Placeholder 5"/>
          <p:cNvSpPr>
            <a:spLocks noGrp="1" noChangeArrowheads="1"/>
          </p:cNvSpPr>
          <p:nvPr>
            <p:ph idx="1"/>
          </p:nvPr>
        </p:nvSpPr>
        <p:spPr bwMode="auto">
          <a:xfrm>
            <a:off x="604157" y="3785053"/>
            <a:ext cx="1051560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buNone/>
            </a:pPr>
            <a:r>
              <a:rPr lang="en-US" altLang="en-US" sz="2800">
                <a:solidFill>
                  <a:srgbClr val="B616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Hãy liên hệ tại gia đình em trồng cây ăn quả có vai trò như thế nào?</a:t>
            </a: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482" y="1945172"/>
            <a:ext cx="29591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6" y="1945172"/>
            <a:ext cx="280193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841" y="1866647"/>
            <a:ext cx="3561217" cy="26709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035" y="4537560"/>
            <a:ext cx="4106636" cy="22997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957" y="4537560"/>
            <a:ext cx="3565072" cy="237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2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66988" y="-26988"/>
            <a:ext cx="7777162" cy="58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20573" y="692604"/>
            <a:ext cx="82089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Nghề trồng cây ăn quả có vai trò gì đối với đời sống và kinh tế?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39900" y="2457450"/>
            <a:ext cx="84963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</a:t>
            </a:r>
            <a:r>
              <a:rPr lang="en-US" alt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</a:t>
            </a:r>
            <a:r>
              <a:rPr lang="en-US" altLang="en-US" sz="3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vi-VN" altLang="en-US" sz="3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vài loại cây có mang lại giá trị kinh tế ở địa phương?</a:t>
            </a:r>
            <a:endParaRPr lang="en-US" altLang="en-US" sz="32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5614" y="1924047"/>
            <a:ext cx="8235950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dirty="0">
                <a:latin typeface="Arial" charset="0"/>
                <a:cs typeface="Arial" charset="0"/>
              </a:rPr>
              <a:t>     </a:t>
            </a:r>
            <a:r>
              <a:rPr lang="vi-VN" sz="2400" b="1" dirty="0">
                <a:latin typeface="+mj-lt"/>
                <a:cs typeface="Arial" charset="0"/>
              </a:rPr>
              <a:t>Vai trò của hoa quả trong đời sống và kinh tế</a:t>
            </a:r>
            <a:r>
              <a:rPr lang="vi-VN" sz="2400" b="1" dirty="0">
                <a:latin typeface="+mj-lt"/>
                <a:cs typeface="Arial" charset="0"/>
              </a:rPr>
              <a:t>:</a:t>
            </a:r>
            <a:endParaRPr lang="en-US" sz="2400" b="1" dirty="0">
              <a:latin typeface="+mj-lt"/>
              <a:cs typeface="Arial" charset="0"/>
            </a:endParaRPr>
          </a:p>
          <a:p>
            <a:pPr algn="just">
              <a:defRPr/>
            </a:pPr>
            <a:r>
              <a:rPr lang="vi-VN" sz="2400" b="1" dirty="0">
                <a:latin typeface="+mj-lt"/>
                <a:cs typeface="Arial" charset="0"/>
              </a:rPr>
              <a:t> </a:t>
            </a:r>
            <a:r>
              <a:rPr lang="vi-VN" sz="2400" b="1" dirty="0">
                <a:latin typeface="+mj-lt"/>
                <a:cs typeface="Arial" charset="0"/>
              </a:rPr>
              <a:t>- Cung cấp hoa quả cho con người để làm thực phẩm, thức uống giải khát,… </a:t>
            </a:r>
            <a:endParaRPr lang="en-US" sz="2400" b="1" dirty="0">
              <a:latin typeface="+mj-lt"/>
              <a:cs typeface="Arial" charset="0"/>
            </a:endParaRPr>
          </a:p>
          <a:p>
            <a:pPr marL="342900" indent="-342900" algn="just">
              <a:buFontTx/>
              <a:buChar char="-"/>
              <a:defRPr/>
            </a:pPr>
            <a:r>
              <a:rPr lang="vi-VN" sz="2400" b="1" dirty="0">
                <a:latin typeface="+mj-lt"/>
                <a:cs typeface="Arial" charset="0"/>
              </a:rPr>
              <a:t>Là </a:t>
            </a:r>
            <a:r>
              <a:rPr lang="vi-VN" sz="2400" b="1" dirty="0">
                <a:latin typeface="+mj-lt"/>
                <a:cs typeface="Arial" charset="0"/>
              </a:rPr>
              <a:t>nguyên liệu để chế biến các sản phẩm từ hoa quả: đường, hoa quả đóng hộp… </a:t>
            </a:r>
            <a:endParaRPr lang="en-US" sz="2400" b="1" dirty="0">
              <a:latin typeface="+mj-lt"/>
              <a:cs typeface="Arial" charset="0"/>
            </a:endParaRPr>
          </a:p>
          <a:p>
            <a:pPr algn="just">
              <a:defRPr/>
            </a:pPr>
            <a:r>
              <a:rPr lang="vi-VN" sz="2400" b="1" dirty="0">
                <a:latin typeface="+mj-lt"/>
                <a:cs typeface="Arial" charset="0"/>
              </a:rPr>
              <a:t>- </a:t>
            </a:r>
            <a:r>
              <a:rPr lang="vi-VN" sz="2400" b="1" dirty="0">
                <a:latin typeface="+mj-lt"/>
                <a:cs typeface="Arial" charset="0"/>
              </a:rPr>
              <a:t>Là nguồn thực phẩm để xuất khẩu sang các nước khác (tạo nên nguồn kinh tế lớn mạnh của nước ta): vải thiều, sầu riêng…</a:t>
            </a:r>
            <a:endParaRPr lang="en-US" sz="2400" b="1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0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>
            <a:off x="3719513" y="836613"/>
            <a:ext cx="4824412" cy="14398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3667"/>
              </a:avLst>
            </a:prstTxWarp>
          </a:bodyPr>
          <a:lstStyle/>
          <a:p>
            <a:pPr algn="ctr"/>
            <a:r>
              <a:rPr lang="en-GB" sz="3200" b="1" kern="10" spc="-32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BodoniH" panose="020B7200000000000000" pitchFamily="34" charset="0"/>
              </a:rPr>
              <a:t>chóc c¸c em </a:t>
            </a:r>
          </a:p>
        </p:txBody>
      </p:sp>
      <p:sp>
        <p:nvSpPr>
          <p:cNvPr id="30725" name="WordArt 5"/>
          <p:cNvSpPr>
            <a:spLocks noChangeArrowheads="1" noChangeShapeType="1" noTextEdit="1"/>
          </p:cNvSpPr>
          <p:nvPr/>
        </p:nvSpPr>
        <p:spPr bwMode="auto">
          <a:xfrm>
            <a:off x="1919288" y="2708276"/>
            <a:ext cx="8172450" cy="28797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2079"/>
              </a:avLst>
            </a:prstTxWarp>
          </a:bodyPr>
          <a:lstStyle/>
          <a:p>
            <a:pPr algn="ctr"/>
            <a:r>
              <a:rPr lang="en-GB" sz="3200" kern="10" spc="-32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BodoniH" panose="020B7200000000000000" pitchFamily="34" charset="0"/>
              </a:rPr>
              <a:t>Ch¨m ngoan häc giái</a:t>
            </a:r>
          </a:p>
        </p:txBody>
      </p:sp>
    </p:spTree>
    <p:extLst>
      <p:ext uri="{BB962C8B-B14F-4D97-AF65-F5344CB8AC3E}">
        <p14:creationId xmlns:p14="http://schemas.microsoft.com/office/powerpoint/2010/main" val="4123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5 0.03196  0.037 0.06526  0.055 0.07858  C 0.082 0.09988  0.108 0.10788  0.113 0.09722  C 0.117 0.08657  0.099 0.05993  0.072 0.03862  C 0.054 0.0253  0.021 0.01598  -0.008 0.01465  C -0.036 0.01598  -0.07 0.0253  -0.088 0.03862  C -0.115 0.05993  -0.133 0.08657  -0.128 0.09722  C -0.123 0.10788  -0.097 0.09988  -0.071 0.07858  C -0.053 0.06526  -0.03 0.03196  -0.016 0  C -0.001 -0.03329  0.009 -0.07724  0.009 -0.10521  C 0.009 -0.14783  0.002 -0.18112  -0.008 -0.18112  C -0.017 -0.18112  -0.025 -0.14783  -0.025 -0.10521  C -0.025 -0.07724  -0.014 -0.03329  0 0  Z" pathEditMode="relative" ptsTypes="">
                                      <p:cBhvr>
                                        <p:cTn id="18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5 0.03196  0.037 0.06526  0.055 0.07858  C 0.082 0.09988  0.108 0.10788  0.113 0.09722  C 0.117 0.08657  0.099 0.05993  0.072 0.03862  C 0.054 0.0253  0.021 0.01598  -0.008 0.01465  C -0.036 0.01598  -0.07 0.0253  -0.088 0.03862  C -0.115 0.05993  -0.133 0.08657  -0.128 0.09722  C -0.123 0.10788  -0.097 0.09988  -0.071 0.07858  C -0.053 0.06526  -0.03 0.03196  -0.016 0  C -0.001 -0.03329  0.009 -0.07724  0.009 -0.10521  C 0.009 -0.14783  0.002 -0.18112  -0.008 -0.18112  C -0.017 -0.18112  -0.025 -0.14783  -0.025 -0.10521  C -0.025 -0.07724  -0.014 -0.03329  0 0  Z" pathEditMode="relative" ptsTypes="">
                                      <p:cBhvr>
                                        <p:cTn id="20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292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.VnBodoniH</vt:lpstr>
      <vt:lpstr>Arial</vt:lpstr>
      <vt:lpstr>Calibri</vt:lpstr>
      <vt:lpstr>Calibri Light</vt:lpstr>
      <vt:lpstr>Times New Roman</vt:lpstr>
      <vt:lpstr>Office Theme</vt:lpstr>
      <vt:lpstr>CÔNG NGHỆ 9 TRỒNG CÂY ĂN QUẢ</vt:lpstr>
      <vt:lpstr>PowerPoint Presentation</vt:lpstr>
      <vt:lpstr>BÀI 1: GIỚI THIỆU NGHỀ TRỒNG CÂY ĂN QUẢ (tiết 1)</vt:lpstr>
      <vt:lpstr>BÀI 1: GIỚI THIỆU NGHỀ TRỒNG CÂY ĂN QUẢ (tiết 1)</vt:lpstr>
      <vt:lpstr>BÀI 1: GIỚI THIỆU NGHỀ TRỒNG CÂY ĂN QUẢ (tiết 1)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CÔNG NGHỆ 9 TRỒNG CÂY ĂN QUẢ</dc:title>
  <dc:creator>thoa</dc:creator>
  <cp:lastModifiedBy>thoa</cp:lastModifiedBy>
  <cp:revision>9</cp:revision>
  <dcterms:created xsi:type="dcterms:W3CDTF">2021-10-04T04:50:14Z</dcterms:created>
  <dcterms:modified xsi:type="dcterms:W3CDTF">2021-10-04T05:29:37Z</dcterms:modified>
</cp:coreProperties>
</file>