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2" r:id="rId2"/>
    <p:sldId id="257" r:id="rId3"/>
    <p:sldId id="306" r:id="rId4"/>
    <p:sldId id="307" r:id="rId5"/>
    <p:sldId id="308" r:id="rId6"/>
    <p:sldId id="321" r:id="rId7"/>
    <p:sldId id="322" r:id="rId8"/>
    <p:sldId id="323" r:id="rId9"/>
    <p:sldId id="309" r:id="rId10"/>
    <p:sldId id="310" r:id="rId11"/>
    <p:sldId id="324" r:id="rId12"/>
    <p:sldId id="311" r:id="rId13"/>
    <p:sldId id="325" r:id="rId14"/>
    <p:sldId id="312" r:id="rId15"/>
    <p:sldId id="313" r:id="rId16"/>
    <p:sldId id="314" r:id="rId17"/>
    <p:sldId id="315" r:id="rId18"/>
    <p:sldId id="261" r:id="rId19"/>
    <p:sldId id="326" r:id="rId20"/>
    <p:sldId id="317" r:id="rId21"/>
    <p:sldId id="318" r:id="rId22"/>
    <p:sldId id="319" r:id="rId23"/>
    <p:sldId id="320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92CDE6"/>
    <a:srgbClr val="FFCC66"/>
    <a:srgbClr val="F49BDD"/>
    <a:srgbClr val="00FF00"/>
    <a:srgbClr val="255F93"/>
    <a:srgbClr val="2E30B6"/>
    <a:srgbClr val="92B1E6"/>
    <a:srgbClr val="927EE6"/>
    <a:srgbClr val="54A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4A37-23D9-49E6-BD8E-02AE33620A0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C24F-3941-472F-AC8D-0D3C3C3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50" y="5786665"/>
            <a:ext cx="692042" cy="6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3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0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81891"/>
          </a:xfrm>
          <a:prstGeom prst="rect">
            <a:avLst/>
          </a:prstGeom>
          <a:solidFill>
            <a:srgbClr val="22B1B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b="1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 AN TOÀN TRONG PHÒNG THỰC HÀNH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454166">
            <a:off x="10768390" y="-169322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454166">
            <a:off x="11034630" y="-181611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454166">
            <a:off x="11275207" y="-169321"/>
            <a:ext cx="153368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1" y="-2733"/>
            <a:ext cx="585115" cy="61770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50" y="5786665"/>
            <a:ext cx="692042" cy="6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10" Type="http://schemas.openxmlformats.org/officeDocument/2006/relationships/slide" Target="slide16.xml"/><Relationship Id="rId4" Type="http://schemas.openxmlformats.org/officeDocument/2006/relationships/slide" Target="slide10.xml"/><Relationship Id="rId9" Type="http://schemas.openxmlformats.org/officeDocument/2006/relationships/slide" Target="slide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 txBox="1">
            <a:spLocks/>
          </p:cNvSpPr>
          <p:nvPr/>
        </p:nvSpPr>
        <p:spPr>
          <a:xfrm>
            <a:off x="11409680" y="6527164"/>
            <a:ext cx="558800" cy="3486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</a:t>
            </a:r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247467" y="1193269"/>
            <a:ext cx="4565698" cy="4665661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86133" y="1438086"/>
            <a:ext cx="3823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Bức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tranh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nói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Diễn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đâu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6133" y="2981552"/>
            <a:ext cx="3791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lỗi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phạm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rủi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86133" y="2223252"/>
            <a:ext cx="4047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vi-VN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ác </a:t>
            </a:r>
            <a:r>
              <a:rPr lang="vi-VN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HS đang đùa nghịch với các dụng cụ thí nghiệm trong phòng thực hành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86133" y="3791983"/>
            <a:ext cx="4047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cầm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ống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lọ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Nô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đùa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cầm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42013" y="5014215"/>
            <a:ext cx="4047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Dễ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gây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cháy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nổ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bị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phỏng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nguy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hiểm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đến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tính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mạng</a:t>
            </a:r>
            <a:r>
              <a:rPr lang="en-US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401025" y="1535548"/>
            <a:ext cx="204358" cy="20954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401025" y="3063044"/>
            <a:ext cx="204358" cy="20954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7346623" y="2262070"/>
            <a:ext cx="239510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/>
        </p:nvSpPr>
        <p:spPr>
          <a:xfrm>
            <a:off x="7346623" y="3845645"/>
            <a:ext cx="239510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12" y="1438086"/>
            <a:ext cx="6123028" cy="431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3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032934" y="3437471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2065869"/>
            <a:ext cx="101332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gặp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2267" y="3289202"/>
            <a:ext cx="936413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Nhờ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0341" y="2255065"/>
            <a:ext cx="573198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5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9" descr="C:\Users\Ngoc Lien\OneDrive\Hình ảnh\Ảnh chụp màn hình\Screenshot (15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3" t="873" r="9876" b="7479"/>
          <a:stretch/>
        </p:blipFill>
        <p:spPr bwMode="auto">
          <a:xfrm>
            <a:off x="9346130" y="3792353"/>
            <a:ext cx="1678387" cy="1776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827079" y="3649494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hại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9" name="Picture 16" descr="C:\Users\Ngoc Lien\OneDrive\Hình ảnh\Ảnh chụp màn hình\Screenshot (16)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4" t="6709" r="18769" b="8151"/>
          <a:stretch/>
        </p:blipFill>
        <p:spPr bwMode="auto">
          <a:xfrm>
            <a:off x="1155973" y="3785142"/>
            <a:ext cx="2191044" cy="183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C:\Users\Ngoc Lien\OneDrive\Hình ảnh\Ảnh chụp màn hình\Screenshot (14)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1"/>
          <a:stretch/>
        </p:blipFill>
        <p:spPr bwMode="auto">
          <a:xfrm>
            <a:off x="3803673" y="3784758"/>
            <a:ext cx="2504484" cy="183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C:\Users\Ngoc Lien\OneDrive\Hình ảnh\Ảnh chụp màn hình\Screenshot (17)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r="15379"/>
          <a:stretch/>
        </p:blipFill>
        <p:spPr bwMode="auto">
          <a:xfrm>
            <a:off x="6687811" y="3784758"/>
            <a:ext cx="1786099" cy="17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51495" y="3744228"/>
            <a:ext cx="39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6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0341" y="2255065"/>
            <a:ext cx="573198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1008911" y="4793674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3639" b="23468"/>
          <a:stretch/>
        </p:blipFill>
        <p:spPr>
          <a:xfrm>
            <a:off x="2887827" y="2643187"/>
            <a:ext cx="6103774" cy="19782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02267" y="4706143"/>
            <a:ext cx="10007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4572000" algn="l"/>
              </a:tabLst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B.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tabLst>
                <a:tab pos="4572000" algn="l"/>
              </a:tabLst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D.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2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858045" y="5025060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37177" t="-1371" r="35288" b="30623"/>
          <a:stretch/>
        </p:blipFill>
        <p:spPr>
          <a:xfrm>
            <a:off x="1379428" y="3165545"/>
            <a:ext cx="1744133" cy="1828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l="3639" r="67634" b="29967"/>
          <a:stretch/>
        </p:blipFill>
        <p:spPr>
          <a:xfrm>
            <a:off x="6554981" y="3093430"/>
            <a:ext cx="1819640" cy="1810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933" y="3200381"/>
            <a:ext cx="1881171" cy="1703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3498" y="3093430"/>
            <a:ext cx="2039308" cy="181017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2721" y="5122195"/>
            <a:ext cx="2417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5866" y="5072745"/>
            <a:ext cx="2299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9011" y="5086195"/>
            <a:ext cx="2417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62156" y="5066837"/>
            <a:ext cx="1824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2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21" name="Cloud 20">
            <a:hlinkClick r:id="rId3" action="ppaction://hlinksldjump"/>
          </p:cNvPr>
          <p:cNvSpPr/>
          <p:nvPr/>
        </p:nvSpPr>
        <p:spPr>
          <a:xfrm>
            <a:off x="1100667" y="1535502"/>
            <a:ext cx="10464799" cy="4577431"/>
          </a:xfrm>
          <a:prstGeom prst="cloud">
            <a:avLst/>
          </a:prstGeom>
          <a:noFill/>
          <a:ln w="28575">
            <a:prstDash val="lgDashDot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60133" y="2302933"/>
            <a:ext cx="68241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609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48266" y="1735705"/>
            <a:ext cx="10126134" cy="4563495"/>
          </a:xfrm>
          <a:prstGeom prst="roundRect">
            <a:avLst/>
          </a:prstGeom>
          <a:solidFill>
            <a:schemeClr val="bg1"/>
          </a:solidFill>
          <a:ln w="3810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17600" y="1828803"/>
            <a:ext cx="103632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Lau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đảm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vệ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gây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nghiêm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867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5046" y="2015178"/>
            <a:ext cx="455229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huống</a:t>
            </a: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tuân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tắc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Nam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nghịch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</a:t>
            </a:r>
            <a:r>
              <a:rPr lang="en-US" sz="22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en-US" sz="22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sơ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Nam?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1836121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1722030"/>
            <a:ext cx="4254366" cy="425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42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doors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>
          <a:xfrm>
            <a:off x="1404540" y="3329711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59781" y="2025868"/>
            <a:ext cx="8974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2174" y="3055569"/>
            <a:ext cx="5064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Nhiệm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vụ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huống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1402490" y="4933076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91410" y="4694274"/>
            <a:ext cx="4675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vụ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chia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sẻ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lớp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Round Single Corner Rectangle 8"/>
          <p:cNvSpPr/>
          <p:nvPr/>
        </p:nvSpPr>
        <p:spPr>
          <a:xfrm>
            <a:off x="914400" y="1852617"/>
            <a:ext cx="6316134" cy="4369249"/>
          </a:xfrm>
          <a:prstGeom prst="round1Rect">
            <a:avLst/>
          </a:prstGeom>
          <a:noFill/>
          <a:ln w="28575" cmpd="thickThin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398265" y="2252660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Picture 2" descr="18361218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6" t="11192" r="7239" b="10980"/>
          <a:stretch/>
        </p:blipFill>
        <p:spPr bwMode="auto">
          <a:xfrm>
            <a:off x="7834963" y="2349033"/>
            <a:ext cx="3705727" cy="331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9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372" t="3437" r="3063" b="2682"/>
          <a:stretch/>
        </p:blipFill>
        <p:spPr>
          <a:xfrm>
            <a:off x="1106905" y="1722922"/>
            <a:ext cx="1463040" cy="14437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3814" t="3955" r="2274" b="4419"/>
          <a:stretch/>
        </p:blipFill>
        <p:spPr>
          <a:xfrm>
            <a:off x="3542097" y="1732547"/>
            <a:ext cx="1463040" cy="148229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5568" t="881" r="5596" b="3970"/>
          <a:stretch/>
        </p:blipFill>
        <p:spPr>
          <a:xfrm>
            <a:off x="1097280" y="4037793"/>
            <a:ext cx="1472665" cy="14822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/>
          <a:srcRect l="4192" t="4572" r="676" b="3261"/>
          <a:stretch/>
        </p:blipFill>
        <p:spPr>
          <a:xfrm>
            <a:off x="3609474" y="4047419"/>
            <a:ext cx="1463040" cy="14726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/>
          <a:srcRect l="6688" t="4989" r="3638" b="4048"/>
          <a:stretch/>
        </p:blipFill>
        <p:spPr>
          <a:xfrm>
            <a:off x="9153625" y="4037793"/>
            <a:ext cx="1414914" cy="14534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/>
          <a:srcRect l="6162" t="4583" r="6269" b="2691"/>
          <a:stretch/>
        </p:blipFill>
        <p:spPr>
          <a:xfrm>
            <a:off x="9143999" y="1679463"/>
            <a:ext cx="1434165" cy="14630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8"/>
          <a:srcRect l="2989" t="7056" r="5879" b="2988"/>
          <a:stretch/>
        </p:blipFill>
        <p:spPr>
          <a:xfrm>
            <a:off x="6437697" y="4047419"/>
            <a:ext cx="1491916" cy="147266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9"/>
          <a:srcRect l="4110" t="4513" r="6474" b="6742"/>
          <a:stretch/>
        </p:blipFill>
        <p:spPr>
          <a:xfrm>
            <a:off x="6343048" y="1713297"/>
            <a:ext cx="1482291" cy="145341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06905" y="3388093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4226" y="3407069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56421" y="3394031"/>
            <a:ext cx="180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Thuỷ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vỡ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34374" y="3388093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71072" y="5611535"/>
            <a:ext cx="1337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81663" y="5615786"/>
            <a:ext cx="1323474" cy="64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nhọn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09246" y="5520084"/>
            <a:ext cx="170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Nguồn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62299" y="5611536"/>
            <a:ext cx="184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chữa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51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peelOff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5046" y="1722030"/>
            <a:ext cx="45522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Tuỳ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mức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nặng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nhẹ</a:t>
            </a:r>
            <a:endParaRPr lang="en-US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5046" y="2947729"/>
            <a:ext cx="481673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nhẹ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tức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cởi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cởi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2050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643" y="2083868"/>
            <a:ext cx="4615849" cy="327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46839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35525" y="2253201"/>
            <a:ext cx="507562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vòi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khoảng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vùng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kì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cọ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982" y="2253201"/>
            <a:ext cx="4615849" cy="327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0242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05046" y="2351674"/>
            <a:ext cx="47030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phủ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vùng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bệnh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cấp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 descr="Cách xử trí Bỏng nước sôi | Phòng Khám Đa Khoa Quốc Tế Sài Gò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078" y="2173880"/>
            <a:ext cx="5201708" cy="325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86690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05046" y="2778393"/>
            <a:ext cx="443215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thuốc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thuốc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(NaHCO</a:t>
            </a:r>
            <a:r>
              <a:rPr lang="en-US" sz="26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loãng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vết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22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412" y="2438398"/>
            <a:ext cx="5438630" cy="283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00178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cảm ơn thầy cô đã lắng nghe để chèn vào Sli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639" b="5861"/>
          <a:stretch/>
        </p:blipFill>
        <p:spPr>
          <a:xfrm>
            <a:off x="1078028" y="1591788"/>
            <a:ext cx="5157063" cy="2055999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6525928" y="1951254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4952" y="1778000"/>
            <a:ext cx="4639733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bên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nghĩa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chung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673768" y="4010890"/>
            <a:ext cx="10376035" cy="2196410"/>
          </a:xfrm>
          <a:prstGeom prst="foldedCorne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51432" y="3979400"/>
            <a:ext cx="9228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a.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nguồn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lấy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b.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lửa</a:t>
            </a:r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c.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51432" y="5455525"/>
            <a:ext cx="9228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viển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09292" y="3990010"/>
            <a:ext cx="479441" cy="47944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09292" y="5382814"/>
            <a:ext cx="479441" cy="47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13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fallOve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24" grpId="0" animBg="1"/>
      <p:bldP spid="4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506166" y="1794790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2688" y="1564399"/>
            <a:ext cx="4785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nhiêu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Nêu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từng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856648" y="3797265"/>
            <a:ext cx="10216535" cy="2552735"/>
          </a:xfrm>
          <a:prstGeom prst="foldedCorne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51432" y="3827003"/>
            <a:ext cx="9228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viền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trắng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xanh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trắng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tam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viền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51432" y="5675656"/>
            <a:ext cx="9228666" cy="49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sắc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riêng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7" y="1722377"/>
            <a:ext cx="5550838" cy="1430358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6506166" y="2981048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2688" y="2750657"/>
            <a:ext cx="4785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sử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thay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tả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50838" y="3829020"/>
            <a:ext cx="479441" cy="47944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50837" y="5681547"/>
            <a:ext cx="479441" cy="47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76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fallOve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5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24" grpId="0" animBg="1"/>
      <p:bldP spid="4" grpId="0"/>
      <p:bldP spid="33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49125"/>
              </p:ext>
            </p:extLst>
          </p:nvPr>
        </p:nvGraphicFramePr>
        <p:xfrm>
          <a:off x="940603" y="1596256"/>
          <a:ext cx="10200280" cy="477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0140">
                  <a:extLst>
                    <a:ext uri="{9D8B030D-6E8A-4147-A177-3AD203B41FA5}">
                      <a16:colId xmlns:a16="http://schemas.microsoft.com/office/drawing/2014/main" val="1637837643"/>
                    </a:ext>
                  </a:extLst>
                </a:gridCol>
                <a:gridCol w="5100140">
                  <a:extLst>
                    <a:ext uri="{9D8B030D-6E8A-4147-A177-3AD203B41FA5}">
                      <a16:colId xmlns:a16="http://schemas.microsoft.com/office/drawing/2014/main" val="1295274119"/>
                    </a:ext>
                  </a:extLst>
                </a:gridCol>
              </a:tblGrid>
              <a:tr h="135106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02512"/>
                  </a:ext>
                </a:extLst>
              </a:tr>
              <a:tr h="816159"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0493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74031"/>
                  </a:ext>
                </a:extLst>
              </a:tr>
              <a:tr h="1694046"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8594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54142" y="1785035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thích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54142" y="3006530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thích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4142" y="3910494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54142" y="4814458"/>
            <a:ext cx="4792134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vi-VN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4.</a:t>
            </a:r>
            <a:r>
              <a:rPr lang="vi-V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Hãy điền các nội dung cảnh báo nguy hiểm </a:t>
            </a:r>
            <a:r>
              <a:rPr lang="vi-VN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 độc, chất ăn mòn, chất độc sinh học, điện cao thế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 </a:t>
            </a:r>
            <a:r>
              <a:rPr lang="vi-V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với </a:t>
            </a:r>
            <a:r>
              <a:rPr lang="vi-VN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bên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3559" t="7776" b="5417"/>
          <a:stretch/>
        </p:blipFill>
        <p:spPr>
          <a:xfrm>
            <a:off x="6139253" y="4814458"/>
            <a:ext cx="4950713" cy="99493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6040743" y="1596256"/>
            <a:ext cx="5147734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khẩu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găng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mắt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vệ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liệu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5999" y="2941508"/>
            <a:ext cx="5092477" cy="65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đùa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nghịch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ngửi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Mối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thễ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95999" y="3754293"/>
            <a:ext cx="5021178" cy="90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nơi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9253" y="5767491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</a:t>
            </a:r>
            <a:r>
              <a:rPr lang="vi-VN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iện </a:t>
            </a:r>
            <a:r>
              <a:rPr lang="vi-VN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 thế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7430641" y="5776030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mòn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672329" y="5766201"/>
            <a:ext cx="11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9881147" y="5765556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2449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origami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5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1" grpId="0"/>
      <p:bldP spid="26" grpId="0"/>
      <p:bldP spid="28" grpId="0"/>
      <p:bldP spid="30" grpId="0"/>
      <p:bldP spid="31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3924" y="2164161"/>
            <a:ext cx="575029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  <a:endParaRPr lang="en-US" sz="6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Hexagon 8">
            <a:hlinkClick r:id="rId2" action="ppaction://hlinksldjump"/>
          </p:cNvPr>
          <p:cNvSpPr/>
          <p:nvPr/>
        </p:nvSpPr>
        <p:spPr>
          <a:xfrm>
            <a:off x="1612553" y="4097863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đầu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Hexagon 11">
            <a:hlinkClick r:id="rId3" action="ppaction://hlinksldjump"/>
          </p:cNvPr>
          <p:cNvSpPr/>
          <p:nvPr/>
        </p:nvSpPr>
        <p:spPr>
          <a:xfrm>
            <a:off x="6929620" y="4097863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840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prestige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12" name="Hexagon 11"/>
          <p:cNvSpPr/>
          <p:nvPr/>
        </p:nvSpPr>
        <p:spPr>
          <a:xfrm>
            <a:off x="1002953" y="3088940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59867" y="1676400"/>
            <a:ext cx="6333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 ô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ô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ô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Lucky Number.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lựa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ô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kì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ô Lucky Number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thêm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ô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nữa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nhường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8174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3" name="5-Point Star 2">
            <a:hlinkClick r:id="rId3" action="ppaction://hlinksldjump"/>
          </p:cNvPr>
          <p:cNvSpPr/>
          <p:nvPr/>
        </p:nvSpPr>
        <p:spPr>
          <a:xfrm>
            <a:off x="1320800" y="1981200"/>
            <a:ext cx="1998133" cy="1727200"/>
          </a:xfrm>
          <a:prstGeom prst="star5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8" name="5-Point Star 7">
            <a:hlinkClick r:id="rId4" action="ppaction://hlinksldjump"/>
          </p:cNvPr>
          <p:cNvSpPr/>
          <p:nvPr/>
        </p:nvSpPr>
        <p:spPr>
          <a:xfrm>
            <a:off x="3759200" y="1981200"/>
            <a:ext cx="1998133" cy="1727200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5-Point Star 8">
            <a:hlinkClick r:id="rId5" action="ppaction://hlinksldjump"/>
          </p:cNvPr>
          <p:cNvSpPr/>
          <p:nvPr/>
        </p:nvSpPr>
        <p:spPr>
          <a:xfrm>
            <a:off x="6197600" y="1981200"/>
            <a:ext cx="1998133" cy="172720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5-Point Star 9">
            <a:hlinkClick r:id="rId6" action="ppaction://hlinksldjump"/>
          </p:cNvPr>
          <p:cNvSpPr/>
          <p:nvPr/>
        </p:nvSpPr>
        <p:spPr>
          <a:xfrm>
            <a:off x="8636000" y="1981200"/>
            <a:ext cx="1998133" cy="1727200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5-Point Star 10">
            <a:hlinkClick r:id="rId7" action="ppaction://hlinksldjump"/>
          </p:cNvPr>
          <p:cNvSpPr/>
          <p:nvPr/>
        </p:nvSpPr>
        <p:spPr>
          <a:xfrm>
            <a:off x="1320800" y="3996267"/>
            <a:ext cx="1998133" cy="1727200"/>
          </a:xfrm>
          <a:prstGeom prst="star5">
            <a:avLst/>
          </a:prstGeom>
          <a:solidFill>
            <a:srgbClr val="F49B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5-Point Star 14">
            <a:hlinkClick r:id="rId8" action="ppaction://hlinksldjump"/>
          </p:cNvPr>
          <p:cNvSpPr/>
          <p:nvPr/>
        </p:nvSpPr>
        <p:spPr>
          <a:xfrm>
            <a:off x="3759200" y="3996267"/>
            <a:ext cx="1998133" cy="1727200"/>
          </a:xfrm>
          <a:prstGeom prst="star5">
            <a:avLst/>
          </a:prstGeom>
          <a:solidFill>
            <a:srgbClr val="92CDE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5-Point Star 15">
            <a:hlinkClick r:id="rId9" action="ppaction://hlinksldjump"/>
          </p:cNvPr>
          <p:cNvSpPr/>
          <p:nvPr/>
        </p:nvSpPr>
        <p:spPr>
          <a:xfrm>
            <a:off x="6197600" y="3996267"/>
            <a:ext cx="1998133" cy="1727200"/>
          </a:xfrm>
          <a:prstGeom prst="star5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5-Point Star 16">
            <a:hlinkClick r:id="rId10" action="ppaction://hlinksldjump"/>
          </p:cNvPr>
          <p:cNvSpPr/>
          <p:nvPr/>
        </p:nvSpPr>
        <p:spPr>
          <a:xfrm>
            <a:off x="8636000" y="3996267"/>
            <a:ext cx="1998133" cy="1727200"/>
          </a:xfrm>
          <a:prstGeom prst="star5">
            <a:avLst/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501919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982132" y="4236783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9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2065869"/>
            <a:ext cx="10133224" cy="121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2267" y="3572936"/>
            <a:ext cx="9364133" cy="2411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gang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lấy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lối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thoát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khỏi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5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1295</Words>
  <Application>Microsoft Office PowerPoint</Application>
  <PresentationFormat>Widescreen</PresentationFormat>
  <Paragraphs>157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172</cp:revision>
  <dcterms:created xsi:type="dcterms:W3CDTF">2022-08-04T05:40:57Z</dcterms:created>
  <dcterms:modified xsi:type="dcterms:W3CDTF">2022-09-12T04:05:06Z</dcterms:modified>
</cp:coreProperties>
</file>