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 id="2147483690" r:id="rId3"/>
  </p:sldMasterIdLst>
  <p:notesMasterIdLst>
    <p:notesMasterId r:id="rId24"/>
  </p:notesMasterIdLst>
  <p:sldIdLst>
    <p:sldId id="256" r:id="rId4"/>
    <p:sldId id="258" r:id="rId5"/>
    <p:sldId id="259" r:id="rId6"/>
    <p:sldId id="260" r:id="rId7"/>
    <p:sldId id="327" r:id="rId8"/>
    <p:sldId id="307" r:id="rId9"/>
    <p:sldId id="336" r:id="rId10"/>
    <p:sldId id="267" r:id="rId11"/>
    <p:sldId id="308" r:id="rId12"/>
    <p:sldId id="272" r:id="rId13"/>
    <p:sldId id="338" r:id="rId14"/>
    <p:sldId id="337" r:id="rId15"/>
    <p:sldId id="309" r:id="rId16"/>
    <p:sldId id="274" r:id="rId17"/>
    <p:sldId id="282" r:id="rId18"/>
    <p:sldId id="310" r:id="rId19"/>
    <p:sldId id="316" r:id="rId20"/>
    <p:sldId id="315" r:id="rId21"/>
    <p:sldId id="314" r:id="rId22"/>
    <p:sldId id="318" r:id="rId23"/>
  </p:sldIdLst>
  <p:sldSz cx="9144000" cy="5143500" type="screen16x9"/>
  <p:notesSz cx="6858000" cy="9144000"/>
  <p:embeddedFontLst>
    <p:embeddedFont>
      <p:font typeface="Arial Black" panose="020B0A04020102020204" pitchFamily="34" charset="0"/>
      <p:bold r:id="rId25"/>
      <p:italic r:id="rId26"/>
    </p:embeddedFont>
    <p:embeddedFont>
      <p:font typeface="Catamaran" panose="020B0604020202020204" charset="0"/>
      <p:regular r:id="rId27"/>
      <p:bold r:id="rId28"/>
    </p:embeddedFont>
    <p:embeddedFont>
      <p:font typeface="Chango" panose="020B0604020202020204" charset="0"/>
      <p:regular r:id="rId29"/>
    </p:embeddedFont>
    <p:embeddedFont>
      <p:font typeface="Nunito" pitchFamily="2" charset="0"/>
      <p:regular r:id="rId30"/>
      <p:bold r:id="rId31"/>
      <p:italic r:id="rId32"/>
      <p:boldItalic r:id="rId33"/>
    </p:embeddedFont>
    <p:embeddedFont>
      <p:font typeface="Paytone One"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E3C0D8-D353-466E-8E3C-84E56330DF1B}">
  <a:tblStyle styleId="{36E3C0D8-D353-466E-8E3C-84E56330DF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94660"/>
  </p:normalViewPr>
  <p:slideViewPr>
    <p:cSldViewPr snapToGrid="0">
      <p:cViewPr varScale="1">
        <p:scale>
          <a:sx n="116" d="100"/>
          <a:sy n="116"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407384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5"/>
        <p:cNvGrpSpPr/>
        <p:nvPr/>
      </p:nvGrpSpPr>
      <p:grpSpPr>
        <a:xfrm>
          <a:off x="0" y="0"/>
          <a:ext cx="0" cy="0"/>
          <a:chOff x="0" y="0"/>
          <a:chExt cx="0" cy="0"/>
        </a:xfrm>
      </p:grpSpPr>
      <p:sp>
        <p:nvSpPr>
          <p:cNvPr id="2446" name="Google Shape;24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7" name="Google Shape;24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3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6f463575ff_0_17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6f463575ff_0_17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608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3"/>
        <p:cNvGrpSpPr/>
        <p:nvPr/>
      </p:nvGrpSpPr>
      <p:grpSpPr>
        <a:xfrm>
          <a:off x="0" y="0"/>
          <a:ext cx="0" cy="0"/>
          <a:chOff x="0" y="0"/>
          <a:chExt cx="0" cy="0"/>
        </a:xfrm>
      </p:grpSpPr>
      <p:sp>
        <p:nvSpPr>
          <p:cNvPr id="2634" name="Google Shape;2634;g6f3b7a675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5" name="Google Shape;2635;g6f3b7a675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9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5"/>
        <p:cNvGrpSpPr/>
        <p:nvPr/>
      </p:nvGrpSpPr>
      <p:grpSpPr>
        <a:xfrm>
          <a:off x="0" y="0"/>
          <a:ext cx="0" cy="0"/>
          <a:chOff x="0" y="0"/>
          <a:chExt cx="0" cy="0"/>
        </a:xfrm>
      </p:grpSpPr>
      <p:sp>
        <p:nvSpPr>
          <p:cNvPr id="2656" name="Google Shape;2656;g6f3b7a675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7" name="Google Shape;2657;g6f3b7a675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13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p:cNvGrpSpPr/>
        <p:nvPr/>
      </p:nvGrpSpPr>
      <p:grpSpPr>
        <a:xfrm>
          <a:off x="0" y="0"/>
          <a:ext cx="0" cy="0"/>
          <a:chOff x="0" y="0"/>
          <a:chExt cx="0" cy="0"/>
        </a:xfrm>
      </p:grpSpPr>
      <p:sp>
        <p:nvSpPr>
          <p:cNvPr id="2728" name="Google Shape;2728;g6f463575f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9" name="Google Shape;2729;g6f463575f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284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p:cNvGrpSpPr/>
        <p:nvPr/>
      </p:nvGrpSpPr>
      <p:grpSpPr>
        <a:xfrm>
          <a:off x="0" y="0"/>
          <a:ext cx="0" cy="0"/>
          <a:chOff x="0" y="0"/>
          <a:chExt cx="0" cy="0"/>
        </a:xfrm>
      </p:grpSpPr>
      <p:sp>
        <p:nvSpPr>
          <p:cNvPr id="2728" name="Google Shape;2728;g6f463575f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9" name="Google Shape;2729;g6f463575f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951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4"/>
        <p:cNvGrpSpPr/>
        <p:nvPr/>
      </p:nvGrpSpPr>
      <p:grpSpPr>
        <a:xfrm>
          <a:off x="0" y="0"/>
          <a:ext cx="0" cy="0"/>
          <a:chOff x="0" y="0"/>
          <a:chExt cx="0" cy="0"/>
        </a:xfrm>
      </p:grpSpPr>
      <p:sp>
        <p:nvSpPr>
          <p:cNvPr id="3135" name="Google Shape;3135;g6f463575ff_0_17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6" name="Google Shape;3136;g6f463575ff_0_17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254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1"/>
        <p:cNvGrpSpPr/>
        <p:nvPr/>
      </p:nvGrpSpPr>
      <p:grpSpPr>
        <a:xfrm>
          <a:off x="0" y="0"/>
          <a:ext cx="0" cy="0"/>
          <a:chOff x="0" y="0"/>
          <a:chExt cx="0" cy="0"/>
        </a:xfrm>
      </p:grpSpPr>
      <p:sp>
        <p:nvSpPr>
          <p:cNvPr id="2932" name="Google Shape;2932;g6f463575ff_0_17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3" name="Google Shape;2933;g6f463575ff_0_17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92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0"/>
        <p:cNvGrpSpPr/>
        <p:nvPr/>
      </p:nvGrpSpPr>
      <p:grpSpPr>
        <a:xfrm>
          <a:off x="0" y="0"/>
          <a:ext cx="0" cy="0"/>
          <a:chOff x="0" y="0"/>
          <a:chExt cx="0" cy="0"/>
        </a:xfrm>
      </p:grpSpPr>
      <p:sp>
        <p:nvSpPr>
          <p:cNvPr id="3491" name="Google Shape;3491;g6f463575ff_0_17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2" name="Google Shape;3492;g6f463575ff_0_17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264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3"/>
        <p:cNvGrpSpPr/>
        <p:nvPr/>
      </p:nvGrpSpPr>
      <p:grpSpPr>
        <a:xfrm>
          <a:off x="0" y="0"/>
          <a:ext cx="0" cy="0"/>
          <a:chOff x="0" y="0"/>
          <a:chExt cx="0" cy="0"/>
        </a:xfrm>
      </p:grpSpPr>
      <p:sp>
        <p:nvSpPr>
          <p:cNvPr id="3534" name="Google Shape;3534;g6f463575ff_0_17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5" name="Google Shape;3535;g6f463575ff_0_17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194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75"/>
            <a:ext cx="5143500" cy="5143500"/>
            <a:chOff x="0" y="75"/>
            <a:chExt cx="5143500" cy="5143500"/>
          </a:xfrm>
        </p:grpSpPr>
        <p:sp>
          <p:nvSpPr>
            <p:cNvPr id="10" name="Google Shape;10;p2"/>
            <p:cNvSpPr/>
            <p:nvPr/>
          </p:nvSpPr>
          <p:spPr>
            <a:xfrm>
              <a:off x="0" y="75"/>
              <a:ext cx="51435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75"/>
              <a:ext cx="4238700" cy="423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7888845" y="-688724"/>
            <a:ext cx="2462211" cy="2462211"/>
            <a:chOff x="6594675" y="2594175"/>
            <a:chExt cx="2549400" cy="2549400"/>
          </a:xfrm>
        </p:grpSpPr>
        <p:sp>
          <p:nvSpPr>
            <p:cNvPr id="13" name="Google Shape;13;p2"/>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526625" y="1432350"/>
            <a:ext cx="4869000" cy="20388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5200"/>
              <a:buNone/>
              <a:defRPr sz="5900">
                <a:latin typeface="Chango"/>
                <a:ea typeface="Chango"/>
                <a:cs typeface="Chango"/>
                <a:sym typeface="Chango"/>
              </a:defRPr>
            </a:lvl1pPr>
            <a:lvl2pPr lvl="1" algn="ctr">
              <a:spcBef>
                <a:spcPts val="0"/>
              </a:spcBef>
              <a:spcAft>
                <a:spcPts val="0"/>
              </a:spcAft>
              <a:buClr>
                <a:schemeClr val="dk2"/>
              </a:buClr>
              <a:buSzPts val="5200"/>
              <a:buNone/>
              <a:defRPr sz="5200">
                <a:solidFill>
                  <a:schemeClr val="dk2"/>
                </a:solidFill>
              </a:defRPr>
            </a:lvl2pPr>
            <a:lvl3pPr lvl="2" algn="ctr">
              <a:spcBef>
                <a:spcPts val="0"/>
              </a:spcBef>
              <a:spcAft>
                <a:spcPts val="0"/>
              </a:spcAft>
              <a:buClr>
                <a:schemeClr val="dk2"/>
              </a:buClr>
              <a:buSzPts val="5200"/>
              <a:buNone/>
              <a:defRPr sz="5200">
                <a:solidFill>
                  <a:schemeClr val="dk2"/>
                </a:solidFill>
              </a:defRPr>
            </a:lvl3pPr>
            <a:lvl4pPr lvl="3" algn="ctr">
              <a:spcBef>
                <a:spcPts val="0"/>
              </a:spcBef>
              <a:spcAft>
                <a:spcPts val="0"/>
              </a:spcAft>
              <a:buClr>
                <a:schemeClr val="dk2"/>
              </a:buClr>
              <a:buSzPts val="5200"/>
              <a:buNone/>
              <a:defRPr sz="5200">
                <a:solidFill>
                  <a:schemeClr val="dk2"/>
                </a:solidFill>
              </a:defRPr>
            </a:lvl4pPr>
            <a:lvl5pPr lvl="4" algn="ctr">
              <a:spcBef>
                <a:spcPts val="0"/>
              </a:spcBef>
              <a:spcAft>
                <a:spcPts val="0"/>
              </a:spcAft>
              <a:buClr>
                <a:schemeClr val="dk2"/>
              </a:buClr>
              <a:buSzPts val="5200"/>
              <a:buNone/>
              <a:defRPr sz="5200">
                <a:solidFill>
                  <a:schemeClr val="dk2"/>
                </a:solidFill>
              </a:defRPr>
            </a:lvl5pPr>
            <a:lvl6pPr lvl="5" algn="ctr">
              <a:spcBef>
                <a:spcPts val="0"/>
              </a:spcBef>
              <a:spcAft>
                <a:spcPts val="0"/>
              </a:spcAft>
              <a:buClr>
                <a:schemeClr val="dk2"/>
              </a:buClr>
              <a:buSzPts val="5200"/>
              <a:buNone/>
              <a:defRPr sz="5200">
                <a:solidFill>
                  <a:schemeClr val="dk2"/>
                </a:solidFill>
              </a:defRPr>
            </a:lvl6pPr>
            <a:lvl7pPr lvl="6" algn="ctr">
              <a:spcBef>
                <a:spcPts val="0"/>
              </a:spcBef>
              <a:spcAft>
                <a:spcPts val="0"/>
              </a:spcAft>
              <a:buClr>
                <a:schemeClr val="dk2"/>
              </a:buClr>
              <a:buSzPts val="5200"/>
              <a:buNone/>
              <a:defRPr sz="5200">
                <a:solidFill>
                  <a:schemeClr val="dk2"/>
                </a:solidFill>
              </a:defRPr>
            </a:lvl7pPr>
            <a:lvl8pPr lvl="7" algn="ctr">
              <a:spcBef>
                <a:spcPts val="0"/>
              </a:spcBef>
              <a:spcAft>
                <a:spcPts val="0"/>
              </a:spcAft>
              <a:buClr>
                <a:schemeClr val="dk2"/>
              </a:buClr>
              <a:buSzPts val="5200"/>
              <a:buNone/>
              <a:defRPr sz="5200">
                <a:solidFill>
                  <a:schemeClr val="dk2"/>
                </a:solidFill>
              </a:defRPr>
            </a:lvl8pPr>
            <a:lvl9pPr lvl="8" algn="ctr">
              <a:spcBef>
                <a:spcPts val="0"/>
              </a:spcBef>
              <a:spcAft>
                <a:spcPts val="0"/>
              </a:spcAft>
              <a:buClr>
                <a:schemeClr val="dk2"/>
              </a:buClr>
              <a:buSzPts val="5200"/>
              <a:buNone/>
              <a:defRPr sz="5200">
                <a:solidFill>
                  <a:schemeClr val="dk2"/>
                </a:solidFill>
              </a:defRPr>
            </a:lvl9pPr>
          </a:lstStyle>
          <a:p>
            <a:endParaRPr/>
          </a:p>
        </p:txBody>
      </p:sp>
      <p:sp>
        <p:nvSpPr>
          <p:cNvPr id="16" name="Google Shape;16;p2"/>
          <p:cNvSpPr txBox="1">
            <a:spLocks noGrp="1"/>
          </p:cNvSpPr>
          <p:nvPr>
            <p:ph type="subTitle" idx="1"/>
          </p:nvPr>
        </p:nvSpPr>
        <p:spPr>
          <a:xfrm>
            <a:off x="526625" y="3242550"/>
            <a:ext cx="4150200" cy="46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TITLE_AND_TWO_COLUMNS_1">
    <p:spTree>
      <p:nvGrpSpPr>
        <p:cNvPr id="1" name="Shape 2065"/>
        <p:cNvGrpSpPr/>
        <p:nvPr/>
      </p:nvGrpSpPr>
      <p:grpSpPr>
        <a:xfrm>
          <a:off x="0" y="0"/>
          <a:ext cx="0" cy="0"/>
          <a:chOff x="0" y="0"/>
          <a:chExt cx="0" cy="0"/>
        </a:xfrm>
      </p:grpSpPr>
      <p:sp>
        <p:nvSpPr>
          <p:cNvPr id="2066" name="Google Shape;2066;p24"/>
          <p:cNvSpPr txBox="1">
            <a:spLocks noGrp="1"/>
          </p:cNvSpPr>
          <p:nvPr>
            <p:ph type="title"/>
          </p:nvPr>
        </p:nvSpPr>
        <p:spPr>
          <a:xfrm>
            <a:off x="311700" y="36260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2067" name="Google Shape;2067;p24"/>
          <p:cNvGrpSpPr/>
          <p:nvPr/>
        </p:nvGrpSpPr>
        <p:grpSpPr>
          <a:xfrm flipH="1">
            <a:off x="-1702355" y="-688724"/>
            <a:ext cx="2462211" cy="2462211"/>
            <a:chOff x="6594675" y="2594175"/>
            <a:chExt cx="2549400" cy="2549400"/>
          </a:xfrm>
        </p:grpSpPr>
        <p:sp>
          <p:nvSpPr>
            <p:cNvPr id="2068" name="Google Shape;2068;p24"/>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4"/>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0" name="Google Shape;2070;p24"/>
          <p:cNvGrpSpPr/>
          <p:nvPr/>
        </p:nvGrpSpPr>
        <p:grpSpPr>
          <a:xfrm>
            <a:off x="8384145" y="3370013"/>
            <a:ext cx="2462211" cy="2462211"/>
            <a:chOff x="6594675" y="2594175"/>
            <a:chExt cx="2549400" cy="2549400"/>
          </a:xfrm>
        </p:grpSpPr>
        <p:sp>
          <p:nvSpPr>
            <p:cNvPr id="2071" name="Google Shape;2071;p24"/>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4"/>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3" name="Google Shape;2073;p24"/>
          <p:cNvGrpSpPr/>
          <p:nvPr/>
        </p:nvGrpSpPr>
        <p:grpSpPr>
          <a:xfrm rot="10800000" flipH="1">
            <a:off x="8215985" y="126507"/>
            <a:ext cx="802780" cy="800234"/>
            <a:chOff x="7716672" y="2820944"/>
            <a:chExt cx="557796" cy="556065"/>
          </a:xfrm>
        </p:grpSpPr>
        <p:sp>
          <p:nvSpPr>
            <p:cNvPr id="2074" name="Google Shape;2074;p24"/>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4"/>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4"/>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4"/>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4"/>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4"/>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4"/>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4"/>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4"/>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4"/>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4"/>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4"/>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4"/>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4"/>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4"/>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4"/>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4"/>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4"/>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4"/>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4"/>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4"/>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4"/>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4"/>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4"/>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4"/>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4"/>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4"/>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4"/>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4"/>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4"/>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4"/>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4"/>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4"/>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4"/>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4"/>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4"/>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4"/>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1" name="Google Shape;2111;p24"/>
          <p:cNvGrpSpPr/>
          <p:nvPr/>
        </p:nvGrpSpPr>
        <p:grpSpPr>
          <a:xfrm rot="10800000" flipH="1">
            <a:off x="125238" y="4216757"/>
            <a:ext cx="802780" cy="800234"/>
            <a:chOff x="7716672" y="2820944"/>
            <a:chExt cx="557796" cy="556065"/>
          </a:xfrm>
        </p:grpSpPr>
        <p:sp>
          <p:nvSpPr>
            <p:cNvPr id="2112" name="Google Shape;2112;p24"/>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4"/>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4"/>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4"/>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4"/>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4"/>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4"/>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4"/>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4"/>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4"/>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4"/>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4"/>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4"/>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4"/>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4"/>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4"/>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4"/>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4"/>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4"/>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4"/>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4"/>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4"/>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4"/>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4"/>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4"/>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4"/>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4"/>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4"/>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4"/>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4"/>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4"/>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4"/>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4"/>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4"/>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4"/>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4"/>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4"/>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9" name="Google Shape;2149;p24"/>
          <p:cNvSpPr txBox="1">
            <a:spLocks noGrp="1"/>
          </p:cNvSpPr>
          <p:nvPr>
            <p:ph type="subTitle" idx="1"/>
          </p:nvPr>
        </p:nvSpPr>
        <p:spPr>
          <a:xfrm>
            <a:off x="515869" y="1148400"/>
            <a:ext cx="3946500" cy="28467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1600"/>
              <a:buChar char="●"/>
              <a:defRPr/>
            </a:lvl1pPr>
            <a:lvl2pPr lvl="1">
              <a:spcBef>
                <a:spcPts val="1600"/>
              </a:spcBef>
              <a:spcAft>
                <a:spcPts val="0"/>
              </a:spcAft>
              <a:buSzPts val="1600"/>
              <a:buChar char="○"/>
              <a:defRPr/>
            </a:lvl2pPr>
            <a:lvl3pPr lvl="2">
              <a:spcBef>
                <a:spcPts val="1600"/>
              </a:spcBef>
              <a:spcAft>
                <a:spcPts val="0"/>
              </a:spcAft>
              <a:buSzPts val="1600"/>
              <a:buChar char="■"/>
              <a:defRPr/>
            </a:lvl3pPr>
            <a:lvl4pPr lvl="3">
              <a:spcBef>
                <a:spcPts val="1600"/>
              </a:spcBef>
              <a:spcAft>
                <a:spcPts val="0"/>
              </a:spcAft>
              <a:buSzPts val="1600"/>
              <a:buChar char="●"/>
              <a:defRPr/>
            </a:lvl4pPr>
            <a:lvl5pPr lvl="4">
              <a:spcBef>
                <a:spcPts val="1600"/>
              </a:spcBef>
              <a:spcAft>
                <a:spcPts val="0"/>
              </a:spcAft>
              <a:buSzPts val="1600"/>
              <a:buChar char="○"/>
              <a:defRPr/>
            </a:lvl5pPr>
            <a:lvl6pPr lvl="5">
              <a:spcBef>
                <a:spcPts val="1600"/>
              </a:spcBef>
              <a:spcAft>
                <a:spcPts val="0"/>
              </a:spcAft>
              <a:buSzPts val="1600"/>
              <a:buChar char="■"/>
              <a:defRPr/>
            </a:lvl6pPr>
            <a:lvl7pPr lvl="6">
              <a:spcBef>
                <a:spcPts val="1600"/>
              </a:spcBef>
              <a:spcAft>
                <a:spcPts val="0"/>
              </a:spcAft>
              <a:buSzPts val="1600"/>
              <a:buChar char="●"/>
              <a:defRPr/>
            </a:lvl7pPr>
            <a:lvl8pPr lvl="7">
              <a:spcBef>
                <a:spcPts val="1600"/>
              </a:spcBef>
              <a:spcAft>
                <a:spcPts val="0"/>
              </a:spcAft>
              <a:buSzPts val="1600"/>
              <a:buChar char="○"/>
              <a:defRPr/>
            </a:lvl8pPr>
            <a:lvl9pPr lvl="8">
              <a:spcBef>
                <a:spcPts val="1600"/>
              </a:spcBef>
              <a:spcAft>
                <a:spcPts val="1600"/>
              </a:spcAft>
              <a:buSzPts val="1600"/>
              <a:buChar char="■"/>
              <a:defRPr/>
            </a:lvl9pPr>
          </a:lstStyle>
          <a:p>
            <a:endParaRPr/>
          </a:p>
        </p:txBody>
      </p:sp>
      <p:sp>
        <p:nvSpPr>
          <p:cNvPr id="2150" name="Google Shape;2150;p24"/>
          <p:cNvSpPr txBox="1">
            <a:spLocks noGrp="1"/>
          </p:cNvSpPr>
          <p:nvPr>
            <p:ph type="subTitle" idx="2"/>
          </p:nvPr>
        </p:nvSpPr>
        <p:spPr>
          <a:xfrm>
            <a:off x="4681631" y="1148400"/>
            <a:ext cx="3946500" cy="28467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1600"/>
              <a:buChar char="●"/>
              <a:defRPr/>
            </a:lvl1pPr>
            <a:lvl2pPr lvl="1">
              <a:spcBef>
                <a:spcPts val="1600"/>
              </a:spcBef>
              <a:spcAft>
                <a:spcPts val="0"/>
              </a:spcAft>
              <a:buSzPts val="1600"/>
              <a:buChar char="○"/>
              <a:defRPr/>
            </a:lvl2pPr>
            <a:lvl3pPr lvl="2">
              <a:spcBef>
                <a:spcPts val="1600"/>
              </a:spcBef>
              <a:spcAft>
                <a:spcPts val="0"/>
              </a:spcAft>
              <a:buSzPts val="1600"/>
              <a:buChar char="■"/>
              <a:defRPr/>
            </a:lvl3pPr>
            <a:lvl4pPr lvl="3">
              <a:spcBef>
                <a:spcPts val="1600"/>
              </a:spcBef>
              <a:spcAft>
                <a:spcPts val="0"/>
              </a:spcAft>
              <a:buSzPts val="1600"/>
              <a:buChar char="●"/>
              <a:defRPr/>
            </a:lvl4pPr>
            <a:lvl5pPr lvl="4">
              <a:spcBef>
                <a:spcPts val="1600"/>
              </a:spcBef>
              <a:spcAft>
                <a:spcPts val="0"/>
              </a:spcAft>
              <a:buSzPts val="1600"/>
              <a:buChar char="○"/>
              <a:defRPr/>
            </a:lvl5pPr>
            <a:lvl6pPr lvl="5">
              <a:spcBef>
                <a:spcPts val="1600"/>
              </a:spcBef>
              <a:spcAft>
                <a:spcPts val="0"/>
              </a:spcAft>
              <a:buSzPts val="1600"/>
              <a:buChar char="■"/>
              <a:defRPr/>
            </a:lvl6pPr>
            <a:lvl7pPr lvl="6">
              <a:spcBef>
                <a:spcPts val="1600"/>
              </a:spcBef>
              <a:spcAft>
                <a:spcPts val="0"/>
              </a:spcAft>
              <a:buSzPts val="1600"/>
              <a:buChar char="●"/>
              <a:defRPr/>
            </a:lvl7pPr>
            <a:lvl8pPr lvl="7">
              <a:spcBef>
                <a:spcPts val="1600"/>
              </a:spcBef>
              <a:spcAft>
                <a:spcPts val="0"/>
              </a:spcAft>
              <a:buSzPts val="1600"/>
              <a:buChar char="○"/>
              <a:defRPr/>
            </a:lvl8pPr>
            <a:lvl9pPr lvl="8">
              <a:spcBef>
                <a:spcPts val="1600"/>
              </a:spcBef>
              <a:spcAft>
                <a:spcPts val="1600"/>
              </a:spcAft>
              <a:buSzPts val="1600"/>
              <a:buChar char="■"/>
              <a:defRPr/>
            </a:lvl9pPr>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
    <p:spTree>
      <p:nvGrpSpPr>
        <p:cNvPr id="1" name="Shape 2275"/>
        <p:cNvGrpSpPr/>
        <p:nvPr/>
      </p:nvGrpSpPr>
      <p:grpSpPr>
        <a:xfrm>
          <a:off x="0" y="0"/>
          <a:ext cx="0" cy="0"/>
          <a:chOff x="0" y="0"/>
          <a:chExt cx="0" cy="0"/>
        </a:xfrm>
      </p:grpSpPr>
      <p:grpSp>
        <p:nvGrpSpPr>
          <p:cNvPr id="2276" name="Google Shape;2276;p26"/>
          <p:cNvGrpSpPr/>
          <p:nvPr/>
        </p:nvGrpSpPr>
        <p:grpSpPr>
          <a:xfrm flipH="1">
            <a:off x="-1702355" y="1340645"/>
            <a:ext cx="2462211" cy="2462211"/>
            <a:chOff x="6594675" y="2594175"/>
            <a:chExt cx="2549400" cy="2549400"/>
          </a:xfrm>
        </p:grpSpPr>
        <p:sp>
          <p:nvSpPr>
            <p:cNvPr id="2277" name="Google Shape;2277;p26"/>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9" name="Google Shape;2279;p26"/>
          <p:cNvGrpSpPr/>
          <p:nvPr/>
        </p:nvGrpSpPr>
        <p:grpSpPr>
          <a:xfrm>
            <a:off x="8384145" y="1340645"/>
            <a:ext cx="2462211" cy="2462211"/>
            <a:chOff x="6594675" y="2594175"/>
            <a:chExt cx="2549400" cy="2549400"/>
          </a:xfrm>
        </p:grpSpPr>
        <p:sp>
          <p:nvSpPr>
            <p:cNvPr id="2280" name="Google Shape;2280;p26"/>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2" name="Google Shape;2282;p26"/>
          <p:cNvGrpSpPr/>
          <p:nvPr/>
        </p:nvGrpSpPr>
        <p:grpSpPr>
          <a:xfrm rot="10800000" flipH="1">
            <a:off x="8215982" y="126507"/>
            <a:ext cx="802780" cy="800234"/>
            <a:chOff x="7716672" y="2820944"/>
            <a:chExt cx="557796" cy="556065"/>
          </a:xfrm>
        </p:grpSpPr>
        <p:sp>
          <p:nvSpPr>
            <p:cNvPr id="2283" name="Google Shape;2283;p26"/>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6"/>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6"/>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6"/>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6"/>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6"/>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6"/>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6"/>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6"/>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6"/>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6"/>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6"/>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6"/>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6"/>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6"/>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6"/>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6"/>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6"/>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6"/>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6"/>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6"/>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6"/>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6"/>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6"/>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6"/>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6"/>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6"/>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6"/>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6"/>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6"/>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6"/>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6"/>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6"/>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6"/>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6"/>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6"/>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6"/>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0" name="Google Shape;2320;p26"/>
          <p:cNvGrpSpPr/>
          <p:nvPr/>
        </p:nvGrpSpPr>
        <p:grpSpPr>
          <a:xfrm rot="10800000" flipH="1">
            <a:off x="125235" y="4216757"/>
            <a:ext cx="802780" cy="800234"/>
            <a:chOff x="7716672" y="2820944"/>
            <a:chExt cx="557796" cy="556065"/>
          </a:xfrm>
        </p:grpSpPr>
        <p:sp>
          <p:nvSpPr>
            <p:cNvPr id="2321" name="Google Shape;2321;p26"/>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6"/>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6"/>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6"/>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6"/>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6"/>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6"/>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6"/>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6"/>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6"/>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6"/>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6"/>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6"/>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6"/>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6"/>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6"/>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6"/>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6"/>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6"/>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6"/>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6"/>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6"/>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6"/>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6"/>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6"/>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6"/>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6"/>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6"/>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6"/>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6"/>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6"/>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6"/>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6"/>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6"/>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6"/>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6"/>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6"/>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
    <p:spTree>
      <p:nvGrpSpPr>
        <p:cNvPr id="1" name="Shape 2358"/>
        <p:cNvGrpSpPr/>
        <p:nvPr/>
      </p:nvGrpSpPr>
      <p:grpSpPr>
        <a:xfrm>
          <a:off x="0" y="0"/>
          <a:ext cx="0" cy="0"/>
          <a:chOff x="0" y="0"/>
          <a:chExt cx="0" cy="0"/>
        </a:xfrm>
      </p:grpSpPr>
      <p:grpSp>
        <p:nvGrpSpPr>
          <p:cNvPr id="2359" name="Google Shape;2359;p27"/>
          <p:cNvGrpSpPr/>
          <p:nvPr/>
        </p:nvGrpSpPr>
        <p:grpSpPr>
          <a:xfrm rot="5400000" flipH="1">
            <a:off x="3340895" y="-1219205"/>
            <a:ext cx="2462211" cy="2462211"/>
            <a:chOff x="6594675" y="2594175"/>
            <a:chExt cx="2549400" cy="2549400"/>
          </a:xfrm>
        </p:grpSpPr>
        <p:sp>
          <p:nvSpPr>
            <p:cNvPr id="2360" name="Google Shape;2360;p27"/>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2" name="Google Shape;2362;p27"/>
          <p:cNvGrpSpPr/>
          <p:nvPr/>
        </p:nvGrpSpPr>
        <p:grpSpPr>
          <a:xfrm rot="5400000">
            <a:off x="3340895" y="3900495"/>
            <a:ext cx="2462211" cy="2462211"/>
            <a:chOff x="6594675" y="2594175"/>
            <a:chExt cx="2549400" cy="2549400"/>
          </a:xfrm>
        </p:grpSpPr>
        <p:sp>
          <p:nvSpPr>
            <p:cNvPr id="2363" name="Google Shape;2363;p27"/>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7"/>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5" name="Google Shape;2365;p27"/>
          <p:cNvGrpSpPr/>
          <p:nvPr/>
        </p:nvGrpSpPr>
        <p:grpSpPr>
          <a:xfrm>
            <a:off x="8215982" y="4216757"/>
            <a:ext cx="802780" cy="800234"/>
            <a:chOff x="7716672" y="2820944"/>
            <a:chExt cx="557796" cy="556065"/>
          </a:xfrm>
        </p:grpSpPr>
        <p:sp>
          <p:nvSpPr>
            <p:cNvPr id="2366" name="Google Shape;2366;p2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3" name="Google Shape;2403;p27"/>
          <p:cNvGrpSpPr/>
          <p:nvPr/>
        </p:nvGrpSpPr>
        <p:grpSpPr>
          <a:xfrm>
            <a:off x="125235" y="126507"/>
            <a:ext cx="802780" cy="800234"/>
            <a:chOff x="7716672" y="2820944"/>
            <a:chExt cx="557796" cy="556065"/>
          </a:xfrm>
        </p:grpSpPr>
        <p:sp>
          <p:nvSpPr>
            <p:cNvPr id="2404" name="Google Shape;2404;p2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51435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grpSp>
      </p:grpSp>
      <p:sp>
        <p:nvSpPr>
          <p:cNvPr id="43027" name="Rectangle 19"/>
          <p:cNvSpPr>
            <a:spLocks noGrp="1" noChangeArrowheads="1"/>
          </p:cNvSpPr>
          <p:nvPr>
            <p:ph type="ctrTitle"/>
          </p:nvPr>
        </p:nvSpPr>
        <p:spPr>
          <a:xfrm>
            <a:off x="2971800" y="1371600"/>
            <a:ext cx="6019800" cy="1657350"/>
          </a:xfrm>
        </p:spPr>
        <p:txBody>
          <a:bodyPr/>
          <a:lstStyle>
            <a:lvl1pPr>
              <a:defRPr sz="3750">
                <a:solidFill>
                  <a:srgbClr val="FFFFFF"/>
                </a:solidFill>
              </a:defRPr>
            </a:lvl1pPr>
          </a:lstStyle>
          <a:p>
            <a:r>
              <a:rPr lang="en-US"/>
              <a:t>Click to edit Master title style</a:t>
            </a:r>
          </a:p>
        </p:txBody>
      </p:sp>
      <p:sp>
        <p:nvSpPr>
          <p:cNvPr id="43028" name="Rectangle 20"/>
          <p:cNvSpPr>
            <a:spLocks noGrp="1" noChangeArrowheads="1"/>
          </p:cNvSpPr>
          <p:nvPr>
            <p:ph type="subTitle" idx="1"/>
          </p:nvPr>
        </p:nvSpPr>
        <p:spPr>
          <a:xfrm>
            <a:off x="2971800" y="3200400"/>
            <a:ext cx="6019800" cy="1314450"/>
          </a:xfrm>
        </p:spPr>
        <p:txBody>
          <a:bodyPr/>
          <a:lstStyle>
            <a:lvl1pPr marL="0" indent="0">
              <a:buFont typeface="Wingdings" pitchFamily="2" charset="2"/>
              <a:buNone/>
              <a:defRPr sz="2550"/>
            </a:lvl1pPr>
          </a:lstStyle>
          <a:p>
            <a:r>
              <a:rPr lang="en-US"/>
              <a:t>Click to edit Master subtitle style</a:t>
            </a:r>
          </a:p>
        </p:txBody>
      </p:sp>
      <p:sp>
        <p:nvSpPr>
          <p:cNvPr id="18" name="Rectangle 16"/>
          <p:cNvSpPr>
            <a:spLocks noGrp="1" noChangeArrowheads="1"/>
          </p:cNvSpPr>
          <p:nvPr>
            <p:ph type="dt" sz="half" idx="10"/>
          </p:nvPr>
        </p:nvSpPr>
        <p:spPr>
          <a:xfrm>
            <a:off x="457200" y="4686300"/>
            <a:ext cx="2133600" cy="342900"/>
          </a:xfrm>
        </p:spPr>
        <p:txBody>
          <a:bodyPr/>
          <a:lstStyle>
            <a:lvl1pPr>
              <a:defRPr/>
            </a:lvl1pPr>
          </a:lstStyle>
          <a:p>
            <a:pPr>
              <a:defRPr/>
            </a:pPr>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fld id="{3FD7D9D0-CF23-4C11-B7CB-7CE30AAC7CAE}" type="slidenum">
              <a:rPr lang="en-US" altLang="vi-VN">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349151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0928FE87-06E6-4057-9E5A-CBC0507C9F4A}" type="slidenum">
              <a:rPr lang="en-US" altLang="vi-VN">
                <a:solidFill>
                  <a:srgbClr val="000000"/>
                </a:solidFill>
              </a:rPr>
              <a:pPr/>
              <a:t>‹#›</a:t>
            </a:fld>
            <a:endParaRPr lang="en-US" altLang="vi-VN">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6701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A921ABB0-36D6-445C-8502-FDA2DD852A84}" type="slidenum">
              <a:rPr lang="en-US" altLang="vi-VN">
                <a:solidFill>
                  <a:srgbClr val="000000"/>
                </a:solidFill>
              </a:rPr>
              <a:pPr/>
              <a:t>‹#›</a:t>
            </a:fld>
            <a:endParaRPr lang="en-US" altLang="vi-VN">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85212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85900"/>
            <a:ext cx="4038600" cy="29146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4038600" cy="29146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14C1BE69-FBC6-4998-A48F-056971C3E3DF}" type="slidenum">
              <a:rPr lang="en-US" altLang="vi-VN">
                <a:solidFill>
                  <a:srgbClr val="000000"/>
                </a:solidFill>
              </a:rPr>
              <a:pPr/>
              <a:t>‹#›</a:t>
            </a:fld>
            <a:endParaRPr lang="en-US" altLang="vi-VN">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263635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fld id="{96CAD727-A95C-4C8A-8646-C4D8DBE3A59E}" type="slidenum">
              <a:rPr lang="en-US" altLang="vi-VN">
                <a:solidFill>
                  <a:srgbClr val="000000"/>
                </a:solidFill>
              </a:rPr>
              <a:pPr/>
              <a:t>‹#›</a:t>
            </a:fld>
            <a:endParaRPr lang="en-US" altLang="vi-VN">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72125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fld id="{95A33E62-D441-4CA8-A845-6F8597ABD029}" type="slidenum">
              <a:rPr lang="en-US" altLang="vi-VN">
                <a:solidFill>
                  <a:srgbClr val="000000"/>
                </a:solidFill>
              </a:rPr>
              <a:pPr/>
              <a:t>‹#›</a:t>
            </a:fld>
            <a:endParaRPr lang="en-US" altLang="vi-VN">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952763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fld id="{5D5305A8-1659-4CF3-8F7A-7A696FF73D14}" type="slidenum">
              <a:rPr lang="en-US" altLang="vi-VN">
                <a:solidFill>
                  <a:srgbClr val="000000"/>
                </a:solidFill>
              </a:rPr>
              <a:pPr/>
              <a:t>‹#›</a:t>
            </a:fld>
            <a:endParaRPr lang="en-US" altLang="vi-VN">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95056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p:nvPr/>
        </p:nvSpPr>
        <p:spPr>
          <a:xfrm>
            <a:off x="0" y="75"/>
            <a:ext cx="51435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0" y="75"/>
            <a:ext cx="4238700" cy="423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3"/>
          <p:cNvGrpSpPr/>
          <p:nvPr/>
        </p:nvGrpSpPr>
        <p:grpSpPr>
          <a:xfrm>
            <a:off x="7888845" y="3370013"/>
            <a:ext cx="2462211" cy="2462211"/>
            <a:chOff x="6594675" y="2594175"/>
            <a:chExt cx="2549400" cy="2549400"/>
          </a:xfrm>
        </p:grpSpPr>
        <p:sp>
          <p:nvSpPr>
            <p:cNvPr id="21" name="Google Shape;21;p3"/>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3"/>
          <p:cNvSpPr txBox="1">
            <a:spLocks noGrp="1"/>
          </p:cNvSpPr>
          <p:nvPr>
            <p:ph type="title"/>
          </p:nvPr>
        </p:nvSpPr>
        <p:spPr>
          <a:xfrm>
            <a:off x="640925" y="2102750"/>
            <a:ext cx="3506700" cy="11409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ubTitle" idx="1"/>
          </p:nvPr>
        </p:nvSpPr>
        <p:spPr>
          <a:xfrm>
            <a:off x="640925" y="3103088"/>
            <a:ext cx="2907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a:latin typeface="Nunito"/>
                <a:ea typeface="Nunito"/>
                <a:cs typeface="Nunito"/>
                <a:sym typeface="Nunito"/>
              </a:defRPr>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25" name="Google Shape;25;p3"/>
          <p:cNvSpPr txBox="1">
            <a:spLocks noGrp="1"/>
          </p:cNvSpPr>
          <p:nvPr>
            <p:ph type="title" idx="2" hasCustomPrompt="1"/>
          </p:nvPr>
        </p:nvSpPr>
        <p:spPr>
          <a:xfrm>
            <a:off x="640925" y="1247813"/>
            <a:ext cx="3401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D6EA12B4-96BA-4111-B51F-450B57815ED1}" type="slidenum">
              <a:rPr lang="en-US" altLang="vi-VN">
                <a:solidFill>
                  <a:srgbClr val="000000"/>
                </a:solidFill>
              </a:rPr>
              <a:pPr/>
              <a:t>‹#›</a:t>
            </a:fld>
            <a:endParaRPr lang="en-US" altLang="vi-VN">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153520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281DA3BC-87FB-4B30-9BE0-0FBBF4997184}" type="slidenum">
              <a:rPr lang="en-US" altLang="vi-VN">
                <a:solidFill>
                  <a:srgbClr val="000000"/>
                </a:solidFill>
              </a:rPr>
              <a:pPr/>
              <a:t>‹#›</a:t>
            </a:fld>
            <a:endParaRPr lang="en-US" altLang="vi-VN">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050124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0AFF1BDD-D678-420F-9163-6D5C9B649333}" type="slidenum">
              <a:rPr lang="en-US" altLang="vi-VN">
                <a:solidFill>
                  <a:srgbClr val="000000"/>
                </a:solidFill>
              </a:rPr>
              <a:pPr/>
              <a:t>‹#›</a:t>
            </a:fld>
            <a:endParaRPr lang="en-US" altLang="vi-VN">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75144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2900"/>
            <a:ext cx="2057400" cy="4057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2900"/>
            <a:ext cx="6019800"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CB576E12-C49E-400A-907B-BE129757FD96}" type="slidenum">
              <a:rPr lang="en-US" altLang="vi-VN">
                <a:solidFill>
                  <a:srgbClr val="000000"/>
                </a:solidFill>
              </a:rPr>
              <a:pPr/>
              <a:t>‹#›</a:t>
            </a:fld>
            <a:endParaRPr lang="en-US" altLang="vi-VN">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93544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028700"/>
          </a:xfrm>
        </p:spPr>
        <p:txBody>
          <a:bodyPr/>
          <a:lstStyle/>
          <a:p>
            <a:r>
              <a:rPr lang="en-US"/>
              <a:t>Click to edit Master title style</a:t>
            </a:r>
          </a:p>
        </p:txBody>
      </p:sp>
      <p:sp>
        <p:nvSpPr>
          <p:cNvPr id="3" name="Table Placeholder 2"/>
          <p:cNvSpPr>
            <a:spLocks noGrp="1"/>
          </p:cNvSpPr>
          <p:nvPr>
            <p:ph type="tbl" idx="1"/>
          </p:nvPr>
        </p:nvSpPr>
        <p:spPr>
          <a:xfrm>
            <a:off x="457200" y="1485900"/>
            <a:ext cx="8229600" cy="291465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A180DFB9-D2D0-4F6B-B100-0509549AB77C}" type="slidenum">
              <a:rPr lang="en-US" altLang="vi-VN">
                <a:solidFill>
                  <a:srgbClr val="000000"/>
                </a:solidFill>
              </a:rPr>
              <a:pPr/>
              <a:t>‹#›</a:t>
            </a:fld>
            <a:endParaRPr lang="en-US" altLang="vi-VN">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68514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42900"/>
            <a:ext cx="8229600" cy="405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fld id="{D223B7E3-86BC-4F42-8657-BA57C3C937FD}" type="slidenum">
              <a:rPr lang="en-US" altLang="vi-VN">
                <a:solidFill>
                  <a:srgbClr val="000000"/>
                </a:solidFill>
              </a:rPr>
              <a:pPr/>
              <a:t>‹#›</a:t>
            </a:fld>
            <a:endParaRPr lang="en-US" altLang="vi-VN">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932754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51435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grpSp>
      </p:grpSp>
      <p:sp>
        <p:nvSpPr>
          <p:cNvPr id="43027" name="Rectangle 19"/>
          <p:cNvSpPr>
            <a:spLocks noGrp="1" noChangeArrowheads="1"/>
          </p:cNvSpPr>
          <p:nvPr>
            <p:ph type="ctrTitle"/>
          </p:nvPr>
        </p:nvSpPr>
        <p:spPr>
          <a:xfrm>
            <a:off x="2971800" y="1371600"/>
            <a:ext cx="6019800" cy="1657350"/>
          </a:xfrm>
        </p:spPr>
        <p:txBody>
          <a:bodyPr/>
          <a:lstStyle>
            <a:lvl1pPr>
              <a:defRPr sz="3750">
                <a:solidFill>
                  <a:srgbClr val="FFFFFF"/>
                </a:solidFill>
              </a:defRPr>
            </a:lvl1pPr>
          </a:lstStyle>
          <a:p>
            <a:r>
              <a:rPr lang="en-US"/>
              <a:t>Click to edit Master title style</a:t>
            </a:r>
          </a:p>
        </p:txBody>
      </p:sp>
      <p:sp>
        <p:nvSpPr>
          <p:cNvPr id="43028" name="Rectangle 20"/>
          <p:cNvSpPr>
            <a:spLocks noGrp="1" noChangeArrowheads="1"/>
          </p:cNvSpPr>
          <p:nvPr>
            <p:ph type="subTitle" idx="1"/>
          </p:nvPr>
        </p:nvSpPr>
        <p:spPr>
          <a:xfrm>
            <a:off x="2971800" y="3200400"/>
            <a:ext cx="6019800" cy="1314450"/>
          </a:xfrm>
        </p:spPr>
        <p:txBody>
          <a:bodyPr/>
          <a:lstStyle>
            <a:lvl1pPr marL="0" indent="0">
              <a:buFont typeface="Wingdings" pitchFamily="2" charset="2"/>
              <a:buNone/>
              <a:defRPr sz="2550"/>
            </a:lvl1pPr>
          </a:lstStyle>
          <a:p>
            <a:r>
              <a:rPr lang="en-US"/>
              <a:t>Click to edit Master subtitle style</a:t>
            </a:r>
          </a:p>
        </p:txBody>
      </p:sp>
      <p:sp>
        <p:nvSpPr>
          <p:cNvPr id="18" name="Rectangle 16"/>
          <p:cNvSpPr>
            <a:spLocks noGrp="1" noChangeArrowheads="1"/>
          </p:cNvSpPr>
          <p:nvPr>
            <p:ph type="dt" sz="half" idx="10"/>
          </p:nvPr>
        </p:nvSpPr>
        <p:spPr>
          <a:xfrm>
            <a:off x="457200" y="4686300"/>
            <a:ext cx="2133600" cy="342900"/>
          </a:xfrm>
        </p:spPr>
        <p:txBody>
          <a:bodyPr/>
          <a:lstStyle>
            <a:lvl1pPr>
              <a:defRPr/>
            </a:lvl1pPr>
          </a:lstStyle>
          <a:p>
            <a:pPr>
              <a:defRPr/>
            </a:pPr>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fld id="{3FD7D9D0-CF23-4C11-B7CB-7CE30AAC7CAE}" type="slidenum">
              <a:rPr lang="en-US" altLang="vi-VN">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315902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0928FE87-06E6-4057-9E5A-CBC0507C9F4A}" type="slidenum">
              <a:rPr lang="en-US" altLang="vi-VN">
                <a:solidFill>
                  <a:srgbClr val="000000"/>
                </a:solidFill>
              </a:rPr>
              <a:pPr/>
              <a:t>‹#›</a:t>
            </a:fld>
            <a:endParaRPr lang="en-US" altLang="vi-VN">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109799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A921ABB0-36D6-445C-8502-FDA2DD852A84}" type="slidenum">
              <a:rPr lang="en-US" altLang="vi-VN">
                <a:solidFill>
                  <a:srgbClr val="000000"/>
                </a:solidFill>
              </a:rPr>
              <a:pPr/>
              <a:t>‹#›</a:t>
            </a:fld>
            <a:endParaRPr lang="en-US" altLang="vi-VN">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436714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85900"/>
            <a:ext cx="4038600" cy="29146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4038600" cy="29146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14C1BE69-FBC6-4998-A48F-056971C3E3DF}" type="slidenum">
              <a:rPr lang="en-US" altLang="vi-VN">
                <a:solidFill>
                  <a:srgbClr val="000000"/>
                </a:solidFill>
              </a:rPr>
              <a:pPr/>
              <a:t>‹#›</a:t>
            </a:fld>
            <a:endParaRPr lang="en-US" altLang="vi-VN">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499543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7"/>
        <p:cNvGrpSpPr/>
        <p:nvPr/>
      </p:nvGrpSpPr>
      <p:grpSpPr>
        <a:xfrm>
          <a:off x="0" y="0"/>
          <a:ext cx="0" cy="0"/>
          <a:chOff x="0" y="0"/>
          <a:chExt cx="0" cy="0"/>
        </a:xfrm>
      </p:grpSpPr>
      <p:sp>
        <p:nvSpPr>
          <p:cNvPr id="238" name="Google Shape;238;p6"/>
          <p:cNvSpPr txBox="1">
            <a:spLocks noGrp="1"/>
          </p:cNvSpPr>
          <p:nvPr>
            <p:ph type="title"/>
          </p:nvPr>
        </p:nvSpPr>
        <p:spPr>
          <a:xfrm>
            <a:off x="311700" y="36260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239" name="Google Shape;239;p6"/>
          <p:cNvGrpSpPr/>
          <p:nvPr/>
        </p:nvGrpSpPr>
        <p:grpSpPr>
          <a:xfrm flipH="1">
            <a:off x="-1702355" y="-688724"/>
            <a:ext cx="2462211" cy="2462211"/>
            <a:chOff x="6594675" y="2594175"/>
            <a:chExt cx="2549400" cy="2549400"/>
          </a:xfrm>
        </p:grpSpPr>
        <p:sp>
          <p:nvSpPr>
            <p:cNvPr id="240" name="Google Shape;240;p6"/>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6"/>
          <p:cNvGrpSpPr/>
          <p:nvPr/>
        </p:nvGrpSpPr>
        <p:grpSpPr>
          <a:xfrm>
            <a:off x="8384145" y="3370013"/>
            <a:ext cx="2462211" cy="2462211"/>
            <a:chOff x="6594675" y="2594175"/>
            <a:chExt cx="2549400" cy="2549400"/>
          </a:xfrm>
        </p:grpSpPr>
        <p:sp>
          <p:nvSpPr>
            <p:cNvPr id="243" name="Google Shape;243;p6"/>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6"/>
          <p:cNvGrpSpPr/>
          <p:nvPr/>
        </p:nvGrpSpPr>
        <p:grpSpPr>
          <a:xfrm>
            <a:off x="8139174" y="100694"/>
            <a:ext cx="956397" cy="953374"/>
            <a:chOff x="7716672" y="2820944"/>
            <a:chExt cx="557796" cy="556065"/>
          </a:xfrm>
        </p:grpSpPr>
        <p:sp>
          <p:nvSpPr>
            <p:cNvPr id="246" name="Google Shape;246;p6"/>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6"/>
          <p:cNvGrpSpPr/>
          <p:nvPr/>
        </p:nvGrpSpPr>
        <p:grpSpPr>
          <a:xfrm>
            <a:off x="6193287" y="4257532"/>
            <a:ext cx="802780" cy="800234"/>
            <a:chOff x="7716672" y="2820944"/>
            <a:chExt cx="557796" cy="556065"/>
          </a:xfrm>
        </p:grpSpPr>
        <p:sp>
          <p:nvSpPr>
            <p:cNvPr id="284" name="Google Shape;284;p6"/>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fld id="{96CAD727-A95C-4C8A-8646-C4D8DBE3A59E}" type="slidenum">
              <a:rPr lang="en-US" altLang="vi-VN">
                <a:solidFill>
                  <a:srgbClr val="000000"/>
                </a:solidFill>
              </a:rPr>
              <a:pPr/>
              <a:t>‹#›</a:t>
            </a:fld>
            <a:endParaRPr lang="en-US" altLang="vi-VN">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75237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fld id="{95A33E62-D441-4CA8-A845-6F8597ABD029}" type="slidenum">
              <a:rPr lang="en-US" altLang="vi-VN">
                <a:solidFill>
                  <a:srgbClr val="000000"/>
                </a:solidFill>
              </a:rPr>
              <a:pPr/>
              <a:t>‹#›</a:t>
            </a:fld>
            <a:endParaRPr lang="en-US" altLang="vi-VN">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540642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fld id="{5D5305A8-1659-4CF3-8F7A-7A696FF73D14}" type="slidenum">
              <a:rPr lang="en-US" altLang="vi-VN">
                <a:solidFill>
                  <a:srgbClr val="000000"/>
                </a:solidFill>
              </a:rPr>
              <a:pPr/>
              <a:t>‹#›</a:t>
            </a:fld>
            <a:endParaRPr lang="en-US" altLang="vi-VN">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284195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D6EA12B4-96BA-4111-B51F-450B57815ED1}" type="slidenum">
              <a:rPr lang="en-US" altLang="vi-VN">
                <a:solidFill>
                  <a:srgbClr val="000000"/>
                </a:solidFill>
              </a:rPr>
              <a:pPr/>
              <a:t>‹#›</a:t>
            </a:fld>
            <a:endParaRPr lang="en-US" altLang="vi-VN">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482240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281DA3BC-87FB-4B30-9BE0-0FBBF4997184}" type="slidenum">
              <a:rPr lang="en-US" altLang="vi-VN">
                <a:solidFill>
                  <a:srgbClr val="000000"/>
                </a:solidFill>
              </a:rPr>
              <a:pPr/>
              <a:t>‹#›</a:t>
            </a:fld>
            <a:endParaRPr lang="en-US" altLang="vi-VN">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41663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0AFF1BDD-D678-420F-9163-6D5C9B649333}" type="slidenum">
              <a:rPr lang="en-US" altLang="vi-VN">
                <a:solidFill>
                  <a:srgbClr val="000000"/>
                </a:solidFill>
              </a:rPr>
              <a:pPr/>
              <a:t>‹#›</a:t>
            </a:fld>
            <a:endParaRPr lang="en-US" altLang="vi-VN">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70921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2900"/>
            <a:ext cx="2057400" cy="4057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2900"/>
            <a:ext cx="6019800"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CB576E12-C49E-400A-907B-BE129757FD96}" type="slidenum">
              <a:rPr lang="en-US" altLang="vi-VN">
                <a:solidFill>
                  <a:srgbClr val="000000"/>
                </a:solidFill>
              </a:rPr>
              <a:pPr/>
              <a:t>‹#›</a:t>
            </a:fld>
            <a:endParaRPr lang="en-US" altLang="vi-VN">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140768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028700"/>
          </a:xfrm>
        </p:spPr>
        <p:txBody>
          <a:bodyPr/>
          <a:lstStyle/>
          <a:p>
            <a:r>
              <a:rPr lang="en-US"/>
              <a:t>Click to edit Master title style</a:t>
            </a:r>
          </a:p>
        </p:txBody>
      </p:sp>
      <p:sp>
        <p:nvSpPr>
          <p:cNvPr id="3" name="Table Placeholder 2"/>
          <p:cNvSpPr>
            <a:spLocks noGrp="1"/>
          </p:cNvSpPr>
          <p:nvPr>
            <p:ph type="tbl" idx="1"/>
          </p:nvPr>
        </p:nvSpPr>
        <p:spPr>
          <a:xfrm>
            <a:off x="457200" y="1485900"/>
            <a:ext cx="8229600" cy="291465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A180DFB9-D2D0-4F6B-B100-0509549AB77C}" type="slidenum">
              <a:rPr lang="en-US" altLang="vi-VN">
                <a:solidFill>
                  <a:srgbClr val="000000"/>
                </a:solidFill>
              </a:rPr>
              <a:pPr/>
              <a:t>‹#›</a:t>
            </a:fld>
            <a:endParaRPr lang="en-US" altLang="vi-VN">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1918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42900"/>
            <a:ext cx="8229600" cy="405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fld id="{D223B7E3-86BC-4F42-8657-BA57C3C937FD}" type="slidenum">
              <a:rPr lang="en-US" altLang="vi-VN">
                <a:solidFill>
                  <a:srgbClr val="000000"/>
                </a:solidFill>
              </a:rPr>
              <a:pPr/>
              <a:t>‹#›</a:t>
            </a:fld>
            <a:endParaRPr lang="en-US" altLang="vi-VN">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396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1"/>
        <p:cNvGrpSpPr/>
        <p:nvPr/>
      </p:nvGrpSpPr>
      <p:grpSpPr>
        <a:xfrm>
          <a:off x="0" y="0"/>
          <a:ext cx="0" cy="0"/>
          <a:chOff x="0" y="0"/>
          <a:chExt cx="0" cy="0"/>
        </a:xfrm>
      </p:grpSpPr>
      <p:sp>
        <p:nvSpPr>
          <p:cNvPr id="322" name="Google Shape;322;p7"/>
          <p:cNvSpPr/>
          <p:nvPr/>
        </p:nvSpPr>
        <p:spPr>
          <a:xfrm rot="10800000" flipH="1">
            <a:off x="0" y="75"/>
            <a:ext cx="51435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rot="10800000" flipH="1">
            <a:off x="0" y="904875"/>
            <a:ext cx="4238700" cy="423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txBox="1">
            <a:spLocks noGrp="1"/>
          </p:cNvSpPr>
          <p:nvPr>
            <p:ph type="title"/>
          </p:nvPr>
        </p:nvSpPr>
        <p:spPr>
          <a:xfrm>
            <a:off x="532800" y="1527700"/>
            <a:ext cx="3127800" cy="531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grpSp>
        <p:nvGrpSpPr>
          <p:cNvPr id="325" name="Google Shape;325;p7"/>
          <p:cNvGrpSpPr/>
          <p:nvPr/>
        </p:nvGrpSpPr>
        <p:grpSpPr>
          <a:xfrm>
            <a:off x="7888845" y="-688724"/>
            <a:ext cx="2462211" cy="2462211"/>
            <a:chOff x="6594675" y="2594175"/>
            <a:chExt cx="2549400" cy="2549400"/>
          </a:xfrm>
        </p:grpSpPr>
        <p:sp>
          <p:nvSpPr>
            <p:cNvPr id="326" name="Google Shape;326;p7"/>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7"/>
          <p:cNvGrpSpPr/>
          <p:nvPr/>
        </p:nvGrpSpPr>
        <p:grpSpPr>
          <a:xfrm>
            <a:off x="1458599" y="3917894"/>
            <a:ext cx="956397" cy="953374"/>
            <a:chOff x="7716672" y="2820944"/>
            <a:chExt cx="557796" cy="556065"/>
          </a:xfrm>
        </p:grpSpPr>
        <p:sp>
          <p:nvSpPr>
            <p:cNvPr id="329" name="Google Shape;329;p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7"/>
          <p:cNvGrpSpPr/>
          <p:nvPr/>
        </p:nvGrpSpPr>
        <p:grpSpPr>
          <a:xfrm>
            <a:off x="7368262" y="1441157"/>
            <a:ext cx="802780" cy="800234"/>
            <a:chOff x="7716672" y="2820944"/>
            <a:chExt cx="557796" cy="556065"/>
          </a:xfrm>
        </p:grpSpPr>
        <p:sp>
          <p:nvSpPr>
            <p:cNvPr id="367" name="Google Shape;367;p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7"/>
          <p:cNvGrpSpPr/>
          <p:nvPr/>
        </p:nvGrpSpPr>
        <p:grpSpPr>
          <a:xfrm>
            <a:off x="5170187" y="126507"/>
            <a:ext cx="802780" cy="800234"/>
            <a:chOff x="7716672" y="2820944"/>
            <a:chExt cx="557796" cy="556065"/>
          </a:xfrm>
        </p:grpSpPr>
        <p:sp>
          <p:nvSpPr>
            <p:cNvPr id="405" name="Google Shape;405;p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 name="Google Shape;442;p7"/>
          <p:cNvSpPr txBox="1">
            <a:spLocks noGrp="1"/>
          </p:cNvSpPr>
          <p:nvPr>
            <p:ph type="subTitle" idx="1"/>
          </p:nvPr>
        </p:nvSpPr>
        <p:spPr>
          <a:xfrm>
            <a:off x="532800" y="2136075"/>
            <a:ext cx="3055500" cy="17529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400">
                <a:latin typeface="Nunito"/>
                <a:ea typeface="Nunito"/>
                <a:cs typeface="Nunito"/>
                <a:sym typeface="Nunito"/>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4"/>
        <p:cNvGrpSpPr/>
        <p:nvPr/>
      </p:nvGrpSpPr>
      <p:grpSpPr>
        <a:xfrm>
          <a:off x="0" y="0"/>
          <a:ext cx="0" cy="0"/>
          <a:chOff x="0" y="0"/>
          <a:chExt cx="0" cy="0"/>
        </a:xfrm>
      </p:grpSpPr>
      <p:grpSp>
        <p:nvGrpSpPr>
          <p:cNvPr id="565" name="Google Shape;565;p9"/>
          <p:cNvGrpSpPr/>
          <p:nvPr/>
        </p:nvGrpSpPr>
        <p:grpSpPr>
          <a:xfrm rot="10800000" flipH="1">
            <a:off x="989035" y="126507"/>
            <a:ext cx="802780" cy="800234"/>
            <a:chOff x="7716672" y="2820944"/>
            <a:chExt cx="557796" cy="556065"/>
          </a:xfrm>
        </p:grpSpPr>
        <p:sp>
          <p:nvSpPr>
            <p:cNvPr id="566" name="Google Shape;566;p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9"/>
          <p:cNvGrpSpPr/>
          <p:nvPr/>
        </p:nvGrpSpPr>
        <p:grpSpPr>
          <a:xfrm>
            <a:off x="5237619" y="-247650"/>
            <a:ext cx="5790729" cy="5791581"/>
            <a:chOff x="5943634" y="1"/>
            <a:chExt cx="5143200" cy="5143500"/>
          </a:xfrm>
        </p:grpSpPr>
        <p:sp>
          <p:nvSpPr>
            <p:cNvPr id="604" name="Google Shape;604;p9"/>
            <p:cNvSpPr/>
            <p:nvPr/>
          </p:nvSpPr>
          <p:spPr>
            <a:xfrm>
              <a:off x="5943634"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9"/>
            <p:cNvSpPr/>
            <p:nvPr/>
          </p:nvSpPr>
          <p:spPr>
            <a:xfrm>
              <a:off x="5943634"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6" name="Google Shape;606;p9"/>
          <p:cNvSpPr txBox="1">
            <a:spLocks noGrp="1"/>
          </p:cNvSpPr>
          <p:nvPr>
            <p:ph type="subTitle" idx="1"/>
          </p:nvPr>
        </p:nvSpPr>
        <p:spPr>
          <a:xfrm>
            <a:off x="509475" y="1228725"/>
            <a:ext cx="4138200" cy="4329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800"/>
              <a:buFont typeface="Paytone One"/>
              <a:buNone/>
              <a:defRPr>
                <a:latin typeface="Paytone One"/>
                <a:ea typeface="Paytone One"/>
                <a:cs typeface="Paytone One"/>
                <a:sym typeface="Paytone One"/>
              </a:defRPr>
            </a:lvl1pPr>
            <a:lvl2pPr lvl="1">
              <a:lnSpc>
                <a:spcPct val="100000"/>
              </a:lnSpc>
              <a:spcBef>
                <a:spcPts val="0"/>
              </a:spcBef>
              <a:spcAft>
                <a:spcPts val="0"/>
              </a:spcAft>
              <a:buSzPts val="1800"/>
              <a:buFont typeface="Paytone One"/>
              <a:buNone/>
              <a:defRPr sz="1800">
                <a:latin typeface="Paytone One"/>
                <a:ea typeface="Paytone One"/>
                <a:cs typeface="Paytone One"/>
                <a:sym typeface="Paytone One"/>
              </a:defRPr>
            </a:lvl2pPr>
            <a:lvl3pPr lvl="2">
              <a:lnSpc>
                <a:spcPct val="100000"/>
              </a:lnSpc>
              <a:spcBef>
                <a:spcPts val="0"/>
              </a:spcBef>
              <a:spcAft>
                <a:spcPts val="0"/>
              </a:spcAft>
              <a:buSzPts val="1800"/>
              <a:buFont typeface="Paytone One"/>
              <a:buNone/>
              <a:defRPr sz="1800">
                <a:latin typeface="Paytone One"/>
                <a:ea typeface="Paytone One"/>
                <a:cs typeface="Paytone One"/>
                <a:sym typeface="Paytone One"/>
              </a:defRPr>
            </a:lvl3pPr>
            <a:lvl4pPr lvl="3">
              <a:lnSpc>
                <a:spcPct val="100000"/>
              </a:lnSpc>
              <a:spcBef>
                <a:spcPts val="0"/>
              </a:spcBef>
              <a:spcAft>
                <a:spcPts val="0"/>
              </a:spcAft>
              <a:buSzPts val="1800"/>
              <a:buFont typeface="Paytone One"/>
              <a:buNone/>
              <a:defRPr sz="1800">
                <a:latin typeface="Paytone One"/>
                <a:ea typeface="Paytone One"/>
                <a:cs typeface="Paytone One"/>
                <a:sym typeface="Paytone One"/>
              </a:defRPr>
            </a:lvl4pPr>
            <a:lvl5pPr lvl="4">
              <a:lnSpc>
                <a:spcPct val="100000"/>
              </a:lnSpc>
              <a:spcBef>
                <a:spcPts val="0"/>
              </a:spcBef>
              <a:spcAft>
                <a:spcPts val="0"/>
              </a:spcAft>
              <a:buSzPts val="1800"/>
              <a:buFont typeface="Paytone One"/>
              <a:buNone/>
              <a:defRPr sz="1800">
                <a:latin typeface="Paytone One"/>
                <a:ea typeface="Paytone One"/>
                <a:cs typeface="Paytone One"/>
                <a:sym typeface="Paytone One"/>
              </a:defRPr>
            </a:lvl5pPr>
            <a:lvl6pPr lvl="5">
              <a:lnSpc>
                <a:spcPct val="100000"/>
              </a:lnSpc>
              <a:spcBef>
                <a:spcPts val="0"/>
              </a:spcBef>
              <a:spcAft>
                <a:spcPts val="0"/>
              </a:spcAft>
              <a:buSzPts val="1800"/>
              <a:buFont typeface="Paytone One"/>
              <a:buNone/>
              <a:defRPr sz="1800">
                <a:latin typeface="Paytone One"/>
                <a:ea typeface="Paytone One"/>
                <a:cs typeface="Paytone One"/>
                <a:sym typeface="Paytone One"/>
              </a:defRPr>
            </a:lvl6pPr>
            <a:lvl7pPr lvl="6">
              <a:lnSpc>
                <a:spcPct val="100000"/>
              </a:lnSpc>
              <a:spcBef>
                <a:spcPts val="0"/>
              </a:spcBef>
              <a:spcAft>
                <a:spcPts val="0"/>
              </a:spcAft>
              <a:buSzPts val="1800"/>
              <a:buFont typeface="Paytone One"/>
              <a:buNone/>
              <a:defRPr sz="1800">
                <a:latin typeface="Paytone One"/>
                <a:ea typeface="Paytone One"/>
                <a:cs typeface="Paytone One"/>
                <a:sym typeface="Paytone One"/>
              </a:defRPr>
            </a:lvl7pPr>
            <a:lvl8pPr lvl="7">
              <a:lnSpc>
                <a:spcPct val="100000"/>
              </a:lnSpc>
              <a:spcBef>
                <a:spcPts val="0"/>
              </a:spcBef>
              <a:spcAft>
                <a:spcPts val="0"/>
              </a:spcAft>
              <a:buSzPts val="1800"/>
              <a:buFont typeface="Paytone One"/>
              <a:buNone/>
              <a:defRPr sz="1800">
                <a:latin typeface="Paytone One"/>
                <a:ea typeface="Paytone One"/>
                <a:cs typeface="Paytone One"/>
                <a:sym typeface="Paytone One"/>
              </a:defRPr>
            </a:lvl8pPr>
            <a:lvl9pPr lvl="8">
              <a:lnSpc>
                <a:spcPct val="100000"/>
              </a:lnSpc>
              <a:spcBef>
                <a:spcPts val="0"/>
              </a:spcBef>
              <a:spcAft>
                <a:spcPts val="0"/>
              </a:spcAft>
              <a:buSzPts val="1800"/>
              <a:buFont typeface="Paytone One"/>
              <a:buNone/>
              <a:defRPr sz="1800">
                <a:latin typeface="Paytone One"/>
                <a:ea typeface="Paytone One"/>
                <a:cs typeface="Paytone One"/>
                <a:sym typeface="Paytone One"/>
              </a:defRPr>
            </a:lvl9pPr>
          </a:lstStyle>
          <a:p>
            <a:endParaRPr/>
          </a:p>
        </p:txBody>
      </p:sp>
      <p:sp>
        <p:nvSpPr>
          <p:cNvPr id="607" name="Google Shape;607;p9"/>
          <p:cNvSpPr txBox="1">
            <a:spLocks noGrp="1"/>
          </p:cNvSpPr>
          <p:nvPr>
            <p:ph type="title"/>
          </p:nvPr>
        </p:nvSpPr>
        <p:spPr>
          <a:xfrm>
            <a:off x="311700" y="36260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608" name="Google Shape;608;p9"/>
          <p:cNvGrpSpPr/>
          <p:nvPr/>
        </p:nvGrpSpPr>
        <p:grpSpPr>
          <a:xfrm rot="10800000" flipH="1">
            <a:off x="5638278" y="1209667"/>
            <a:ext cx="956397" cy="953374"/>
            <a:chOff x="7716672" y="2820944"/>
            <a:chExt cx="557796" cy="556065"/>
          </a:xfrm>
        </p:grpSpPr>
        <p:sp>
          <p:nvSpPr>
            <p:cNvPr id="609" name="Google Shape;609;p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9"/>
          <p:cNvGrpSpPr/>
          <p:nvPr/>
        </p:nvGrpSpPr>
        <p:grpSpPr>
          <a:xfrm rot="10800000" flipH="1">
            <a:off x="4170613" y="4175120"/>
            <a:ext cx="802780" cy="800234"/>
            <a:chOff x="7716672" y="2820944"/>
            <a:chExt cx="557796" cy="556065"/>
          </a:xfrm>
        </p:grpSpPr>
        <p:sp>
          <p:nvSpPr>
            <p:cNvPr id="647" name="Google Shape;647;p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9"/>
          <p:cNvSpPr txBox="1">
            <a:spLocks noGrp="1"/>
          </p:cNvSpPr>
          <p:nvPr>
            <p:ph type="subTitle" idx="2"/>
          </p:nvPr>
        </p:nvSpPr>
        <p:spPr>
          <a:xfrm>
            <a:off x="509475" y="1882250"/>
            <a:ext cx="4138200" cy="23487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sz="1400">
                <a:latin typeface="Nunito"/>
                <a:ea typeface="Nunito"/>
                <a:cs typeface="Nunito"/>
                <a:sym typeface="Nunito"/>
              </a:defRPr>
            </a:lvl1pPr>
            <a:lvl2pPr lvl="1">
              <a:spcBef>
                <a:spcPts val="1000"/>
              </a:spcBef>
              <a:spcAft>
                <a:spcPts val="0"/>
              </a:spcAft>
              <a:buSzPts val="1400"/>
              <a:buChar char="○"/>
              <a:defRPr/>
            </a:lvl2pPr>
            <a:lvl3pPr lvl="2">
              <a:spcBef>
                <a:spcPts val="1600"/>
              </a:spcBef>
              <a:spcAft>
                <a:spcPts val="0"/>
              </a:spcAft>
              <a:buSzPts val="1400"/>
              <a:buChar char="■"/>
              <a:defRPr/>
            </a:lvl3pPr>
            <a:lvl4pPr lvl="3">
              <a:spcBef>
                <a:spcPts val="1600"/>
              </a:spcBef>
              <a:spcAft>
                <a:spcPts val="0"/>
              </a:spcAft>
              <a:buSzPts val="1400"/>
              <a:buChar char="●"/>
              <a:defRPr/>
            </a:lvl4pPr>
            <a:lvl5pPr lvl="4">
              <a:spcBef>
                <a:spcPts val="1600"/>
              </a:spcBef>
              <a:spcAft>
                <a:spcPts val="0"/>
              </a:spcAft>
              <a:buSzPts val="1400"/>
              <a:buChar char="○"/>
              <a:defRPr/>
            </a:lvl5pPr>
            <a:lvl6pPr lvl="5">
              <a:spcBef>
                <a:spcPts val="1600"/>
              </a:spcBef>
              <a:spcAft>
                <a:spcPts val="0"/>
              </a:spcAft>
              <a:buSzPts val="1400"/>
              <a:buChar char="■"/>
              <a:defRPr/>
            </a:lvl6pPr>
            <a:lvl7pPr lvl="6">
              <a:spcBef>
                <a:spcPts val="1600"/>
              </a:spcBef>
              <a:spcAft>
                <a:spcPts val="0"/>
              </a:spcAft>
              <a:buSzPts val="1400"/>
              <a:buChar char="●"/>
              <a:defRPr/>
            </a:lvl7pPr>
            <a:lvl8pPr lvl="7">
              <a:spcBef>
                <a:spcPts val="1600"/>
              </a:spcBef>
              <a:spcAft>
                <a:spcPts val="0"/>
              </a:spcAft>
              <a:buSzPts val="1400"/>
              <a:buChar char="○"/>
              <a:defRPr/>
            </a:lvl8pPr>
            <a:lvl9pPr lvl="8">
              <a:spcBef>
                <a:spcPts val="1600"/>
              </a:spcBef>
              <a:spcAft>
                <a:spcPts val="1600"/>
              </a:spcAft>
              <a:buSzPts val="1400"/>
              <a:buChar char="■"/>
              <a:defRPr/>
            </a:lvl9pPr>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07"/>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893"/>
        <p:cNvGrpSpPr/>
        <p:nvPr/>
      </p:nvGrpSpPr>
      <p:grpSpPr>
        <a:xfrm>
          <a:off x="0" y="0"/>
          <a:ext cx="0" cy="0"/>
          <a:chOff x="0" y="0"/>
          <a:chExt cx="0" cy="0"/>
        </a:xfrm>
      </p:grpSpPr>
      <p:sp>
        <p:nvSpPr>
          <p:cNvPr id="894" name="Google Shape;894;p14"/>
          <p:cNvSpPr/>
          <p:nvPr/>
        </p:nvSpPr>
        <p:spPr>
          <a:xfrm>
            <a:off x="1990200" y="0"/>
            <a:ext cx="5163600" cy="5163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4"/>
          <p:cNvSpPr/>
          <p:nvPr/>
        </p:nvSpPr>
        <p:spPr>
          <a:xfrm>
            <a:off x="2447850" y="916750"/>
            <a:ext cx="4248300" cy="4248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4"/>
          <p:cNvSpPr txBox="1">
            <a:spLocks noGrp="1"/>
          </p:cNvSpPr>
          <p:nvPr>
            <p:ph type="title"/>
          </p:nvPr>
        </p:nvSpPr>
        <p:spPr>
          <a:xfrm>
            <a:off x="1769250" y="630700"/>
            <a:ext cx="2737500" cy="3936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1600">
                <a:latin typeface="Chango"/>
                <a:ea typeface="Chango"/>
                <a:cs typeface="Chango"/>
                <a:sym typeface="Chango"/>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897" name="Google Shape;897;p14"/>
          <p:cNvSpPr txBox="1">
            <a:spLocks noGrp="1"/>
          </p:cNvSpPr>
          <p:nvPr>
            <p:ph type="subTitle" idx="1"/>
          </p:nvPr>
        </p:nvSpPr>
        <p:spPr>
          <a:xfrm>
            <a:off x="1769250" y="916750"/>
            <a:ext cx="2334600" cy="56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Nunito"/>
                <a:ea typeface="Nunito"/>
                <a:cs typeface="Nunito"/>
                <a:sym typeface="Nunito"/>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898" name="Google Shape;898;p14"/>
          <p:cNvSpPr txBox="1">
            <a:spLocks noGrp="1"/>
          </p:cNvSpPr>
          <p:nvPr>
            <p:ph type="title" idx="2" hasCustomPrompt="1"/>
          </p:nvPr>
        </p:nvSpPr>
        <p:spPr>
          <a:xfrm>
            <a:off x="775625" y="791550"/>
            <a:ext cx="968700" cy="522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atin typeface="Chango"/>
                <a:ea typeface="Chango"/>
                <a:cs typeface="Chango"/>
                <a:sym typeface="Chango"/>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899" name="Google Shape;899;p14"/>
          <p:cNvSpPr txBox="1">
            <a:spLocks noGrp="1"/>
          </p:cNvSpPr>
          <p:nvPr>
            <p:ph type="title" idx="3"/>
          </p:nvPr>
        </p:nvSpPr>
        <p:spPr>
          <a:xfrm>
            <a:off x="5630875" y="630700"/>
            <a:ext cx="2737500" cy="3936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1600">
                <a:latin typeface="Chango"/>
                <a:ea typeface="Chango"/>
                <a:cs typeface="Chango"/>
                <a:sym typeface="Chango"/>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900" name="Google Shape;900;p14"/>
          <p:cNvSpPr txBox="1">
            <a:spLocks noGrp="1"/>
          </p:cNvSpPr>
          <p:nvPr>
            <p:ph type="subTitle" idx="4"/>
          </p:nvPr>
        </p:nvSpPr>
        <p:spPr>
          <a:xfrm>
            <a:off x="5630875" y="916750"/>
            <a:ext cx="2334600" cy="56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Nunito"/>
                <a:ea typeface="Nunito"/>
                <a:cs typeface="Nunito"/>
                <a:sym typeface="Nunito"/>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901" name="Google Shape;901;p14"/>
          <p:cNvSpPr txBox="1">
            <a:spLocks noGrp="1"/>
          </p:cNvSpPr>
          <p:nvPr>
            <p:ph type="title" idx="5" hasCustomPrompt="1"/>
          </p:nvPr>
        </p:nvSpPr>
        <p:spPr>
          <a:xfrm>
            <a:off x="4637250" y="791550"/>
            <a:ext cx="968700" cy="522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atin typeface="Chango"/>
                <a:ea typeface="Chango"/>
                <a:cs typeface="Chango"/>
                <a:sym typeface="Chango"/>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902" name="Google Shape;902;p14"/>
          <p:cNvSpPr txBox="1">
            <a:spLocks noGrp="1"/>
          </p:cNvSpPr>
          <p:nvPr>
            <p:ph type="title" idx="6"/>
          </p:nvPr>
        </p:nvSpPr>
        <p:spPr>
          <a:xfrm>
            <a:off x="1769250" y="2145975"/>
            <a:ext cx="2737500" cy="3936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1600">
                <a:latin typeface="Chango"/>
                <a:ea typeface="Chango"/>
                <a:cs typeface="Chango"/>
                <a:sym typeface="Chango"/>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903" name="Google Shape;903;p14"/>
          <p:cNvSpPr txBox="1">
            <a:spLocks noGrp="1"/>
          </p:cNvSpPr>
          <p:nvPr>
            <p:ph type="subTitle" idx="7"/>
          </p:nvPr>
        </p:nvSpPr>
        <p:spPr>
          <a:xfrm>
            <a:off x="1769250" y="2432025"/>
            <a:ext cx="2334600" cy="56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Nunito"/>
                <a:ea typeface="Nunito"/>
                <a:cs typeface="Nunito"/>
                <a:sym typeface="Nunito"/>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904" name="Google Shape;904;p14"/>
          <p:cNvSpPr txBox="1">
            <a:spLocks noGrp="1"/>
          </p:cNvSpPr>
          <p:nvPr>
            <p:ph type="title" idx="8" hasCustomPrompt="1"/>
          </p:nvPr>
        </p:nvSpPr>
        <p:spPr>
          <a:xfrm>
            <a:off x="775625" y="2306825"/>
            <a:ext cx="968700" cy="522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atin typeface="Chango"/>
                <a:ea typeface="Chango"/>
                <a:cs typeface="Chango"/>
                <a:sym typeface="Chango"/>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905" name="Google Shape;905;p14"/>
          <p:cNvSpPr txBox="1">
            <a:spLocks noGrp="1"/>
          </p:cNvSpPr>
          <p:nvPr>
            <p:ph type="title" idx="9"/>
          </p:nvPr>
        </p:nvSpPr>
        <p:spPr>
          <a:xfrm>
            <a:off x="5630875" y="2145975"/>
            <a:ext cx="2737500" cy="3936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1600">
                <a:latin typeface="Chango"/>
                <a:ea typeface="Chango"/>
                <a:cs typeface="Chango"/>
                <a:sym typeface="Chango"/>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906" name="Google Shape;906;p14"/>
          <p:cNvSpPr txBox="1">
            <a:spLocks noGrp="1"/>
          </p:cNvSpPr>
          <p:nvPr>
            <p:ph type="subTitle" idx="13"/>
          </p:nvPr>
        </p:nvSpPr>
        <p:spPr>
          <a:xfrm>
            <a:off x="5630875" y="2432025"/>
            <a:ext cx="2334600" cy="56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Nunito"/>
                <a:ea typeface="Nunito"/>
                <a:cs typeface="Nunito"/>
                <a:sym typeface="Nunito"/>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907" name="Google Shape;907;p14"/>
          <p:cNvSpPr txBox="1">
            <a:spLocks noGrp="1"/>
          </p:cNvSpPr>
          <p:nvPr>
            <p:ph type="title" idx="14" hasCustomPrompt="1"/>
          </p:nvPr>
        </p:nvSpPr>
        <p:spPr>
          <a:xfrm>
            <a:off x="4637250" y="2306825"/>
            <a:ext cx="968700" cy="522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atin typeface="Chango"/>
                <a:ea typeface="Chango"/>
                <a:cs typeface="Chango"/>
                <a:sym typeface="Chango"/>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908" name="Google Shape;908;p14"/>
          <p:cNvSpPr txBox="1">
            <a:spLocks noGrp="1"/>
          </p:cNvSpPr>
          <p:nvPr>
            <p:ph type="title" idx="15"/>
          </p:nvPr>
        </p:nvSpPr>
        <p:spPr>
          <a:xfrm>
            <a:off x="1769250" y="3661250"/>
            <a:ext cx="2737500" cy="3936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1600">
                <a:latin typeface="Chango"/>
                <a:ea typeface="Chango"/>
                <a:cs typeface="Chango"/>
                <a:sym typeface="Chango"/>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909" name="Google Shape;909;p14"/>
          <p:cNvSpPr txBox="1">
            <a:spLocks noGrp="1"/>
          </p:cNvSpPr>
          <p:nvPr>
            <p:ph type="subTitle" idx="16"/>
          </p:nvPr>
        </p:nvSpPr>
        <p:spPr>
          <a:xfrm>
            <a:off x="1769250" y="3947300"/>
            <a:ext cx="2334600" cy="56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Nunito"/>
                <a:ea typeface="Nunito"/>
                <a:cs typeface="Nunito"/>
                <a:sym typeface="Nunito"/>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910" name="Google Shape;910;p14"/>
          <p:cNvSpPr txBox="1">
            <a:spLocks noGrp="1"/>
          </p:cNvSpPr>
          <p:nvPr>
            <p:ph type="title" idx="17" hasCustomPrompt="1"/>
          </p:nvPr>
        </p:nvSpPr>
        <p:spPr>
          <a:xfrm>
            <a:off x="775625" y="3822100"/>
            <a:ext cx="968700" cy="522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atin typeface="Chango"/>
                <a:ea typeface="Chango"/>
                <a:cs typeface="Chango"/>
                <a:sym typeface="Chango"/>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911" name="Google Shape;911;p14"/>
          <p:cNvSpPr txBox="1">
            <a:spLocks noGrp="1"/>
          </p:cNvSpPr>
          <p:nvPr>
            <p:ph type="title" idx="18"/>
          </p:nvPr>
        </p:nvSpPr>
        <p:spPr>
          <a:xfrm>
            <a:off x="5630875" y="3661250"/>
            <a:ext cx="2737500" cy="3936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1600">
                <a:latin typeface="Chango"/>
                <a:ea typeface="Chango"/>
                <a:cs typeface="Chango"/>
                <a:sym typeface="Chango"/>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912" name="Google Shape;912;p14"/>
          <p:cNvSpPr txBox="1">
            <a:spLocks noGrp="1"/>
          </p:cNvSpPr>
          <p:nvPr>
            <p:ph type="subTitle" idx="19"/>
          </p:nvPr>
        </p:nvSpPr>
        <p:spPr>
          <a:xfrm>
            <a:off x="5630875" y="3947300"/>
            <a:ext cx="2334600" cy="56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Nunito"/>
                <a:ea typeface="Nunito"/>
                <a:cs typeface="Nunito"/>
                <a:sym typeface="Nunito"/>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913" name="Google Shape;913;p14"/>
          <p:cNvSpPr txBox="1">
            <a:spLocks noGrp="1"/>
          </p:cNvSpPr>
          <p:nvPr>
            <p:ph type="title" idx="20" hasCustomPrompt="1"/>
          </p:nvPr>
        </p:nvSpPr>
        <p:spPr>
          <a:xfrm>
            <a:off x="4637250" y="3822100"/>
            <a:ext cx="968700" cy="522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atin typeface="Chango"/>
                <a:ea typeface="Chango"/>
                <a:cs typeface="Chango"/>
                <a:sym typeface="Chango"/>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grpSp>
        <p:nvGrpSpPr>
          <p:cNvPr id="914" name="Google Shape;914;p14"/>
          <p:cNvGrpSpPr/>
          <p:nvPr/>
        </p:nvGrpSpPr>
        <p:grpSpPr>
          <a:xfrm>
            <a:off x="8139174" y="100694"/>
            <a:ext cx="956397" cy="953374"/>
            <a:chOff x="7716672" y="2820944"/>
            <a:chExt cx="557796" cy="556065"/>
          </a:xfrm>
        </p:grpSpPr>
        <p:sp>
          <p:nvSpPr>
            <p:cNvPr id="915" name="Google Shape;915;p14"/>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4"/>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14"/>
          <p:cNvGrpSpPr/>
          <p:nvPr/>
        </p:nvGrpSpPr>
        <p:grpSpPr>
          <a:xfrm>
            <a:off x="8215987" y="2171632"/>
            <a:ext cx="802780" cy="800234"/>
            <a:chOff x="7716672" y="2820944"/>
            <a:chExt cx="557796" cy="556065"/>
          </a:xfrm>
        </p:grpSpPr>
        <p:sp>
          <p:nvSpPr>
            <p:cNvPr id="953" name="Google Shape;953;p14"/>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4"/>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4"/>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4"/>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4"/>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4"/>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 name="Google Shape;990;p14"/>
          <p:cNvGrpSpPr/>
          <p:nvPr/>
        </p:nvGrpSpPr>
        <p:grpSpPr>
          <a:xfrm>
            <a:off x="526637" y="2925645"/>
            <a:ext cx="802780" cy="800234"/>
            <a:chOff x="7716672" y="2820944"/>
            <a:chExt cx="557796" cy="556065"/>
          </a:xfrm>
        </p:grpSpPr>
        <p:sp>
          <p:nvSpPr>
            <p:cNvPr id="991" name="Google Shape;991;p14"/>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4"/>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4"/>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4"/>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4"/>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4"/>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4"/>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4"/>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APTION_ONLY_1">
    <p:spTree>
      <p:nvGrpSpPr>
        <p:cNvPr id="1" name="Shape 1261"/>
        <p:cNvGrpSpPr/>
        <p:nvPr/>
      </p:nvGrpSpPr>
      <p:grpSpPr>
        <a:xfrm>
          <a:off x="0" y="0"/>
          <a:ext cx="0" cy="0"/>
          <a:chOff x="0" y="0"/>
          <a:chExt cx="0" cy="0"/>
        </a:xfrm>
      </p:grpSpPr>
      <p:sp>
        <p:nvSpPr>
          <p:cNvPr id="1262" name="Google Shape;1262;p17"/>
          <p:cNvSpPr txBox="1">
            <a:spLocks noGrp="1"/>
          </p:cNvSpPr>
          <p:nvPr>
            <p:ph type="title"/>
          </p:nvPr>
        </p:nvSpPr>
        <p:spPr>
          <a:xfrm>
            <a:off x="311700" y="36260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1263" name="Google Shape;1263;p17"/>
          <p:cNvGrpSpPr/>
          <p:nvPr/>
        </p:nvGrpSpPr>
        <p:grpSpPr>
          <a:xfrm>
            <a:off x="8384145" y="-688724"/>
            <a:ext cx="2462211" cy="2462211"/>
            <a:chOff x="6594675" y="2594175"/>
            <a:chExt cx="2549400" cy="2549400"/>
          </a:xfrm>
        </p:grpSpPr>
        <p:sp>
          <p:nvSpPr>
            <p:cNvPr id="1264" name="Google Shape;1264;p17"/>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7"/>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17"/>
          <p:cNvGrpSpPr/>
          <p:nvPr/>
        </p:nvGrpSpPr>
        <p:grpSpPr>
          <a:xfrm flipH="1">
            <a:off x="-1702355" y="3370013"/>
            <a:ext cx="2462211" cy="2462211"/>
            <a:chOff x="6594675" y="2594175"/>
            <a:chExt cx="2549400" cy="2549400"/>
          </a:xfrm>
        </p:grpSpPr>
        <p:sp>
          <p:nvSpPr>
            <p:cNvPr id="1267" name="Google Shape;1267;p17"/>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7"/>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17"/>
          <p:cNvGrpSpPr/>
          <p:nvPr/>
        </p:nvGrpSpPr>
        <p:grpSpPr>
          <a:xfrm flipH="1">
            <a:off x="125237" y="100694"/>
            <a:ext cx="956397" cy="953374"/>
            <a:chOff x="7716672" y="2820944"/>
            <a:chExt cx="557796" cy="556065"/>
          </a:xfrm>
        </p:grpSpPr>
        <p:sp>
          <p:nvSpPr>
            <p:cNvPr id="1270" name="Google Shape;1270;p1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17"/>
          <p:cNvGrpSpPr/>
          <p:nvPr/>
        </p:nvGrpSpPr>
        <p:grpSpPr>
          <a:xfrm flipH="1">
            <a:off x="8292791" y="4216757"/>
            <a:ext cx="802780" cy="800234"/>
            <a:chOff x="7716672" y="2820944"/>
            <a:chExt cx="557796" cy="556065"/>
          </a:xfrm>
        </p:grpSpPr>
        <p:sp>
          <p:nvSpPr>
            <p:cNvPr id="1308" name="Google Shape;1308;p1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TITLE_AND_BODY_1_1_1_1">
    <p:spTree>
      <p:nvGrpSpPr>
        <p:cNvPr id="1" name="Shape 1472"/>
        <p:cNvGrpSpPr/>
        <p:nvPr/>
      </p:nvGrpSpPr>
      <p:grpSpPr>
        <a:xfrm>
          <a:off x="0" y="0"/>
          <a:ext cx="0" cy="0"/>
          <a:chOff x="0" y="0"/>
          <a:chExt cx="0" cy="0"/>
        </a:xfrm>
      </p:grpSpPr>
      <p:sp>
        <p:nvSpPr>
          <p:cNvPr id="1473" name="Google Shape;1473;p19"/>
          <p:cNvSpPr/>
          <p:nvPr/>
        </p:nvSpPr>
        <p:spPr>
          <a:xfrm rot="-5400000" flipH="1">
            <a:off x="1666950" y="-139"/>
            <a:ext cx="5810100" cy="5810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rot="-5400000" flipH="1">
            <a:off x="2177872" y="-25"/>
            <a:ext cx="4788000" cy="4788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9"/>
          <p:cNvSpPr/>
          <p:nvPr/>
        </p:nvSpPr>
        <p:spPr>
          <a:xfrm rot="-5400000" flipH="1">
            <a:off x="2177842" y="11"/>
            <a:ext cx="4788000" cy="4788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9"/>
          <p:cNvSpPr txBox="1">
            <a:spLocks noGrp="1"/>
          </p:cNvSpPr>
          <p:nvPr>
            <p:ph type="title"/>
          </p:nvPr>
        </p:nvSpPr>
        <p:spPr>
          <a:xfrm>
            <a:off x="3351300" y="3038938"/>
            <a:ext cx="2441400" cy="85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24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477" name="Google Shape;1477;p19"/>
          <p:cNvSpPr txBox="1">
            <a:spLocks noGrp="1"/>
          </p:cNvSpPr>
          <p:nvPr>
            <p:ph type="subTitle" idx="1"/>
          </p:nvPr>
        </p:nvSpPr>
        <p:spPr>
          <a:xfrm>
            <a:off x="2465700" y="1247163"/>
            <a:ext cx="4212600" cy="17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atin typeface="Nunito"/>
                <a:ea typeface="Nunito"/>
                <a:cs typeface="Nunito"/>
                <a:sym typeface="Nunito"/>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grpSp>
        <p:nvGrpSpPr>
          <p:cNvPr id="1478" name="Google Shape;1478;p19"/>
          <p:cNvGrpSpPr/>
          <p:nvPr/>
        </p:nvGrpSpPr>
        <p:grpSpPr>
          <a:xfrm rot="10800000" flipH="1">
            <a:off x="7524303" y="4020180"/>
            <a:ext cx="956397" cy="953374"/>
            <a:chOff x="7716672" y="2820944"/>
            <a:chExt cx="557796" cy="556065"/>
          </a:xfrm>
        </p:grpSpPr>
        <p:sp>
          <p:nvSpPr>
            <p:cNvPr id="1479" name="Google Shape;1479;p1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19"/>
          <p:cNvGrpSpPr/>
          <p:nvPr/>
        </p:nvGrpSpPr>
        <p:grpSpPr>
          <a:xfrm rot="10800000" flipH="1">
            <a:off x="8215985" y="526632"/>
            <a:ext cx="802780" cy="800234"/>
            <a:chOff x="7716672" y="2820944"/>
            <a:chExt cx="557796" cy="556065"/>
          </a:xfrm>
        </p:grpSpPr>
        <p:sp>
          <p:nvSpPr>
            <p:cNvPr id="1517" name="Google Shape;1517;p1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4" name="Google Shape;1554;p19"/>
          <p:cNvGrpSpPr/>
          <p:nvPr/>
        </p:nvGrpSpPr>
        <p:grpSpPr>
          <a:xfrm rot="10800000" flipH="1">
            <a:off x="526626" y="3036382"/>
            <a:ext cx="802780" cy="800234"/>
            <a:chOff x="7716672" y="2820944"/>
            <a:chExt cx="557796" cy="556065"/>
          </a:xfrm>
        </p:grpSpPr>
        <p:sp>
          <p:nvSpPr>
            <p:cNvPr id="1555" name="Google Shape;1555;p1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Chango"/>
              <a:buNone/>
              <a:defRPr sz="2800">
                <a:solidFill>
                  <a:schemeClr val="dk2"/>
                </a:solidFill>
                <a:latin typeface="Chango"/>
                <a:ea typeface="Chango"/>
                <a:cs typeface="Chango"/>
                <a:sym typeface="Chango"/>
              </a:defRPr>
            </a:lvl1pPr>
            <a:lvl2pPr lvl="1">
              <a:spcBef>
                <a:spcPts val="0"/>
              </a:spcBef>
              <a:spcAft>
                <a:spcPts val="0"/>
              </a:spcAft>
              <a:buClr>
                <a:srgbClr val="FFFFFF"/>
              </a:buClr>
              <a:buSzPts val="2800"/>
              <a:buNone/>
              <a:defRPr sz="2800">
                <a:solidFill>
                  <a:srgbClr val="FFFFFF"/>
                </a:solidFill>
              </a:defRPr>
            </a:lvl2pPr>
            <a:lvl3pPr lvl="2">
              <a:spcBef>
                <a:spcPts val="0"/>
              </a:spcBef>
              <a:spcAft>
                <a:spcPts val="0"/>
              </a:spcAft>
              <a:buClr>
                <a:srgbClr val="FFFFFF"/>
              </a:buClr>
              <a:buSzPts val="2800"/>
              <a:buNone/>
              <a:defRPr sz="2800">
                <a:solidFill>
                  <a:srgbClr val="FFFFFF"/>
                </a:solidFill>
              </a:defRPr>
            </a:lvl3pPr>
            <a:lvl4pPr lvl="3">
              <a:spcBef>
                <a:spcPts val="0"/>
              </a:spcBef>
              <a:spcAft>
                <a:spcPts val="0"/>
              </a:spcAft>
              <a:buClr>
                <a:srgbClr val="FFFFFF"/>
              </a:buClr>
              <a:buSzPts val="2800"/>
              <a:buNone/>
              <a:defRPr sz="2800">
                <a:solidFill>
                  <a:srgbClr val="FFFFFF"/>
                </a:solidFill>
              </a:defRPr>
            </a:lvl4pPr>
            <a:lvl5pPr lvl="4">
              <a:spcBef>
                <a:spcPts val="0"/>
              </a:spcBef>
              <a:spcAft>
                <a:spcPts val="0"/>
              </a:spcAft>
              <a:buClr>
                <a:srgbClr val="FFFFFF"/>
              </a:buClr>
              <a:buSzPts val="2800"/>
              <a:buNone/>
              <a:defRPr sz="2800">
                <a:solidFill>
                  <a:srgbClr val="FFFFFF"/>
                </a:solidFill>
              </a:defRPr>
            </a:lvl5pPr>
            <a:lvl6pPr lvl="5">
              <a:spcBef>
                <a:spcPts val="0"/>
              </a:spcBef>
              <a:spcAft>
                <a:spcPts val="0"/>
              </a:spcAft>
              <a:buClr>
                <a:srgbClr val="FFFFFF"/>
              </a:buClr>
              <a:buSzPts val="2800"/>
              <a:buNone/>
              <a:defRPr sz="2800">
                <a:solidFill>
                  <a:srgbClr val="FFFFFF"/>
                </a:solidFill>
              </a:defRPr>
            </a:lvl6pPr>
            <a:lvl7pPr lvl="6">
              <a:spcBef>
                <a:spcPts val="0"/>
              </a:spcBef>
              <a:spcAft>
                <a:spcPts val="0"/>
              </a:spcAft>
              <a:buClr>
                <a:srgbClr val="FFFFFF"/>
              </a:buClr>
              <a:buSzPts val="2800"/>
              <a:buNone/>
              <a:defRPr sz="2800">
                <a:solidFill>
                  <a:srgbClr val="FFFFFF"/>
                </a:solidFill>
              </a:defRPr>
            </a:lvl7pPr>
            <a:lvl8pPr lvl="7">
              <a:spcBef>
                <a:spcPts val="0"/>
              </a:spcBef>
              <a:spcAft>
                <a:spcPts val="0"/>
              </a:spcAft>
              <a:buClr>
                <a:srgbClr val="FFFFFF"/>
              </a:buClr>
              <a:buSzPts val="2800"/>
              <a:buNone/>
              <a:defRPr sz="2800">
                <a:solidFill>
                  <a:srgbClr val="FFFFFF"/>
                </a:solidFill>
              </a:defRPr>
            </a:lvl8pPr>
            <a:lvl9pPr lvl="8">
              <a:spcBef>
                <a:spcPts val="0"/>
              </a:spcBef>
              <a:spcAft>
                <a:spcPts val="0"/>
              </a:spcAft>
              <a:buClr>
                <a:srgbClr val="FFFFFF"/>
              </a:buClr>
              <a:buSzPts val="2800"/>
              <a:buNone/>
              <a:defRPr sz="2800">
                <a:solidFill>
                  <a:srgbClr val="FFFFFF"/>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Catamaran"/>
              <a:buChar char="●"/>
              <a:defRPr sz="1800">
                <a:solidFill>
                  <a:schemeClr val="dk2"/>
                </a:solidFill>
                <a:latin typeface="Catamaran"/>
                <a:ea typeface="Catamaran"/>
                <a:cs typeface="Catamaran"/>
                <a:sym typeface="Catamaran"/>
              </a:defRPr>
            </a:lvl1pPr>
            <a:lvl2pPr marL="914400" lvl="1"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2pPr>
            <a:lvl3pPr marL="1371600" lvl="2"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3pPr>
            <a:lvl4pPr marL="1828800" lvl="3"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4pPr>
            <a:lvl5pPr marL="2286000" lvl="4"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5pPr>
            <a:lvl6pPr marL="2743200" lvl="5"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6pPr>
            <a:lvl7pPr marL="3200400" lvl="6"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7pPr>
            <a:lvl8pPr marL="3657600" lvl="7"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8pPr>
            <a:lvl9pPr marL="4114800" lvl="8" indent="-317500">
              <a:lnSpc>
                <a:spcPct val="100000"/>
              </a:lnSpc>
              <a:spcBef>
                <a:spcPts val="1600"/>
              </a:spcBef>
              <a:spcAft>
                <a:spcPts val="1600"/>
              </a:spcAft>
              <a:buClr>
                <a:schemeClr val="dk2"/>
              </a:buClr>
              <a:buSzPts val="1400"/>
              <a:buFont typeface="Catamaran"/>
              <a:buChar char="■"/>
              <a:defRPr>
                <a:solidFill>
                  <a:schemeClr val="dk2"/>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60" r:id="rId7"/>
    <p:sldLayoutId id="2147483663" r:id="rId8"/>
    <p:sldLayoutId id="2147483665" r:id="rId9"/>
    <p:sldLayoutId id="2147483670" r:id="rId10"/>
    <p:sldLayoutId id="2147483672" r:id="rId11"/>
    <p:sldLayoutId id="2147483673"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900">
                <a:latin typeface="Arial" charset="0"/>
              </a:defRPr>
            </a:lvl1pPr>
          </a:lstStyle>
          <a:p>
            <a:pPr fontAlgn="base">
              <a:spcBef>
                <a:spcPct val="0"/>
              </a:spcBef>
              <a:spcAft>
                <a:spcPct val="0"/>
              </a:spcAft>
              <a:buClrTx/>
              <a:buFontTx/>
              <a:buNone/>
              <a:defRPr/>
            </a:pPr>
            <a:endParaRPr lang="en-US" kern="1200"/>
          </a:p>
        </p:txBody>
      </p:sp>
      <p:sp>
        <p:nvSpPr>
          <p:cNvPr id="41987" name="Rectangle 3"/>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latin typeface="Arial Black" panose="020B0A04020102090204" pitchFamily="34" charset="0"/>
              </a:defRPr>
            </a:lvl1pPr>
          </a:lstStyle>
          <a:p>
            <a:pPr fontAlgn="base">
              <a:spcBef>
                <a:spcPct val="0"/>
              </a:spcBef>
              <a:spcAft>
                <a:spcPct val="0"/>
              </a:spcAft>
              <a:buClrTx/>
              <a:buFontTx/>
              <a:buNone/>
            </a:pPr>
            <a:fld id="{32B1FB35-3DED-4A4B-A545-6C90343E2F0D}" type="slidenum">
              <a:rPr lang="en-US" altLang="vi-VN" kern="1200" smtClean="0"/>
              <a:pPr fontAlgn="base">
                <a:spcBef>
                  <a:spcPct val="0"/>
                </a:spcBef>
                <a:spcAft>
                  <a:spcPct val="0"/>
                </a:spcAft>
                <a:buClrTx/>
                <a:buFontTx/>
                <a:buNone/>
              </a:pPr>
              <a:t>‹#›</a:t>
            </a:fld>
            <a:endParaRPr lang="en-US" altLang="vi-VN" kern="1200"/>
          </a:p>
        </p:txBody>
      </p:sp>
      <p:grpSp>
        <p:nvGrpSpPr>
          <p:cNvPr id="1028" name="Group 4"/>
          <p:cNvGrpSpPr>
            <a:grpSpLocks/>
          </p:cNvGrpSpPr>
          <p:nvPr/>
        </p:nvGrpSpPr>
        <p:grpSpPr bwMode="auto">
          <a:xfrm>
            <a:off x="0" y="0"/>
            <a:ext cx="9144000" cy="409575"/>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350" kern="1200">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350" kern="1200">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350" kern="1200">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350" kern="1200">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350" kern="1200">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350" kern="1200">
                <a:solidFill>
                  <a:srgbClr val="9999CC"/>
                </a:solidFill>
              </a:endParaRPr>
            </a:p>
          </p:txBody>
        </p:sp>
      </p:grpSp>
      <p:sp>
        <p:nvSpPr>
          <p:cNvPr id="1029" name="Rectangle 14"/>
          <p:cNvSpPr>
            <a:spLocks noGrp="1" noChangeArrowheads="1"/>
          </p:cNvSpPr>
          <p:nvPr>
            <p:ph type="title"/>
          </p:nvPr>
        </p:nvSpPr>
        <p:spPr bwMode="auto">
          <a:xfrm>
            <a:off x="457200" y="342900"/>
            <a:ext cx="8229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30" name="Rectangle 15"/>
          <p:cNvSpPr>
            <a:spLocks noGrp="1" noChangeArrowheads="1"/>
          </p:cNvSpPr>
          <p:nvPr>
            <p:ph type="body" idx="1"/>
          </p:nvPr>
        </p:nvSpPr>
        <p:spPr bwMode="auto">
          <a:xfrm>
            <a:off x="457200" y="1485900"/>
            <a:ext cx="82296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2000" name="Rectangle 16"/>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900">
                <a:latin typeface="Arial" charset="0"/>
              </a:defRPr>
            </a:lvl1pPr>
          </a:lstStyle>
          <a:p>
            <a:pPr fontAlgn="base">
              <a:spcBef>
                <a:spcPct val="0"/>
              </a:spcBef>
              <a:spcAft>
                <a:spcPct val="0"/>
              </a:spcAft>
              <a:buClrTx/>
              <a:buFontTx/>
              <a:buNone/>
              <a:defRPr/>
            </a:pPr>
            <a:endParaRPr lang="en-US" kern="1200"/>
          </a:p>
        </p:txBody>
      </p:sp>
    </p:spTree>
    <p:extLst>
      <p:ext uri="{BB962C8B-B14F-4D97-AF65-F5344CB8AC3E}">
        <p14:creationId xmlns:p14="http://schemas.microsoft.com/office/powerpoint/2010/main" val="102204078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rtl="0" eaLnBrk="0" fontAlgn="base" hangingPunct="0">
        <a:spcBef>
          <a:spcPct val="0"/>
        </a:spcBef>
        <a:spcAft>
          <a:spcPct val="0"/>
        </a:spcAft>
        <a:defRPr sz="3300">
          <a:solidFill>
            <a:schemeClr val="tx1"/>
          </a:solidFill>
          <a:latin typeface="+mj-lt"/>
          <a:ea typeface="+mj-ea"/>
          <a:cs typeface="+mj-cs"/>
        </a:defRPr>
      </a:lvl1pPr>
      <a:lvl2pPr algn="l" rtl="0" eaLnBrk="0" fontAlgn="base" hangingPunct="0">
        <a:spcBef>
          <a:spcPct val="0"/>
        </a:spcBef>
        <a:spcAft>
          <a:spcPct val="0"/>
        </a:spcAft>
        <a:defRPr sz="3300">
          <a:solidFill>
            <a:schemeClr val="tx1"/>
          </a:solidFill>
          <a:latin typeface="Arial" charset="0"/>
        </a:defRPr>
      </a:lvl2pPr>
      <a:lvl3pPr algn="l" rtl="0" eaLnBrk="0" fontAlgn="base" hangingPunct="0">
        <a:spcBef>
          <a:spcPct val="0"/>
        </a:spcBef>
        <a:spcAft>
          <a:spcPct val="0"/>
        </a:spcAft>
        <a:defRPr sz="3300">
          <a:solidFill>
            <a:schemeClr val="tx1"/>
          </a:solidFill>
          <a:latin typeface="Arial" charset="0"/>
        </a:defRPr>
      </a:lvl3pPr>
      <a:lvl4pPr algn="l" rtl="0" eaLnBrk="0" fontAlgn="base" hangingPunct="0">
        <a:spcBef>
          <a:spcPct val="0"/>
        </a:spcBef>
        <a:spcAft>
          <a:spcPct val="0"/>
        </a:spcAft>
        <a:defRPr sz="3300">
          <a:solidFill>
            <a:schemeClr val="tx1"/>
          </a:solidFill>
          <a:latin typeface="Arial" charset="0"/>
        </a:defRPr>
      </a:lvl4pPr>
      <a:lvl5pPr algn="l" rtl="0" eaLnBrk="0" fontAlgn="base" hangingPunct="0">
        <a:spcBef>
          <a:spcPct val="0"/>
        </a:spcBef>
        <a:spcAft>
          <a:spcPct val="0"/>
        </a:spcAft>
        <a:defRPr sz="3300">
          <a:solidFill>
            <a:schemeClr val="tx1"/>
          </a:solidFill>
          <a:latin typeface="Arial" charset="0"/>
        </a:defRPr>
      </a:lvl5pPr>
      <a:lvl6pPr marL="342900" algn="l" rtl="0" fontAlgn="base">
        <a:spcBef>
          <a:spcPct val="0"/>
        </a:spcBef>
        <a:spcAft>
          <a:spcPct val="0"/>
        </a:spcAft>
        <a:defRPr sz="3300">
          <a:solidFill>
            <a:schemeClr val="tx1"/>
          </a:solidFill>
          <a:latin typeface="Arial" charset="0"/>
        </a:defRPr>
      </a:lvl6pPr>
      <a:lvl7pPr marL="685800" algn="l" rtl="0" fontAlgn="base">
        <a:spcBef>
          <a:spcPct val="0"/>
        </a:spcBef>
        <a:spcAft>
          <a:spcPct val="0"/>
        </a:spcAft>
        <a:defRPr sz="3300">
          <a:solidFill>
            <a:schemeClr val="tx1"/>
          </a:solidFill>
          <a:latin typeface="Arial" charset="0"/>
        </a:defRPr>
      </a:lvl7pPr>
      <a:lvl8pPr marL="1028700" algn="l" rtl="0" fontAlgn="base">
        <a:spcBef>
          <a:spcPct val="0"/>
        </a:spcBef>
        <a:spcAft>
          <a:spcPct val="0"/>
        </a:spcAft>
        <a:defRPr sz="3300">
          <a:solidFill>
            <a:schemeClr val="tx1"/>
          </a:solidFill>
          <a:latin typeface="Arial" charset="0"/>
        </a:defRPr>
      </a:lvl8pPr>
      <a:lvl9pPr marL="1371600" algn="l" rtl="0" fontAlgn="base">
        <a:spcBef>
          <a:spcPct val="0"/>
        </a:spcBef>
        <a:spcAft>
          <a:spcPct val="0"/>
        </a:spcAft>
        <a:defRPr sz="3300">
          <a:solidFill>
            <a:schemeClr val="tx1"/>
          </a:solidFill>
          <a:latin typeface="Arial" charset="0"/>
        </a:defRPr>
      </a:lvl9pPr>
    </p:titleStyle>
    <p:body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900">
                <a:latin typeface="Arial" charset="0"/>
              </a:defRPr>
            </a:lvl1pPr>
          </a:lstStyle>
          <a:p>
            <a:pPr fontAlgn="base">
              <a:spcBef>
                <a:spcPct val="0"/>
              </a:spcBef>
              <a:spcAft>
                <a:spcPct val="0"/>
              </a:spcAft>
              <a:buClrTx/>
              <a:buFontTx/>
              <a:buNone/>
              <a:defRPr/>
            </a:pPr>
            <a:endParaRPr lang="en-US" kern="1200"/>
          </a:p>
        </p:txBody>
      </p:sp>
      <p:sp>
        <p:nvSpPr>
          <p:cNvPr id="41987" name="Rectangle 3"/>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latin typeface="Arial Black" panose="020B0A04020102090204" pitchFamily="34" charset="0"/>
              </a:defRPr>
            </a:lvl1pPr>
          </a:lstStyle>
          <a:p>
            <a:pPr fontAlgn="base">
              <a:spcBef>
                <a:spcPct val="0"/>
              </a:spcBef>
              <a:spcAft>
                <a:spcPct val="0"/>
              </a:spcAft>
              <a:buClrTx/>
              <a:buFontTx/>
              <a:buNone/>
            </a:pPr>
            <a:fld id="{32B1FB35-3DED-4A4B-A545-6C90343E2F0D}" type="slidenum">
              <a:rPr lang="en-US" altLang="vi-VN" kern="1200" smtClean="0"/>
              <a:pPr fontAlgn="base">
                <a:spcBef>
                  <a:spcPct val="0"/>
                </a:spcBef>
                <a:spcAft>
                  <a:spcPct val="0"/>
                </a:spcAft>
                <a:buClrTx/>
                <a:buFontTx/>
                <a:buNone/>
              </a:pPr>
              <a:t>‹#›</a:t>
            </a:fld>
            <a:endParaRPr lang="en-US" altLang="vi-VN" kern="1200"/>
          </a:p>
        </p:txBody>
      </p:sp>
      <p:grpSp>
        <p:nvGrpSpPr>
          <p:cNvPr id="1028" name="Group 4"/>
          <p:cNvGrpSpPr>
            <a:grpSpLocks/>
          </p:cNvGrpSpPr>
          <p:nvPr/>
        </p:nvGrpSpPr>
        <p:grpSpPr bwMode="auto">
          <a:xfrm>
            <a:off x="0" y="0"/>
            <a:ext cx="9144000" cy="409575"/>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350" kern="1200">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350" kern="1200">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350" kern="1200">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350" kern="1200">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800" kern="1200">
                <a:solidFill>
                  <a:srgbClr val="000000"/>
                </a:solidFill>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350" kern="1200">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ClrTx/>
                <a:buFontTx/>
                <a:buNone/>
              </a:pPr>
              <a:endParaRPr lang="en-US" sz="1350" kern="1200">
                <a:solidFill>
                  <a:srgbClr val="9999CC"/>
                </a:solidFill>
              </a:endParaRPr>
            </a:p>
          </p:txBody>
        </p:sp>
      </p:grpSp>
      <p:sp>
        <p:nvSpPr>
          <p:cNvPr id="1029" name="Rectangle 14"/>
          <p:cNvSpPr>
            <a:spLocks noGrp="1" noChangeArrowheads="1"/>
          </p:cNvSpPr>
          <p:nvPr>
            <p:ph type="title"/>
          </p:nvPr>
        </p:nvSpPr>
        <p:spPr bwMode="auto">
          <a:xfrm>
            <a:off x="457200" y="342900"/>
            <a:ext cx="8229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30" name="Rectangle 15"/>
          <p:cNvSpPr>
            <a:spLocks noGrp="1" noChangeArrowheads="1"/>
          </p:cNvSpPr>
          <p:nvPr>
            <p:ph type="body" idx="1"/>
          </p:nvPr>
        </p:nvSpPr>
        <p:spPr bwMode="auto">
          <a:xfrm>
            <a:off x="457200" y="1485900"/>
            <a:ext cx="82296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2000" name="Rectangle 16"/>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900">
                <a:latin typeface="Arial" charset="0"/>
              </a:defRPr>
            </a:lvl1pPr>
          </a:lstStyle>
          <a:p>
            <a:pPr fontAlgn="base">
              <a:spcBef>
                <a:spcPct val="0"/>
              </a:spcBef>
              <a:spcAft>
                <a:spcPct val="0"/>
              </a:spcAft>
              <a:buClrTx/>
              <a:buFontTx/>
              <a:buNone/>
              <a:defRPr/>
            </a:pPr>
            <a:endParaRPr lang="en-US" kern="1200"/>
          </a:p>
        </p:txBody>
      </p:sp>
    </p:spTree>
    <p:extLst>
      <p:ext uri="{BB962C8B-B14F-4D97-AF65-F5344CB8AC3E}">
        <p14:creationId xmlns:p14="http://schemas.microsoft.com/office/powerpoint/2010/main" val="32888428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rtl="0" eaLnBrk="0" fontAlgn="base" hangingPunct="0">
        <a:spcBef>
          <a:spcPct val="0"/>
        </a:spcBef>
        <a:spcAft>
          <a:spcPct val="0"/>
        </a:spcAft>
        <a:defRPr sz="3300">
          <a:solidFill>
            <a:schemeClr val="tx1"/>
          </a:solidFill>
          <a:latin typeface="+mj-lt"/>
          <a:ea typeface="+mj-ea"/>
          <a:cs typeface="+mj-cs"/>
        </a:defRPr>
      </a:lvl1pPr>
      <a:lvl2pPr algn="l" rtl="0" eaLnBrk="0" fontAlgn="base" hangingPunct="0">
        <a:spcBef>
          <a:spcPct val="0"/>
        </a:spcBef>
        <a:spcAft>
          <a:spcPct val="0"/>
        </a:spcAft>
        <a:defRPr sz="3300">
          <a:solidFill>
            <a:schemeClr val="tx1"/>
          </a:solidFill>
          <a:latin typeface="Arial" charset="0"/>
        </a:defRPr>
      </a:lvl2pPr>
      <a:lvl3pPr algn="l" rtl="0" eaLnBrk="0" fontAlgn="base" hangingPunct="0">
        <a:spcBef>
          <a:spcPct val="0"/>
        </a:spcBef>
        <a:spcAft>
          <a:spcPct val="0"/>
        </a:spcAft>
        <a:defRPr sz="3300">
          <a:solidFill>
            <a:schemeClr val="tx1"/>
          </a:solidFill>
          <a:latin typeface="Arial" charset="0"/>
        </a:defRPr>
      </a:lvl3pPr>
      <a:lvl4pPr algn="l" rtl="0" eaLnBrk="0" fontAlgn="base" hangingPunct="0">
        <a:spcBef>
          <a:spcPct val="0"/>
        </a:spcBef>
        <a:spcAft>
          <a:spcPct val="0"/>
        </a:spcAft>
        <a:defRPr sz="3300">
          <a:solidFill>
            <a:schemeClr val="tx1"/>
          </a:solidFill>
          <a:latin typeface="Arial" charset="0"/>
        </a:defRPr>
      </a:lvl4pPr>
      <a:lvl5pPr algn="l" rtl="0" eaLnBrk="0" fontAlgn="base" hangingPunct="0">
        <a:spcBef>
          <a:spcPct val="0"/>
        </a:spcBef>
        <a:spcAft>
          <a:spcPct val="0"/>
        </a:spcAft>
        <a:defRPr sz="3300">
          <a:solidFill>
            <a:schemeClr val="tx1"/>
          </a:solidFill>
          <a:latin typeface="Arial" charset="0"/>
        </a:defRPr>
      </a:lvl5pPr>
      <a:lvl6pPr marL="342900" algn="l" rtl="0" fontAlgn="base">
        <a:spcBef>
          <a:spcPct val="0"/>
        </a:spcBef>
        <a:spcAft>
          <a:spcPct val="0"/>
        </a:spcAft>
        <a:defRPr sz="3300">
          <a:solidFill>
            <a:schemeClr val="tx1"/>
          </a:solidFill>
          <a:latin typeface="Arial" charset="0"/>
        </a:defRPr>
      </a:lvl6pPr>
      <a:lvl7pPr marL="685800" algn="l" rtl="0" fontAlgn="base">
        <a:spcBef>
          <a:spcPct val="0"/>
        </a:spcBef>
        <a:spcAft>
          <a:spcPct val="0"/>
        </a:spcAft>
        <a:defRPr sz="3300">
          <a:solidFill>
            <a:schemeClr val="tx1"/>
          </a:solidFill>
          <a:latin typeface="Arial" charset="0"/>
        </a:defRPr>
      </a:lvl7pPr>
      <a:lvl8pPr marL="1028700" algn="l" rtl="0" fontAlgn="base">
        <a:spcBef>
          <a:spcPct val="0"/>
        </a:spcBef>
        <a:spcAft>
          <a:spcPct val="0"/>
        </a:spcAft>
        <a:defRPr sz="3300">
          <a:solidFill>
            <a:schemeClr val="tx1"/>
          </a:solidFill>
          <a:latin typeface="Arial" charset="0"/>
        </a:defRPr>
      </a:lvl8pPr>
      <a:lvl9pPr marL="1371600" algn="l" rtl="0" fontAlgn="base">
        <a:spcBef>
          <a:spcPct val="0"/>
        </a:spcBef>
        <a:spcAft>
          <a:spcPct val="0"/>
        </a:spcAft>
        <a:defRPr sz="3300">
          <a:solidFill>
            <a:schemeClr val="tx1"/>
          </a:solidFill>
          <a:latin typeface="Arial" charset="0"/>
        </a:defRPr>
      </a:lvl9pPr>
    </p:titleStyle>
    <p:body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0.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448"/>
        <p:cNvGrpSpPr/>
        <p:nvPr/>
      </p:nvGrpSpPr>
      <p:grpSpPr>
        <a:xfrm>
          <a:off x="0" y="0"/>
          <a:ext cx="0" cy="0"/>
          <a:chOff x="0" y="0"/>
          <a:chExt cx="0" cy="0"/>
        </a:xfrm>
      </p:grpSpPr>
      <p:sp>
        <p:nvSpPr>
          <p:cNvPr id="2449" name="Google Shape;2449;p30"/>
          <p:cNvSpPr txBox="1">
            <a:spLocks noGrp="1"/>
          </p:cNvSpPr>
          <p:nvPr>
            <p:ph type="ctrTitle"/>
          </p:nvPr>
        </p:nvSpPr>
        <p:spPr>
          <a:xfrm>
            <a:off x="520706" y="1083898"/>
            <a:ext cx="7755532" cy="129976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6600" b="1" dirty="0">
                <a:latin typeface="Myriad Pro Black Cond" panose="020B0806030403020204" pitchFamily="34" charset="0"/>
                <a:cs typeface="Arial" panose="020B0604020202020204" pitchFamily="34" charset="0"/>
              </a:rPr>
              <a:t>GIẢM PHÂN</a:t>
            </a:r>
          </a:p>
        </p:txBody>
      </p:sp>
      <p:sp>
        <p:nvSpPr>
          <p:cNvPr id="2450" name="Google Shape;2450;p30"/>
          <p:cNvSpPr txBox="1">
            <a:spLocks noGrp="1"/>
          </p:cNvSpPr>
          <p:nvPr>
            <p:ph type="subTitle" idx="1"/>
          </p:nvPr>
        </p:nvSpPr>
        <p:spPr>
          <a:xfrm>
            <a:off x="599906" y="2149365"/>
            <a:ext cx="4150200" cy="46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3600" dirty="0">
                <a:latin typeface="Myriad Pro Black Cond" panose="020B0806030403020204" pitchFamily="34" charset="0"/>
                <a:ea typeface="Nunito"/>
                <a:cs typeface="Nunito"/>
                <a:sym typeface="Nunito"/>
              </a:rPr>
              <a:t>Bài 10</a:t>
            </a:r>
            <a:endParaRPr sz="3600" dirty="0">
              <a:latin typeface="Myriad Pro Black Cond" panose="020B0806030403020204" pitchFamily="34" charset="0"/>
              <a:ea typeface="Nunito"/>
              <a:cs typeface="Nunito"/>
              <a:sym typeface="Nunito"/>
            </a:endParaRPr>
          </a:p>
        </p:txBody>
      </p:sp>
      <p:pic>
        <p:nvPicPr>
          <p:cNvPr id="1028" name="Picture 4" descr="Diễn Biến Của Quá Trình Giảm Phân - nhóm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97" l="0" r="96474">
                        <a14:foregroundMark x1="30128" y1="2685" x2="47756" y2="17785"/>
                        <a14:foregroundMark x1="26282" y1="23658" x2="51282" y2="36409"/>
                        <a14:foregroundMark x1="26603" y1="63423" x2="48718" y2="77181"/>
                        <a14:foregroundMark x1="51603" y1="81879" x2="69551" y2="96309"/>
                        <a14:foregroundMark x1="5769" y1="85403" x2="32372" y2="95302"/>
                      </a14:backgroundRemoval>
                    </a14:imgEffect>
                  </a14:imgLayer>
                </a14:imgProps>
              </a:ext>
              <a:ext uri="{28A0092B-C50C-407E-A947-70E740481C1C}">
                <a14:useLocalDpi xmlns:a14="http://schemas.microsoft.com/office/drawing/2010/main" val="0"/>
              </a:ext>
            </a:extLst>
          </a:blip>
          <a:srcRect/>
          <a:stretch>
            <a:fillRect/>
          </a:stretch>
        </p:blipFill>
        <p:spPr bwMode="auto">
          <a:xfrm>
            <a:off x="5190738" y="0"/>
            <a:ext cx="2271900" cy="4339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93"/>
        <p:cNvGrpSpPr/>
        <p:nvPr/>
      </p:nvGrpSpPr>
      <p:grpSpPr>
        <a:xfrm>
          <a:off x="0" y="0"/>
          <a:ext cx="0" cy="0"/>
          <a:chOff x="0" y="0"/>
          <a:chExt cx="0" cy="0"/>
        </a:xfrm>
      </p:grpSpPr>
      <p:sp>
        <p:nvSpPr>
          <p:cNvPr id="3" name="Subtitle 2"/>
          <p:cNvSpPr>
            <a:spLocks noGrp="1"/>
          </p:cNvSpPr>
          <p:nvPr>
            <p:ph type="subTitle" idx="1"/>
          </p:nvPr>
        </p:nvSpPr>
        <p:spPr>
          <a:xfrm>
            <a:off x="796600" y="370863"/>
            <a:ext cx="7351400" cy="881937"/>
          </a:xfrm>
        </p:spPr>
        <p:txBody>
          <a:bodyPr/>
          <a:lstStyle/>
          <a:p>
            <a:pPr>
              <a:lnSpc>
                <a:spcPct val="150000"/>
              </a:lnSpc>
            </a:pPr>
            <a:r>
              <a:rPr lang="vi-VN" sz="3600" b="1" dirty="0">
                <a:solidFill>
                  <a:schemeClr val="bg2">
                    <a:lumMod val="75000"/>
                  </a:schemeClr>
                </a:solidFill>
                <a:latin typeface="Myriad Pro Black Cond" panose="020B0806030403020204" pitchFamily="34" charset="0"/>
              </a:rPr>
              <a:t>Ý NGHĨA CỦA GIẢM PHÂN</a:t>
            </a:r>
          </a:p>
        </p:txBody>
      </p:sp>
      <p:sp>
        <p:nvSpPr>
          <p:cNvPr id="6" name="Rectangle 5"/>
          <p:cNvSpPr/>
          <p:nvPr/>
        </p:nvSpPr>
        <p:spPr>
          <a:xfrm>
            <a:off x="1076400" y="1412106"/>
            <a:ext cx="7137400" cy="3323987"/>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vi-VN" sz="2000" dirty="0">
                <a:solidFill>
                  <a:schemeClr val="tx1"/>
                </a:solidFill>
                <a:latin typeface="Myriad Pro Black Cond" panose="020B0806030403020204" pitchFamily="34" charset="0"/>
              </a:rPr>
              <a:t>Đảm bảo duy trì ổn định NST đặc trưng của những loài sinh sản hữu tính qua các thế hệ cơ thể.</a:t>
            </a:r>
            <a:endParaRPr lang="en-US" sz="2000" dirty="0">
              <a:solidFill>
                <a:schemeClr val="tx1"/>
              </a:solidFill>
              <a:latin typeface="Myriad Pro Black Cond" panose="020B0806030403020204" pitchFamily="34" charset="0"/>
            </a:endParaRPr>
          </a:p>
          <a:p>
            <a:pPr marL="342900" indent="-342900" algn="just">
              <a:lnSpc>
                <a:spcPct val="150000"/>
              </a:lnSpc>
              <a:buFont typeface="Wingdings" panose="05000000000000000000" pitchFamily="2" charset="2"/>
              <a:buChar char="q"/>
            </a:pPr>
            <a:r>
              <a:rPr lang="vi-VN" sz="2000" dirty="0">
                <a:solidFill>
                  <a:schemeClr val="tx1"/>
                </a:solidFill>
                <a:latin typeface="Myriad Pro Black Cond" panose="020B0806030403020204" pitchFamily="34" charset="0"/>
              </a:rPr>
              <a:t>Tạo ra nhiều loại giao từ khác nhau về nguồn gốc NST và sự kết hợp ngẫu nhiên cúa các loại giao tử trong thụ tinh đã tạo ra các hợp tử mang những tổ hợp NST khác nhau.</a:t>
            </a:r>
          </a:p>
          <a:p>
            <a:pPr>
              <a:lnSpc>
                <a:spcPct val="150000"/>
              </a:lnSpc>
            </a:pPr>
            <a:br>
              <a:rPr lang="vi-VN" sz="2000" dirty="0">
                <a:solidFill>
                  <a:schemeClr val="bg2">
                    <a:lumMod val="75000"/>
                  </a:schemeClr>
                </a:solidFill>
                <a:latin typeface="Myriad Pro Black Cond" panose="020B0806030403020204" pitchFamily="34" charset="0"/>
              </a:rPr>
            </a:br>
            <a:endParaRPr lang="vi-VN" sz="2000" dirty="0">
              <a:solidFill>
                <a:schemeClr val="bg2">
                  <a:lumMod val="75000"/>
                </a:schemeClr>
              </a:solidFill>
              <a:latin typeface="Myriad Pro Black Cond" panose="020B0806030403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1">
                <a:lumMod val="5000"/>
                <a:lumOff val="95000"/>
              </a:schemeClr>
            </a:gs>
            <a:gs pos="99000">
              <a:schemeClr val="bg1"/>
            </a:gs>
          </a:gsLst>
          <a:lin ang="0" scaled="1"/>
        </a:gradFill>
        <a:effectLst/>
      </p:bgPr>
    </p:bg>
    <p:spTree>
      <p:nvGrpSpPr>
        <p:cNvPr id="1" name=""/>
        <p:cNvGrpSpPr/>
        <p:nvPr/>
      </p:nvGrpSpPr>
      <p:grpSpPr>
        <a:xfrm>
          <a:off x="0" y="0"/>
          <a:ext cx="0" cy="0"/>
          <a:chOff x="0" y="0"/>
          <a:chExt cx="0" cy="0"/>
        </a:xfrm>
      </p:grpSpPr>
      <p:pic>
        <p:nvPicPr>
          <p:cNvPr id="53250" name="Picture 2" descr="Phân biệt nguyên phân, giảm ph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50" y="1297855"/>
            <a:ext cx="9060850" cy="2707258"/>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a:spLocks noGrp="1"/>
          </p:cNvSpPr>
          <p:nvPr>
            <p:ph type="subTitle" idx="1"/>
          </p:nvPr>
        </p:nvSpPr>
        <p:spPr>
          <a:xfrm>
            <a:off x="796600" y="291663"/>
            <a:ext cx="7351400" cy="881937"/>
          </a:xfrm>
        </p:spPr>
        <p:txBody>
          <a:bodyPr/>
          <a:lstStyle/>
          <a:p>
            <a:pPr>
              <a:lnSpc>
                <a:spcPct val="150000"/>
              </a:lnSpc>
            </a:pPr>
            <a:r>
              <a:rPr lang="en-US" b="1" dirty="0">
                <a:solidFill>
                  <a:schemeClr val="bg2">
                    <a:lumMod val="75000"/>
                  </a:schemeClr>
                </a:solidFill>
                <a:latin typeface="Times New Roman" panose="02020603050405020304" pitchFamily="18" charset="0"/>
                <a:cs typeface="Times New Roman" panose="02020603050405020304" pitchFamily="18" charset="0"/>
              </a:rPr>
              <a:t>SO SÁNH NGUYÊN PHÂN VÀ GIẢM PHÂN</a:t>
            </a:r>
            <a:endParaRPr lang="vi-VN" b="1" dirty="0">
              <a:solidFill>
                <a:schemeClr val="bg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587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4000">
              <a:schemeClr val="accent1">
                <a:lumMod val="5000"/>
                <a:lumOff val="95000"/>
              </a:schemeClr>
            </a:gs>
            <a:gs pos="54000">
              <a:schemeClr val="tx1">
                <a:lumMod val="95000"/>
                <a:lumOff val="5000"/>
              </a:schemeClr>
            </a:gs>
          </a:gsLst>
          <a:lin ang="0" scaled="1"/>
          <a:tileRect/>
        </a:gradFill>
        <a:effectLst/>
      </p:bgPr>
    </p:bg>
    <p:spTree>
      <p:nvGrpSpPr>
        <p:cNvPr id="1" name=""/>
        <p:cNvGrpSpPr/>
        <p:nvPr/>
      </p:nvGrpSpPr>
      <p:grpSpPr>
        <a:xfrm>
          <a:off x="0" y="0"/>
          <a:ext cx="0" cy="0"/>
          <a:chOff x="0" y="0"/>
          <a:chExt cx="0" cy="0"/>
        </a:xfrm>
      </p:grpSpPr>
      <p:pic>
        <p:nvPicPr>
          <p:cNvPr id="52226" name="Picture 2" descr="Quá trình giảm ph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210" y="0"/>
            <a:ext cx="65536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480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5000"/>
          </a:schemeClr>
        </a:solidFill>
        <a:effectLst/>
      </p:bgPr>
    </p:bg>
    <p:spTree>
      <p:nvGrpSpPr>
        <p:cNvPr id="1" name=""/>
        <p:cNvGrpSpPr/>
        <p:nvPr/>
      </p:nvGrpSpPr>
      <p:grpSpPr>
        <a:xfrm>
          <a:off x="0" y="0"/>
          <a:ext cx="0" cy="0"/>
          <a:chOff x="0" y="0"/>
          <a:chExt cx="0" cy="0"/>
        </a:xfrm>
      </p:grpSpPr>
      <p:sp>
        <p:nvSpPr>
          <p:cNvPr id="9" name="Rectangle 8"/>
          <p:cNvSpPr/>
          <p:nvPr/>
        </p:nvSpPr>
        <p:spPr>
          <a:xfrm>
            <a:off x="516000" y="603300"/>
            <a:ext cx="8246400" cy="4011034"/>
          </a:xfrm>
          <a:prstGeom prst="rect">
            <a:avLst/>
          </a:prstGeom>
          <a:ln w="28575">
            <a:solidFill>
              <a:schemeClr val="tx2"/>
            </a:solidFill>
          </a:ln>
        </p:spPr>
        <p:txBody>
          <a:bodyPr wrap="square">
            <a:spAutoFit/>
          </a:bodyPr>
          <a:lstStyle/>
          <a:p>
            <a:pPr>
              <a:lnSpc>
                <a:spcPct val="150000"/>
              </a:lnSpc>
            </a:pPr>
            <a:r>
              <a:rPr lang="vi-VN" sz="2800" b="1" dirty="0">
                <a:solidFill>
                  <a:srgbClr val="FFFF00"/>
                </a:solidFill>
                <a:latin typeface="Myriad Pro Black Cond" panose="020B0806030403020204" pitchFamily="34" charset="0"/>
              </a:rPr>
              <a:t>GIỐNG NHAU</a:t>
            </a:r>
          </a:p>
          <a:p>
            <a:pPr>
              <a:lnSpc>
                <a:spcPct val="150000"/>
              </a:lnSpc>
            </a:pPr>
            <a:r>
              <a:rPr lang="vi-VN" sz="1800" dirty="0">
                <a:solidFill>
                  <a:schemeClr val="bg1"/>
                </a:solidFill>
                <a:latin typeface="Myriad Pro Black Cond" panose="020B0806030403020204" pitchFamily="34" charset="0"/>
              </a:rPr>
              <a:t>- Đều là hình thức phân bào.</a:t>
            </a:r>
          </a:p>
          <a:p>
            <a:pPr>
              <a:lnSpc>
                <a:spcPct val="150000"/>
              </a:lnSpc>
            </a:pPr>
            <a:r>
              <a:rPr lang="vi-VN" sz="1800" dirty="0">
                <a:solidFill>
                  <a:schemeClr val="bg1"/>
                </a:solidFill>
                <a:latin typeface="Myriad Pro Black Cond" panose="020B0806030403020204" pitchFamily="34" charset="0"/>
              </a:rPr>
              <a:t>- Đều có một lần nhân đôi ADN.</a:t>
            </a:r>
          </a:p>
          <a:p>
            <a:pPr>
              <a:lnSpc>
                <a:spcPct val="150000"/>
              </a:lnSpc>
            </a:pPr>
            <a:r>
              <a:rPr lang="vi-VN" sz="1800" dirty="0">
                <a:solidFill>
                  <a:schemeClr val="bg1"/>
                </a:solidFill>
                <a:latin typeface="Myriad Pro Black Cond" panose="020B0806030403020204" pitchFamily="34" charset="0"/>
              </a:rPr>
              <a:t>- Đều có kì đầu, kì giữa, kì sau, kì cuối.</a:t>
            </a:r>
          </a:p>
          <a:p>
            <a:pPr>
              <a:lnSpc>
                <a:spcPct val="150000"/>
              </a:lnSpc>
            </a:pPr>
            <a:r>
              <a:rPr lang="vi-VN" sz="1800" dirty="0">
                <a:solidFill>
                  <a:schemeClr val="bg1"/>
                </a:solidFill>
                <a:latin typeface="Myriad Pro Black Cond" panose="020B0806030403020204" pitchFamily="34" charset="0"/>
              </a:rPr>
              <a:t>- NST đều trải qua những biến đổi tương tự như: tự nhân đôi, đóng xoắn, tháo xoắn,...</a:t>
            </a:r>
          </a:p>
          <a:p>
            <a:pPr>
              <a:lnSpc>
                <a:spcPct val="150000"/>
              </a:lnSpc>
            </a:pPr>
            <a:r>
              <a:rPr lang="vi-VN" sz="1800" dirty="0">
                <a:solidFill>
                  <a:schemeClr val="bg1"/>
                </a:solidFill>
                <a:latin typeface="Myriad Pro Black Cond" panose="020B0806030403020204" pitchFamily="34" charset="0"/>
              </a:rPr>
              <a:t>- Màng nhân và nhân con tiêu biến vào kì đầu và xuất hiện vào kì cuối.</a:t>
            </a:r>
          </a:p>
          <a:p>
            <a:pPr>
              <a:lnSpc>
                <a:spcPct val="150000"/>
              </a:lnSpc>
            </a:pPr>
            <a:r>
              <a:rPr lang="vi-VN" sz="1800" dirty="0">
                <a:solidFill>
                  <a:schemeClr val="bg1"/>
                </a:solidFill>
                <a:latin typeface="Myriad Pro Black Cond" panose="020B0806030403020204" pitchFamily="34" charset="0"/>
              </a:rPr>
              <a:t>- Thoi phân bào tiêu biến vào kì cuối và xuất hiện vào kì đầu.</a:t>
            </a:r>
          </a:p>
          <a:p>
            <a:pPr>
              <a:lnSpc>
                <a:spcPct val="150000"/>
              </a:lnSpc>
            </a:pPr>
            <a:r>
              <a:rPr lang="vi-VN" sz="1800" dirty="0">
                <a:solidFill>
                  <a:schemeClr val="bg1"/>
                </a:solidFill>
                <a:latin typeface="Myriad Pro Black Cond" panose="020B0806030403020204" pitchFamily="34" charset="0"/>
              </a:rPr>
              <a:t>- Diễn biến các kì của giảm phân II giống với nguyên phân.</a:t>
            </a:r>
          </a:p>
        </p:txBody>
      </p:sp>
    </p:spTree>
    <p:extLst>
      <p:ext uri="{BB962C8B-B14F-4D97-AF65-F5344CB8AC3E}">
        <p14:creationId xmlns:p14="http://schemas.microsoft.com/office/powerpoint/2010/main" val="3352226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1000"/>
                                        <p:tgtEl>
                                          <p:spTgt spid="9">
                                            <p:txEl>
                                              <p:pRg st="4" end="4"/>
                                            </p:txEl>
                                          </p:spTgt>
                                        </p:tgtEl>
                                      </p:cBhvr>
                                    </p:animEffect>
                                    <p:anim calcmode="lin" valueType="num">
                                      <p:cBhvr>
                                        <p:cTn id="3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1000"/>
                                        <p:tgtEl>
                                          <p:spTgt spid="9">
                                            <p:txEl>
                                              <p:pRg st="5" end="5"/>
                                            </p:txEl>
                                          </p:spTgt>
                                        </p:tgtEl>
                                      </p:cBhvr>
                                    </p:animEffect>
                                    <p:anim calcmode="lin" valueType="num">
                                      <p:cBhvr>
                                        <p:cTn id="3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1000"/>
                                        <p:tgtEl>
                                          <p:spTgt spid="9">
                                            <p:txEl>
                                              <p:pRg st="6" end="6"/>
                                            </p:txEl>
                                          </p:spTgt>
                                        </p:tgtEl>
                                      </p:cBhvr>
                                    </p:animEffect>
                                    <p:anim calcmode="lin" valueType="num">
                                      <p:cBhvr>
                                        <p:cTn id="4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9">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animEffect transition="in" filter="fade">
                                      <p:cBhvr>
                                        <p:cTn id="44" dur="1000"/>
                                        <p:tgtEl>
                                          <p:spTgt spid="9">
                                            <p:txEl>
                                              <p:pRg st="7" end="7"/>
                                            </p:txEl>
                                          </p:spTgt>
                                        </p:tgtEl>
                                      </p:cBhvr>
                                    </p:animEffect>
                                    <p:anim calcmode="lin" valueType="num">
                                      <p:cBhvr>
                                        <p:cTn id="45"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536"/>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16402077"/>
              </p:ext>
            </p:extLst>
          </p:nvPr>
        </p:nvGraphicFramePr>
        <p:xfrm>
          <a:off x="214200" y="655796"/>
          <a:ext cx="8597900" cy="4345867"/>
        </p:xfrm>
        <a:graphic>
          <a:graphicData uri="http://schemas.openxmlformats.org/drawingml/2006/table">
            <a:tbl>
              <a:tblPr firstRow="1" bandRow="1">
                <a:tableStyleId>{36E3C0D8-D353-466E-8E3C-84E56330DF1B}</a:tableStyleId>
              </a:tblPr>
              <a:tblGrid>
                <a:gridCol w="4242600">
                  <a:extLst>
                    <a:ext uri="{9D8B030D-6E8A-4147-A177-3AD203B41FA5}">
                      <a16:colId xmlns:a16="http://schemas.microsoft.com/office/drawing/2014/main" val="3656787793"/>
                    </a:ext>
                  </a:extLst>
                </a:gridCol>
                <a:gridCol w="4355300">
                  <a:extLst>
                    <a:ext uri="{9D8B030D-6E8A-4147-A177-3AD203B41FA5}">
                      <a16:colId xmlns:a16="http://schemas.microsoft.com/office/drawing/2014/main" val="2430488237"/>
                    </a:ext>
                  </a:extLst>
                </a:gridCol>
              </a:tblGrid>
              <a:tr h="410227">
                <a:tc>
                  <a:txBody>
                    <a:bodyPr/>
                    <a:lstStyle/>
                    <a:p>
                      <a:pPr algn="l"/>
                      <a:r>
                        <a:rPr lang="vi-VN" sz="1600" b="1" dirty="0">
                          <a:solidFill>
                            <a:srgbClr val="C00000"/>
                          </a:solidFill>
                          <a:effectLst/>
                          <a:latin typeface="+mj-lt"/>
                        </a:rPr>
                        <a:t>Nguyên phân</a:t>
                      </a:r>
                    </a:p>
                  </a:txBody>
                  <a:tcPr marL="0" marR="0" marT="0" marB="0" anchor="ctr"/>
                </a:tc>
                <a:tc>
                  <a:txBody>
                    <a:bodyPr/>
                    <a:lstStyle/>
                    <a:p>
                      <a:pPr algn="l"/>
                      <a:r>
                        <a:rPr lang="vi-VN" sz="1600" b="1" dirty="0">
                          <a:solidFill>
                            <a:srgbClr val="C00000"/>
                          </a:solidFill>
                          <a:effectLst/>
                          <a:latin typeface="+mj-lt"/>
                        </a:rPr>
                        <a:t>Giảm phân</a:t>
                      </a:r>
                    </a:p>
                  </a:txBody>
                  <a:tcPr marL="0" marR="0" marT="0" marB="0" anchor="ctr"/>
                </a:tc>
                <a:extLst>
                  <a:ext uri="{0D108BD9-81ED-4DB2-BD59-A6C34878D82A}">
                    <a16:rowId xmlns:a16="http://schemas.microsoft.com/office/drawing/2014/main" val="2357866739"/>
                  </a:ext>
                </a:extLst>
              </a:tr>
              <a:tr h="472042">
                <a:tc>
                  <a:txBody>
                    <a:bodyPr/>
                    <a:lstStyle/>
                    <a:p>
                      <a:pPr algn="l"/>
                      <a:r>
                        <a:rPr lang="vi-VN" sz="1600" dirty="0">
                          <a:solidFill>
                            <a:schemeClr val="tx1"/>
                          </a:solidFill>
                          <a:effectLst/>
                          <a:latin typeface="+mj-lt"/>
                        </a:rPr>
                        <a:t>Xảy ra ở tế bào sinh dưỡng và tế bào sinh dục sơ khai.</a:t>
                      </a:r>
                    </a:p>
                  </a:txBody>
                  <a:tcPr marL="0" marR="0" marT="0" marB="0" anchor="ctr"/>
                </a:tc>
                <a:tc>
                  <a:txBody>
                    <a:bodyPr/>
                    <a:lstStyle/>
                    <a:p>
                      <a:pPr algn="l"/>
                      <a:r>
                        <a:rPr lang="vi-VN" sz="1600">
                          <a:solidFill>
                            <a:schemeClr val="tx1"/>
                          </a:solidFill>
                          <a:effectLst/>
                          <a:latin typeface="+mj-lt"/>
                        </a:rPr>
                        <a:t>Xảy ra ở tế bào sinh dục chín.</a:t>
                      </a:r>
                    </a:p>
                  </a:txBody>
                  <a:tcPr marL="0" marR="0" marT="0" marB="0" anchor="ctr"/>
                </a:tc>
                <a:extLst>
                  <a:ext uri="{0D108BD9-81ED-4DB2-BD59-A6C34878D82A}">
                    <a16:rowId xmlns:a16="http://schemas.microsoft.com/office/drawing/2014/main" val="1908457073"/>
                  </a:ext>
                </a:extLst>
              </a:tr>
              <a:tr h="410227">
                <a:tc>
                  <a:txBody>
                    <a:bodyPr/>
                    <a:lstStyle/>
                    <a:p>
                      <a:pPr algn="l"/>
                      <a:r>
                        <a:rPr lang="vi-VN" sz="1600" dirty="0">
                          <a:solidFill>
                            <a:schemeClr val="tx1"/>
                          </a:solidFill>
                          <a:effectLst/>
                          <a:latin typeface="+mj-lt"/>
                        </a:rPr>
                        <a:t>Có một lần phân bào.</a:t>
                      </a:r>
                    </a:p>
                  </a:txBody>
                  <a:tcPr marL="0" marR="0" marT="0" marB="0" anchor="ctr"/>
                </a:tc>
                <a:tc>
                  <a:txBody>
                    <a:bodyPr/>
                    <a:lstStyle/>
                    <a:p>
                      <a:pPr algn="l"/>
                      <a:r>
                        <a:rPr lang="vi-VN" sz="1600">
                          <a:solidFill>
                            <a:schemeClr val="tx1"/>
                          </a:solidFill>
                          <a:effectLst/>
                          <a:latin typeface="+mj-lt"/>
                        </a:rPr>
                        <a:t>Có hai lần phân bào.</a:t>
                      </a:r>
                    </a:p>
                  </a:txBody>
                  <a:tcPr marL="0" marR="0" marT="0" marB="0" anchor="ctr"/>
                </a:tc>
                <a:extLst>
                  <a:ext uri="{0D108BD9-81ED-4DB2-BD59-A6C34878D82A}">
                    <a16:rowId xmlns:a16="http://schemas.microsoft.com/office/drawing/2014/main" val="2611133844"/>
                  </a:ext>
                </a:extLst>
              </a:tr>
              <a:tr h="410227">
                <a:tc>
                  <a:txBody>
                    <a:bodyPr/>
                    <a:lstStyle/>
                    <a:p>
                      <a:pPr algn="l"/>
                      <a:r>
                        <a:rPr lang="vi-VN" sz="1600" dirty="0">
                          <a:solidFill>
                            <a:schemeClr val="tx1"/>
                          </a:solidFill>
                          <a:effectLst/>
                          <a:latin typeface="+mj-lt"/>
                        </a:rPr>
                        <a:t>Kì đầu không có sự bắt cặp và trao đổi chéo.</a:t>
                      </a:r>
                    </a:p>
                  </a:txBody>
                  <a:tcPr marL="0" marR="0" marT="0" marB="0" anchor="ctr"/>
                </a:tc>
                <a:tc>
                  <a:txBody>
                    <a:bodyPr/>
                    <a:lstStyle/>
                    <a:p>
                      <a:pPr algn="l"/>
                      <a:r>
                        <a:rPr lang="vi-VN" sz="1600">
                          <a:solidFill>
                            <a:schemeClr val="tx1"/>
                          </a:solidFill>
                          <a:effectLst/>
                          <a:latin typeface="+mj-lt"/>
                        </a:rPr>
                        <a:t>Kì đầu I có sự bắt cặp và trao đổi chéo.</a:t>
                      </a:r>
                    </a:p>
                  </a:txBody>
                  <a:tcPr marL="0" marR="0" marT="0" marB="0" anchor="ctr"/>
                </a:tc>
                <a:extLst>
                  <a:ext uri="{0D108BD9-81ED-4DB2-BD59-A6C34878D82A}">
                    <a16:rowId xmlns:a16="http://schemas.microsoft.com/office/drawing/2014/main" val="3042009937"/>
                  </a:ext>
                </a:extLst>
              </a:tr>
              <a:tr h="472042">
                <a:tc>
                  <a:txBody>
                    <a:bodyPr/>
                    <a:lstStyle/>
                    <a:p>
                      <a:pPr algn="l"/>
                      <a:r>
                        <a:rPr lang="vi-VN" sz="1600" dirty="0">
                          <a:solidFill>
                            <a:schemeClr val="tx1"/>
                          </a:solidFill>
                          <a:effectLst/>
                          <a:latin typeface="+mj-lt"/>
                        </a:rPr>
                        <a:t>Kì giữa NST xếp thành một hàng ở mặt phẳng xích đạo.</a:t>
                      </a:r>
                    </a:p>
                  </a:txBody>
                  <a:tcPr marL="0" marR="0" marT="0" marB="0" anchor="ctr"/>
                </a:tc>
                <a:tc>
                  <a:txBody>
                    <a:bodyPr/>
                    <a:lstStyle/>
                    <a:p>
                      <a:pPr algn="l"/>
                      <a:r>
                        <a:rPr lang="vi-VN" sz="1600" dirty="0">
                          <a:solidFill>
                            <a:schemeClr val="tx1"/>
                          </a:solidFill>
                          <a:effectLst/>
                          <a:latin typeface="+mj-lt"/>
                        </a:rPr>
                        <a:t>Kì giữa I NST xếp thành hai hàng ở mặt phẳng xích đạo.</a:t>
                      </a:r>
                    </a:p>
                  </a:txBody>
                  <a:tcPr marL="0" marR="0" marT="0" marB="0" anchor="ctr"/>
                </a:tc>
                <a:extLst>
                  <a:ext uri="{0D108BD9-81ED-4DB2-BD59-A6C34878D82A}">
                    <a16:rowId xmlns:a16="http://schemas.microsoft.com/office/drawing/2014/main" val="1962036636"/>
                  </a:ext>
                </a:extLst>
              </a:tr>
              <a:tr h="472042">
                <a:tc>
                  <a:txBody>
                    <a:bodyPr/>
                    <a:lstStyle/>
                    <a:p>
                      <a:pPr algn="l"/>
                      <a:r>
                        <a:rPr lang="vi-VN" sz="1600">
                          <a:solidFill>
                            <a:schemeClr val="tx1"/>
                          </a:solidFill>
                          <a:effectLst/>
                          <a:latin typeface="+mj-lt"/>
                        </a:rPr>
                        <a:t>Kì sau mỗi NST kép tách thành hai NST đơn và di chuyển về 2 cực của tế bào.</a:t>
                      </a:r>
                    </a:p>
                  </a:txBody>
                  <a:tcPr marL="0" marR="0" marT="0" marB="0" anchor="ctr"/>
                </a:tc>
                <a:tc>
                  <a:txBody>
                    <a:bodyPr/>
                    <a:lstStyle/>
                    <a:p>
                      <a:pPr algn="l"/>
                      <a:r>
                        <a:rPr lang="vi-VN" sz="1600" dirty="0">
                          <a:solidFill>
                            <a:schemeClr val="tx1"/>
                          </a:solidFill>
                          <a:effectLst/>
                          <a:latin typeface="+mj-lt"/>
                        </a:rPr>
                        <a:t>Kì sau I, mỗi NST kép trong cặp NST kép tương đồng di chuyển về 2 cực của tế bào.</a:t>
                      </a:r>
                    </a:p>
                  </a:txBody>
                  <a:tcPr marL="0" marR="0" marT="0" marB="0" anchor="ctr"/>
                </a:tc>
                <a:extLst>
                  <a:ext uri="{0D108BD9-81ED-4DB2-BD59-A6C34878D82A}">
                    <a16:rowId xmlns:a16="http://schemas.microsoft.com/office/drawing/2014/main" val="2207056590"/>
                  </a:ext>
                </a:extLst>
              </a:tr>
              <a:tr h="472042">
                <a:tc>
                  <a:txBody>
                    <a:bodyPr/>
                    <a:lstStyle/>
                    <a:p>
                      <a:pPr algn="l"/>
                      <a:r>
                        <a:rPr lang="vi-VN" sz="1600">
                          <a:solidFill>
                            <a:schemeClr val="tx1"/>
                          </a:solidFill>
                          <a:effectLst/>
                          <a:latin typeface="+mj-lt"/>
                        </a:rPr>
                        <a:t>Kết quả từ một tế bào mẹ cho ra hai tế bào con.</a:t>
                      </a:r>
                    </a:p>
                  </a:txBody>
                  <a:tcPr marL="0" marR="0" marT="0" marB="0" anchor="ctr"/>
                </a:tc>
                <a:tc>
                  <a:txBody>
                    <a:bodyPr/>
                    <a:lstStyle/>
                    <a:p>
                      <a:pPr algn="l"/>
                      <a:r>
                        <a:rPr lang="vi-VN" sz="1600" dirty="0">
                          <a:solidFill>
                            <a:schemeClr val="tx1"/>
                          </a:solidFill>
                          <a:effectLst/>
                          <a:latin typeface="+mj-lt"/>
                        </a:rPr>
                        <a:t>Kết quả từ một tế bào mẹ cho ra bốn tế bào con.</a:t>
                      </a:r>
                    </a:p>
                  </a:txBody>
                  <a:tcPr marL="0" marR="0" marT="0" marB="0" anchor="ctr"/>
                </a:tc>
                <a:extLst>
                  <a:ext uri="{0D108BD9-81ED-4DB2-BD59-A6C34878D82A}">
                    <a16:rowId xmlns:a16="http://schemas.microsoft.com/office/drawing/2014/main" val="51925300"/>
                  </a:ext>
                </a:extLst>
              </a:tr>
              <a:tr h="472042">
                <a:tc>
                  <a:txBody>
                    <a:bodyPr/>
                    <a:lstStyle/>
                    <a:p>
                      <a:pPr algn="l"/>
                      <a:r>
                        <a:rPr lang="vi-VN" sz="1600">
                          <a:solidFill>
                            <a:schemeClr val="tx1"/>
                          </a:solidFill>
                          <a:effectLst/>
                          <a:latin typeface="+mj-lt"/>
                        </a:rPr>
                        <a:t>Số lượng NST trong tế bào con được giữ nguyên.</a:t>
                      </a:r>
                    </a:p>
                  </a:txBody>
                  <a:tcPr marL="0" marR="0" marT="0" marB="0" anchor="ctr"/>
                </a:tc>
                <a:tc>
                  <a:txBody>
                    <a:bodyPr/>
                    <a:lstStyle/>
                    <a:p>
                      <a:pPr algn="l"/>
                      <a:r>
                        <a:rPr lang="vi-VN" sz="1600" dirty="0">
                          <a:solidFill>
                            <a:schemeClr val="tx1"/>
                          </a:solidFill>
                          <a:effectLst/>
                          <a:latin typeface="+mj-lt"/>
                        </a:rPr>
                        <a:t>Số lượng NST trong tế bào con giảm đi một nữa.</a:t>
                      </a:r>
                    </a:p>
                  </a:txBody>
                  <a:tcPr marL="0" marR="0" marT="0" marB="0" anchor="ctr"/>
                </a:tc>
                <a:extLst>
                  <a:ext uri="{0D108BD9-81ED-4DB2-BD59-A6C34878D82A}">
                    <a16:rowId xmlns:a16="http://schemas.microsoft.com/office/drawing/2014/main" val="2730055296"/>
                  </a:ext>
                </a:extLst>
              </a:tr>
              <a:tr h="708062">
                <a:tc>
                  <a:txBody>
                    <a:bodyPr/>
                    <a:lstStyle/>
                    <a:p>
                      <a:pPr algn="l"/>
                      <a:r>
                        <a:rPr lang="vi-VN" sz="1600">
                          <a:solidFill>
                            <a:schemeClr val="tx1"/>
                          </a:solidFill>
                          <a:effectLst/>
                          <a:latin typeface="+mj-lt"/>
                        </a:rPr>
                        <a:t>Duy trì sự giống nhau: tế bào con có kiểu gen giống kiểu gen tế bào mẹ.</a:t>
                      </a:r>
                    </a:p>
                  </a:txBody>
                  <a:tcPr marL="0" marR="0" marT="0" marB="0" anchor="ctr"/>
                </a:tc>
                <a:tc>
                  <a:txBody>
                    <a:bodyPr/>
                    <a:lstStyle/>
                    <a:p>
                      <a:pPr algn="l"/>
                      <a:r>
                        <a:rPr lang="vi-VN" sz="1600" dirty="0">
                          <a:solidFill>
                            <a:schemeClr val="tx1"/>
                          </a:solidFill>
                          <a:effectLst/>
                          <a:latin typeface="+mj-lt"/>
                        </a:rPr>
                        <a:t>Tạo biến dị tổ hợp, cơ sở cho sự đa dạng và phong phú của sinh vật, giúp sinh vật thích nghi và tiến hóa.</a:t>
                      </a:r>
                    </a:p>
                  </a:txBody>
                  <a:tcPr marL="0" marR="0" marT="0" marB="0" anchor="ctr"/>
                </a:tc>
                <a:extLst>
                  <a:ext uri="{0D108BD9-81ED-4DB2-BD59-A6C34878D82A}">
                    <a16:rowId xmlns:a16="http://schemas.microsoft.com/office/drawing/2014/main" val="3892938966"/>
                  </a:ext>
                </a:extLst>
              </a:tr>
            </a:tbl>
          </a:graphicData>
        </a:graphic>
      </p:graphicFrame>
      <p:sp>
        <p:nvSpPr>
          <p:cNvPr id="7" name="Rectangle 6"/>
          <p:cNvSpPr/>
          <p:nvPr/>
        </p:nvSpPr>
        <p:spPr>
          <a:xfrm>
            <a:off x="214200" y="0"/>
            <a:ext cx="1451038" cy="583301"/>
          </a:xfrm>
          <a:prstGeom prst="rect">
            <a:avLst/>
          </a:prstGeom>
        </p:spPr>
        <p:txBody>
          <a:bodyPr wrap="none">
            <a:spAutoFit/>
          </a:bodyPr>
          <a:lstStyle/>
          <a:p>
            <a:pPr>
              <a:lnSpc>
                <a:spcPct val="150000"/>
              </a:lnSpc>
            </a:pPr>
            <a:r>
              <a:rPr lang="vi-VN" sz="2400" b="1" dirty="0">
                <a:solidFill>
                  <a:schemeClr val="bg2">
                    <a:lumMod val="75000"/>
                  </a:schemeClr>
                </a:solidFill>
                <a:latin typeface="Myriad Pro Black Cond" panose="020B0806030403020204" pitchFamily="34" charset="0"/>
              </a:rPr>
              <a:t>KHÁC NHAU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Shape 4001"/>
        <p:cNvGrpSpPr/>
        <p:nvPr/>
      </p:nvGrpSpPr>
      <p:grpSpPr>
        <a:xfrm>
          <a:off x="0" y="0"/>
          <a:ext cx="0" cy="0"/>
          <a:chOff x="0" y="0"/>
          <a:chExt cx="0" cy="0"/>
        </a:xfrm>
      </p:grpSpPr>
      <p:pic>
        <p:nvPicPr>
          <p:cNvPr id="258" name="Picture 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3879170"/>
            <a:ext cx="16065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 name="Picture 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050" y="2745695"/>
            <a:ext cx="142875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 name="Picture 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844120"/>
            <a:ext cx="15478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 name="Picture 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9863" y="2475820"/>
            <a:ext cx="140335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Picture 6"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842407"/>
            <a:ext cx="164623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 name="Picture 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4313" y="1645557"/>
            <a:ext cx="1376362"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Picture 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63" y="748620"/>
            <a:ext cx="16271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754970"/>
            <a:ext cx="126841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Picture 10"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5900" y="2291670"/>
            <a:ext cx="190976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11"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9000" y="4134757"/>
            <a:ext cx="18669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12"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34100" y="2699657"/>
            <a:ext cx="1373188"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10438" y="3074307"/>
            <a:ext cx="175418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1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27750" y="2672670"/>
            <a:ext cx="13763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15"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1863" y="2156732"/>
            <a:ext cx="17383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Picture 16"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24575" y="1901145"/>
            <a:ext cx="140017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 name="Picture 17"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50125" y="1210582"/>
            <a:ext cx="17637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 name="Picture 1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23138" y="607332"/>
            <a:ext cx="18176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19"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05525" y="1062945"/>
            <a:ext cx="1284288"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Picture 20"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33900" y="2361520"/>
            <a:ext cx="168275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wipe(left)">
                                      <p:cBhvr>
                                        <p:cTn id="7" dur="5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5"/>
                                        </p:tgtEl>
                                        <p:attrNameLst>
                                          <p:attrName>style.visibility</p:attrName>
                                        </p:attrNameLst>
                                      </p:cBhvr>
                                      <p:to>
                                        <p:strVal val="visible"/>
                                      </p:to>
                                    </p:set>
                                    <p:animEffect transition="in" filter="wipe(left)">
                                      <p:cBhvr>
                                        <p:cTn id="12" dur="500"/>
                                        <p:tgtEl>
                                          <p:spTgt spid="2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4"/>
                                        </p:tgtEl>
                                        <p:attrNameLst>
                                          <p:attrName>style.visibility</p:attrName>
                                        </p:attrNameLst>
                                      </p:cBhvr>
                                      <p:to>
                                        <p:strVal val="visible"/>
                                      </p:to>
                                    </p:set>
                                    <p:animEffect transition="in" filter="wipe(left)">
                                      <p:cBhvr>
                                        <p:cTn id="17" dur="500"/>
                                        <p:tgtEl>
                                          <p:spTgt spid="2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3"/>
                                        </p:tgtEl>
                                        <p:attrNameLst>
                                          <p:attrName>style.visibility</p:attrName>
                                        </p:attrNameLst>
                                      </p:cBhvr>
                                      <p:to>
                                        <p:strVal val="visible"/>
                                      </p:to>
                                    </p:set>
                                    <p:animEffect transition="in" filter="wipe(left)">
                                      <p:cBhvr>
                                        <p:cTn id="22" dur="500"/>
                                        <p:tgtEl>
                                          <p:spTgt spid="2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2"/>
                                        </p:tgtEl>
                                        <p:attrNameLst>
                                          <p:attrName>style.visibility</p:attrName>
                                        </p:attrNameLst>
                                      </p:cBhvr>
                                      <p:to>
                                        <p:strVal val="visible"/>
                                      </p:to>
                                    </p:set>
                                    <p:animEffect transition="in" filter="wipe(left)">
                                      <p:cBhvr>
                                        <p:cTn id="27" dur="500"/>
                                        <p:tgtEl>
                                          <p:spTgt spid="2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71"/>
                                        </p:tgtEl>
                                        <p:attrNameLst>
                                          <p:attrName>style.visibility</p:attrName>
                                        </p:attrNameLst>
                                      </p:cBhvr>
                                      <p:to>
                                        <p:strVal val="visible"/>
                                      </p:to>
                                    </p:set>
                                    <p:animEffect transition="in" filter="wipe(left)">
                                      <p:cBhvr>
                                        <p:cTn id="32" dur="500"/>
                                        <p:tgtEl>
                                          <p:spTgt spid="27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0"/>
                                        </p:tgtEl>
                                        <p:attrNameLst>
                                          <p:attrName>style.visibility</p:attrName>
                                        </p:attrNameLst>
                                      </p:cBhvr>
                                      <p:to>
                                        <p:strVal val="visible"/>
                                      </p:to>
                                    </p:set>
                                    <p:animEffect transition="in" filter="wipe(left)">
                                      <p:cBhvr>
                                        <p:cTn id="37" dur="500"/>
                                        <p:tgtEl>
                                          <p:spTgt spid="2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69"/>
                                        </p:tgtEl>
                                        <p:attrNameLst>
                                          <p:attrName>style.visibility</p:attrName>
                                        </p:attrNameLst>
                                      </p:cBhvr>
                                      <p:to>
                                        <p:strVal val="visible"/>
                                      </p:to>
                                    </p:set>
                                    <p:animEffect transition="in" filter="wipe(left)">
                                      <p:cBhvr>
                                        <p:cTn id="42" dur="500"/>
                                        <p:tgtEl>
                                          <p:spTgt spid="26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8"/>
                                        </p:tgtEl>
                                        <p:attrNameLst>
                                          <p:attrName>style.visibility</p:attrName>
                                        </p:attrNameLst>
                                      </p:cBhvr>
                                      <p:to>
                                        <p:strVal val="visible"/>
                                      </p:to>
                                    </p:set>
                                    <p:animEffect transition="in" filter="wipe(left)">
                                      <p:cBhvr>
                                        <p:cTn id="47" dur="500"/>
                                        <p:tgtEl>
                                          <p:spTgt spid="26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67"/>
                                        </p:tgtEl>
                                        <p:attrNameLst>
                                          <p:attrName>style.visibility</p:attrName>
                                        </p:attrNameLst>
                                      </p:cBhvr>
                                      <p:to>
                                        <p:strVal val="visible"/>
                                      </p:to>
                                    </p:set>
                                    <p:animEffect transition="in" filter="wipe(left)">
                                      <p:cBhvr>
                                        <p:cTn id="52" dur="500"/>
                                        <p:tgtEl>
                                          <p:spTgt spid="26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66"/>
                                        </p:tgtEl>
                                        <p:attrNameLst>
                                          <p:attrName>style.visibility</p:attrName>
                                        </p:attrNameLst>
                                      </p:cBhvr>
                                      <p:to>
                                        <p:strVal val="visible"/>
                                      </p:to>
                                    </p:set>
                                    <p:animEffect transition="in" filter="wipe(right)">
                                      <p:cBhvr>
                                        <p:cTn id="57" dur="500"/>
                                        <p:tgtEl>
                                          <p:spTgt spid="26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265"/>
                                        </p:tgtEl>
                                        <p:attrNameLst>
                                          <p:attrName>style.visibility</p:attrName>
                                        </p:attrNameLst>
                                      </p:cBhvr>
                                      <p:to>
                                        <p:strVal val="visible"/>
                                      </p:to>
                                    </p:set>
                                    <p:animEffect transition="in" filter="wipe(right)">
                                      <p:cBhvr>
                                        <p:cTn id="62" dur="500"/>
                                        <p:tgtEl>
                                          <p:spTgt spid="26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264"/>
                                        </p:tgtEl>
                                        <p:attrNameLst>
                                          <p:attrName>style.visibility</p:attrName>
                                        </p:attrNameLst>
                                      </p:cBhvr>
                                      <p:to>
                                        <p:strVal val="visible"/>
                                      </p:to>
                                    </p:set>
                                    <p:animEffect transition="in" filter="wipe(right)">
                                      <p:cBhvr>
                                        <p:cTn id="67" dur="500"/>
                                        <p:tgtEl>
                                          <p:spTgt spid="26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263"/>
                                        </p:tgtEl>
                                        <p:attrNameLst>
                                          <p:attrName>style.visibility</p:attrName>
                                        </p:attrNameLst>
                                      </p:cBhvr>
                                      <p:to>
                                        <p:strVal val="visible"/>
                                      </p:to>
                                    </p:set>
                                    <p:animEffect transition="in" filter="wipe(right)">
                                      <p:cBhvr>
                                        <p:cTn id="72" dur="500"/>
                                        <p:tgtEl>
                                          <p:spTgt spid="26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262"/>
                                        </p:tgtEl>
                                        <p:attrNameLst>
                                          <p:attrName>style.visibility</p:attrName>
                                        </p:attrNameLst>
                                      </p:cBhvr>
                                      <p:to>
                                        <p:strVal val="visible"/>
                                      </p:to>
                                    </p:set>
                                    <p:animEffect transition="in" filter="wipe(right)">
                                      <p:cBhvr>
                                        <p:cTn id="77" dur="500"/>
                                        <p:tgtEl>
                                          <p:spTgt spid="26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261"/>
                                        </p:tgtEl>
                                        <p:attrNameLst>
                                          <p:attrName>style.visibility</p:attrName>
                                        </p:attrNameLst>
                                      </p:cBhvr>
                                      <p:to>
                                        <p:strVal val="visible"/>
                                      </p:to>
                                    </p:set>
                                    <p:animEffect transition="in" filter="wipe(right)">
                                      <p:cBhvr>
                                        <p:cTn id="82" dur="500"/>
                                        <p:tgtEl>
                                          <p:spTgt spid="26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260"/>
                                        </p:tgtEl>
                                        <p:attrNameLst>
                                          <p:attrName>style.visibility</p:attrName>
                                        </p:attrNameLst>
                                      </p:cBhvr>
                                      <p:to>
                                        <p:strVal val="visible"/>
                                      </p:to>
                                    </p:set>
                                    <p:animEffect transition="in" filter="wipe(right)">
                                      <p:cBhvr>
                                        <p:cTn id="87" dur="500"/>
                                        <p:tgtEl>
                                          <p:spTgt spid="26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259"/>
                                        </p:tgtEl>
                                        <p:attrNameLst>
                                          <p:attrName>style.visibility</p:attrName>
                                        </p:attrNameLst>
                                      </p:cBhvr>
                                      <p:to>
                                        <p:strVal val="visible"/>
                                      </p:to>
                                    </p:set>
                                    <p:animEffect transition="in" filter="wipe(right)">
                                      <p:cBhvr>
                                        <p:cTn id="92" dur="500"/>
                                        <p:tgtEl>
                                          <p:spTgt spid="25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258"/>
                                        </p:tgtEl>
                                        <p:attrNameLst>
                                          <p:attrName>style.visibility</p:attrName>
                                        </p:attrNameLst>
                                      </p:cBhvr>
                                      <p:to>
                                        <p:strVal val="visible"/>
                                      </p:to>
                                    </p:set>
                                    <p:animEffect transition="in" filter="wipe(right)">
                                      <p:cBhvr>
                                        <p:cTn id="97"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87326" y="624951"/>
            <a:ext cx="8807449" cy="3612143"/>
          </a:xfrm>
          <a:prstGeom prst="rect">
            <a:avLst/>
          </a:prstGeom>
        </p:spPr>
        <p:txBody>
          <a:bodyPr wrap="square">
            <a:spAutoFit/>
          </a:bodyPr>
          <a:lstStyle/>
          <a:p>
            <a:pPr algn="just">
              <a:lnSpc>
                <a:spcPct val="120000"/>
              </a:lnSpc>
            </a:pPr>
            <a:r>
              <a:rPr lang="vi-VN" sz="1600" b="1" u="sng" dirty="0">
                <a:solidFill>
                  <a:schemeClr val="tx1"/>
                </a:solidFill>
                <a:latin typeface="+mj-lt"/>
              </a:rPr>
              <a:t>Bài 4 (SGK Trang 32): </a:t>
            </a:r>
            <a:r>
              <a:rPr lang="vi-VN" sz="1600" dirty="0">
                <a:solidFill>
                  <a:schemeClr val="tx1"/>
                </a:solidFill>
                <a:latin typeface="+mj-lt"/>
              </a:rPr>
              <a:t>Ruồi giấm có 2n = 8. Một tế bào của ruồi giấm đang ở kì sau của giảm phân II. Tế bào đó có bao nhiêu NST đơn trong các trường hợp sau đây ?</a:t>
            </a:r>
          </a:p>
          <a:p>
            <a:pPr algn="just">
              <a:lnSpc>
                <a:spcPct val="120000"/>
              </a:lnSpc>
            </a:pPr>
            <a:r>
              <a:rPr lang="en-US" sz="1600" dirty="0">
                <a:solidFill>
                  <a:schemeClr val="tx1"/>
                </a:solidFill>
                <a:latin typeface="+mj-lt"/>
              </a:rPr>
              <a:t>		</a:t>
            </a:r>
            <a:r>
              <a:rPr lang="vi-VN" sz="1600" dirty="0">
                <a:solidFill>
                  <a:schemeClr val="tx1"/>
                </a:solidFill>
                <a:latin typeface="+mj-lt"/>
              </a:rPr>
              <a:t>a) 2         </a:t>
            </a:r>
            <a:r>
              <a:rPr lang="en-US" sz="1600" dirty="0">
                <a:solidFill>
                  <a:schemeClr val="tx1"/>
                </a:solidFill>
                <a:latin typeface="+mj-lt"/>
              </a:rPr>
              <a:t>	</a:t>
            </a:r>
            <a:r>
              <a:rPr lang="vi-VN" sz="1600" dirty="0">
                <a:solidFill>
                  <a:schemeClr val="tx1"/>
                </a:solidFill>
                <a:latin typeface="+mj-lt"/>
              </a:rPr>
              <a:t>b) 4         </a:t>
            </a:r>
            <a:r>
              <a:rPr lang="en-US" sz="1600" dirty="0">
                <a:solidFill>
                  <a:schemeClr val="tx1"/>
                </a:solidFill>
                <a:latin typeface="+mj-lt"/>
              </a:rPr>
              <a:t>	</a:t>
            </a:r>
            <a:r>
              <a:rPr lang="vi-VN" sz="1600" dirty="0">
                <a:solidFill>
                  <a:schemeClr val="tx1"/>
                </a:solidFill>
                <a:latin typeface="+mj-lt"/>
              </a:rPr>
              <a:t>c) 8        </a:t>
            </a:r>
            <a:r>
              <a:rPr lang="en-US" sz="1600" dirty="0">
                <a:solidFill>
                  <a:schemeClr val="tx1"/>
                </a:solidFill>
                <a:latin typeface="+mj-lt"/>
              </a:rPr>
              <a:t>	</a:t>
            </a:r>
            <a:r>
              <a:rPr lang="vi-VN" sz="1600" dirty="0">
                <a:solidFill>
                  <a:schemeClr val="tx1"/>
                </a:solidFill>
                <a:latin typeface="+mj-lt"/>
              </a:rPr>
              <a:t>d) 16</a:t>
            </a:r>
          </a:p>
          <a:p>
            <a:pPr marL="342900" indent="-342900" algn="just">
              <a:lnSpc>
                <a:spcPct val="120000"/>
              </a:lnSpc>
              <a:buAutoNum type="alphaLcParenR"/>
            </a:pPr>
            <a:endParaRPr lang="vi-VN" sz="1600" dirty="0">
              <a:solidFill>
                <a:schemeClr val="tx1"/>
              </a:solidFill>
              <a:latin typeface="+mj-lt"/>
            </a:endParaRPr>
          </a:p>
          <a:p>
            <a:pPr algn="just">
              <a:lnSpc>
                <a:spcPct val="120000"/>
              </a:lnSpc>
            </a:pPr>
            <a:r>
              <a:rPr lang="vi-VN" sz="1600" b="1" dirty="0">
                <a:solidFill>
                  <a:srgbClr val="FF0000"/>
                </a:solidFill>
                <a:latin typeface="+mj-lt"/>
              </a:rPr>
              <a:t>Lời giải:</a:t>
            </a:r>
          </a:p>
          <a:p>
            <a:pPr marL="285750" indent="-285750" algn="just">
              <a:lnSpc>
                <a:spcPct val="120000"/>
              </a:lnSpc>
              <a:buFont typeface="Wingdings" panose="05000000000000000000" pitchFamily="2" charset="2"/>
              <a:buChar char="§"/>
            </a:pPr>
            <a:r>
              <a:rPr lang="vi-VN" sz="1600" dirty="0">
                <a:solidFill>
                  <a:schemeClr val="tx1"/>
                </a:solidFill>
                <a:latin typeface="+mj-lt"/>
              </a:rPr>
              <a:t>Khi bước vào giảm phân I: tế bào sinh dục của ruồi giấm có bộ NST lưỡng bội kép: 2n = 8 NST kép</a:t>
            </a:r>
          </a:p>
          <a:p>
            <a:pPr marL="285750" indent="-285750" algn="just">
              <a:lnSpc>
                <a:spcPct val="120000"/>
              </a:lnSpc>
              <a:buFont typeface="Wingdings" panose="05000000000000000000" pitchFamily="2" charset="2"/>
              <a:buChar char="§"/>
            </a:pPr>
            <a:r>
              <a:rPr lang="vi-VN" sz="1600" dirty="0">
                <a:solidFill>
                  <a:schemeClr val="tx1"/>
                </a:solidFill>
                <a:latin typeface="+mj-lt"/>
              </a:rPr>
              <a:t>Kết thúc giảm phân I: Tế bào sinh dục của ruồi giấm có bộ NST đơn bội kép: 4 NST kép</a:t>
            </a:r>
          </a:p>
          <a:p>
            <a:pPr marL="285750" indent="-285750" algn="just">
              <a:lnSpc>
                <a:spcPct val="120000"/>
              </a:lnSpc>
              <a:buFont typeface="Wingdings" panose="05000000000000000000" pitchFamily="2" charset="2"/>
              <a:buChar char="§"/>
            </a:pPr>
            <a:r>
              <a:rPr lang="vi-VN" sz="1600" dirty="0">
                <a:solidFill>
                  <a:schemeClr val="tx1"/>
                </a:solidFill>
                <a:latin typeface="+mj-lt"/>
              </a:rPr>
              <a:t>Bắt đầu giảm phân II: Tế bào sinh dục của ruồi giấm có bộ NST đơn bội kép: 4 NST kép</a:t>
            </a:r>
          </a:p>
          <a:p>
            <a:pPr marL="285750" indent="-285750" algn="just">
              <a:lnSpc>
                <a:spcPct val="120000"/>
              </a:lnSpc>
              <a:buFont typeface="Wingdings" panose="05000000000000000000" pitchFamily="2" charset="2"/>
              <a:buChar char="§"/>
            </a:pPr>
            <a:r>
              <a:rPr lang="vi-VN" sz="1600" dirty="0">
                <a:solidFill>
                  <a:schemeClr val="tx1"/>
                </a:solidFill>
                <a:latin typeface="+mj-lt"/>
              </a:rPr>
              <a:t>Đến kì sau của giảm phân II: Các cromatit trong NST kép tách nhau tại tâm động tạo thành 2 NST đơn và di chuyển về hai cực của tế bào =&gt; Tế bào sinh dục của ruồi giấm có 8 NST đơn.</a:t>
            </a:r>
          </a:p>
          <a:p>
            <a:pPr algn="just">
              <a:lnSpc>
                <a:spcPct val="120000"/>
              </a:lnSpc>
            </a:pPr>
            <a:r>
              <a:rPr lang="vi-VN" sz="1600" dirty="0">
                <a:solidFill>
                  <a:srgbClr val="FF0000"/>
                </a:solidFill>
                <a:latin typeface="+mj-lt"/>
              </a:rPr>
              <a:t>Đáp án: C</a:t>
            </a:r>
          </a:p>
          <a:p>
            <a:pPr algn="just">
              <a:lnSpc>
                <a:spcPct val="120000"/>
              </a:lnSpc>
            </a:pPr>
            <a:endParaRPr lang="vi-VN" sz="1600" dirty="0">
              <a:solidFill>
                <a:schemeClr val="tx1"/>
              </a:solidFill>
              <a:latin typeface="+mj-lt"/>
            </a:endParaRPr>
          </a:p>
        </p:txBody>
      </p:sp>
      <p:sp>
        <p:nvSpPr>
          <p:cNvPr id="6" name="TextBox 5"/>
          <p:cNvSpPr txBox="1"/>
          <p:nvPr/>
        </p:nvSpPr>
        <p:spPr>
          <a:xfrm>
            <a:off x="3112121" y="163286"/>
            <a:ext cx="2303836" cy="500202"/>
          </a:xfrm>
          <a:prstGeom prst="rect">
            <a:avLst/>
          </a:prstGeom>
          <a:noFill/>
        </p:spPr>
        <p:txBody>
          <a:bodyPr wrap="none" rtlCol="0">
            <a:spAutoFit/>
          </a:bodyPr>
          <a:lstStyle/>
          <a:p>
            <a:pPr algn="just">
              <a:lnSpc>
                <a:spcPct val="120000"/>
              </a:lnSpc>
            </a:pPr>
            <a:r>
              <a:rPr lang="vi-VN" sz="2400" b="1" dirty="0">
                <a:solidFill>
                  <a:srgbClr val="FF0000"/>
                </a:solidFill>
                <a:latin typeface="Myriad Pro Black Cond" panose="020B0806030403020204" pitchFamily="34" charset="0"/>
              </a:rPr>
              <a:t>CÂU HỎI VÀ BÀI TẬP</a:t>
            </a:r>
          </a:p>
        </p:txBody>
      </p:sp>
    </p:spTree>
    <p:extLst>
      <p:ext uri="{BB962C8B-B14F-4D97-AF65-F5344CB8AC3E}">
        <p14:creationId xmlns:p14="http://schemas.microsoft.com/office/powerpoint/2010/main" val="3789811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1000"/>
                                        <p:tgtEl>
                                          <p:spTgt spid="5">
                                            <p:txEl>
                                              <p:pRg st="4" end="4"/>
                                            </p:txEl>
                                          </p:spTgt>
                                        </p:tgtEl>
                                      </p:cBhvr>
                                    </p:animEffect>
                                    <p:anim calcmode="lin" valueType="num">
                                      <p:cBhvr>
                                        <p:cTn id="1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1000"/>
                                        <p:tgtEl>
                                          <p:spTgt spid="5">
                                            <p:txEl>
                                              <p:pRg st="5" end="5"/>
                                            </p:txEl>
                                          </p:spTgt>
                                        </p:tgtEl>
                                      </p:cBhvr>
                                    </p:animEffect>
                                    <p:anim calcmode="lin" valueType="num">
                                      <p:cBhvr>
                                        <p:cTn id="1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1000"/>
                                        <p:tgtEl>
                                          <p:spTgt spid="5">
                                            <p:txEl>
                                              <p:pRg st="6" end="6"/>
                                            </p:txEl>
                                          </p:spTgt>
                                        </p:tgtEl>
                                      </p:cBhvr>
                                    </p:animEffect>
                                    <p:anim calcmode="lin" valueType="num">
                                      <p:cBhvr>
                                        <p:cTn id="2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1000"/>
                                        <p:tgtEl>
                                          <p:spTgt spid="5">
                                            <p:txEl>
                                              <p:pRg st="7" end="7"/>
                                            </p:txEl>
                                          </p:spTgt>
                                        </p:tgtEl>
                                      </p:cBhvr>
                                    </p:animEffect>
                                    <p:anim calcmode="lin" valueType="num">
                                      <p:cBhvr>
                                        <p:cTn id="2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1000"/>
                                        <p:tgtEl>
                                          <p:spTgt spid="5">
                                            <p:txEl>
                                              <p:pRg st="8" end="8"/>
                                            </p:txEl>
                                          </p:spTgt>
                                        </p:tgtEl>
                                      </p:cBhvr>
                                    </p:animEffect>
                                    <p:anim calcmode="lin" valueType="num">
                                      <p:cBhvr>
                                        <p:cTn id="3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764418" y="668334"/>
            <a:ext cx="8039019" cy="3316677"/>
          </a:xfrm>
          <a:prstGeom prst="rect">
            <a:avLst/>
          </a:prstGeom>
        </p:spPr>
        <p:txBody>
          <a:bodyPr wrap="square">
            <a:spAutoFit/>
          </a:bodyPr>
          <a:lstStyle/>
          <a:p>
            <a:pPr>
              <a:lnSpc>
                <a:spcPct val="120000"/>
              </a:lnSpc>
            </a:pPr>
            <a:r>
              <a:rPr lang="vi-VN" sz="1600" b="1" dirty="0">
                <a:solidFill>
                  <a:schemeClr val="bg2">
                    <a:lumMod val="75000"/>
                  </a:schemeClr>
                </a:solidFill>
                <a:latin typeface="+mj-lt"/>
              </a:rPr>
              <a:t>Câu 1:</a:t>
            </a:r>
            <a:r>
              <a:rPr lang="vi-VN" sz="1600" dirty="0">
                <a:solidFill>
                  <a:schemeClr val="bg2">
                    <a:lumMod val="75000"/>
                  </a:schemeClr>
                </a:solidFill>
                <a:latin typeface="+mj-lt"/>
              </a:rPr>
              <a:t> Giảm phân là hình thức phân bào xảy ra ở</a:t>
            </a:r>
          </a:p>
          <a:p>
            <a:pPr>
              <a:lnSpc>
                <a:spcPct val="120000"/>
              </a:lnSpc>
            </a:pPr>
            <a:r>
              <a:rPr lang="vi-VN" sz="1600" dirty="0">
                <a:solidFill>
                  <a:schemeClr val="bg2">
                    <a:lumMod val="75000"/>
                  </a:schemeClr>
                </a:solidFill>
                <a:latin typeface="+mj-lt"/>
              </a:rPr>
              <a:t>A. Tế bào sinh dưỡng</a:t>
            </a:r>
          </a:p>
          <a:p>
            <a:pPr>
              <a:lnSpc>
                <a:spcPct val="120000"/>
              </a:lnSpc>
            </a:pPr>
            <a:r>
              <a:rPr lang="vi-VN" sz="1600" dirty="0">
                <a:solidFill>
                  <a:schemeClr val="bg2">
                    <a:lumMod val="75000"/>
                  </a:schemeClr>
                </a:solidFill>
                <a:latin typeface="+mj-lt"/>
              </a:rPr>
              <a:t>B. Tế bào sinh dục vào thời kì chín</a:t>
            </a:r>
          </a:p>
          <a:p>
            <a:pPr>
              <a:lnSpc>
                <a:spcPct val="120000"/>
              </a:lnSpc>
            </a:pPr>
            <a:r>
              <a:rPr lang="vi-VN" sz="1600" dirty="0">
                <a:solidFill>
                  <a:schemeClr val="bg2">
                    <a:lumMod val="75000"/>
                  </a:schemeClr>
                </a:solidFill>
                <a:latin typeface="+mj-lt"/>
              </a:rPr>
              <a:t>C. Tế bào mầm sinh dục</a:t>
            </a:r>
          </a:p>
          <a:p>
            <a:pPr>
              <a:lnSpc>
                <a:spcPct val="120000"/>
              </a:lnSpc>
            </a:pPr>
            <a:r>
              <a:rPr lang="vi-VN" sz="1600" dirty="0">
                <a:solidFill>
                  <a:schemeClr val="bg2">
                    <a:lumMod val="75000"/>
                  </a:schemeClr>
                </a:solidFill>
                <a:latin typeface="+mj-lt"/>
              </a:rPr>
              <a:t>D. Hợp tử và tế bào sinh dưỡng</a:t>
            </a:r>
          </a:p>
          <a:p>
            <a:pPr>
              <a:lnSpc>
                <a:spcPct val="120000"/>
              </a:lnSpc>
            </a:pPr>
            <a:endParaRPr lang="vi-VN" sz="1600" dirty="0">
              <a:solidFill>
                <a:schemeClr val="bg2">
                  <a:lumMod val="75000"/>
                </a:schemeClr>
              </a:solidFill>
              <a:latin typeface="+mj-lt"/>
            </a:endParaRPr>
          </a:p>
          <a:p>
            <a:pPr>
              <a:lnSpc>
                <a:spcPct val="120000"/>
              </a:lnSpc>
            </a:pPr>
            <a:r>
              <a:rPr lang="vi-VN" sz="1600" b="1" dirty="0">
                <a:solidFill>
                  <a:schemeClr val="bg2">
                    <a:lumMod val="75000"/>
                  </a:schemeClr>
                </a:solidFill>
                <a:latin typeface="+mj-lt"/>
              </a:rPr>
              <a:t>Câu 2:</a:t>
            </a:r>
            <a:r>
              <a:rPr lang="vi-VN" sz="1600" dirty="0">
                <a:solidFill>
                  <a:schemeClr val="bg2">
                    <a:lumMod val="75000"/>
                  </a:schemeClr>
                </a:solidFill>
                <a:latin typeface="+mj-lt"/>
              </a:rPr>
              <a:t> Diễn biến của nhiễm sắc thể ở kỳ giữa của giảm phân I là</a:t>
            </a:r>
          </a:p>
          <a:p>
            <a:pPr>
              <a:lnSpc>
                <a:spcPct val="120000"/>
              </a:lnSpc>
            </a:pPr>
            <a:r>
              <a:rPr lang="vi-VN" sz="1600" dirty="0">
                <a:solidFill>
                  <a:schemeClr val="bg2">
                    <a:lumMod val="75000"/>
                  </a:schemeClr>
                </a:solidFill>
                <a:latin typeface="+mj-lt"/>
              </a:rPr>
              <a:t>A. 2n nhiễm sắc thể kép tương đồng xếp thành 2 hàng ở mặt phẳng xích đạo của thoi phân bào.</a:t>
            </a:r>
          </a:p>
          <a:p>
            <a:pPr>
              <a:lnSpc>
                <a:spcPct val="120000"/>
              </a:lnSpc>
            </a:pPr>
            <a:r>
              <a:rPr lang="vi-VN" sz="1600" dirty="0">
                <a:solidFill>
                  <a:schemeClr val="bg2">
                    <a:lumMod val="75000"/>
                  </a:schemeClr>
                </a:solidFill>
                <a:latin typeface="+mj-lt"/>
              </a:rPr>
              <a:t>B. 2n nhiễm sắc thể đơn xếp thành 1 hàng ở mặt phẳng xích đạo của thoi phân bào.</a:t>
            </a:r>
          </a:p>
          <a:p>
            <a:pPr>
              <a:lnSpc>
                <a:spcPct val="120000"/>
              </a:lnSpc>
            </a:pPr>
            <a:r>
              <a:rPr lang="vi-VN" sz="1600" dirty="0">
                <a:solidFill>
                  <a:schemeClr val="bg2">
                    <a:lumMod val="75000"/>
                  </a:schemeClr>
                </a:solidFill>
                <a:latin typeface="+mj-lt"/>
              </a:rPr>
              <a:t>C. 2n nhiễm sắc thể đơn xếp thành 2 hàng ở mặt phẳng xích đạo của thoi phân bào.</a:t>
            </a:r>
          </a:p>
          <a:p>
            <a:pPr>
              <a:lnSpc>
                <a:spcPct val="120000"/>
              </a:lnSpc>
            </a:pPr>
            <a:r>
              <a:rPr lang="vi-VN" sz="1600" dirty="0">
                <a:solidFill>
                  <a:schemeClr val="bg2">
                    <a:lumMod val="75000"/>
                  </a:schemeClr>
                </a:solidFill>
                <a:latin typeface="+mj-lt"/>
              </a:rPr>
              <a:t>D. 2n nhiễm sắc thể kép tương đồng xếp thành 1 hàng ở mặt phẳng xích đạo của thoi phân bào.</a:t>
            </a:r>
          </a:p>
        </p:txBody>
      </p:sp>
      <p:sp>
        <p:nvSpPr>
          <p:cNvPr id="8" name="TextBox 7"/>
          <p:cNvSpPr txBox="1"/>
          <p:nvPr/>
        </p:nvSpPr>
        <p:spPr>
          <a:xfrm>
            <a:off x="2987455" y="168132"/>
            <a:ext cx="3004972" cy="496867"/>
          </a:xfrm>
          <a:prstGeom prst="rect">
            <a:avLst/>
          </a:prstGeom>
          <a:solidFill>
            <a:schemeClr val="tx1">
              <a:alpha val="22000"/>
            </a:schemeClr>
          </a:solidFill>
        </p:spPr>
        <p:txBody>
          <a:bodyPr wrap="square" rtlCol="0">
            <a:spAutoFit/>
          </a:bodyPr>
          <a:lstStyle/>
          <a:p>
            <a:pPr algn="ctr">
              <a:lnSpc>
                <a:spcPct val="120000"/>
              </a:lnSpc>
            </a:pPr>
            <a:r>
              <a:rPr lang="vi-VN" sz="2400" b="1" dirty="0">
                <a:solidFill>
                  <a:schemeClr val="bg2">
                    <a:lumMod val="75000"/>
                  </a:schemeClr>
                </a:solidFill>
                <a:latin typeface="+mj-lt"/>
              </a:rPr>
              <a:t>Câu hỏi trắc nghiệm</a:t>
            </a:r>
          </a:p>
        </p:txBody>
      </p:sp>
      <p:sp>
        <p:nvSpPr>
          <p:cNvPr id="9" name="Oval 8"/>
          <p:cNvSpPr/>
          <p:nvPr/>
        </p:nvSpPr>
        <p:spPr>
          <a:xfrm>
            <a:off x="718448" y="1273770"/>
            <a:ext cx="400005"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vi-VN">
              <a:latin typeface="Myriad Pro Black Cond" panose="020B0806030403020204" pitchFamily="34" charset="0"/>
            </a:endParaRPr>
          </a:p>
        </p:txBody>
      </p:sp>
      <p:sp>
        <p:nvSpPr>
          <p:cNvPr id="10" name="Oval 9"/>
          <p:cNvSpPr/>
          <p:nvPr/>
        </p:nvSpPr>
        <p:spPr>
          <a:xfrm>
            <a:off x="764418" y="3056006"/>
            <a:ext cx="354036"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vi-VN">
              <a:latin typeface="Myriad Pro Black Cond" panose="020B0806030403020204" pitchFamily="34" charset="0"/>
            </a:endParaRPr>
          </a:p>
        </p:txBody>
      </p:sp>
    </p:spTree>
    <p:extLst>
      <p:ext uri="{BB962C8B-B14F-4D97-AF65-F5344CB8AC3E}">
        <p14:creationId xmlns:p14="http://schemas.microsoft.com/office/powerpoint/2010/main" val="1452742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Effect transition="in" filter="fade">
                                      <p:cBhvr>
                                        <p:cTn id="15" dur="500"/>
                                        <p:tgtEl>
                                          <p:spTgt spid="6">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8" end="8"/>
                                            </p:txEl>
                                          </p:spTgt>
                                        </p:tgtEl>
                                        <p:attrNameLst>
                                          <p:attrName>style.visibility</p:attrName>
                                        </p:attrNameLst>
                                      </p:cBhvr>
                                      <p:to>
                                        <p:strVal val="visible"/>
                                      </p:to>
                                    </p:set>
                                    <p:animEffect transition="in" filter="fade">
                                      <p:cBhvr>
                                        <p:cTn id="18" dur="500"/>
                                        <p:tgtEl>
                                          <p:spTgt spid="6">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animEffect transition="in" filter="fade">
                                      <p:cBhvr>
                                        <p:cTn id="21" dur="500"/>
                                        <p:tgtEl>
                                          <p:spTgt spid="6">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10" end="10"/>
                                            </p:txEl>
                                          </p:spTgt>
                                        </p:tgtEl>
                                        <p:attrNameLst>
                                          <p:attrName>style.visibility</p:attrName>
                                        </p:attrNameLst>
                                      </p:cBhvr>
                                      <p:to>
                                        <p:strVal val="visible"/>
                                      </p:to>
                                    </p:set>
                                    <p:animEffect transition="in" filter="fade">
                                      <p:cBhvr>
                                        <p:cTn id="24" dur="500"/>
                                        <p:tgtEl>
                                          <p:spTgt spid="6">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5000"/>
          </a:schemeClr>
        </a:solidFill>
        <a:effectLst/>
      </p:bgPr>
    </p:bg>
    <p:spTree>
      <p:nvGrpSpPr>
        <p:cNvPr id="1" name=""/>
        <p:cNvGrpSpPr/>
        <p:nvPr/>
      </p:nvGrpSpPr>
      <p:grpSpPr>
        <a:xfrm>
          <a:off x="0" y="0"/>
          <a:ext cx="0" cy="0"/>
          <a:chOff x="0" y="0"/>
          <a:chExt cx="0" cy="0"/>
        </a:xfrm>
      </p:grpSpPr>
      <p:sp>
        <p:nvSpPr>
          <p:cNvPr id="5" name="Rectangle 4"/>
          <p:cNvSpPr/>
          <p:nvPr/>
        </p:nvSpPr>
        <p:spPr>
          <a:xfrm>
            <a:off x="606343" y="750590"/>
            <a:ext cx="8277225" cy="3719736"/>
          </a:xfrm>
          <a:prstGeom prst="rect">
            <a:avLst/>
          </a:prstGeom>
        </p:spPr>
        <p:txBody>
          <a:bodyPr wrap="square">
            <a:spAutoFit/>
          </a:bodyPr>
          <a:lstStyle/>
          <a:p>
            <a:pPr algn="just">
              <a:lnSpc>
                <a:spcPct val="120000"/>
              </a:lnSpc>
            </a:pPr>
            <a:r>
              <a:rPr lang="vi-VN" sz="1800" b="1" dirty="0">
                <a:solidFill>
                  <a:schemeClr val="bg1"/>
                </a:solidFill>
                <a:latin typeface="+mj-lt"/>
              </a:rPr>
              <a:t>Câu 3:</a:t>
            </a:r>
            <a:r>
              <a:rPr lang="vi-VN" sz="1800" dirty="0">
                <a:solidFill>
                  <a:schemeClr val="bg1"/>
                </a:solidFill>
                <a:latin typeface="+mj-lt"/>
              </a:rPr>
              <a:t> Diễn biến của nhiễm sắc thể ở kì giữa của giảm phân II là</a:t>
            </a:r>
          </a:p>
          <a:p>
            <a:pPr algn="just">
              <a:lnSpc>
                <a:spcPct val="120000"/>
              </a:lnSpc>
            </a:pPr>
            <a:r>
              <a:rPr lang="vi-VN" sz="1800" dirty="0">
                <a:solidFill>
                  <a:schemeClr val="bg1"/>
                </a:solidFill>
                <a:latin typeface="+mj-lt"/>
              </a:rPr>
              <a:t>A. Nhiễm sắc thể đơn xếp thành 1 hàng trên mặt phẳng xích đạo của thoi phân bào.</a:t>
            </a:r>
          </a:p>
          <a:p>
            <a:pPr algn="just">
              <a:lnSpc>
                <a:spcPct val="120000"/>
              </a:lnSpc>
            </a:pPr>
            <a:r>
              <a:rPr lang="vi-VN" sz="1800" dirty="0">
                <a:solidFill>
                  <a:schemeClr val="bg1"/>
                </a:solidFill>
                <a:latin typeface="+mj-lt"/>
              </a:rPr>
              <a:t>B. Nhiễm sắc thể kép xếp thành 1 hàng trên mặt phẳng xích đạo của thoi phân bào.</a:t>
            </a:r>
          </a:p>
          <a:p>
            <a:pPr algn="just">
              <a:lnSpc>
                <a:spcPct val="120000"/>
              </a:lnSpc>
            </a:pPr>
            <a:r>
              <a:rPr lang="vi-VN" sz="1800" dirty="0">
                <a:solidFill>
                  <a:schemeClr val="bg1"/>
                </a:solidFill>
                <a:latin typeface="+mj-lt"/>
              </a:rPr>
              <a:t>C. Nhiễm sắc thể đơn xếp thành 2 hàng trên mặt phẳng xích đạo của thoi phân bào.</a:t>
            </a:r>
          </a:p>
          <a:p>
            <a:pPr algn="just">
              <a:lnSpc>
                <a:spcPct val="120000"/>
              </a:lnSpc>
            </a:pPr>
            <a:r>
              <a:rPr lang="vi-VN" sz="1800" dirty="0">
                <a:solidFill>
                  <a:schemeClr val="bg1"/>
                </a:solidFill>
                <a:latin typeface="+mj-lt"/>
              </a:rPr>
              <a:t>D. Nhiễm sắc thể kép xếp thành 2 hàng trên mặt phẳng xích đạo của thoi phân bào.</a:t>
            </a:r>
          </a:p>
          <a:p>
            <a:pPr algn="just">
              <a:lnSpc>
                <a:spcPct val="120000"/>
              </a:lnSpc>
            </a:pPr>
            <a:endParaRPr lang="vi-VN" sz="1800" dirty="0">
              <a:solidFill>
                <a:schemeClr val="bg1"/>
              </a:solidFill>
              <a:latin typeface="+mj-lt"/>
            </a:endParaRPr>
          </a:p>
          <a:p>
            <a:pPr algn="just">
              <a:lnSpc>
                <a:spcPct val="120000"/>
              </a:lnSpc>
            </a:pPr>
            <a:r>
              <a:rPr lang="vi-VN" sz="1800" b="1" dirty="0">
                <a:solidFill>
                  <a:schemeClr val="bg1"/>
                </a:solidFill>
                <a:latin typeface="+mj-lt"/>
              </a:rPr>
              <a:t>Câu 4:</a:t>
            </a:r>
            <a:r>
              <a:rPr lang="vi-VN" sz="1800" dirty="0">
                <a:solidFill>
                  <a:schemeClr val="bg1"/>
                </a:solidFill>
                <a:latin typeface="+mj-lt"/>
              </a:rPr>
              <a:t> Điều đúng khi nói về sự giảm phân ở tế bào là</a:t>
            </a:r>
          </a:p>
          <a:p>
            <a:pPr algn="just">
              <a:lnSpc>
                <a:spcPct val="120000"/>
              </a:lnSpc>
            </a:pPr>
            <a:r>
              <a:rPr lang="vi-VN" sz="1800" dirty="0">
                <a:solidFill>
                  <a:schemeClr val="bg1"/>
                </a:solidFill>
                <a:latin typeface="+mj-lt"/>
              </a:rPr>
              <a:t>A. NST nhân đôi 1 lần và phân bào 2 lần</a:t>
            </a:r>
            <a:endParaRPr lang="en-US" sz="1800" dirty="0">
              <a:solidFill>
                <a:schemeClr val="bg1"/>
              </a:solidFill>
              <a:latin typeface="+mj-lt"/>
            </a:endParaRPr>
          </a:p>
          <a:p>
            <a:pPr algn="just">
              <a:lnSpc>
                <a:spcPct val="120000"/>
              </a:lnSpc>
            </a:pPr>
            <a:r>
              <a:rPr lang="vi-VN" sz="1800" dirty="0">
                <a:solidFill>
                  <a:schemeClr val="bg1"/>
                </a:solidFill>
                <a:latin typeface="+mj-lt"/>
              </a:rPr>
              <a:t>B. NST nhân đôi 2 lần và phân bào 1 lần</a:t>
            </a:r>
          </a:p>
          <a:p>
            <a:pPr algn="just">
              <a:lnSpc>
                <a:spcPct val="120000"/>
              </a:lnSpc>
            </a:pPr>
            <a:r>
              <a:rPr lang="vi-VN" sz="1800" dirty="0">
                <a:solidFill>
                  <a:schemeClr val="bg1"/>
                </a:solidFill>
                <a:latin typeface="+mj-lt"/>
              </a:rPr>
              <a:t>C. NST nhân đôi 2 lần và phân bào 2 lần</a:t>
            </a:r>
          </a:p>
          <a:p>
            <a:pPr algn="just">
              <a:lnSpc>
                <a:spcPct val="120000"/>
              </a:lnSpc>
            </a:pPr>
            <a:r>
              <a:rPr lang="vi-VN" sz="1800" dirty="0">
                <a:solidFill>
                  <a:schemeClr val="bg1"/>
                </a:solidFill>
                <a:latin typeface="+mj-lt"/>
              </a:rPr>
              <a:t>D. NST nhân đôi 1 lần và phân bào 1 lần</a:t>
            </a:r>
          </a:p>
        </p:txBody>
      </p:sp>
      <p:sp>
        <p:nvSpPr>
          <p:cNvPr id="7" name="TextBox 6"/>
          <p:cNvSpPr txBox="1"/>
          <p:nvPr/>
        </p:nvSpPr>
        <p:spPr>
          <a:xfrm>
            <a:off x="3138655" y="182421"/>
            <a:ext cx="2779928" cy="568169"/>
          </a:xfrm>
          <a:prstGeom prst="rect">
            <a:avLst/>
          </a:prstGeom>
          <a:solidFill>
            <a:srgbClr val="C00000">
              <a:alpha val="22000"/>
            </a:srgbClr>
          </a:solidFill>
        </p:spPr>
        <p:txBody>
          <a:bodyPr wrap="none" rtlCol="0">
            <a:spAutoFit/>
          </a:bodyPr>
          <a:lstStyle/>
          <a:p>
            <a:pPr algn="just">
              <a:lnSpc>
                <a:spcPct val="120000"/>
              </a:lnSpc>
            </a:pPr>
            <a:r>
              <a:rPr lang="vi-VN" sz="2800" b="1" dirty="0">
                <a:solidFill>
                  <a:srgbClr val="FFFF00"/>
                </a:solidFill>
                <a:latin typeface="Myriad Pro Black Cond" panose="020B0806030403020204" pitchFamily="34" charset="0"/>
              </a:rPr>
              <a:t>Câu hỏi trắc nghiệm</a:t>
            </a:r>
          </a:p>
        </p:txBody>
      </p:sp>
      <p:sp>
        <p:nvSpPr>
          <p:cNvPr id="8" name="Oval 7"/>
          <p:cNvSpPr/>
          <p:nvPr/>
        </p:nvSpPr>
        <p:spPr>
          <a:xfrm>
            <a:off x="606343" y="1374525"/>
            <a:ext cx="409575"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vi-VN" sz="1600">
              <a:latin typeface="Myriad Pro Black Cond" panose="020B0806030403020204" pitchFamily="34" charset="0"/>
            </a:endParaRPr>
          </a:p>
        </p:txBody>
      </p:sp>
      <p:sp>
        <p:nvSpPr>
          <p:cNvPr id="9" name="Oval 8"/>
          <p:cNvSpPr/>
          <p:nvPr/>
        </p:nvSpPr>
        <p:spPr>
          <a:xfrm>
            <a:off x="492685" y="3387975"/>
            <a:ext cx="409575" cy="38482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vi-VN" sz="1600">
              <a:latin typeface="Myriad Pro Black Cond" panose="020B0806030403020204" pitchFamily="34" charset="0"/>
            </a:endParaRPr>
          </a:p>
        </p:txBody>
      </p:sp>
    </p:spTree>
    <p:extLst>
      <p:ext uri="{BB962C8B-B14F-4D97-AF65-F5344CB8AC3E}">
        <p14:creationId xmlns:p14="http://schemas.microsoft.com/office/powerpoint/2010/main" val="930227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500"/>
                                        <p:tgtEl>
                                          <p:spTgt spid="5">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Effect transition="in" filter="fade">
                                      <p:cBhvr>
                                        <p:cTn id="15" dur="500"/>
                                        <p:tgtEl>
                                          <p:spTgt spid="5">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8" end="8"/>
                                            </p:txEl>
                                          </p:spTgt>
                                        </p:tgtEl>
                                        <p:attrNameLst>
                                          <p:attrName>style.visibility</p:attrName>
                                        </p:attrNameLst>
                                      </p:cBhvr>
                                      <p:to>
                                        <p:strVal val="visible"/>
                                      </p:to>
                                    </p:set>
                                    <p:animEffect transition="in" filter="fade">
                                      <p:cBhvr>
                                        <p:cTn id="18" dur="500"/>
                                        <p:tgtEl>
                                          <p:spTgt spid="5">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animEffect transition="in" filter="fade">
                                      <p:cBhvr>
                                        <p:cTn id="21" dur="500"/>
                                        <p:tgtEl>
                                          <p:spTgt spid="5">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0" end="10"/>
                                            </p:txEl>
                                          </p:spTgt>
                                        </p:tgtEl>
                                        <p:attrNameLst>
                                          <p:attrName>style.visibility</p:attrName>
                                        </p:attrNameLst>
                                      </p:cBhvr>
                                      <p:to>
                                        <p:strVal val="visible"/>
                                      </p:to>
                                    </p:set>
                                    <p:animEffect transition="in" filter="fade">
                                      <p:cBhvr>
                                        <p:cTn id="24" dur="500"/>
                                        <p:tgtEl>
                                          <p:spTgt spid="5">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5000"/>
          </a:schemeClr>
        </a:solidFill>
        <a:effectLst/>
      </p:bgPr>
    </p:bg>
    <p:spTree>
      <p:nvGrpSpPr>
        <p:cNvPr id="1" name=""/>
        <p:cNvGrpSpPr/>
        <p:nvPr/>
      </p:nvGrpSpPr>
      <p:grpSpPr>
        <a:xfrm>
          <a:off x="0" y="0"/>
          <a:ext cx="0" cy="0"/>
          <a:chOff x="0" y="0"/>
          <a:chExt cx="0" cy="0"/>
        </a:xfrm>
      </p:grpSpPr>
      <p:sp>
        <p:nvSpPr>
          <p:cNvPr id="6" name="Rectangle 5"/>
          <p:cNvSpPr/>
          <p:nvPr/>
        </p:nvSpPr>
        <p:spPr>
          <a:xfrm>
            <a:off x="612000" y="904984"/>
            <a:ext cx="8287200" cy="3593676"/>
          </a:xfrm>
          <a:prstGeom prst="rect">
            <a:avLst/>
          </a:prstGeom>
        </p:spPr>
        <p:txBody>
          <a:bodyPr wrap="square">
            <a:spAutoFit/>
          </a:bodyPr>
          <a:lstStyle/>
          <a:p>
            <a:pPr algn="just">
              <a:lnSpc>
                <a:spcPct val="110000"/>
              </a:lnSpc>
            </a:pPr>
            <a:r>
              <a:rPr lang="vi-VN" sz="1600" b="1" dirty="0">
                <a:solidFill>
                  <a:schemeClr val="bg1">
                    <a:lumMod val="50000"/>
                  </a:schemeClr>
                </a:solidFill>
                <a:latin typeface="+mj-lt"/>
              </a:rPr>
              <a:t>Câu 5:</a:t>
            </a:r>
            <a:r>
              <a:rPr lang="vi-VN" sz="1600" dirty="0">
                <a:solidFill>
                  <a:schemeClr val="bg1">
                    <a:lumMod val="50000"/>
                  </a:schemeClr>
                </a:solidFill>
                <a:latin typeface="+mj-lt"/>
              </a:rPr>
              <a:t> Đặc trưng nào dưới đây của nhiễm sắc thể là phù hợp với kì cuối của giảm phân I?</a:t>
            </a:r>
          </a:p>
          <a:p>
            <a:pPr lvl="2" algn="just">
              <a:lnSpc>
                <a:spcPct val="110000"/>
              </a:lnSpc>
            </a:pPr>
            <a:r>
              <a:rPr lang="vi-VN" sz="1600" dirty="0">
                <a:solidFill>
                  <a:schemeClr val="bg1"/>
                </a:solidFill>
                <a:latin typeface="+mj-lt"/>
              </a:rPr>
              <a:t>A. Các nhiễm sắc thể kép nằm gọn trong 2 nhân mới được tạo thành với số lượng là bộ nhiễm sắc thể đơn bội kép.</a:t>
            </a:r>
          </a:p>
          <a:p>
            <a:pPr lvl="2" algn="just">
              <a:lnSpc>
                <a:spcPct val="110000"/>
              </a:lnSpc>
            </a:pPr>
            <a:r>
              <a:rPr lang="vi-VN" sz="1600" dirty="0">
                <a:solidFill>
                  <a:schemeClr val="bg1"/>
                </a:solidFill>
                <a:latin typeface="+mj-lt"/>
              </a:rPr>
              <a:t>B. Các nhiễm sắc thể đơn nằm gọn trong nhân mới được tạo thành với số lượng là bộ nhiễm sắc thể đơn bội.</a:t>
            </a:r>
          </a:p>
          <a:p>
            <a:pPr lvl="2" algn="just">
              <a:lnSpc>
                <a:spcPct val="110000"/>
              </a:lnSpc>
            </a:pPr>
            <a:r>
              <a:rPr lang="vi-VN" sz="1600" dirty="0">
                <a:solidFill>
                  <a:schemeClr val="bg1"/>
                </a:solidFill>
                <a:latin typeface="+mj-lt"/>
              </a:rPr>
              <a:t>C. Các nhiễm sắc thể đơn tháo xoắn trở về dạng sợi mảnh.</a:t>
            </a:r>
          </a:p>
          <a:p>
            <a:pPr lvl="2" algn="just">
              <a:lnSpc>
                <a:spcPct val="110000"/>
              </a:lnSpc>
            </a:pPr>
            <a:r>
              <a:rPr lang="vi-VN" sz="1600" dirty="0">
                <a:solidFill>
                  <a:schemeClr val="bg1"/>
                </a:solidFill>
                <a:latin typeface="+mj-lt"/>
              </a:rPr>
              <a:t>D. Các nhiễm sắc thể kép tháo xoắn trở về dạng sợi mảnh.</a:t>
            </a:r>
          </a:p>
          <a:p>
            <a:pPr algn="just">
              <a:lnSpc>
                <a:spcPct val="110000"/>
              </a:lnSpc>
            </a:pPr>
            <a:endParaRPr lang="vi-VN" sz="1600" dirty="0">
              <a:solidFill>
                <a:schemeClr val="bg1"/>
              </a:solidFill>
              <a:latin typeface="+mj-lt"/>
            </a:endParaRPr>
          </a:p>
          <a:p>
            <a:pPr algn="just">
              <a:lnSpc>
                <a:spcPct val="110000"/>
              </a:lnSpc>
            </a:pPr>
            <a:r>
              <a:rPr lang="vi-VN" sz="1600" b="1" dirty="0">
                <a:solidFill>
                  <a:schemeClr val="bg1">
                    <a:lumMod val="50000"/>
                  </a:schemeClr>
                </a:solidFill>
                <a:latin typeface="+mj-lt"/>
              </a:rPr>
              <a:t>Câu 6:</a:t>
            </a:r>
            <a:r>
              <a:rPr lang="vi-VN" sz="1600" dirty="0">
                <a:solidFill>
                  <a:schemeClr val="bg1">
                    <a:lumMod val="50000"/>
                  </a:schemeClr>
                </a:solidFill>
                <a:latin typeface="+mj-lt"/>
              </a:rPr>
              <a:t> Trong giảm phân, sự tự nhân đôi của NST xảy ra ở</a:t>
            </a:r>
          </a:p>
          <a:p>
            <a:pPr algn="just">
              <a:lnSpc>
                <a:spcPct val="110000"/>
              </a:lnSpc>
            </a:pPr>
            <a:r>
              <a:rPr lang="vi-VN" sz="1600" dirty="0">
                <a:solidFill>
                  <a:schemeClr val="bg1"/>
                </a:solidFill>
                <a:latin typeface="+mj-lt"/>
              </a:rPr>
              <a:t>A. Kì trung gian của lần phân bào I</a:t>
            </a:r>
          </a:p>
          <a:p>
            <a:pPr algn="just">
              <a:lnSpc>
                <a:spcPct val="110000"/>
              </a:lnSpc>
            </a:pPr>
            <a:r>
              <a:rPr lang="vi-VN" sz="1600" dirty="0">
                <a:solidFill>
                  <a:schemeClr val="bg1"/>
                </a:solidFill>
                <a:latin typeface="+mj-lt"/>
              </a:rPr>
              <a:t>B. Kì giữa của lần phân bào I</a:t>
            </a:r>
          </a:p>
          <a:p>
            <a:pPr algn="just">
              <a:lnSpc>
                <a:spcPct val="110000"/>
              </a:lnSpc>
            </a:pPr>
            <a:r>
              <a:rPr lang="vi-VN" sz="1600" dirty="0">
                <a:solidFill>
                  <a:schemeClr val="bg1"/>
                </a:solidFill>
                <a:latin typeface="+mj-lt"/>
              </a:rPr>
              <a:t>C. Kì trung gian của lần phân bào II</a:t>
            </a:r>
          </a:p>
          <a:p>
            <a:pPr algn="just">
              <a:lnSpc>
                <a:spcPct val="110000"/>
              </a:lnSpc>
            </a:pPr>
            <a:r>
              <a:rPr lang="vi-VN" sz="1600" dirty="0">
                <a:solidFill>
                  <a:schemeClr val="bg1"/>
                </a:solidFill>
                <a:latin typeface="+mj-lt"/>
              </a:rPr>
              <a:t>D. Kì giữa của lần phân bào II</a:t>
            </a:r>
          </a:p>
        </p:txBody>
      </p:sp>
      <p:sp>
        <p:nvSpPr>
          <p:cNvPr id="8" name="TextBox 7"/>
          <p:cNvSpPr txBox="1"/>
          <p:nvPr/>
        </p:nvSpPr>
        <p:spPr>
          <a:xfrm>
            <a:off x="3174655" y="288925"/>
            <a:ext cx="2779928" cy="523220"/>
          </a:xfrm>
          <a:prstGeom prst="rect">
            <a:avLst/>
          </a:prstGeom>
          <a:solidFill>
            <a:srgbClr val="C00000">
              <a:alpha val="22000"/>
            </a:srgbClr>
          </a:solidFill>
        </p:spPr>
        <p:txBody>
          <a:bodyPr wrap="none" rtlCol="0">
            <a:spAutoFit/>
          </a:bodyPr>
          <a:lstStyle/>
          <a:p>
            <a:r>
              <a:rPr lang="vi-VN" sz="2800" b="1" dirty="0">
                <a:solidFill>
                  <a:srgbClr val="FFFF00"/>
                </a:solidFill>
                <a:latin typeface="Myriad Pro Black Cond" panose="020B0806030403020204" pitchFamily="34" charset="0"/>
              </a:rPr>
              <a:t>Câu hỏi trắc nghiệm</a:t>
            </a:r>
          </a:p>
        </p:txBody>
      </p:sp>
      <p:sp>
        <p:nvSpPr>
          <p:cNvPr id="9" name="Oval 8"/>
          <p:cNvSpPr/>
          <p:nvPr/>
        </p:nvSpPr>
        <p:spPr>
          <a:xfrm>
            <a:off x="517525" y="1181175"/>
            <a:ext cx="409575"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latin typeface="Myriad Pro Black Cond" panose="020B0806030403020204" pitchFamily="34" charset="0"/>
            </a:endParaRPr>
          </a:p>
        </p:txBody>
      </p:sp>
      <p:sp>
        <p:nvSpPr>
          <p:cNvPr id="10" name="Oval 9"/>
          <p:cNvSpPr/>
          <p:nvPr/>
        </p:nvSpPr>
        <p:spPr>
          <a:xfrm>
            <a:off x="516650" y="3614400"/>
            <a:ext cx="409575"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latin typeface="Myriad Pro Black Cond" panose="020B0806030403020204" pitchFamily="34" charset="0"/>
            </a:endParaRPr>
          </a:p>
        </p:txBody>
      </p:sp>
    </p:spTree>
    <p:extLst>
      <p:ext uri="{BB962C8B-B14F-4D97-AF65-F5344CB8AC3E}">
        <p14:creationId xmlns:p14="http://schemas.microsoft.com/office/powerpoint/2010/main" val="18654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Effect transition="in" filter="fade">
                                      <p:cBhvr>
                                        <p:cTn id="15" dur="500"/>
                                        <p:tgtEl>
                                          <p:spTgt spid="6">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8" end="8"/>
                                            </p:txEl>
                                          </p:spTgt>
                                        </p:tgtEl>
                                        <p:attrNameLst>
                                          <p:attrName>style.visibility</p:attrName>
                                        </p:attrNameLst>
                                      </p:cBhvr>
                                      <p:to>
                                        <p:strVal val="visible"/>
                                      </p:to>
                                    </p:set>
                                    <p:animEffect transition="in" filter="fade">
                                      <p:cBhvr>
                                        <p:cTn id="18" dur="500"/>
                                        <p:tgtEl>
                                          <p:spTgt spid="6">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animEffect transition="in" filter="fade">
                                      <p:cBhvr>
                                        <p:cTn id="21" dur="500"/>
                                        <p:tgtEl>
                                          <p:spTgt spid="6">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10" end="10"/>
                                            </p:txEl>
                                          </p:spTgt>
                                        </p:tgtEl>
                                        <p:attrNameLst>
                                          <p:attrName>style.visibility</p:attrName>
                                        </p:attrNameLst>
                                      </p:cBhvr>
                                      <p:to>
                                        <p:strVal val="visible"/>
                                      </p:to>
                                    </p:set>
                                    <p:animEffect transition="in" filter="fade">
                                      <p:cBhvr>
                                        <p:cTn id="24" dur="500"/>
                                        <p:tgtEl>
                                          <p:spTgt spid="6">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2636"/>
        <p:cNvGrpSpPr/>
        <p:nvPr/>
      </p:nvGrpSpPr>
      <p:grpSpPr>
        <a:xfrm>
          <a:off x="0" y="0"/>
          <a:ext cx="0" cy="0"/>
          <a:chOff x="0" y="0"/>
          <a:chExt cx="0" cy="0"/>
        </a:xfrm>
      </p:grpSpPr>
      <p:sp>
        <p:nvSpPr>
          <p:cNvPr id="32" name="Google Shape;2346;p37"/>
          <p:cNvSpPr txBox="1">
            <a:spLocks noGrp="1"/>
          </p:cNvSpPr>
          <p:nvPr>
            <p:ph type="title"/>
          </p:nvPr>
        </p:nvSpPr>
        <p:spPr>
          <a:xfrm>
            <a:off x="1402387" y="524932"/>
            <a:ext cx="5975157" cy="1997459"/>
          </a:xfrm>
          <a:prstGeom prst="rect">
            <a:avLst/>
          </a:prstGeom>
          <a:solidFill>
            <a:schemeClr val="accent1">
              <a:alpha val="51000"/>
            </a:schemeClr>
          </a:solidFill>
          <a:ln>
            <a:noFill/>
          </a:ln>
        </p:spPr>
        <p:txBody>
          <a:bodyPr spcFirstLastPara="1" wrap="square" lIns="91425" tIns="91425" rIns="91425" bIns="91425" anchor="ctr" anchorCtr="0">
            <a:noAutofit/>
          </a:bodyPr>
          <a:lstStyle/>
          <a:p>
            <a:r>
              <a:rPr lang="vi-VN" sz="2800" b="1" dirty="0">
                <a:solidFill>
                  <a:schemeClr val="tx1"/>
                </a:solidFill>
                <a:latin typeface="Myriad Pro Black Cond" panose="020B0806030403020204" pitchFamily="34" charset="0"/>
              </a:rPr>
              <a:t>I. </a:t>
            </a:r>
            <a:br>
              <a:rPr lang="vi-VN" sz="2800" b="1" dirty="0">
                <a:solidFill>
                  <a:schemeClr val="tx1"/>
                </a:solidFill>
                <a:latin typeface="Myriad Pro Black Cond" panose="020B0806030403020204" pitchFamily="34" charset="0"/>
              </a:rPr>
            </a:br>
            <a:r>
              <a:rPr lang="vi-VN" sz="2800" b="1" dirty="0">
                <a:solidFill>
                  <a:schemeClr val="tx1"/>
                </a:solidFill>
                <a:latin typeface="Myriad Pro Black Cond" panose="020B0806030403020204" pitchFamily="34" charset="0"/>
              </a:rPr>
              <a:t>Những diễn biến cơ bản của NST trong quá trình giảm phân II</a:t>
            </a:r>
            <a:br>
              <a:rPr lang="vi-VN" sz="2800" b="1" dirty="0">
                <a:solidFill>
                  <a:schemeClr val="tx1"/>
                </a:solidFill>
                <a:latin typeface="Myriad Pro Black Cond" panose="020B0806030403020204" pitchFamily="34" charset="0"/>
              </a:rPr>
            </a:br>
            <a:endParaRPr sz="2800" b="1" dirty="0">
              <a:solidFill>
                <a:schemeClr val="tx1"/>
              </a:solidFill>
              <a:latin typeface="Myriad Pro Black Cond" panose="020B0806030403020204" pitchFamily="34" charset="0"/>
            </a:endParaRPr>
          </a:p>
        </p:txBody>
      </p:sp>
      <p:sp>
        <p:nvSpPr>
          <p:cNvPr id="33" name="Google Shape;2349;p37"/>
          <p:cNvSpPr txBox="1">
            <a:spLocks noGrp="1"/>
          </p:cNvSpPr>
          <p:nvPr>
            <p:ph type="title" idx="3"/>
          </p:nvPr>
        </p:nvSpPr>
        <p:spPr>
          <a:xfrm>
            <a:off x="1402387" y="2674791"/>
            <a:ext cx="5943600" cy="1997459"/>
          </a:xfrm>
          <a:prstGeom prst="rect">
            <a:avLst/>
          </a:prstGeom>
          <a:solidFill>
            <a:schemeClr val="accent1">
              <a:alpha val="51000"/>
            </a:schemeClr>
          </a:solidFill>
        </p:spPr>
        <p:txBody>
          <a:bodyPr spcFirstLastPara="1" wrap="square" lIns="91425" tIns="91425" rIns="91425" bIns="91425" anchor="ctr" anchorCtr="0">
            <a:noAutofit/>
          </a:bodyPr>
          <a:lstStyle/>
          <a:p>
            <a:pPr marL="0" lvl="0" indent="0" rtl="0">
              <a:spcBef>
                <a:spcPts val="0"/>
              </a:spcBef>
              <a:spcAft>
                <a:spcPts val="0"/>
              </a:spcAft>
              <a:buNone/>
            </a:pPr>
            <a:r>
              <a:rPr lang="vi-VN" sz="2800" b="1" dirty="0">
                <a:solidFill>
                  <a:schemeClr val="tx1"/>
                </a:solidFill>
                <a:latin typeface="Myriad Pro Black Cond" panose="020B0806030403020204" pitchFamily="34" charset="0"/>
              </a:rPr>
              <a:t>II. </a:t>
            </a:r>
            <a:br>
              <a:rPr lang="vi-VN" sz="2800" b="1" dirty="0">
                <a:solidFill>
                  <a:schemeClr val="tx1"/>
                </a:solidFill>
                <a:latin typeface="Myriad Pro Black Cond" panose="020B0806030403020204" pitchFamily="34" charset="0"/>
              </a:rPr>
            </a:br>
            <a:r>
              <a:rPr lang="vi-VN" sz="2800" b="1" dirty="0">
                <a:solidFill>
                  <a:schemeClr val="tx1"/>
                </a:solidFill>
                <a:latin typeface="Myriad Pro Black Cond" panose="020B0806030403020204" pitchFamily="34" charset="0"/>
              </a:rPr>
              <a:t>Những diễn biến cơ bản của NST trong quá trình giảm phân I</a:t>
            </a:r>
            <a:endParaRPr sz="2800" b="1" dirty="0">
              <a:solidFill>
                <a:schemeClr val="tx1"/>
              </a:solidFill>
              <a:latin typeface="Myriad Pro Black Cond" panose="020B0806030403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itle 1"/>
          <p:cNvSpPr>
            <a:spLocks noGrp="1"/>
          </p:cNvSpPr>
          <p:nvPr>
            <p:ph type="title"/>
          </p:nvPr>
        </p:nvSpPr>
        <p:spPr>
          <a:xfrm>
            <a:off x="876614" y="1775271"/>
            <a:ext cx="7164847" cy="2457450"/>
          </a:xfrm>
        </p:spPr>
        <p:txBody>
          <a:bodyPr/>
          <a:lstStyle/>
          <a:p>
            <a:r>
              <a:rPr lang="vi-VN" sz="4400" b="1" dirty="0">
                <a:latin typeface="Myriad Pro Black Cond" panose="020B0806030403020204" pitchFamily="34" charset="0"/>
              </a:rPr>
              <a:t>CẢM ƠN QUÝ THẦY CÔ VÀ CÁC BẠN ĐÃ THEO DÕI BÀI GIẢNG!</a:t>
            </a:r>
          </a:p>
        </p:txBody>
      </p:sp>
    </p:spTree>
    <p:extLst>
      <p:ext uri="{BB962C8B-B14F-4D97-AF65-F5344CB8AC3E}">
        <p14:creationId xmlns:p14="http://schemas.microsoft.com/office/powerpoint/2010/main" val="1991643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1000" fill="hold"/>
                                        <p:tgtEl>
                                          <p:spTgt spid="93"/>
                                        </p:tgtEl>
                                        <p:attrNameLst>
                                          <p:attrName>ppt_w</p:attrName>
                                        </p:attrNameLst>
                                      </p:cBhvr>
                                      <p:tavLst>
                                        <p:tav tm="0">
                                          <p:val>
                                            <p:fltVal val="0"/>
                                          </p:val>
                                        </p:tav>
                                        <p:tav tm="100000">
                                          <p:val>
                                            <p:strVal val="#ppt_w"/>
                                          </p:val>
                                        </p:tav>
                                      </p:tavLst>
                                    </p:anim>
                                    <p:anim calcmode="lin" valueType="num">
                                      <p:cBhvr>
                                        <p:cTn id="8" dur="1000" fill="hold"/>
                                        <p:tgtEl>
                                          <p:spTgt spid="93"/>
                                        </p:tgtEl>
                                        <p:attrNameLst>
                                          <p:attrName>ppt_h</p:attrName>
                                        </p:attrNameLst>
                                      </p:cBhvr>
                                      <p:tavLst>
                                        <p:tav tm="0">
                                          <p:val>
                                            <p:fltVal val="0"/>
                                          </p:val>
                                        </p:tav>
                                        <p:tav tm="100000">
                                          <p:val>
                                            <p:strVal val="#ppt_h"/>
                                          </p:val>
                                        </p:tav>
                                      </p:tavLst>
                                    </p:anim>
                                    <p:anim calcmode="lin" valueType="num">
                                      <p:cBhvr>
                                        <p:cTn id="9" dur="1000" fill="hold"/>
                                        <p:tgtEl>
                                          <p:spTgt spid="93"/>
                                        </p:tgtEl>
                                        <p:attrNameLst>
                                          <p:attrName>style.rotation</p:attrName>
                                        </p:attrNameLst>
                                      </p:cBhvr>
                                      <p:tavLst>
                                        <p:tav tm="0">
                                          <p:val>
                                            <p:fltVal val="90"/>
                                          </p:val>
                                        </p:tav>
                                        <p:tav tm="100000">
                                          <p:val>
                                            <p:fltVal val="0"/>
                                          </p:val>
                                        </p:tav>
                                      </p:tavLst>
                                    </p:anim>
                                    <p:animEffect transition="in" filter="fade">
                                      <p:cBhvr>
                                        <p:cTn id="10"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8"/>
        <p:cNvGrpSpPr/>
        <p:nvPr/>
      </p:nvGrpSpPr>
      <p:grpSpPr>
        <a:xfrm>
          <a:off x="0" y="0"/>
          <a:ext cx="0" cy="0"/>
          <a:chOff x="0" y="0"/>
          <a:chExt cx="0" cy="0"/>
        </a:xfrm>
      </p:grpSpPr>
      <p:sp>
        <p:nvSpPr>
          <p:cNvPr id="2726" name="Google Shape;2726;p33"/>
          <p:cNvSpPr txBox="1">
            <a:spLocks noGrp="1"/>
          </p:cNvSpPr>
          <p:nvPr>
            <p:ph type="subTitle" idx="1"/>
          </p:nvPr>
        </p:nvSpPr>
        <p:spPr>
          <a:xfrm>
            <a:off x="578538" y="1432714"/>
            <a:ext cx="5530207" cy="2711534"/>
          </a:xfrm>
          <a:prstGeom prst="rect">
            <a:avLst/>
          </a:prstGeom>
        </p:spPr>
        <p:txBody>
          <a:bodyPr spcFirstLastPara="1" wrap="square" lIns="91425" tIns="91425" rIns="91425" bIns="91425" anchor="t" anchorCtr="0">
            <a:noAutofit/>
          </a:bodyPr>
          <a:lstStyle/>
          <a:p>
            <a:pPr marL="0" indent="0" algn="just">
              <a:lnSpc>
                <a:spcPct val="120000"/>
              </a:lnSpc>
              <a:spcAft>
                <a:spcPts val="1600"/>
              </a:spcAft>
              <a:buClr>
                <a:schemeClr val="dk1"/>
              </a:buClr>
              <a:buSzPts val="1100"/>
            </a:pPr>
            <a:r>
              <a:rPr lang="vi-VN" sz="2400" b="1" dirty="0">
                <a:latin typeface="Myriad Pro Black Cond" panose="020B0806030403020204" pitchFamily="34" charset="0"/>
              </a:rPr>
              <a:t>Giảm phân là quá trình phân bào chỉ xảy ra ở các tế bào sinh dục chín (tế bào sinh tinh và sinh trứng), kết quả của giảm phân là tạo ra các giao tử (tinh trùng hoặc trứng) mang một nửa bộ nhiễm sắc thế của tế bào mẹ ban đầu.</a:t>
            </a:r>
          </a:p>
          <a:p>
            <a:pPr marL="0" lvl="0" indent="0" algn="just" rtl="0">
              <a:lnSpc>
                <a:spcPct val="120000"/>
              </a:lnSpc>
              <a:spcBef>
                <a:spcPts val="0"/>
              </a:spcBef>
              <a:spcAft>
                <a:spcPts val="1600"/>
              </a:spcAft>
              <a:buClr>
                <a:schemeClr val="dk1"/>
              </a:buClr>
              <a:buSzPts val="1100"/>
              <a:buFont typeface="Arial"/>
              <a:buNone/>
            </a:pPr>
            <a:endParaRPr lang="vi-VN" sz="2400" b="1" dirty="0">
              <a:latin typeface="Myriad Pro Black Cond" panose="020B0806030403020204" pitchFamily="34" charset="0"/>
            </a:endParaRPr>
          </a:p>
        </p:txBody>
      </p:sp>
      <p:pic>
        <p:nvPicPr>
          <p:cNvPr id="70" name="Picture 4" descr="Diễn Biến Của Quá Trình Giảm Phân - nhóm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97" l="0" r="96474">
                        <a14:foregroundMark x1="30128" y1="2685" x2="47756" y2="17785"/>
                        <a14:foregroundMark x1="26282" y1="23658" x2="51282" y2="36409"/>
                        <a14:foregroundMark x1="26603" y1="63423" x2="48718" y2="77181"/>
                        <a14:foregroundMark x1="51603" y1="81879" x2="69551" y2="96309"/>
                        <a14:foregroundMark x1="5769" y1="85403" x2="32372" y2="95302"/>
                      </a14:backgroundRemoval>
                    </a14:imgEffect>
                  </a14:imgLayer>
                </a14:imgProps>
              </a:ext>
              <a:ext uri="{28A0092B-C50C-407E-A947-70E740481C1C}">
                <a14:useLocalDpi xmlns:a14="http://schemas.microsoft.com/office/drawing/2010/main" val="0"/>
              </a:ext>
            </a:extLst>
          </a:blip>
          <a:srcRect/>
          <a:stretch>
            <a:fillRect/>
          </a:stretch>
        </p:blipFill>
        <p:spPr bwMode="auto">
          <a:xfrm>
            <a:off x="5932338" y="504000"/>
            <a:ext cx="2271900" cy="4339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0"/>
        <p:cNvGrpSpPr/>
        <p:nvPr/>
      </p:nvGrpSpPr>
      <p:grpSpPr>
        <a:xfrm>
          <a:off x="0" y="0"/>
          <a:ext cx="0" cy="0"/>
          <a:chOff x="0" y="0"/>
          <a:chExt cx="0" cy="0"/>
        </a:xfrm>
      </p:grpSpPr>
      <p:sp>
        <p:nvSpPr>
          <p:cNvPr id="2733" name="Google Shape;2733;p34"/>
          <p:cNvSpPr txBox="1">
            <a:spLocks noGrp="1"/>
          </p:cNvSpPr>
          <p:nvPr>
            <p:ph type="title" idx="2"/>
          </p:nvPr>
        </p:nvSpPr>
        <p:spPr>
          <a:xfrm>
            <a:off x="640925" y="1247813"/>
            <a:ext cx="3401700" cy="841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b="1">
                <a:latin typeface="Myriad Pro Black Cond" panose="020B0806030403020204" pitchFamily="34" charset="0"/>
              </a:rPr>
              <a:t>01</a:t>
            </a:r>
            <a:endParaRPr b="1">
              <a:latin typeface="Myriad Pro Black Cond" panose="020B0806030403020204" pitchFamily="34" charset="0"/>
            </a:endParaRPr>
          </a:p>
        </p:txBody>
      </p:sp>
      <p:sp>
        <p:nvSpPr>
          <p:cNvPr id="93" name="Google Shape;2346;p37"/>
          <p:cNvSpPr txBox="1">
            <a:spLocks/>
          </p:cNvSpPr>
          <p:nvPr/>
        </p:nvSpPr>
        <p:spPr>
          <a:xfrm>
            <a:off x="715947" y="2216416"/>
            <a:ext cx="4892853" cy="1997459"/>
          </a:xfrm>
          <a:prstGeom prst="rect">
            <a:avLst/>
          </a:prstGeom>
          <a:solidFill>
            <a:schemeClr val="accent1">
              <a:alpha val="51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1pPr>
            <a:lvl2pPr marR="0" lvl="1"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a:lnSpc>
                <a:spcPct val="100000"/>
              </a:lnSpc>
            </a:pPr>
            <a:r>
              <a:rPr lang="vi-VN" sz="3200" b="1" dirty="0">
                <a:latin typeface="Myriad Pro Black Cond" panose="020B0806030403020204" pitchFamily="34" charset="0"/>
              </a:rPr>
              <a:t>Những diễn biến cơ bản của NST trong quá trình giảm phân I</a:t>
            </a:r>
            <a:br>
              <a:rPr lang="vi-VN" sz="3200" b="1" dirty="0">
                <a:latin typeface="Myriad Pro Black Cond" panose="020B0806030403020204" pitchFamily="34" charset="0"/>
              </a:rPr>
            </a:br>
            <a:endParaRPr lang="vi-VN" sz="3200" b="1" dirty="0">
              <a:latin typeface="Myriad Pro Black Cond" panose="020B0806030403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368" name="Freeform 8" descr="Stationery"/>
          <p:cNvSpPr>
            <a:spLocks/>
          </p:cNvSpPr>
          <p:nvPr/>
        </p:nvSpPr>
        <p:spPr bwMode="auto">
          <a:xfrm rot="678700">
            <a:off x="5148263" y="2572941"/>
            <a:ext cx="1526381" cy="1419225"/>
          </a:xfrm>
          <a:custGeom>
            <a:avLst/>
            <a:gdLst>
              <a:gd name="T0" fmla="*/ 2147483647 w 1205"/>
              <a:gd name="T1" fmla="*/ 2147483647 h 1107"/>
              <a:gd name="T2" fmla="*/ 2147483647 w 1205"/>
              <a:gd name="T3" fmla="*/ 2147483647 h 1107"/>
              <a:gd name="T4" fmla="*/ 2147483647 w 1205"/>
              <a:gd name="T5" fmla="*/ 2147483647 h 1107"/>
              <a:gd name="T6" fmla="*/ 2147483647 w 1205"/>
              <a:gd name="T7" fmla="*/ 2147483647 h 1107"/>
              <a:gd name="T8" fmla="*/ 2147483647 w 1205"/>
              <a:gd name="T9" fmla="*/ 2147483647 h 1107"/>
              <a:gd name="T10" fmla="*/ 2147483647 w 1205"/>
              <a:gd name="T11" fmla="*/ 2147483647 h 1107"/>
              <a:gd name="T12" fmla="*/ 2147483647 w 1205"/>
              <a:gd name="T13" fmla="*/ 2147483647 h 1107"/>
              <a:gd name="T14" fmla="*/ 2147483647 w 1205"/>
              <a:gd name="T15" fmla="*/ 2147483647 h 1107"/>
              <a:gd name="T16" fmla="*/ 2147483647 w 1205"/>
              <a:gd name="T17" fmla="*/ 2147483647 h 1107"/>
              <a:gd name="T18" fmla="*/ 2147483647 w 1205"/>
              <a:gd name="T19" fmla="*/ 2147483647 h 1107"/>
              <a:gd name="T20" fmla="*/ 2147483647 w 1205"/>
              <a:gd name="T21" fmla="*/ 2147483647 h 1107"/>
              <a:gd name="T22" fmla="*/ 2147483647 w 1205"/>
              <a:gd name="T23" fmla="*/ 2147483647 h 1107"/>
              <a:gd name="T24" fmla="*/ 2147483647 w 1205"/>
              <a:gd name="T25" fmla="*/ 214748364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88" lon="21299988"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369" name="AutoShape 9"/>
          <p:cNvSpPr>
            <a:spLocks noChangeArrowheads="1"/>
          </p:cNvSpPr>
          <p:nvPr/>
        </p:nvSpPr>
        <p:spPr bwMode="auto">
          <a:xfrm>
            <a:off x="5997179" y="2696766"/>
            <a:ext cx="154781" cy="197644"/>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370" name="Freeform 10" descr="Stationery"/>
          <p:cNvSpPr>
            <a:spLocks/>
          </p:cNvSpPr>
          <p:nvPr/>
        </p:nvSpPr>
        <p:spPr bwMode="auto">
          <a:xfrm rot="678700">
            <a:off x="5954316" y="310753"/>
            <a:ext cx="1613297" cy="1498997"/>
          </a:xfrm>
          <a:custGeom>
            <a:avLst/>
            <a:gdLst>
              <a:gd name="T0" fmla="*/ 2147483647 w 1205"/>
              <a:gd name="T1" fmla="*/ 2147483647 h 1107"/>
              <a:gd name="T2" fmla="*/ 2147483647 w 1205"/>
              <a:gd name="T3" fmla="*/ 2147483647 h 1107"/>
              <a:gd name="T4" fmla="*/ 2147483647 w 1205"/>
              <a:gd name="T5" fmla="*/ 2147483647 h 1107"/>
              <a:gd name="T6" fmla="*/ 2147483647 w 1205"/>
              <a:gd name="T7" fmla="*/ 2147483647 h 1107"/>
              <a:gd name="T8" fmla="*/ 2147483647 w 1205"/>
              <a:gd name="T9" fmla="*/ 2147483647 h 1107"/>
              <a:gd name="T10" fmla="*/ 2147483647 w 1205"/>
              <a:gd name="T11" fmla="*/ 2147483647 h 1107"/>
              <a:gd name="T12" fmla="*/ 2147483647 w 1205"/>
              <a:gd name="T13" fmla="*/ 2147483647 h 1107"/>
              <a:gd name="T14" fmla="*/ 2147483647 w 1205"/>
              <a:gd name="T15" fmla="*/ 2147483647 h 1107"/>
              <a:gd name="T16" fmla="*/ 2147483647 w 1205"/>
              <a:gd name="T17" fmla="*/ 2147483647 h 1107"/>
              <a:gd name="T18" fmla="*/ 2147483647 w 1205"/>
              <a:gd name="T19" fmla="*/ 2147483647 h 1107"/>
              <a:gd name="T20" fmla="*/ 2147483647 w 1205"/>
              <a:gd name="T21" fmla="*/ 2147483647 h 1107"/>
              <a:gd name="T22" fmla="*/ 2147483647 w 1205"/>
              <a:gd name="T23" fmla="*/ 2147483647 h 1107"/>
              <a:gd name="T24" fmla="*/ 2147483647 w 1205"/>
              <a:gd name="T25" fmla="*/ 214748364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88" lon="21299988"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371" name="AutoShape 11"/>
          <p:cNvSpPr>
            <a:spLocks noChangeArrowheads="1"/>
          </p:cNvSpPr>
          <p:nvPr/>
        </p:nvSpPr>
        <p:spPr bwMode="auto">
          <a:xfrm>
            <a:off x="7286626" y="964406"/>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372" name="AutoShape 12"/>
          <p:cNvSpPr>
            <a:spLocks noChangeArrowheads="1"/>
          </p:cNvSpPr>
          <p:nvPr/>
        </p:nvSpPr>
        <p:spPr bwMode="auto">
          <a:xfrm>
            <a:off x="6041232" y="972741"/>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nvGrpSpPr>
          <p:cNvPr id="15373" name="Group 13"/>
          <p:cNvGrpSpPr>
            <a:grpSpLocks/>
          </p:cNvGrpSpPr>
          <p:nvPr/>
        </p:nvGrpSpPr>
        <p:grpSpPr bwMode="auto">
          <a:xfrm>
            <a:off x="6155531" y="556023"/>
            <a:ext cx="1181100" cy="1035844"/>
            <a:chOff x="3824" y="2716"/>
            <a:chExt cx="1137" cy="968"/>
          </a:xfrm>
        </p:grpSpPr>
        <p:sp>
          <p:nvSpPr>
            <p:cNvPr id="15527" name="Oval 14"/>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528" name="Oval 15"/>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529" name="Oval 16"/>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530" name="Oval 17"/>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sp>
        <p:nvSpPr>
          <p:cNvPr id="15374" name="Freeform 18" descr="Stationery"/>
          <p:cNvSpPr>
            <a:spLocks/>
          </p:cNvSpPr>
          <p:nvPr/>
        </p:nvSpPr>
        <p:spPr bwMode="auto">
          <a:xfrm rot="678700">
            <a:off x="1400175" y="297657"/>
            <a:ext cx="1637110" cy="1521619"/>
          </a:xfrm>
          <a:custGeom>
            <a:avLst/>
            <a:gdLst>
              <a:gd name="T0" fmla="*/ 2147483647 w 1205"/>
              <a:gd name="T1" fmla="*/ 2147483647 h 1107"/>
              <a:gd name="T2" fmla="*/ 2147483647 w 1205"/>
              <a:gd name="T3" fmla="*/ 2147483647 h 1107"/>
              <a:gd name="T4" fmla="*/ 2147483647 w 1205"/>
              <a:gd name="T5" fmla="*/ 2147483647 h 1107"/>
              <a:gd name="T6" fmla="*/ 2147483647 w 1205"/>
              <a:gd name="T7" fmla="*/ 2147483647 h 1107"/>
              <a:gd name="T8" fmla="*/ 2147483647 w 1205"/>
              <a:gd name="T9" fmla="*/ 2147483647 h 1107"/>
              <a:gd name="T10" fmla="*/ 2147483647 w 1205"/>
              <a:gd name="T11" fmla="*/ 2147483647 h 1107"/>
              <a:gd name="T12" fmla="*/ 2147483647 w 1205"/>
              <a:gd name="T13" fmla="*/ 2147483647 h 1107"/>
              <a:gd name="T14" fmla="*/ 2147483647 w 1205"/>
              <a:gd name="T15" fmla="*/ 2147483647 h 1107"/>
              <a:gd name="T16" fmla="*/ 2147483647 w 1205"/>
              <a:gd name="T17" fmla="*/ 2147483647 h 1107"/>
              <a:gd name="T18" fmla="*/ 2147483647 w 1205"/>
              <a:gd name="T19" fmla="*/ 2147483647 h 1107"/>
              <a:gd name="T20" fmla="*/ 2147483647 w 1205"/>
              <a:gd name="T21" fmla="*/ 2147483647 h 1107"/>
              <a:gd name="T22" fmla="*/ 2147483647 w 1205"/>
              <a:gd name="T23" fmla="*/ 2147483647 h 1107"/>
              <a:gd name="T24" fmla="*/ 2147483647 w 1205"/>
              <a:gd name="T25" fmla="*/ 214748364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88" lon="21299988"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375" name="Freeform 19"/>
          <p:cNvSpPr>
            <a:spLocks/>
          </p:cNvSpPr>
          <p:nvPr/>
        </p:nvSpPr>
        <p:spPr bwMode="auto">
          <a:xfrm>
            <a:off x="1690688" y="611981"/>
            <a:ext cx="933450" cy="866775"/>
          </a:xfrm>
          <a:custGeom>
            <a:avLst/>
            <a:gdLst>
              <a:gd name="T0" fmla="*/ 2147483647 w 1205"/>
              <a:gd name="T1" fmla="*/ 2147483647 h 1107"/>
              <a:gd name="T2" fmla="*/ 2147483647 w 1205"/>
              <a:gd name="T3" fmla="*/ 2147483647 h 1107"/>
              <a:gd name="T4" fmla="*/ 2147483647 w 1205"/>
              <a:gd name="T5" fmla="*/ 2147483647 h 1107"/>
              <a:gd name="T6" fmla="*/ 2147483647 w 1205"/>
              <a:gd name="T7" fmla="*/ 2147483647 h 1107"/>
              <a:gd name="T8" fmla="*/ 2147483647 w 1205"/>
              <a:gd name="T9" fmla="*/ 2147483647 h 1107"/>
              <a:gd name="T10" fmla="*/ 2147483647 w 1205"/>
              <a:gd name="T11" fmla="*/ 2147483647 h 1107"/>
              <a:gd name="T12" fmla="*/ 2147483647 w 1205"/>
              <a:gd name="T13" fmla="*/ 2147483647 h 1107"/>
              <a:gd name="T14" fmla="*/ 2147483647 w 1205"/>
              <a:gd name="T15" fmla="*/ 2147483647 h 1107"/>
              <a:gd name="T16" fmla="*/ 2147483647 w 1205"/>
              <a:gd name="T17" fmla="*/ 2147483647 h 1107"/>
              <a:gd name="T18" fmla="*/ 2147483647 w 1205"/>
              <a:gd name="T19" fmla="*/ 2147483647 h 1107"/>
              <a:gd name="T20" fmla="*/ 2147483647 w 1205"/>
              <a:gd name="T21" fmla="*/ 2147483647 h 1107"/>
              <a:gd name="T22" fmla="*/ 2147483647 w 1205"/>
              <a:gd name="T23" fmla="*/ 2147483647 h 1107"/>
              <a:gd name="T24" fmla="*/ 2147483647 w 1205"/>
              <a:gd name="T25" fmla="*/ 214748364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376" name="Freeform 20"/>
          <p:cNvSpPr>
            <a:spLocks/>
          </p:cNvSpPr>
          <p:nvPr/>
        </p:nvSpPr>
        <p:spPr bwMode="auto">
          <a:xfrm>
            <a:off x="1776412" y="696516"/>
            <a:ext cx="280988" cy="557213"/>
          </a:xfrm>
          <a:custGeom>
            <a:avLst/>
            <a:gdLst>
              <a:gd name="T0" fmla="*/ 2147483647 w 208"/>
              <a:gd name="T1" fmla="*/ 0 h 412"/>
              <a:gd name="T2" fmla="*/ 2147483647 w 208"/>
              <a:gd name="T3" fmla="*/ 2147483647 h 412"/>
              <a:gd name="T4" fmla="*/ 2147483647 w 208"/>
              <a:gd name="T5" fmla="*/ 2147483647 h 412"/>
              <a:gd name="T6" fmla="*/ 2147483647 w 208"/>
              <a:gd name="T7" fmla="*/ 2147483647 h 412"/>
              <a:gd name="T8" fmla="*/ 2147483647 w 208"/>
              <a:gd name="T9" fmla="*/ 2147483647 h 412"/>
              <a:gd name="T10" fmla="*/ 2147483647 w 208"/>
              <a:gd name="T11" fmla="*/ 2147483647 h 412"/>
              <a:gd name="T12" fmla="*/ 2147483647 w 208"/>
              <a:gd name="T13" fmla="*/ 2147483647 h 412"/>
              <a:gd name="T14" fmla="*/ 2147483647 w 208"/>
              <a:gd name="T15" fmla="*/ 2147483647 h 412"/>
              <a:gd name="T16" fmla="*/ 2147483647 w 208"/>
              <a:gd name="T17" fmla="*/ 2147483647 h 412"/>
              <a:gd name="T18" fmla="*/ 2147483647 w 208"/>
              <a:gd name="T19" fmla="*/ 2147483647 h 412"/>
              <a:gd name="T20" fmla="*/ 2147483647 w 208"/>
              <a:gd name="T21" fmla="*/ 2147483647 h 412"/>
              <a:gd name="T22" fmla="*/ 2147483647 w 208"/>
              <a:gd name="T23" fmla="*/ 2147483647 h 412"/>
              <a:gd name="T24" fmla="*/ 2147483647 w 208"/>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377" name="Freeform 21"/>
          <p:cNvSpPr>
            <a:spLocks/>
          </p:cNvSpPr>
          <p:nvPr/>
        </p:nvSpPr>
        <p:spPr bwMode="auto">
          <a:xfrm>
            <a:off x="1958579" y="684610"/>
            <a:ext cx="534590" cy="521494"/>
          </a:xfrm>
          <a:custGeom>
            <a:avLst/>
            <a:gdLst>
              <a:gd name="T0" fmla="*/ 2147483647 w 451"/>
              <a:gd name="T1" fmla="*/ 2147483647 h 441"/>
              <a:gd name="T2" fmla="*/ 2147483647 w 451"/>
              <a:gd name="T3" fmla="*/ 2147483647 h 441"/>
              <a:gd name="T4" fmla="*/ 2147483647 w 451"/>
              <a:gd name="T5" fmla="*/ 2147483647 h 441"/>
              <a:gd name="T6" fmla="*/ 2147483647 w 451"/>
              <a:gd name="T7" fmla="*/ 2147483647 h 441"/>
              <a:gd name="T8" fmla="*/ 2147483647 w 451"/>
              <a:gd name="T9" fmla="*/ 2147483647 h 441"/>
              <a:gd name="T10" fmla="*/ 2147483647 w 451"/>
              <a:gd name="T11" fmla="*/ 2147483647 h 441"/>
              <a:gd name="T12" fmla="*/ 2147483647 w 451"/>
              <a:gd name="T13" fmla="*/ 2147483647 h 441"/>
              <a:gd name="T14" fmla="*/ 2147483647 w 451"/>
              <a:gd name="T15" fmla="*/ 2147483647 h 441"/>
              <a:gd name="T16" fmla="*/ 2147483647 w 451"/>
              <a:gd name="T17" fmla="*/ 2147483647 h 441"/>
              <a:gd name="T18" fmla="*/ 2147483647 w 451"/>
              <a:gd name="T19" fmla="*/ 2147483647 h 441"/>
              <a:gd name="T20" fmla="*/ 2147483647 w 451"/>
              <a:gd name="T21" fmla="*/ 2147483647 h 441"/>
              <a:gd name="T22" fmla="*/ 2147483647 w 451"/>
              <a:gd name="T23" fmla="*/ 2147483647 h 441"/>
              <a:gd name="T24" fmla="*/ 0 w 451"/>
              <a:gd name="T25" fmla="*/ 2147483647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378" name="Freeform 22"/>
          <p:cNvSpPr>
            <a:spLocks/>
          </p:cNvSpPr>
          <p:nvPr/>
        </p:nvSpPr>
        <p:spPr bwMode="auto">
          <a:xfrm>
            <a:off x="2024063" y="812006"/>
            <a:ext cx="115491" cy="590550"/>
          </a:xfrm>
          <a:custGeom>
            <a:avLst/>
            <a:gdLst>
              <a:gd name="T0" fmla="*/ 2147483647 w 236"/>
              <a:gd name="T1" fmla="*/ 0 h 478"/>
              <a:gd name="T2" fmla="*/ 2147483647 w 236"/>
              <a:gd name="T3" fmla="*/ 2147483647 h 478"/>
              <a:gd name="T4" fmla="*/ 2147483647 w 236"/>
              <a:gd name="T5" fmla="*/ 2147483647 h 478"/>
              <a:gd name="T6" fmla="*/ 2147483647 w 236"/>
              <a:gd name="T7" fmla="*/ 2147483647 h 478"/>
              <a:gd name="T8" fmla="*/ 2147483647 w 236"/>
              <a:gd name="T9" fmla="*/ 2147483647 h 478"/>
              <a:gd name="T10" fmla="*/ 2147483647 w 236"/>
              <a:gd name="T11" fmla="*/ 2147483647 h 478"/>
              <a:gd name="T12" fmla="*/ 2147483647 w 236"/>
              <a:gd name="T13" fmla="*/ 2147483647 h 478"/>
              <a:gd name="T14" fmla="*/ 2147483647 w 236"/>
              <a:gd name="T15" fmla="*/ 2147483647 h 478"/>
              <a:gd name="T16" fmla="*/ 2147483647 w 236"/>
              <a:gd name="T17" fmla="*/ 2147483647 h 478"/>
              <a:gd name="T18" fmla="*/ 2147483647 w 236"/>
              <a:gd name="T19" fmla="*/ 2147483647 h 478"/>
              <a:gd name="T20" fmla="*/ 2147483647 w 236"/>
              <a:gd name="T21" fmla="*/ 2147483647 h 478"/>
              <a:gd name="T22" fmla="*/ 2147483647 w 236"/>
              <a:gd name="T23" fmla="*/ 2147483647 h 478"/>
              <a:gd name="T24" fmla="*/ 2147483647 w 236"/>
              <a:gd name="T25" fmla="*/ 2147483647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379" name="Freeform 23"/>
          <p:cNvSpPr>
            <a:spLocks/>
          </p:cNvSpPr>
          <p:nvPr/>
        </p:nvSpPr>
        <p:spPr bwMode="auto">
          <a:xfrm rot="3920436">
            <a:off x="1975248" y="898923"/>
            <a:ext cx="572690" cy="239315"/>
          </a:xfrm>
          <a:custGeom>
            <a:avLst/>
            <a:gdLst>
              <a:gd name="T0" fmla="*/ 2147483647 w 451"/>
              <a:gd name="T1" fmla="*/ 2147483647 h 441"/>
              <a:gd name="T2" fmla="*/ 2147483647 w 451"/>
              <a:gd name="T3" fmla="*/ 2147483647 h 441"/>
              <a:gd name="T4" fmla="*/ 2147483647 w 451"/>
              <a:gd name="T5" fmla="*/ 2147483647 h 441"/>
              <a:gd name="T6" fmla="*/ 2147483647 w 451"/>
              <a:gd name="T7" fmla="*/ 2147483647 h 441"/>
              <a:gd name="T8" fmla="*/ 2147483647 w 451"/>
              <a:gd name="T9" fmla="*/ 2147483647 h 441"/>
              <a:gd name="T10" fmla="*/ 2147483647 w 451"/>
              <a:gd name="T11" fmla="*/ 2147483647 h 441"/>
              <a:gd name="T12" fmla="*/ 2147483647 w 451"/>
              <a:gd name="T13" fmla="*/ 2147483647 h 441"/>
              <a:gd name="T14" fmla="*/ 2147483647 w 451"/>
              <a:gd name="T15" fmla="*/ 2147483647 h 441"/>
              <a:gd name="T16" fmla="*/ 2147483647 w 451"/>
              <a:gd name="T17" fmla="*/ 2147483647 h 441"/>
              <a:gd name="T18" fmla="*/ 2147483647 w 451"/>
              <a:gd name="T19" fmla="*/ 2147483647 h 441"/>
              <a:gd name="T20" fmla="*/ 2147483647 w 451"/>
              <a:gd name="T21" fmla="*/ 2147483647 h 441"/>
              <a:gd name="T22" fmla="*/ 2147483647 w 451"/>
              <a:gd name="T23" fmla="*/ 2147483647 h 441"/>
              <a:gd name="T24" fmla="*/ 0 w 451"/>
              <a:gd name="T25" fmla="*/ 2147483647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380" name="AutoShape 24"/>
          <p:cNvSpPr>
            <a:spLocks noChangeArrowheads="1"/>
          </p:cNvSpPr>
          <p:nvPr/>
        </p:nvSpPr>
        <p:spPr bwMode="auto">
          <a:xfrm>
            <a:off x="2311003" y="431006"/>
            <a:ext cx="165497" cy="210741"/>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381" name="Oval 25"/>
          <p:cNvSpPr>
            <a:spLocks noChangeArrowheads="1"/>
          </p:cNvSpPr>
          <p:nvPr/>
        </p:nvSpPr>
        <p:spPr bwMode="auto">
          <a:xfrm>
            <a:off x="1935957" y="928688"/>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382" name="Oval 26"/>
          <p:cNvSpPr>
            <a:spLocks noChangeArrowheads="1"/>
          </p:cNvSpPr>
          <p:nvPr/>
        </p:nvSpPr>
        <p:spPr bwMode="auto">
          <a:xfrm>
            <a:off x="2160985" y="862013"/>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383" name="Oval 27"/>
          <p:cNvSpPr>
            <a:spLocks noChangeArrowheads="1"/>
          </p:cNvSpPr>
          <p:nvPr/>
        </p:nvSpPr>
        <p:spPr bwMode="auto">
          <a:xfrm>
            <a:off x="2215754" y="984648"/>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384" name="Oval 28"/>
          <p:cNvSpPr>
            <a:spLocks noChangeArrowheads="1"/>
          </p:cNvSpPr>
          <p:nvPr/>
        </p:nvSpPr>
        <p:spPr bwMode="auto">
          <a:xfrm>
            <a:off x="2083594" y="1054894"/>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385" name="Oval 29"/>
          <p:cNvSpPr>
            <a:spLocks noChangeArrowheads="1"/>
          </p:cNvSpPr>
          <p:nvPr/>
        </p:nvSpPr>
        <p:spPr bwMode="auto">
          <a:xfrm>
            <a:off x="1890712" y="1196579"/>
            <a:ext cx="129779" cy="12977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nvGrpSpPr>
          <p:cNvPr id="15386" name="Group 30"/>
          <p:cNvGrpSpPr>
            <a:grpSpLocks/>
          </p:cNvGrpSpPr>
          <p:nvPr/>
        </p:nvGrpSpPr>
        <p:grpSpPr bwMode="auto">
          <a:xfrm>
            <a:off x="6386513" y="785812"/>
            <a:ext cx="646510" cy="577454"/>
            <a:chOff x="4956" y="2183"/>
            <a:chExt cx="543" cy="485"/>
          </a:xfrm>
        </p:grpSpPr>
        <p:sp>
          <p:nvSpPr>
            <p:cNvPr id="15515" name="Freeform 31"/>
            <p:cNvSpPr>
              <a:spLocks/>
            </p:cNvSpPr>
            <p:nvPr/>
          </p:nvSpPr>
          <p:spPr bwMode="auto">
            <a:xfrm>
              <a:off x="4956" y="2220"/>
              <a:ext cx="170" cy="289"/>
            </a:xfrm>
            <a:custGeom>
              <a:avLst/>
              <a:gdLst>
                <a:gd name="T0" fmla="*/ 38 w 208"/>
                <a:gd name="T1" fmla="*/ 0 h 412"/>
                <a:gd name="T2" fmla="*/ 6 w 208"/>
                <a:gd name="T3" fmla="*/ 6 h 412"/>
                <a:gd name="T4" fmla="*/ 6 w 208"/>
                <a:gd name="T5" fmla="*/ 13 h 412"/>
                <a:gd name="T6" fmla="*/ 24 w 208"/>
                <a:gd name="T7" fmla="*/ 15 h 412"/>
                <a:gd name="T8" fmla="*/ 30 w 208"/>
                <a:gd name="T9" fmla="*/ 18 h 412"/>
                <a:gd name="T10" fmla="*/ 38 w 208"/>
                <a:gd name="T11" fmla="*/ 18 h 412"/>
                <a:gd name="T12" fmla="*/ 47 w 208"/>
                <a:gd name="T13" fmla="*/ 25 h 412"/>
                <a:gd name="T14" fmla="*/ 33 w 208"/>
                <a:gd name="T15" fmla="*/ 32 h 412"/>
                <a:gd name="T16" fmla="*/ 16 w 208"/>
                <a:gd name="T17" fmla="*/ 34 h 412"/>
                <a:gd name="T18" fmla="*/ 20 w 208"/>
                <a:gd name="T19" fmla="*/ 44 h 412"/>
                <a:gd name="T20" fmla="*/ 27 w 208"/>
                <a:gd name="T21" fmla="*/ 48 h 412"/>
                <a:gd name="T22" fmla="*/ 43 w 208"/>
                <a:gd name="T23" fmla="*/ 47 h 412"/>
                <a:gd name="T24" fmla="*/ 62 w 208"/>
                <a:gd name="T25" fmla="*/ 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516" name="Freeform 32"/>
            <p:cNvSpPr>
              <a:spLocks/>
            </p:cNvSpPr>
            <p:nvPr/>
          </p:nvSpPr>
          <p:spPr bwMode="auto">
            <a:xfrm>
              <a:off x="5148" y="2203"/>
              <a:ext cx="322" cy="271"/>
            </a:xfrm>
            <a:custGeom>
              <a:avLst/>
              <a:gdLst>
                <a:gd name="T0" fmla="*/ 51 w 451"/>
                <a:gd name="T1" fmla="*/ 24 h 441"/>
                <a:gd name="T2" fmla="*/ 60 w 451"/>
                <a:gd name="T3" fmla="*/ 12 h 441"/>
                <a:gd name="T4" fmla="*/ 55 w 451"/>
                <a:gd name="T5" fmla="*/ 10 h 441"/>
                <a:gd name="T6" fmla="*/ 46 w 451"/>
                <a:gd name="T7" fmla="*/ 12 h 441"/>
                <a:gd name="T8" fmla="*/ 42 w 451"/>
                <a:gd name="T9" fmla="*/ 12 h 441"/>
                <a:gd name="T10" fmla="*/ 38 w 451"/>
                <a:gd name="T11" fmla="*/ 12 h 441"/>
                <a:gd name="T12" fmla="*/ 29 w 451"/>
                <a:gd name="T13" fmla="*/ 11 h 441"/>
                <a:gd name="T14" fmla="*/ 30 w 451"/>
                <a:gd name="T15" fmla="*/ 7 h 441"/>
                <a:gd name="T16" fmla="*/ 36 w 451"/>
                <a:gd name="T17" fmla="*/ 4 h 441"/>
                <a:gd name="T18" fmla="*/ 26 w 451"/>
                <a:gd name="T19" fmla="*/ 1 h 441"/>
                <a:gd name="T20" fmla="*/ 21 w 451"/>
                <a:gd name="T21" fmla="*/ 1 h 441"/>
                <a:gd name="T22" fmla="*/ 12 w 451"/>
                <a:gd name="T23" fmla="*/ 2 h 441"/>
                <a:gd name="T24" fmla="*/ 0 w 451"/>
                <a:gd name="T25" fmla="*/ 4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517" name="Freeform 33"/>
            <p:cNvSpPr>
              <a:spLocks/>
            </p:cNvSpPr>
            <p:nvPr/>
          </p:nvSpPr>
          <p:spPr bwMode="auto">
            <a:xfrm>
              <a:off x="5158" y="2354"/>
              <a:ext cx="70" cy="306"/>
            </a:xfrm>
            <a:custGeom>
              <a:avLst/>
              <a:gdLst>
                <a:gd name="T0" fmla="*/ 0 w 236"/>
                <a:gd name="T1" fmla="*/ 0 h 478"/>
                <a:gd name="T2" fmla="*/ 0 w 236"/>
                <a:gd name="T3" fmla="*/ 4 h 478"/>
                <a:gd name="T4" fmla="*/ 0 w 236"/>
                <a:gd name="T5" fmla="*/ 8 h 478"/>
                <a:gd name="T6" fmla="*/ 0 w 236"/>
                <a:gd name="T7" fmla="*/ 10 h 478"/>
                <a:gd name="T8" fmla="*/ 0 w 236"/>
                <a:gd name="T9" fmla="*/ 12 h 478"/>
                <a:gd name="T10" fmla="*/ 0 w 236"/>
                <a:gd name="T11" fmla="*/ 12 h 478"/>
                <a:gd name="T12" fmla="*/ 0 w 236"/>
                <a:gd name="T13" fmla="*/ 17 h 478"/>
                <a:gd name="T14" fmla="*/ 0 w 236"/>
                <a:gd name="T15" fmla="*/ 21 h 478"/>
                <a:gd name="T16" fmla="*/ 0 w 236"/>
                <a:gd name="T17" fmla="*/ 22 h 478"/>
                <a:gd name="T18" fmla="*/ 0 w 236"/>
                <a:gd name="T19" fmla="*/ 29 h 478"/>
                <a:gd name="T20" fmla="*/ 0 w 236"/>
                <a:gd name="T21" fmla="*/ 31 h 478"/>
                <a:gd name="T22" fmla="*/ 0 w 236"/>
                <a:gd name="T23" fmla="*/ 33 h 478"/>
                <a:gd name="T24" fmla="*/ 0 w 236"/>
                <a:gd name="T25" fmla="*/ 31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518" name="Freeform 34"/>
            <p:cNvSpPr>
              <a:spLocks/>
            </p:cNvSpPr>
            <p:nvPr/>
          </p:nvSpPr>
          <p:spPr bwMode="auto">
            <a:xfrm rot="3920436">
              <a:off x="5163" y="2347"/>
              <a:ext cx="298" cy="144"/>
            </a:xfrm>
            <a:custGeom>
              <a:avLst/>
              <a:gdLst>
                <a:gd name="T0" fmla="*/ 32 w 451"/>
                <a:gd name="T1" fmla="*/ 1 h 441"/>
                <a:gd name="T2" fmla="*/ 38 w 451"/>
                <a:gd name="T3" fmla="*/ 0 h 441"/>
                <a:gd name="T4" fmla="*/ 34 w 451"/>
                <a:gd name="T5" fmla="*/ 0 h 441"/>
                <a:gd name="T6" fmla="*/ 29 w 451"/>
                <a:gd name="T7" fmla="*/ 0 h 441"/>
                <a:gd name="T8" fmla="*/ 26 w 451"/>
                <a:gd name="T9" fmla="*/ 0 h 441"/>
                <a:gd name="T10" fmla="*/ 24 w 451"/>
                <a:gd name="T11" fmla="*/ 0 h 441"/>
                <a:gd name="T12" fmla="*/ 18 w 451"/>
                <a:gd name="T13" fmla="*/ 0 h 441"/>
                <a:gd name="T14" fmla="*/ 19 w 451"/>
                <a:gd name="T15" fmla="*/ 0 h 441"/>
                <a:gd name="T16" fmla="*/ 22 w 451"/>
                <a:gd name="T17" fmla="*/ 0 h 441"/>
                <a:gd name="T18" fmla="*/ 16 w 451"/>
                <a:gd name="T19" fmla="*/ 0 h 441"/>
                <a:gd name="T20" fmla="*/ 13 w 451"/>
                <a:gd name="T21" fmla="*/ 0 h 441"/>
                <a:gd name="T22" fmla="*/ 7 w 451"/>
                <a:gd name="T23" fmla="*/ 0 h 441"/>
                <a:gd name="T24" fmla="*/ 0 w 451"/>
                <a:gd name="T25" fmla="*/ 0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519" name="Oval 35"/>
            <p:cNvSpPr>
              <a:spLocks noChangeArrowheads="1"/>
            </p:cNvSpPr>
            <p:nvPr/>
          </p:nvSpPr>
          <p:spPr bwMode="auto">
            <a:xfrm>
              <a:off x="5074" y="2363"/>
              <a:ext cx="39" cy="34"/>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520" name="Oval 36"/>
            <p:cNvSpPr>
              <a:spLocks noChangeArrowheads="1"/>
            </p:cNvSpPr>
            <p:nvPr/>
          </p:nvSpPr>
          <p:spPr bwMode="auto">
            <a:xfrm>
              <a:off x="5320" y="2305"/>
              <a:ext cx="39" cy="33"/>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521" name="Oval 37"/>
            <p:cNvSpPr>
              <a:spLocks noChangeArrowheads="1"/>
            </p:cNvSpPr>
            <p:nvPr/>
          </p:nvSpPr>
          <p:spPr bwMode="auto">
            <a:xfrm>
              <a:off x="5302" y="2407"/>
              <a:ext cx="39" cy="33"/>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522" name="Oval 38"/>
            <p:cNvSpPr>
              <a:spLocks noChangeArrowheads="1"/>
            </p:cNvSpPr>
            <p:nvPr/>
          </p:nvSpPr>
          <p:spPr bwMode="auto">
            <a:xfrm>
              <a:off x="5205" y="2473"/>
              <a:ext cx="39" cy="34"/>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523" name="Freeform 39"/>
            <p:cNvSpPr>
              <a:spLocks/>
            </p:cNvSpPr>
            <p:nvPr/>
          </p:nvSpPr>
          <p:spPr bwMode="auto">
            <a:xfrm>
              <a:off x="5002" y="2207"/>
              <a:ext cx="109" cy="309"/>
            </a:xfrm>
            <a:custGeom>
              <a:avLst/>
              <a:gdLst>
                <a:gd name="T0" fmla="*/ 33 w 134"/>
                <a:gd name="T1" fmla="*/ 0 h 439"/>
                <a:gd name="T2" fmla="*/ 5 w 134"/>
                <a:gd name="T3" fmla="*/ 8 h 439"/>
                <a:gd name="T4" fmla="*/ 2 w 134"/>
                <a:gd name="T5" fmla="*/ 12 h 439"/>
                <a:gd name="T6" fmla="*/ 27 w 134"/>
                <a:gd name="T7" fmla="*/ 18 h 439"/>
                <a:gd name="T8" fmla="*/ 30 w 134"/>
                <a:gd name="T9" fmla="*/ 37 h 439"/>
                <a:gd name="T10" fmla="*/ 22 w 134"/>
                <a:gd name="T11" fmla="*/ 38 h 439"/>
                <a:gd name="T12" fmla="*/ 5 w 134"/>
                <a:gd name="T13" fmla="*/ 41 h 439"/>
                <a:gd name="T14" fmla="*/ 10 w 134"/>
                <a:gd name="T15" fmla="*/ 44 h 439"/>
                <a:gd name="T16" fmla="*/ 19 w 134"/>
                <a:gd name="T17" fmla="*/ 46 h 439"/>
                <a:gd name="T18" fmla="*/ 22 w 134"/>
                <a:gd name="T19" fmla="*/ 51 h 439"/>
                <a:gd name="T20" fmla="*/ 33 w 134"/>
                <a:gd name="T21" fmla="*/ 53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524" name="Freeform 40"/>
            <p:cNvSpPr>
              <a:spLocks/>
            </p:cNvSpPr>
            <p:nvPr/>
          </p:nvSpPr>
          <p:spPr bwMode="auto">
            <a:xfrm>
              <a:off x="5184" y="2373"/>
              <a:ext cx="68" cy="295"/>
            </a:xfrm>
            <a:custGeom>
              <a:avLst/>
              <a:gdLst>
                <a:gd name="T0" fmla="*/ 11 w 83"/>
                <a:gd name="T1" fmla="*/ 0 h 420"/>
                <a:gd name="T2" fmla="*/ 20 w 83"/>
                <a:gd name="T3" fmla="*/ 15 h 420"/>
                <a:gd name="T4" fmla="*/ 7 w 83"/>
                <a:gd name="T5" fmla="*/ 38 h 420"/>
                <a:gd name="T6" fmla="*/ 11 w 83"/>
                <a:gd name="T7" fmla="*/ 44 h 420"/>
                <a:gd name="T8" fmla="*/ 22 w 83"/>
                <a:gd name="T9" fmla="*/ 48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525" name="Freeform 41"/>
            <p:cNvSpPr>
              <a:spLocks/>
            </p:cNvSpPr>
            <p:nvPr/>
          </p:nvSpPr>
          <p:spPr bwMode="auto">
            <a:xfrm>
              <a:off x="5261" y="2297"/>
              <a:ext cx="92" cy="301"/>
            </a:xfrm>
            <a:custGeom>
              <a:avLst/>
              <a:gdLst>
                <a:gd name="T0" fmla="*/ 0 w 113"/>
                <a:gd name="T1" fmla="*/ 1 h 429"/>
                <a:gd name="T2" fmla="*/ 11 w 113"/>
                <a:gd name="T3" fmla="*/ 6 h 429"/>
                <a:gd name="T4" fmla="*/ 20 w 113"/>
                <a:gd name="T5" fmla="*/ 8 h 429"/>
                <a:gd name="T6" fmla="*/ 15 w 113"/>
                <a:gd name="T7" fmla="*/ 20 h 429"/>
                <a:gd name="T8" fmla="*/ 11 w 113"/>
                <a:gd name="T9" fmla="*/ 24 h 429"/>
                <a:gd name="T10" fmla="*/ 32 w 113"/>
                <a:gd name="T11" fmla="*/ 42 h 429"/>
                <a:gd name="T12" fmla="*/ 28 w 113"/>
                <a:gd name="T13" fmla="*/ 46 h 429"/>
                <a:gd name="T14" fmla="*/ 15 w 113"/>
                <a:gd name="T15" fmla="*/ 51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526" name="Freeform 42"/>
            <p:cNvSpPr>
              <a:spLocks/>
            </p:cNvSpPr>
            <p:nvPr/>
          </p:nvSpPr>
          <p:spPr bwMode="auto">
            <a:xfrm>
              <a:off x="5178" y="2183"/>
              <a:ext cx="321" cy="282"/>
            </a:xfrm>
            <a:custGeom>
              <a:avLst/>
              <a:gdLst>
                <a:gd name="T0" fmla="*/ 0 w 394"/>
                <a:gd name="T1" fmla="*/ 1 h 401"/>
                <a:gd name="T2" fmla="*/ 46 w 394"/>
                <a:gd name="T3" fmla="*/ 0 h 401"/>
                <a:gd name="T4" fmla="*/ 57 w 394"/>
                <a:gd name="T5" fmla="*/ 1 h 401"/>
                <a:gd name="T6" fmla="*/ 68 w 394"/>
                <a:gd name="T7" fmla="*/ 12 h 401"/>
                <a:gd name="T8" fmla="*/ 57 w 394"/>
                <a:gd name="T9" fmla="*/ 17 h 401"/>
                <a:gd name="T10" fmla="*/ 51 w 394"/>
                <a:gd name="T11" fmla="*/ 20 h 401"/>
                <a:gd name="T12" fmla="*/ 74 w 394"/>
                <a:gd name="T13" fmla="*/ 23 h 401"/>
                <a:gd name="T14" fmla="*/ 91 w 394"/>
                <a:gd name="T15" fmla="*/ 20 h 401"/>
                <a:gd name="T16" fmla="*/ 112 w 394"/>
                <a:gd name="T17" fmla="*/ 21 h 401"/>
                <a:gd name="T18" fmla="*/ 115 w 394"/>
                <a:gd name="T19" fmla="*/ 27 h 401"/>
                <a:gd name="T20" fmla="*/ 106 w 394"/>
                <a:gd name="T21" fmla="*/ 44 h 401"/>
                <a:gd name="T22" fmla="*/ 103 w 394"/>
                <a:gd name="T23" fmla="*/ 49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grpSp>
      <p:sp>
        <p:nvSpPr>
          <p:cNvPr id="15387" name="Freeform 43" descr="Stationery"/>
          <p:cNvSpPr>
            <a:spLocks/>
          </p:cNvSpPr>
          <p:nvPr/>
        </p:nvSpPr>
        <p:spPr bwMode="auto">
          <a:xfrm rot="678700">
            <a:off x="6474619" y="3371850"/>
            <a:ext cx="1526381" cy="1419225"/>
          </a:xfrm>
          <a:custGeom>
            <a:avLst/>
            <a:gdLst>
              <a:gd name="T0" fmla="*/ 2147483647 w 1205"/>
              <a:gd name="T1" fmla="*/ 2147483647 h 1107"/>
              <a:gd name="T2" fmla="*/ 2147483647 w 1205"/>
              <a:gd name="T3" fmla="*/ 2147483647 h 1107"/>
              <a:gd name="T4" fmla="*/ 2147483647 w 1205"/>
              <a:gd name="T5" fmla="*/ 2147483647 h 1107"/>
              <a:gd name="T6" fmla="*/ 2147483647 w 1205"/>
              <a:gd name="T7" fmla="*/ 2147483647 h 1107"/>
              <a:gd name="T8" fmla="*/ 2147483647 w 1205"/>
              <a:gd name="T9" fmla="*/ 2147483647 h 1107"/>
              <a:gd name="T10" fmla="*/ 2147483647 w 1205"/>
              <a:gd name="T11" fmla="*/ 2147483647 h 1107"/>
              <a:gd name="T12" fmla="*/ 2147483647 w 1205"/>
              <a:gd name="T13" fmla="*/ 2147483647 h 1107"/>
              <a:gd name="T14" fmla="*/ 2147483647 w 1205"/>
              <a:gd name="T15" fmla="*/ 2147483647 h 1107"/>
              <a:gd name="T16" fmla="*/ 2147483647 w 1205"/>
              <a:gd name="T17" fmla="*/ 2147483647 h 1107"/>
              <a:gd name="T18" fmla="*/ 2147483647 w 1205"/>
              <a:gd name="T19" fmla="*/ 2147483647 h 1107"/>
              <a:gd name="T20" fmla="*/ 2147483647 w 1205"/>
              <a:gd name="T21" fmla="*/ 2147483647 h 1107"/>
              <a:gd name="T22" fmla="*/ 2147483647 w 1205"/>
              <a:gd name="T23" fmla="*/ 2147483647 h 1107"/>
              <a:gd name="T24" fmla="*/ 2147483647 w 1205"/>
              <a:gd name="T25" fmla="*/ 214748364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88" lon="21299988"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388" name="AutoShape 44"/>
          <p:cNvSpPr>
            <a:spLocks noChangeArrowheads="1"/>
          </p:cNvSpPr>
          <p:nvPr/>
        </p:nvSpPr>
        <p:spPr bwMode="auto">
          <a:xfrm>
            <a:off x="7323535" y="3495675"/>
            <a:ext cx="154781" cy="197644"/>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nvGrpSpPr>
          <p:cNvPr id="15389" name="Group 45"/>
          <p:cNvGrpSpPr>
            <a:grpSpLocks/>
          </p:cNvGrpSpPr>
          <p:nvPr/>
        </p:nvGrpSpPr>
        <p:grpSpPr bwMode="auto">
          <a:xfrm>
            <a:off x="5429250" y="2899173"/>
            <a:ext cx="914400" cy="848915"/>
            <a:chOff x="2329" y="1630"/>
            <a:chExt cx="768" cy="713"/>
          </a:xfrm>
        </p:grpSpPr>
        <p:sp>
          <p:nvSpPr>
            <p:cNvPr id="15507" name="Freeform 46"/>
            <p:cNvSpPr>
              <a:spLocks/>
            </p:cNvSpPr>
            <p:nvPr/>
          </p:nvSpPr>
          <p:spPr bwMode="auto">
            <a:xfrm>
              <a:off x="2329" y="1630"/>
              <a:ext cx="768" cy="713"/>
            </a:xfrm>
            <a:custGeom>
              <a:avLst/>
              <a:gdLst>
                <a:gd name="T0" fmla="*/ 45 w 1205"/>
                <a:gd name="T1" fmla="*/ 1 h 1107"/>
                <a:gd name="T2" fmla="*/ 18 w 1205"/>
                <a:gd name="T3" fmla="*/ 5 h 1107"/>
                <a:gd name="T4" fmla="*/ 3 w 1205"/>
                <a:gd name="T5" fmla="*/ 25 h 1107"/>
                <a:gd name="T6" fmla="*/ 3 w 1205"/>
                <a:gd name="T7" fmla="*/ 46 h 1107"/>
                <a:gd name="T8" fmla="*/ 6 w 1205"/>
                <a:gd name="T9" fmla="*/ 62 h 1107"/>
                <a:gd name="T10" fmla="*/ 23 w 1205"/>
                <a:gd name="T11" fmla="*/ 75 h 1107"/>
                <a:gd name="T12" fmla="*/ 47 w 1205"/>
                <a:gd name="T13" fmla="*/ 77 h 1107"/>
                <a:gd name="T14" fmla="*/ 70 w 1205"/>
                <a:gd name="T15" fmla="*/ 66 h 1107"/>
                <a:gd name="T16" fmla="*/ 80 w 1205"/>
                <a:gd name="T17" fmla="*/ 43 h 1107"/>
                <a:gd name="T18" fmla="*/ 76 w 1205"/>
                <a:gd name="T19" fmla="*/ 20 h 1107"/>
                <a:gd name="T20" fmla="*/ 67 w 1205"/>
                <a:gd name="T21" fmla="*/ 8 h 1107"/>
                <a:gd name="T22" fmla="*/ 51 w 1205"/>
                <a:gd name="T23" fmla="*/ 1 h 1107"/>
                <a:gd name="T24" fmla="*/ 45 w 1205"/>
                <a:gd name="T25" fmla="*/ 1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508" name="Freeform 47"/>
            <p:cNvSpPr>
              <a:spLocks/>
            </p:cNvSpPr>
            <p:nvPr/>
          </p:nvSpPr>
          <p:spPr bwMode="auto">
            <a:xfrm>
              <a:off x="2496" y="1728"/>
              <a:ext cx="231" cy="458"/>
            </a:xfrm>
            <a:custGeom>
              <a:avLst/>
              <a:gdLst>
                <a:gd name="T0" fmla="*/ 244 w 208"/>
                <a:gd name="T1" fmla="*/ 0 h 412"/>
                <a:gd name="T2" fmla="*/ 40 w 208"/>
                <a:gd name="T3" fmla="*/ 91 h 412"/>
                <a:gd name="T4" fmla="*/ 40 w 208"/>
                <a:gd name="T5" fmla="*/ 201 h 412"/>
                <a:gd name="T6" fmla="*/ 150 w 208"/>
                <a:gd name="T7" fmla="*/ 241 h 412"/>
                <a:gd name="T8" fmla="*/ 188 w 208"/>
                <a:gd name="T9" fmla="*/ 276 h 412"/>
                <a:gd name="T10" fmla="*/ 244 w 208"/>
                <a:gd name="T11" fmla="*/ 292 h 412"/>
                <a:gd name="T12" fmla="*/ 300 w 208"/>
                <a:gd name="T13" fmla="*/ 406 h 412"/>
                <a:gd name="T14" fmla="*/ 203 w 208"/>
                <a:gd name="T15" fmla="*/ 497 h 412"/>
                <a:gd name="T16" fmla="*/ 97 w 208"/>
                <a:gd name="T17" fmla="*/ 534 h 412"/>
                <a:gd name="T18" fmla="*/ 134 w 208"/>
                <a:gd name="T19" fmla="*/ 699 h 412"/>
                <a:gd name="T20" fmla="*/ 169 w 208"/>
                <a:gd name="T21" fmla="*/ 757 h 412"/>
                <a:gd name="T22" fmla="*/ 265 w 208"/>
                <a:gd name="T23" fmla="*/ 739 h 412"/>
                <a:gd name="T24" fmla="*/ 391 w 208"/>
                <a:gd name="T25" fmla="*/ 73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509" name="Freeform 48"/>
            <p:cNvSpPr>
              <a:spLocks/>
            </p:cNvSpPr>
            <p:nvPr/>
          </p:nvSpPr>
          <p:spPr bwMode="auto">
            <a:xfrm>
              <a:off x="2781" y="1737"/>
              <a:ext cx="95" cy="484"/>
            </a:xfrm>
            <a:custGeom>
              <a:avLst/>
              <a:gdLst>
                <a:gd name="T0" fmla="*/ 1 w 236"/>
                <a:gd name="T1" fmla="*/ 0 h 478"/>
                <a:gd name="T2" fmla="*/ 0 w 236"/>
                <a:gd name="T3" fmla="*/ 62 h 478"/>
                <a:gd name="T4" fmla="*/ 0 w 236"/>
                <a:gd name="T5" fmla="*/ 134 h 478"/>
                <a:gd name="T6" fmla="*/ 0 w 236"/>
                <a:gd name="T7" fmla="*/ 156 h 478"/>
                <a:gd name="T8" fmla="*/ 0 w 236"/>
                <a:gd name="T9" fmla="*/ 179 h 478"/>
                <a:gd name="T10" fmla="*/ 1 w 236"/>
                <a:gd name="T11" fmla="*/ 190 h 478"/>
                <a:gd name="T12" fmla="*/ 1 w 236"/>
                <a:gd name="T13" fmla="*/ 262 h 478"/>
                <a:gd name="T14" fmla="*/ 0 w 236"/>
                <a:gd name="T15" fmla="*/ 324 h 478"/>
                <a:gd name="T16" fmla="*/ 0 w 236"/>
                <a:gd name="T17" fmla="*/ 346 h 478"/>
                <a:gd name="T18" fmla="*/ 0 w 236"/>
                <a:gd name="T19" fmla="*/ 454 h 478"/>
                <a:gd name="T20" fmla="*/ 0 w 236"/>
                <a:gd name="T21" fmla="*/ 492 h 478"/>
                <a:gd name="T22" fmla="*/ 1 w 236"/>
                <a:gd name="T23" fmla="*/ 514 h 478"/>
                <a:gd name="T24" fmla="*/ 1 w 236"/>
                <a:gd name="T25" fmla="*/ 480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510" name="Oval 49"/>
            <p:cNvSpPr>
              <a:spLocks noChangeArrowheads="1"/>
            </p:cNvSpPr>
            <p:nvPr/>
          </p:nvSpPr>
          <p:spPr bwMode="auto">
            <a:xfrm>
              <a:off x="2648" y="1928"/>
              <a:ext cx="53" cy="5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511" name="Oval 50"/>
            <p:cNvSpPr>
              <a:spLocks noChangeArrowheads="1"/>
            </p:cNvSpPr>
            <p:nvPr/>
          </p:nvSpPr>
          <p:spPr bwMode="auto">
            <a:xfrm>
              <a:off x="2828" y="1952"/>
              <a:ext cx="53" cy="5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512" name="Oval 51"/>
            <p:cNvSpPr>
              <a:spLocks noChangeArrowheads="1"/>
            </p:cNvSpPr>
            <p:nvPr/>
          </p:nvSpPr>
          <p:spPr bwMode="auto">
            <a:xfrm>
              <a:off x="2432" y="2097"/>
              <a:ext cx="108" cy="10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513" name="Freeform 52"/>
            <p:cNvSpPr>
              <a:spLocks/>
            </p:cNvSpPr>
            <p:nvPr/>
          </p:nvSpPr>
          <p:spPr bwMode="auto">
            <a:xfrm>
              <a:off x="2539" y="1720"/>
              <a:ext cx="149" cy="488"/>
            </a:xfrm>
            <a:custGeom>
              <a:avLst/>
              <a:gdLst>
                <a:gd name="T0" fmla="*/ 213 w 134"/>
                <a:gd name="T1" fmla="*/ 0 h 439"/>
                <a:gd name="T2" fmla="*/ 29 w 134"/>
                <a:gd name="T3" fmla="*/ 127 h 439"/>
                <a:gd name="T4" fmla="*/ 12 w 134"/>
                <a:gd name="T5" fmla="*/ 186 h 439"/>
                <a:gd name="T6" fmla="*/ 179 w 134"/>
                <a:gd name="T7" fmla="*/ 275 h 439"/>
                <a:gd name="T8" fmla="*/ 196 w 134"/>
                <a:gd name="T9" fmla="*/ 574 h 439"/>
                <a:gd name="T10" fmla="*/ 139 w 134"/>
                <a:gd name="T11" fmla="*/ 589 h 439"/>
                <a:gd name="T12" fmla="*/ 29 w 134"/>
                <a:gd name="T13" fmla="*/ 627 h 439"/>
                <a:gd name="T14" fmla="*/ 66 w 134"/>
                <a:gd name="T15" fmla="*/ 681 h 439"/>
                <a:gd name="T16" fmla="*/ 121 w 134"/>
                <a:gd name="T17" fmla="*/ 719 h 439"/>
                <a:gd name="T18" fmla="*/ 139 w 134"/>
                <a:gd name="T19" fmla="*/ 793 h 439"/>
                <a:gd name="T20" fmla="*/ 213 w 134"/>
                <a:gd name="T21" fmla="*/ 82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514" name="Freeform 53"/>
            <p:cNvSpPr>
              <a:spLocks/>
            </p:cNvSpPr>
            <p:nvPr/>
          </p:nvSpPr>
          <p:spPr bwMode="auto">
            <a:xfrm>
              <a:off x="2788" y="1728"/>
              <a:ext cx="92" cy="467"/>
            </a:xfrm>
            <a:custGeom>
              <a:avLst/>
              <a:gdLst>
                <a:gd name="T0" fmla="*/ 64 w 83"/>
                <a:gd name="T1" fmla="*/ 0 h 420"/>
                <a:gd name="T2" fmla="*/ 116 w 83"/>
                <a:gd name="T3" fmla="*/ 241 h 420"/>
                <a:gd name="T4" fmla="*/ 45 w 83"/>
                <a:gd name="T5" fmla="*/ 590 h 420"/>
                <a:gd name="T6" fmla="*/ 64 w 83"/>
                <a:gd name="T7" fmla="*/ 685 h 420"/>
                <a:gd name="T8" fmla="*/ 136 w 83"/>
                <a:gd name="T9" fmla="*/ 759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grpSp>
      <p:grpSp>
        <p:nvGrpSpPr>
          <p:cNvPr id="15390" name="Group 54"/>
          <p:cNvGrpSpPr>
            <a:grpSpLocks/>
          </p:cNvGrpSpPr>
          <p:nvPr/>
        </p:nvGrpSpPr>
        <p:grpSpPr bwMode="auto">
          <a:xfrm>
            <a:off x="6748463" y="3721894"/>
            <a:ext cx="914400" cy="848916"/>
            <a:chOff x="2329" y="1630"/>
            <a:chExt cx="768" cy="713"/>
          </a:xfrm>
        </p:grpSpPr>
        <p:sp>
          <p:nvSpPr>
            <p:cNvPr id="15499" name="Freeform 55"/>
            <p:cNvSpPr>
              <a:spLocks/>
            </p:cNvSpPr>
            <p:nvPr/>
          </p:nvSpPr>
          <p:spPr bwMode="auto">
            <a:xfrm>
              <a:off x="2329" y="1630"/>
              <a:ext cx="768" cy="713"/>
            </a:xfrm>
            <a:custGeom>
              <a:avLst/>
              <a:gdLst>
                <a:gd name="T0" fmla="*/ 45 w 1205"/>
                <a:gd name="T1" fmla="*/ 1 h 1107"/>
                <a:gd name="T2" fmla="*/ 18 w 1205"/>
                <a:gd name="T3" fmla="*/ 5 h 1107"/>
                <a:gd name="T4" fmla="*/ 3 w 1205"/>
                <a:gd name="T5" fmla="*/ 25 h 1107"/>
                <a:gd name="T6" fmla="*/ 3 w 1205"/>
                <a:gd name="T7" fmla="*/ 46 h 1107"/>
                <a:gd name="T8" fmla="*/ 6 w 1205"/>
                <a:gd name="T9" fmla="*/ 62 h 1107"/>
                <a:gd name="T10" fmla="*/ 23 w 1205"/>
                <a:gd name="T11" fmla="*/ 75 h 1107"/>
                <a:gd name="T12" fmla="*/ 47 w 1205"/>
                <a:gd name="T13" fmla="*/ 77 h 1107"/>
                <a:gd name="T14" fmla="*/ 70 w 1205"/>
                <a:gd name="T15" fmla="*/ 66 h 1107"/>
                <a:gd name="T16" fmla="*/ 80 w 1205"/>
                <a:gd name="T17" fmla="*/ 43 h 1107"/>
                <a:gd name="T18" fmla="*/ 76 w 1205"/>
                <a:gd name="T19" fmla="*/ 20 h 1107"/>
                <a:gd name="T20" fmla="*/ 67 w 1205"/>
                <a:gd name="T21" fmla="*/ 8 h 1107"/>
                <a:gd name="T22" fmla="*/ 51 w 1205"/>
                <a:gd name="T23" fmla="*/ 1 h 1107"/>
                <a:gd name="T24" fmla="*/ 45 w 1205"/>
                <a:gd name="T25" fmla="*/ 1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500" name="Freeform 56"/>
            <p:cNvSpPr>
              <a:spLocks/>
            </p:cNvSpPr>
            <p:nvPr/>
          </p:nvSpPr>
          <p:spPr bwMode="auto">
            <a:xfrm>
              <a:off x="2496" y="1728"/>
              <a:ext cx="231" cy="458"/>
            </a:xfrm>
            <a:custGeom>
              <a:avLst/>
              <a:gdLst>
                <a:gd name="T0" fmla="*/ 244 w 208"/>
                <a:gd name="T1" fmla="*/ 0 h 412"/>
                <a:gd name="T2" fmla="*/ 40 w 208"/>
                <a:gd name="T3" fmla="*/ 91 h 412"/>
                <a:gd name="T4" fmla="*/ 40 w 208"/>
                <a:gd name="T5" fmla="*/ 201 h 412"/>
                <a:gd name="T6" fmla="*/ 150 w 208"/>
                <a:gd name="T7" fmla="*/ 241 h 412"/>
                <a:gd name="T8" fmla="*/ 188 w 208"/>
                <a:gd name="T9" fmla="*/ 276 h 412"/>
                <a:gd name="T10" fmla="*/ 244 w 208"/>
                <a:gd name="T11" fmla="*/ 292 h 412"/>
                <a:gd name="T12" fmla="*/ 300 w 208"/>
                <a:gd name="T13" fmla="*/ 406 h 412"/>
                <a:gd name="T14" fmla="*/ 203 w 208"/>
                <a:gd name="T15" fmla="*/ 497 h 412"/>
                <a:gd name="T16" fmla="*/ 97 w 208"/>
                <a:gd name="T17" fmla="*/ 534 h 412"/>
                <a:gd name="T18" fmla="*/ 134 w 208"/>
                <a:gd name="T19" fmla="*/ 699 h 412"/>
                <a:gd name="T20" fmla="*/ 169 w 208"/>
                <a:gd name="T21" fmla="*/ 757 h 412"/>
                <a:gd name="T22" fmla="*/ 265 w 208"/>
                <a:gd name="T23" fmla="*/ 739 h 412"/>
                <a:gd name="T24" fmla="*/ 391 w 208"/>
                <a:gd name="T25" fmla="*/ 73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501" name="Freeform 57"/>
            <p:cNvSpPr>
              <a:spLocks/>
            </p:cNvSpPr>
            <p:nvPr/>
          </p:nvSpPr>
          <p:spPr bwMode="auto">
            <a:xfrm>
              <a:off x="2781" y="1737"/>
              <a:ext cx="95" cy="484"/>
            </a:xfrm>
            <a:custGeom>
              <a:avLst/>
              <a:gdLst>
                <a:gd name="T0" fmla="*/ 1 w 236"/>
                <a:gd name="T1" fmla="*/ 0 h 478"/>
                <a:gd name="T2" fmla="*/ 0 w 236"/>
                <a:gd name="T3" fmla="*/ 62 h 478"/>
                <a:gd name="T4" fmla="*/ 0 w 236"/>
                <a:gd name="T5" fmla="*/ 134 h 478"/>
                <a:gd name="T6" fmla="*/ 0 w 236"/>
                <a:gd name="T7" fmla="*/ 156 h 478"/>
                <a:gd name="T8" fmla="*/ 0 w 236"/>
                <a:gd name="T9" fmla="*/ 179 h 478"/>
                <a:gd name="T10" fmla="*/ 1 w 236"/>
                <a:gd name="T11" fmla="*/ 190 h 478"/>
                <a:gd name="T12" fmla="*/ 1 w 236"/>
                <a:gd name="T13" fmla="*/ 262 h 478"/>
                <a:gd name="T14" fmla="*/ 0 w 236"/>
                <a:gd name="T15" fmla="*/ 324 h 478"/>
                <a:gd name="T16" fmla="*/ 0 w 236"/>
                <a:gd name="T17" fmla="*/ 346 h 478"/>
                <a:gd name="T18" fmla="*/ 0 w 236"/>
                <a:gd name="T19" fmla="*/ 454 h 478"/>
                <a:gd name="T20" fmla="*/ 0 w 236"/>
                <a:gd name="T21" fmla="*/ 492 h 478"/>
                <a:gd name="T22" fmla="*/ 1 w 236"/>
                <a:gd name="T23" fmla="*/ 514 h 478"/>
                <a:gd name="T24" fmla="*/ 1 w 236"/>
                <a:gd name="T25" fmla="*/ 480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502" name="Oval 58"/>
            <p:cNvSpPr>
              <a:spLocks noChangeArrowheads="1"/>
            </p:cNvSpPr>
            <p:nvPr/>
          </p:nvSpPr>
          <p:spPr bwMode="auto">
            <a:xfrm>
              <a:off x="2648" y="1928"/>
              <a:ext cx="53" cy="5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503" name="Oval 59"/>
            <p:cNvSpPr>
              <a:spLocks noChangeArrowheads="1"/>
            </p:cNvSpPr>
            <p:nvPr/>
          </p:nvSpPr>
          <p:spPr bwMode="auto">
            <a:xfrm>
              <a:off x="2828" y="1952"/>
              <a:ext cx="53" cy="5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504" name="Oval 60"/>
            <p:cNvSpPr>
              <a:spLocks noChangeArrowheads="1"/>
            </p:cNvSpPr>
            <p:nvPr/>
          </p:nvSpPr>
          <p:spPr bwMode="auto">
            <a:xfrm>
              <a:off x="2432" y="2097"/>
              <a:ext cx="108" cy="10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505" name="Freeform 61"/>
            <p:cNvSpPr>
              <a:spLocks/>
            </p:cNvSpPr>
            <p:nvPr/>
          </p:nvSpPr>
          <p:spPr bwMode="auto">
            <a:xfrm>
              <a:off x="2539" y="1720"/>
              <a:ext cx="149" cy="488"/>
            </a:xfrm>
            <a:custGeom>
              <a:avLst/>
              <a:gdLst>
                <a:gd name="T0" fmla="*/ 213 w 134"/>
                <a:gd name="T1" fmla="*/ 0 h 439"/>
                <a:gd name="T2" fmla="*/ 29 w 134"/>
                <a:gd name="T3" fmla="*/ 127 h 439"/>
                <a:gd name="T4" fmla="*/ 12 w 134"/>
                <a:gd name="T5" fmla="*/ 186 h 439"/>
                <a:gd name="T6" fmla="*/ 179 w 134"/>
                <a:gd name="T7" fmla="*/ 275 h 439"/>
                <a:gd name="T8" fmla="*/ 196 w 134"/>
                <a:gd name="T9" fmla="*/ 574 h 439"/>
                <a:gd name="T10" fmla="*/ 139 w 134"/>
                <a:gd name="T11" fmla="*/ 589 h 439"/>
                <a:gd name="T12" fmla="*/ 29 w 134"/>
                <a:gd name="T13" fmla="*/ 627 h 439"/>
                <a:gd name="T14" fmla="*/ 66 w 134"/>
                <a:gd name="T15" fmla="*/ 681 h 439"/>
                <a:gd name="T16" fmla="*/ 121 w 134"/>
                <a:gd name="T17" fmla="*/ 719 h 439"/>
                <a:gd name="T18" fmla="*/ 139 w 134"/>
                <a:gd name="T19" fmla="*/ 793 h 439"/>
                <a:gd name="T20" fmla="*/ 213 w 134"/>
                <a:gd name="T21" fmla="*/ 82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506" name="Freeform 62"/>
            <p:cNvSpPr>
              <a:spLocks/>
            </p:cNvSpPr>
            <p:nvPr/>
          </p:nvSpPr>
          <p:spPr bwMode="auto">
            <a:xfrm>
              <a:off x="2788" y="1728"/>
              <a:ext cx="92" cy="467"/>
            </a:xfrm>
            <a:custGeom>
              <a:avLst/>
              <a:gdLst>
                <a:gd name="T0" fmla="*/ 64 w 83"/>
                <a:gd name="T1" fmla="*/ 0 h 420"/>
                <a:gd name="T2" fmla="*/ 116 w 83"/>
                <a:gd name="T3" fmla="*/ 241 h 420"/>
                <a:gd name="T4" fmla="*/ 45 w 83"/>
                <a:gd name="T5" fmla="*/ 590 h 420"/>
                <a:gd name="T6" fmla="*/ 64 w 83"/>
                <a:gd name="T7" fmla="*/ 685 h 420"/>
                <a:gd name="T8" fmla="*/ 136 w 83"/>
                <a:gd name="T9" fmla="*/ 759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grpSp>
      <p:sp>
        <p:nvSpPr>
          <p:cNvPr id="15391" name="Freeform 63" descr="Stationery"/>
          <p:cNvSpPr>
            <a:spLocks/>
          </p:cNvSpPr>
          <p:nvPr/>
        </p:nvSpPr>
        <p:spPr bwMode="auto">
          <a:xfrm rot="678700">
            <a:off x="3659982" y="311944"/>
            <a:ext cx="1613297" cy="1498997"/>
          </a:xfrm>
          <a:custGeom>
            <a:avLst/>
            <a:gdLst>
              <a:gd name="T0" fmla="*/ 2147483647 w 1205"/>
              <a:gd name="T1" fmla="*/ 2147483647 h 1107"/>
              <a:gd name="T2" fmla="*/ 2147483647 w 1205"/>
              <a:gd name="T3" fmla="*/ 2147483647 h 1107"/>
              <a:gd name="T4" fmla="*/ 2147483647 w 1205"/>
              <a:gd name="T5" fmla="*/ 2147483647 h 1107"/>
              <a:gd name="T6" fmla="*/ 2147483647 w 1205"/>
              <a:gd name="T7" fmla="*/ 2147483647 h 1107"/>
              <a:gd name="T8" fmla="*/ 2147483647 w 1205"/>
              <a:gd name="T9" fmla="*/ 2147483647 h 1107"/>
              <a:gd name="T10" fmla="*/ 2147483647 w 1205"/>
              <a:gd name="T11" fmla="*/ 2147483647 h 1107"/>
              <a:gd name="T12" fmla="*/ 2147483647 w 1205"/>
              <a:gd name="T13" fmla="*/ 2147483647 h 1107"/>
              <a:gd name="T14" fmla="*/ 2147483647 w 1205"/>
              <a:gd name="T15" fmla="*/ 2147483647 h 1107"/>
              <a:gd name="T16" fmla="*/ 2147483647 w 1205"/>
              <a:gd name="T17" fmla="*/ 2147483647 h 1107"/>
              <a:gd name="T18" fmla="*/ 2147483647 w 1205"/>
              <a:gd name="T19" fmla="*/ 2147483647 h 1107"/>
              <a:gd name="T20" fmla="*/ 2147483647 w 1205"/>
              <a:gd name="T21" fmla="*/ 2147483647 h 1107"/>
              <a:gd name="T22" fmla="*/ 2147483647 w 1205"/>
              <a:gd name="T23" fmla="*/ 2147483647 h 1107"/>
              <a:gd name="T24" fmla="*/ 2147483647 w 1205"/>
              <a:gd name="T25" fmla="*/ 214748364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88" lon="21299988"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392" name="Freeform 64"/>
          <p:cNvSpPr>
            <a:spLocks/>
          </p:cNvSpPr>
          <p:nvPr/>
        </p:nvSpPr>
        <p:spPr bwMode="auto">
          <a:xfrm>
            <a:off x="3946922" y="627460"/>
            <a:ext cx="914400" cy="848915"/>
          </a:xfrm>
          <a:custGeom>
            <a:avLst/>
            <a:gdLst>
              <a:gd name="T0" fmla="*/ 2147483647 w 1205"/>
              <a:gd name="T1" fmla="*/ 2147483647 h 1107"/>
              <a:gd name="T2" fmla="*/ 2147483647 w 1205"/>
              <a:gd name="T3" fmla="*/ 2147483647 h 1107"/>
              <a:gd name="T4" fmla="*/ 2147483647 w 1205"/>
              <a:gd name="T5" fmla="*/ 2147483647 h 1107"/>
              <a:gd name="T6" fmla="*/ 2147483647 w 1205"/>
              <a:gd name="T7" fmla="*/ 2147483647 h 1107"/>
              <a:gd name="T8" fmla="*/ 2147483647 w 1205"/>
              <a:gd name="T9" fmla="*/ 2147483647 h 1107"/>
              <a:gd name="T10" fmla="*/ 2147483647 w 1205"/>
              <a:gd name="T11" fmla="*/ 2147483647 h 1107"/>
              <a:gd name="T12" fmla="*/ 2147483647 w 1205"/>
              <a:gd name="T13" fmla="*/ 2147483647 h 1107"/>
              <a:gd name="T14" fmla="*/ 2147483647 w 1205"/>
              <a:gd name="T15" fmla="*/ 2147483647 h 1107"/>
              <a:gd name="T16" fmla="*/ 2147483647 w 1205"/>
              <a:gd name="T17" fmla="*/ 2147483647 h 1107"/>
              <a:gd name="T18" fmla="*/ 2147483647 w 1205"/>
              <a:gd name="T19" fmla="*/ 2147483647 h 1107"/>
              <a:gd name="T20" fmla="*/ 2147483647 w 1205"/>
              <a:gd name="T21" fmla="*/ 2147483647 h 1107"/>
              <a:gd name="T22" fmla="*/ 2147483647 w 1205"/>
              <a:gd name="T23" fmla="*/ 2147483647 h 1107"/>
              <a:gd name="T24" fmla="*/ 2147483647 w 1205"/>
              <a:gd name="T25" fmla="*/ 214748364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393" name="Freeform 65"/>
          <p:cNvSpPr>
            <a:spLocks/>
          </p:cNvSpPr>
          <p:nvPr/>
        </p:nvSpPr>
        <p:spPr bwMode="auto">
          <a:xfrm>
            <a:off x="4020741" y="711994"/>
            <a:ext cx="275034" cy="545306"/>
          </a:xfrm>
          <a:custGeom>
            <a:avLst/>
            <a:gdLst>
              <a:gd name="T0" fmla="*/ 2147483647 w 208"/>
              <a:gd name="T1" fmla="*/ 0 h 412"/>
              <a:gd name="T2" fmla="*/ 2147483647 w 208"/>
              <a:gd name="T3" fmla="*/ 2147483647 h 412"/>
              <a:gd name="T4" fmla="*/ 2147483647 w 208"/>
              <a:gd name="T5" fmla="*/ 2147483647 h 412"/>
              <a:gd name="T6" fmla="*/ 2147483647 w 208"/>
              <a:gd name="T7" fmla="*/ 2147483647 h 412"/>
              <a:gd name="T8" fmla="*/ 2147483647 w 208"/>
              <a:gd name="T9" fmla="*/ 2147483647 h 412"/>
              <a:gd name="T10" fmla="*/ 2147483647 w 208"/>
              <a:gd name="T11" fmla="*/ 2147483647 h 412"/>
              <a:gd name="T12" fmla="*/ 2147483647 w 208"/>
              <a:gd name="T13" fmla="*/ 2147483647 h 412"/>
              <a:gd name="T14" fmla="*/ 2147483647 w 208"/>
              <a:gd name="T15" fmla="*/ 2147483647 h 412"/>
              <a:gd name="T16" fmla="*/ 2147483647 w 208"/>
              <a:gd name="T17" fmla="*/ 2147483647 h 412"/>
              <a:gd name="T18" fmla="*/ 2147483647 w 208"/>
              <a:gd name="T19" fmla="*/ 2147483647 h 412"/>
              <a:gd name="T20" fmla="*/ 2147483647 w 208"/>
              <a:gd name="T21" fmla="*/ 2147483647 h 412"/>
              <a:gd name="T22" fmla="*/ 2147483647 w 208"/>
              <a:gd name="T23" fmla="*/ 2147483647 h 412"/>
              <a:gd name="T24" fmla="*/ 2147483647 w 208"/>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394" name="Freeform 66"/>
          <p:cNvSpPr>
            <a:spLocks/>
          </p:cNvSpPr>
          <p:nvPr/>
        </p:nvSpPr>
        <p:spPr bwMode="auto">
          <a:xfrm>
            <a:off x="4230291" y="684610"/>
            <a:ext cx="522684" cy="509588"/>
          </a:xfrm>
          <a:custGeom>
            <a:avLst/>
            <a:gdLst>
              <a:gd name="T0" fmla="*/ 2147483647 w 451"/>
              <a:gd name="T1" fmla="*/ 2147483647 h 441"/>
              <a:gd name="T2" fmla="*/ 2147483647 w 451"/>
              <a:gd name="T3" fmla="*/ 2147483647 h 441"/>
              <a:gd name="T4" fmla="*/ 2147483647 w 451"/>
              <a:gd name="T5" fmla="*/ 2147483647 h 441"/>
              <a:gd name="T6" fmla="*/ 2147483647 w 451"/>
              <a:gd name="T7" fmla="*/ 2147483647 h 441"/>
              <a:gd name="T8" fmla="*/ 2147483647 w 451"/>
              <a:gd name="T9" fmla="*/ 2147483647 h 441"/>
              <a:gd name="T10" fmla="*/ 2147483647 w 451"/>
              <a:gd name="T11" fmla="*/ 2147483647 h 441"/>
              <a:gd name="T12" fmla="*/ 2147483647 w 451"/>
              <a:gd name="T13" fmla="*/ 2147483647 h 441"/>
              <a:gd name="T14" fmla="*/ 2147483647 w 451"/>
              <a:gd name="T15" fmla="*/ 2147483647 h 441"/>
              <a:gd name="T16" fmla="*/ 2147483647 w 451"/>
              <a:gd name="T17" fmla="*/ 2147483647 h 441"/>
              <a:gd name="T18" fmla="*/ 2147483647 w 451"/>
              <a:gd name="T19" fmla="*/ 2147483647 h 441"/>
              <a:gd name="T20" fmla="*/ 2147483647 w 451"/>
              <a:gd name="T21" fmla="*/ 2147483647 h 441"/>
              <a:gd name="T22" fmla="*/ 2147483647 w 451"/>
              <a:gd name="T23" fmla="*/ 2147483647 h 441"/>
              <a:gd name="T24" fmla="*/ 0 w 451"/>
              <a:gd name="T25" fmla="*/ 2147483647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395" name="Freeform 67"/>
          <p:cNvSpPr>
            <a:spLocks/>
          </p:cNvSpPr>
          <p:nvPr/>
        </p:nvSpPr>
        <p:spPr bwMode="auto">
          <a:xfrm>
            <a:off x="4280297" y="827485"/>
            <a:ext cx="113109" cy="576263"/>
          </a:xfrm>
          <a:custGeom>
            <a:avLst/>
            <a:gdLst>
              <a:gd name="T0" fmla="*/ 2147483647 w 236"/>
              <a:gd name="T1" fmla="*/ 0 h 478"/>
              <a:gd name="T2" fmla="*/ 2147483647 w 236"/>
              <a:gd name="T3" fmla="*/ 2147483647 h 478"/>
              <a:gd name="T4" fmla="*/ 2147483647 w 236"/>
              <a:gd name="T5" fmla="*/ 2147483647 h 478"/>
              <a:gd name="T6" fmla="*/ 2147483647 w 236"/>
              <a:gd name="T7" fmla="*/ 2147483647 h 478"/>
              <a:gd name="T8" fmla="*/ 2147483647 w 236"/>
              <a:gd name="T9" fmla="*/ 2147483647 h 478"/>
              <a:gd name="T10" fmla="*/ 2147483647 w 236"/>
              <a:gd name="T11" fmla="*/ 2147483647 h 478"/>
              <a:gd name="T12" fmla="*/ 2147483647 w 236"/>
              <a:gd name="T13" fmla="*/ 2147483647 h 478"/>
              <a:gd name="T14" fmla="*/ 2147483647 w 236"/>
              <a:gd name="T15" fmla="*/ 2147483647 h 478"/>
              <a:gd name="T16" fmla="*/ 2147483647 w 236"/>
              <a:gd name="T17" fmla="*/ 2147483647 h 478"/>
              <a:gd name="T18" fmla="*/ 2147483647 w 236"/>
              <a:gd name="T19" fmla="*/ 2147483647 h 478"/>
              <a:gd name="T20" fmla="*/ 2147483647 w 236"/>
              <a:gd name="T21" fmla="*/ 2147483647 h 478"/>
              <a:gd name="T22" fmla="*/ 2147483647 w 236"/>
              <a:gd name="T23" fmla="*/ 2147483647 h 478"/>
              <a:gd name="T24" fmla="*/ 2147483647 w 236"/>
              <a:gd name="T25" fmla="*/ 2147483647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396" name="Freeform 68"/>
          <p:cNvSpPr>
            <a:spLocks/>
          </p:cNvSpPr>
          <p:nvPr/>
        </p:nvSpPr>
        <p:spPr bwMode="auto">
          <a:xfrm rot="3920436">
            <a:off x="4233863" y="914401"/>
            <a:ext cx="559594" cy="233363"/>
          </a:xfrm>
          <a:custGeom>
            <a:avLst/>
            <a:gdLst>
              <a:gd name="T0" fmla="*/ 2147483647 w 451"/>
              <a:gd name="T1" fmla="*/ 2147483647 h 441"/>
              <a:gd name="T2" fmla="*/ 2147483647 w 451"/>
              <a:gd name="T3" fmla="*/ 2147483647 h 441"/>
              <a:gd name="T4" fmla="*/ 2147483647 w 451"/>
              <a:gd name="T5" fmla="*/ 2147483647 h 441"/>
              <a:gd name="T6" fmla="*/ 2147483647 w 451"/>
              <a:gd name="T7" fmla="*/ 2147483647 h 441"/>
              <a:gd name="T8" fmla="*/ 2147483647 w 451"/>
              <a:gd name="T9" fmla="*/ 2147483647 h 441"/>
              <a:gd name="T10" fmla="*/ 2147483647 w 451"/>
              <a:gd name="T11" fmla="*/ 2147483647 h 441"/>
              <a:gd name="T12" fmla="*/ 2147483647 w 451"/>
              <a:gd name="T13" fmla="*/ 2147483647 h 441"/>
              <a:gd name="T14" fmla="*/ 2147483647 w 451"/>
              <a:gd name="T15" fmla="*/ 2147483647 h 441"/>
              <a:gd name="T16" fmla="*/ 2147483647 w 451"/>
              <a:gd name="T17" fmla="*/ 2147483647 h 441"/>
              <a:gd name="T18" fmla="*/ 2147483647 w 451"/>
              <a:gd name="T19" fmla="*/ 2147483647 h 441"/>
              <a:gd name="T20" fmla="*/ 2147483647 w 451"/>
              <a:gd name="T21" fmla="*/ 2147483647 h 441"/>
              <a:gd name="T22" fmla="*/ 2147483647 w 451"/>
              <a:gd name="T23" fmla="*/ 2147483647 h 441"/>
              <a:gd name="T24" fmla="*/ 0 w 451"/>
              <a:gd name="T25" fmla="*/ 2147483647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397" name="Oval 69"/>
          <p:cNvSpPr>
            <a:spLocks noChangeArrowheads="1"/>
          </p:cNvSpPr>
          <p:nvPr/>
        </p:nvSpPr>
        <p:spPr bwMode="auto">
          <a:xfrm>
            <a:off x="4192191" y="944166"/>
            <a:ext cx="63103"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398" name="Oval 70"/>
          <p:cNvSpPr>
            <a:spLocks noChangeArrowheads="1"/>
          </p:cNvSpPr>
          <p:nvPr/>
        </p:nvSpPr>
        <p:spPr bwMode="auto">
          <a:xfrm>
            <a:off x="4460081" y="877491"/>
            <a:ext cx="63104"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399" name="Oval 71"/>
          <p:cNvSpPr>
            <a:spLocks noChangeArrowheads="1"/>
          </p:cNvSpPr>
          <p:nvPr/>
        </p:nvSpPr>
        <p:spPr bwMode="auto">
          <a:xfrm>
            <a:off x="4448175" y="1000125"/>
            <a:ext cx="63104" cy="6310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00" name="Oval 72"/>
          <p:cNvSpPr>
            <a:spLocks noChangeArrowheads="1"/>
          </p:cNvSpPr>
          <p:nvPr/>
        </p:nvSpPr>
        <p:spPr bwMode="auto">
          <a:xfrm>
            <a:off x="4339829" y="1070373"/>
            <a:ext cx="63103" cy="6310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01" name="Oval 73"/>
          <p:cNvSpPr>
            <a:spLocks noChangeArrowheads="1"/>
          </p:cNvSpPr>
          <p:nvPr/>
        </p:nvSpPr>
        <p:spPr bwMode="auto">
          <a:xfrm>
            <a:off x="4146947" y="1212056"/>
            <a:ext cx="128588" cy="12858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nvGrpSpPr>
          <p:cNvPr id="15402" name="Group 74"/>
          <p:cNvGrpSpPr>
            <a:grpSpLocks/>
          </p:cNvGrpSpPr>
          <p:nvPr/>
        </p:nvGrpSpPr>
        <p:grpSpPr bwMode="auto">
          <a:xfrm>
            <a:off x="4075510" y="661988"/>
            <a:ext cx="708422" cy="775097"/>
            <a:chOff x="2474" y="556"/>
            <a:chExt cx="536" cy="586"/>
          </a:xfrm>
        </p:grpSpPr>
        <p:sp>
          <p:nvSpPr>
            <p:cNvPr id="15495" name="Freeform 75"/>
            <p:cNvSpPr>
              <a:spLocks/>
            </p:cNvSpPr>
            <p:nvPr/>
          </p:nvSpPr>
          <p:spPr bwMode="auto">
            <a:xfrm>
              <a:off x="2474" y="576"/>
              <a:ext cx="134" cy="439"/>
            </a:xfrm>
            <a:custGeom>
              <a:avLst/>
              <a:gdLst>
                <a:gd name="T0" fmla="*/ 113 w 134"/>
                <a:gd name="T1" fmla="*/ 0 h 439"/>
                <a:gd name="T2" fmla="*/ 15 w 134"/>
                <a:gd name="T3" fmla="*/ 68 h 439"/>
                <a:gd name="T4" fmla="*/ 6 w 134"/>
                <a:gd name="T5" fmla="*/ 98 h 439"/>
                <a:gd name="T6" fmla="*/ 94 w 134"/>
                <a:gd name="T7" fmla="*/ 146 h 439"/>
                <a:gd name="T8" fmla="*/ 103 w 134"/>
                <a:gd name="T9" fmla="*/ 303 h 439"/>
                <a:gd name="T10" fmla="*/ 74 w 134"/>
                <a:gd name="T11" fmla="*/ 312 h 439"/>
                <a:gd name="T12" fmla="*/ 15 w 134"/>
                <a:gd name="T13" fmla="*/ 332 h 439"/>
                <a:gd name="T14" fmla="*/ 35 w 134"/>
                <a:gd name="T15" fmla="*/ 361 h 439"/>
                <a:gd name="T16" fmla="*/ 64 w 134"/>
                <a:gd name="T17" fmla="*/ 381 h 439"/>
                <a:gd name="T18" fmla="*/ 74 w 134"/>
                <a:gd name="T19" fmla="*/ 420 h 439"/>
                <a:gd name="T20" fmla="*/ 113 w 134"/>
                <a:gd name="T21" fmla="*/ 439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496" name="Freeform 76"/>
            <p:cNvSpPr>
              <a:spLocks/>
            </p:cNvSpPr>
            <p:nvPr/>
          </p:nvSpPr>
          <p:spPr bwMode="auto">
            <a:xfrm>
              <a:off x="2661" y="722"/>
              <a:ext cx="83" cy="420"/>
            </a:xfrm>
            <a:custGeom>
              <a:avLst/>
              <a:gdLst>
                <a:gd name="T0" fmla="*/ 34 w 83"/>
                <a:gd name="T1" fmla="*/ 0 h 420"/>
                <a:gd name="T2" fmla="*/ 63 w 83"/>
                <a:gd name="T3" fmla="*/ 127 h 420"/>
                <a:gd name="T4" fmla="*/ 24 w 83"/>
                <a:gd name="T5" fmla="*/ 313 h 420"/>
                <a:gd name="T6" fmla="*/ 34 w 83"/>
                <a:gd name="T7" fmla="*/ 362 h 420"/>
                <a:gd name="T8" fmla="*/ 73 w 83"/>
                <a:gd name="T9" fmla="*/ 401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497" name="Freeform 77"/>
            <p:cNvSpPr>
              <a:spLocks/>
            </p:cNvSpPr>
            <p:nvPr/>
          </p:nvSpPr>
          <p:spPr bwMode="auto">
            <a:xfrm>
              <a:off x="2743" y="655"/>
              <a:ext cx="113" cy="429"/>
            </a:xfrm>
            <a:custGeom>
              <a:avLst/>
              <a:gdLst>
                <a:gd name="T0" fmla="*/ 0 w 113"/>
                <a:gd name="T1" fmla="*/ 9 h 429"/>
                <a:gd name="T2" fmla="*/ 39 w 113"/>
                <a:gd name="T3" fmla="*/ 48 h 429"/>
                <a:gd name="T4" fmla="*/ 69 w 113"/>
                <a:gd name="T5" fmla="*/ 67 h 429"/>
                <a:gd name="T6" fmla="*/ 49 w 113"/>
                <a:gd name="T7" fmla="*/ 175 h 429"/>
                <a:gd name="T8" fmla="*/ 39 w 113"/>
                <a:gd name="T9" fmla="*/ 204 h 429"/>
                <a:gd name="T10" fmla="*/ 108 w 113"/>
                <a:gd name="T11" fmla="*/ 351 h 429"/>
                <a:gd name="T12" fmla="*/ 98 w 113"/>
                <a:gd name="T13" fmla="*/ 380 h 429"/>
                <a:gd name="T14" fmla="*/ 49 w 113"/>
                <a:gd name="T15" fmla="*/ 429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498" name="Freeform 78"/>
            <p:cNvSpPr>
              <a:spLocks/>
            </p:cNvSpPr>
            <p:nvPr/>
          </p:nvSpPr>
          <p:spPr bwMode="auto">
            <a:xfrm>
              <a:off x="2616" y="556"/>
              <a:ext cx="394" cy="401"/>
            </a:xfrm>
            <a:custGeom>
              <a:avLst/>
              <a:gdLst>
                <a:gd name="T0" fmla="*/ 0 w 394"/>
                <a:gd name="T1" fmla="*/ 10 h 401"/>
                <a:gd name="T2" fmla="*/ 157 w 394"/>
                <a:gd name="T3" fmla="*/ 0 h 401"/>
                <a:gd name="T4" fmla="*/ 196 w 394"/>
                <a:gd name="T5" fmla="*/ 10 h 401"/>
                <a:gd name="T6" fmla="*/ 235 w 394"/>
                <a:gd name="T7" fmla="*/ 98 h 401"/>
                <a:gd name="T8" fmla="*/ 196 w 394"/>
                <a:gd name="T9" fmla="*/ 137 h 401"/>
                <a:gd name="T10" fmla="*/ 176 w 394"/>
                <a:gd name="T11" fmla="*/ 166 h 401"/>
                <a:gd name="T12" fmla="*/ 254 w 394"/>
                <a:gd name="T13" fmla="*/ 186 h 401"/>
                <a:gd name="T14" fmla="*/ 313 w 394"/>
                <a:gd name="T15" fmla="*/ 166 h 401"/>
                <a:gd name="T16" fmla="*/ 381 w 394"/>
                <a:gd name="T17" fmla="*/ 176 h 401"/>
                <a:gd name="T18" fmla="*/ 391 w 394"/>
                <a:gd name="T19" fmla="*/ 225 h 401"/>
                <a:gd name="T20" fmla="*/ 362 w 394"/>
                <a:gd name="T21" fmla="*/ 362 h 401"/>
                <a:gd name="T22" fmla="*/ 352 w 394"/>
                <a:gd name="T23" fmla="*/ 401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grpSp>
      <p:sp>
        <p:nvSpPr>
          <p:cNvPr id="15403" name="AutoShape 79"/>
          <p:cNvSpPr>
            <a:spLocks noChangeArrowheads="1"/>
          </p:cNvSpPr>
          <p:nvPr/>
        </p:nvSpPr>
        <p:spPr bwMode="auto">
          <a:xfrm>
            <a:off x="4557713" y="442913"/>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04" name="AutoShape 80"/>
          <p:cNvSpPr>
            <a:spLocks noChangeArrowheads="1"/>
          </p:cNvSpPr>
          <p:nvPr/>
        </p:nvSpPr>
        <p:spPr bwMode="auto">
          <a:xfrm>
            <a:off x="4548188" y="454819"/>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05" name="AutoShape 81"/>
          <p:cNvSpPr>
            <a:spLocks noChangeArrowheads="1"/>
          </p:cNvSpPr>
          <p:nvPr/>
        </p:nvSpPr>
        <p:spPr bwMode="auto">
          <a:xfrm>
            <a:off x="4057651" y="457200"/>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06" name="Freeform 82" descr="Stationery"/>
          <p:cNvSpPr>
            <a:spLocks/>
          </p:cNvSpPr>
          <p:nvPr/>
        </p:nvSpPr>
        <p:spPr bwMode="auto">
          <a:xfrm rot="678700">
            <a:off x="3246835" y="2902744"/>
            <a:ext cx="1871663" cy="1498997"/>
          </a:xfrm>
          <a:custGeom>
            <a:avLst/>
            <a:gdLst>
              <a:gd name="T0" fmla="*/ 2147483647 w 1205"/>
              <a:gd name="T1" fmla="*/ 2147483647 h 1107"/>
              <a:gd name="T2" fmla="*/ 2147483647 w 1205"/>
              <a:gd name="T3" fmla="*/ 2147483647 h 1107"/>
              <a:gd name="T4" fmla="*/ 2147483647 w 1205"/>
              <a:gd name="T5" fmla="*/ 2147483647 h 1107"/>
              <a:gd name="T6" fmla="*/ 2147483647 w 1205"/>
              <a:gd name="T7" fmla="*/ 2147483647 h 1107"/>
              <a:gd name="T8" fmla="*/ 2147483647 w 1205"/>
              <a:gd name="T9" fmla="*/ 2147483647 h 1107"/>
              <a:gd name="T10" fmla="*/ 2147483647 w 1205"/>
              <a:gd name="T11" fmla="*/ 2147483647 h 1107"/>
              <a:gd name="T12" fmla="*/ 2147483647 w 1205"/>
              <a:gd name="T13" fmla="*/ 2147483647 h 1107"/>
              <a:gd name="T14" fmla="*/ 2147483647 w 1205"/>
              <a:gd name="T15" fmla="*/ 2147483647 h 1107"/>
              <a:gd name="T16" fmla="*/ 2147483647 w 1205"/>
              <a:gd name="T17" fmla="*/ 2147483647 h 1107"/>
              <a:gd name="T18" fmla="*/ 2147483647 w 1205"/>
              <a:gd name="T19" fmla="*/ 2147483647 h 1107"/>
              <a:gd name="T20" fmla="*/ 2147483647 w 1205"/>
              <a:gd name="T21" fmla="*/ 2147483647 h 1107"/>
              <a:gd name="T22" fmla="*/ 2147483647 w 1205"/>
              <a:gd name="T23" fmla="*/ 2147483647 h 1107"/>
              <a:gd name="T24" fmla="*/ 2147483647 w 1205"/>
              <a:gd name="T25" fmla="*/ 214748364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88" lon="21299988"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grpSp>
        <p:nvGrpSpPr>
          <p:cNvPr id="15407" name="Group 83"/>
          <p:cNvGrpSpPr>
            <a:grpSpLocks/>
          </p:cNvGrpSpPr>
          <p:nvPr/>
        </p:nvGrpSpPr>
        <p:grpSpPr bwMode="auto">
          <a:xfrm>
            <a:off x="3337323" y="3123010"/>
            <a:ext cx="1640681" cy="1035844"/>
            <a:chOff x="1913" y="2681"/>
            <a:chExt cx="1293" cy="870"/>
          </a:xfrm>
        </p:grpSpPr>
        <p:sp>
          <p:nvSpPr>
            <p:cNvPr id="15488" name="AutoShape 84"/>
            <p:cNvSpPr>
              <a:spLocks noChangeArrowheads="1"/>
            </p:cNvSpPr>
            <p:nvPr/>
          </p:nvSpPr>
          <p:spPr bwMode="auto">
            <a:xfrm>
              <a:off x="3044" y="3024"/>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89" name="AutoShape 85"/>
            <p:cNvSpPr>
              <a:spLocks noChangeArrowheads="1"/>
            </p:cNvSpPr>
            <p:nvPr/>
          </p:nvSpPr>
          <p:spPr bwMode="auto">
            <a:xfrm>
              <a:off x="1913" y="3031"/>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nvGrpSpPr>
            <p:cNvPr id="15490" name="Group 86"/>
            <p:cNvGrpSpPr>
              <a:grpSpLocks/>
            </p:cNvGrpSpPr>
            <p:nvPr/>
          </p:nvGrpSpPr>
          <p:grpSpPr bwMode="auto">
            <a:xfrm>
              <a:off x="2009" y="2681"/>
              <a:ext cx="1113" cy="870"/>
              <a:chOff x="3824" y="2716"/>
              <a:chExt cx="1137" cy="968"/>
            </a:xfrm>
          </p:grpSpPr>
          <p:sp>
            <p:nvSpPr>
              <p:cNvPr id="15491" name="Oval 87"/>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92" name="Oval 88"/>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93" name="Oval 89"/>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94" name="Oval 90"/>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grpSp>
        <p:nvGrpSpPr>
          <p:cNvPr id="15408" name="Group 91"/>
          <p:cNvGrpSpPr>
            <a:grpSpLocks/>
          </p:cNvGrpSpPr>
          <p:nvPr/>
        </p:nvGrpSpPr>
        <p:grpSpPr bwMode="auto">
          <a:xfrm>
            <a:off x="4719638" y="3654029"/>
            <a:ext cx="86916" cy="229790"/>
            <a:chOff x="2167" y="3128"/>
            <a:chExt cx="86" cy="290"/>
          </a:xfrm>
        </p:grpSpPr>
        <p:grpSp>
          <p:nvGrpSpPr>
            <p:cNvPr id="15480" name="Group 92"/>
            <p:cNvGrpSpPr>
              <a:grpSpLocks/>
            </p:cNvGrpSpPr>
            <p:nvPr/>
          </p:nvGrpSpPr>
          <p:grpSpPr bwMode="auto">
            <a:xfrm>
              <a:off x="2167" y="3128"/>
              <a:ext cx="60" cy="290"/>
              <a:chOff x="2167" y="3082"/>
              <a:chExt cx="60" cy="336"/>
            </a:xfrm>
          </p:grpSpPr>
          <p:sp>
            <p:nvSpPr>
              <p:cNvPr id="15485" name="Oval 93"/>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86" name="Oval 94"/>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87" name="Oval 95"/>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nvGrpSpPr>
            <p:cNvPr id="15481" name="Group 96"/>
            <p:cNvGrpSpPr>
              <a:grpSpLocks/>
            </p:cNvGrpSpPr>
            <p:nvPr/>
          </p:nvGrpSpPr>
          <p:grpSpPr bwMode="auto">
            <a:xfrm flipH="1">
              <a:off x="2193" y="3128"/>
              <a:ext cx="60" cy="290"/>
              <a:chOff x="2167" y="3082"/>
              <a:chExt cx="60" cy="336"/>
            </a:xfrm>
          </p:grpSpPr>
          <p:sp>
            <p:nvSpPr>
              <p:cNvPr id="15482" name="Oval 97"/>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83" name="Oval 98"/>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84" name="Oval 99"/>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grpSp>
        <p:nvGrpSpPr>
          <p:cNvPr id="15409" name="Group 100"/>
          <p:cNvGrpSpPr>
            <a:grpSpLocks/>
          </p:cNvGrpSpPr>
          <p:nvPr/>
        </p:nvGrpSpPr>
        <p:grpSpPr bwMode="auto">
          <a:xfrm>
            <a:off x="3540919" y="3429001"/>
            <a:ext cx="90488" cy="211931"/>
            <a:chOff x="2167" y="3128"/>
            <a:chExt cx="86" cy="290"/>
          </a:xfrm>
        </p:grpSpPr>
        <p:grpSp>
          <p:nvGrpSpPr>
            <p:cNvPr id="15472" name="Group 101"/>
            <p:cNvGrpSpPr>
              <a:grpSpLocks/>
            </p:cNvGrpSpPr>
            <p:nvPr/>
          </p:nvGrpSpPr>
          <p:grpSpPr bwMode="auto">
            <a:xfrm>
              <a:off x="2167" y="3128"/>
              <a:ext cx="60" cy="290"/>
              <a:chOff x="2167" y="3082"/>
              <a:chExt cx="60" cy="336"/>
            </a:xfrm>
          </p:grpSpPr>
          <p:sp>
            <p:nvSpPr>
              <p:cNvPr id="15477" name="Oval 102"/>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78" name="Oval 103"/>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79" name="Oval 104"/>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nvGrpSpPr>
            <p:cNvPr id="15473" name="Group 105"/>
            <p:cNvGrpSpPr>
              <a:grpSpLocks/>
            </p:cNvGrpSpPr>
            <p:nvPr/>
          </p:nvGrpSpPr>
          <p:grpSpPr bwMode="auto">
            <a:xfrm flipH="1">
              <a:off x="2193" y="3128"/>
              <a:ext cx="60" cy="290"/>
              <a:chOff x="2167" y="3082"/>
              <a:chExt cx="60" cy="336"/>
            </a:xfrm>
          </p:grpSpPr>
          <p:sp>
            <p:nvSpPr>
              <p:cNvPr id="15474" name="Oval 106"/>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75" name="Oval 107"/>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76" name="Oval 108"/>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grpSp>
        <p:nvGrpSpPr>
          <p:cNvPr id="15410" name="Group 109"/>
          <p:cNvGrpSpPr>
            <a:grpSpLocks/>
          </p:cNvGrpSpPr>
          <p:nvPr/>
        </p:nvGrpSpPr>
        <p:grpSpPr bwMode="auto">
          <a:xfrm>
            <a:off x="4692253" y="3392091"/>
            <a:ext cx="100013" cy="214313"/>
            <a:chOff x="2167" y="3128"/>
            <a:chExt cx="86" cy="290"/>
          </a:xfrm>
        </p:grpSpPr>
        <p:grpSp>
          <p:nvGrpSpPr>
            <p:cNvPr id="15464" name="Group 110"/>
            <p:cNvGrpSpPr>
              <a:grpSpLocks/>
            </p:cNvGrpSpPr>
            <p:nvPr/>
          </p:nvGrpSpPr>
          <p:grpSpPr bwMode="auto">
            <a:xfrm>
              <a:off x="2167" y="3128"/>
              <a:ext cx="60" cy="290"/>
              <a:chOff x="2167" y="3082"/>
              <a:chExt cx="60" cy="336"/>
            </a:xfrm>
          </p:grpSpPr>
          <p:sp>
            <p:nvSpPr>
              <p:cNvPr id="15469" name="Oval 111"/>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70" name="Oval 112"/>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71" name="Oval 113"/>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nvGrpSpPr>
            <p:cNvPr id="15465" name="Group 114"/>
            <p:cNvGrpSpPr>
              <a:grpSpLocks/>
            </p:cNvGrpSpPr>
            <p:nvPr/>
          </p:nvGrpSpPr>
          <p:grpSpPr bwMode="auto">
            <a:xfrm flipH="1">
              <a:off x="2193" y="3128"/>
              <a:ext cx="60" cy="290"/>
              <a:chOff x="2167" y="3082"/>
              <a:chExt cx="60" cy="336"/>
            </a:xfrm>
          </p:grpSpPr>
          <p:sp>
            <p:nvSpPr>
              <p:cNvPr id="15466" name="Oval 115"/>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67" name="Oval 116"/>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68" name="Oval 117"/>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grpSp>
        <p:nvGrpSpPr>
          <p:cNvPr id="15411" name="Group 118"/>
          <p:cNvGrpSpPr>
            <a:grpSpLocks/>
          </p:cNvGrpSpPr>
          <p:nvPr/>
        </p:nvGrpSpPr>
        <p:grpSpPr bwMode="auto">
          <a:xfrm>
            <a:off x="3551635" y="3662363"/>
            <a:ext cx="90488" cy="188119"/>
            <a:chOff x="2167" y="3128"/>
            <a:chExt cx="86" cy="290"/>
          </a:xfrm>
        </p:grpSpPr>
        <p:grpSp>
          <p:nvGrpSpPr>
            <p:cNvPr id="15456" name="Group 119"/>
            <p:cNvGrpSpPr>
              <a:grpSpLocks/>
            </p:cNvGrpSpPr>
            <p:nvPr/>
          </p:nvGrpSpPr>
          <p:grpSpPr bwMode="auto">
            <a:xfrm>
              <a:off x="2167" y="3128"/>
              <a:ext cx="60" cy="290"/>
              <a:chOff x="2167" y="3082"/>
              <a:chExt cx="60" cy="336"/>
            </a:xfrm>
          </p:grpSpPr>
          <p:sp>
            <p:nvSpPr>
              <p:cNvPr id="15461" name="Oval 120"/>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62" name="Oval 121"/>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63" name="Oval 122"/>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nvGrpSpPr>
            <p:cNvPr id="15457" name="Group 123"/>
            <p:cNvGrpSpPr>
              <a:grpSpLocks/>
            </p:cNvGrpSpPr>
            <p:nvPr/>
          </p:nvGrpSpPr>
          <p:grpSpPr bwMode="auto">
            <a:xfrm flipH="1">
              <a:off x="2193" y="3128"/>
              <a:ext cx="60" cy="290"/>
              <a:chOff x="2167" y="3082"/>
              <a:chExt cx="60" cy="336"/>
            </a:xfrm>
          </p:grpSpPr>
          <p:sp>
            <p:nvSpPr>
              <p:cNvPr id="15458" name="Oval 124"/>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59" name="Oval 125"/>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60" name="Oval 126"/>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sp>
        <p:nvSpPr>
          <p:cNvPr id="15412" name="Freeform 127" descr="Stationery"/>
          <p:cNvSpPr>
            <a:spLocks/>
          </p:cNvSpPr>
          <p:nvPr/>
        </p:nvSpPr>
        <p:spPr bwMode="auto">
          <a:xfrm rot="678700">
            <a:off x="1450182" y="2888457"/>
            <a:ext cx="1613297" cy="1498997"/>
          </a:xfrm>
          <a:custGeom>
            <a:avLst/>
            <a:gdLst>
              <a:gd name="T0" fmla="*/ 2147483647 w 1205"/>
              <a:gd name="T1" fmla="*/ 2147483647 h 1107"/>
              <a:gd name="T2" fmla="*/ 2147483647 w 1205"/>
              <a:gd name="T3" fmla="*/ 2147483647 h 1107"/>
              <a:gd name="T4" fmla="*/ 2147483647 w 1205"/>
              <a:gd name="T5" fmla="*/ 2147483647 h 1107"/>
              <a:gd name="T6" fmla="*/ 2147483647 w 1205"/>
              <a:gd name="T7" fmla="*/ 2147483647 h 1107"/>
              <a:gd name="T8" fmla="*/ 2147483647 w 1205"/>
              <a:gd name="T9" fmla="*/ 2147483647 h 1107"/>
              <a:gd name="T10" fmla="*/ 2147483647 w 1205"/>
              <a:gd name="T11" fmla="*/ 2147483647 h 1107"/>
              <a:gd name="T12" fmla="*/ 2147483647 w 1205"/>
              <a:gd name="T13" fmla="*/ 2147483647 h 1107"/>
              <a:gd name="T14" fmla="*/ 2147483647 w 1205"/>
              <a:gd name="T15" fmla="*/ 2147483647 h 1107"/>
              <a:gd name="T16" fmla="*/ 2147483647 w 1205"/>
              <a:gd name="T17" fmla="*/ 2147483647 h 1107"/>
              <a:gd name="T18" fmla="*/ 2147483647 w 1205"/>
              <a:gd name="T19" fmla="*/ 2147483647 h 1107"/>
              <a:gd name="T20" fmla="*/ 2147483647 w 1205"/>
              <a:gd name="T21" fmla="*/ 2147483647 h 1107"/>
              <a:gd name="T22" fmla="*/ 2147483647 w 1205"/>
              <a:gd name="T23" fmla="*/ 2147483647 h 1107"/>
              <a:gd name="T24" fmla="*/ 2147483647 w 1205"/>
              <a:gd name="T25" fmla="*/ 214748364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88" lon="21299988"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15413" name="AutoShape 128"/>
          <p:cNvSpPr>
            <a:spLocks noChangeArrowheads="1"/>
          </p:cNvSpPr>
          <p:nvPr/>
        </p:nvSpPr>
        <p:spPr bwMode="auto">
          <a:xfrm>
            <a:off x="2767013" y="3542110"/>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14" name="AutoShape 129"/>
          <p:cNvSpPr>
            <a:spLocks noChangeArrowheads="1"/>
          </p:cNvSpPr>
          <p:nvPr/>
        </p:nvSpPr>
        <p:spPr bwMode="auto">
          <a:xfrm>
            <a:off x="1521619" y="3550444"/>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nvGrpSpPr>
          <p:cNvPr id="15415" name="Group 130"/>
          <p:cNvGrpSpPr>
            <a:grpSpLocks/>
          </p:cNvGrpSpPr>
          <p:nvPr/>
        </p:nvGrpSpPr>
        <p:grpSpPr bwMode="auto">
          <a:xfrm>
            <a:off x="1635919" y="3133725"/>
            <a:ext cx="1181100" cy="1035844"/>
            <a:chOff x="3824" y="2716"/>
            <a:chExt cx="1137" cy="968"/>
          </a:xfrm>
        </p:grpSpPr>
        <p:sp>
          <p:nvSpPr>
            <p:cNvPr id="15452" name="Oval 131"/>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53" name="Oval 132"/>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54" name="Oval 133"/>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55" name="Oval 134"/>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nvGrpSpPr>
          <p:cNvPr id="15416" name="Group 135"/>
          <p:cNvGrpSpPr>
            <a:grpSpLocks/>
          </p:cNvGrpSpPr>
          <p:nvPr/>
        </p:nvGrpSpPr>
        <p:grpSpPr bwMode="auto">
          <a:xfrm>
            <a:off x="2281238" y="3762375"/>
            <a:ext cx="86916" cy="229791"/>
            <a:chOff x="2167" y="3128"/>
            <a:chExt cx="86" cy="290"/>
          </a:xfrm>
        </p:grpSpPr>
        <p:grpSp>
          <p:nvGrpSpPr>
            <p:cNvPr id="15444" name="Group 136"/>
            <p:cNvGrpSpPr>
              <a:grpSpLocks/>
            </p:cNvGrpSpPr>
            <p:nvPr/>
          </p:nvGrpSpPr>
          <p:grpSpPr bwMode="auto">
            <a:xfrm>
              <a:off x="2167" y="3128"/>
              <a:ext cx="60" cy="290"/>
              <a:chOff x="2167" y="3082"/>
              <a:chExt cx="60" cy="336"/>
            </a:xfrm>
          </p:grpSpPr>
          <p:sp>
            <p:nvSpPr>
              <p:cNvPr id="15449" name="Oval 137"/>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50" name="Oval 138"/>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51" name="Oval 139"/>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nvGrpSpPr>
            <p:cNvPr id="15445" name="Group 140"/>
            <p:cNvGrpSpPr>
              <a:grpSpLocks/>
            </p:cNvGrpSpPr>
            <p:nvPr/>
          </p:nvGrpSpPr>
          <p:grpSpPr bwMode="auto">
            <a:xfrm flipH="1">
              <a:off x="2193" y="3128"/>
              <a:ext cx="60" cy="290"/>
              <a:chOff x="2167" y="3082"/>
              <a:chExt cx="60" cy="336"/>
            </a:xfrm>
          </p:grpSpPr>
          <p:sp>
            <p:nvSpPr>
              <p:cNvPr id="15446" name="Oval 141"/>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47" name="Oval 142"/>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48" name="Oval 143"/>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grpSp>
        <p:nvGrpSpPr>
          <p:cNvPr id="15417" name="Group 144"/>
          <p:cNvGrpSpPr>
            <a:grpSpLocks/>
          </p:cNvGrpSpPr>
          <p:nvPr/>
        </p:nvGrpSpPr>
        <p:grpSpPr bwMode="auto">
          <a:xfrm>
            <a:off x="2093119" y="3320654"/>
            <a:ext cx="90488" cy="211931"/>
            <a:chOff x="2167" y="3128"/>
            <a:chExt cx="86" cy="290"/>
          </a:xfrm>
        </p:grpSpPr>
        <p:grpSp>
          <p:nvGrpSpPr>
            <p:cNvPr id="15436" name="Group 145"/>
            <p:cNvGrpSpPr>
              <a:grpSpLocks/>
            </p:cNvGrpSpPr>
            <p:nvPr/>
          </p:nvGrpSpPr>
          <p:grpSpPr bwMode="auto">
            <a:xfrm>
              <a:off x="2167" y="3128"/>
              <a:ext cx="60" cy="290"/>
              <a:chOff x="2167" y="3082"/>
              <a:chExt cx="60" cy="336"/>
            </a:xfrm>
          </p:grpSpPr>
          <p:sp>
            <p:nvSpPr>
              <p:cNvPr id="15441" name="Oval 146"/>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42" name="Oval 147"/>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43" name="Oval 148"/>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nvGrpSpPr>
            <p:cNvPr id="15437" name="Group 149"/>
            <p:cNvGrpSpPr>
              <a:grpSpLocks/>
            </p:cNvGrpSpPr>
            <p:nvPr/>
          </p:nvGrpSpPr>
          <p:grpSpPr bwMode="auto">
            <a:xfrm flipH="1">
              <a:off x="2193" y="3128"/>
              <a:ext cx="60" cy="290"/>
              <a:chOff x="2167" y="3082"/>
              <a:chExt cx="60" cy="336"/>
            </a:xfrm>
          </p:grpSpPr>
          <p:sp>
            <p:nvSpPr>
              <p:cNvPr id="15438" name="Oval 150"/>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39" name="Oval 151"/>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40" name="Oval 152"/>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grpSp>
        <p:nvGrpSpPr>
          <p:cNvPr id="15418" name="Group 153"/>
          <p:cNvGrpSpPr>
            <a:grpSpLocks/>
          </p:cNvGrpSpPr>
          <p:nvPr/>
        </p:nvGrpSpPr>
        <p:grpSpPr bwMode="auto">
          <a:xfrm>
            <a:off x="2284810" y="3314700"/>
            <a:ext cx="100013" cy="214313"/>
            <a:chOff x="2167" y="3128"/>
            <a:chExt cx="86" cy="290"/>
          </a:xfrm>
        </p:grpSpPr>
        <p:grpSp>
          <p:nvGrpSpPr>
            <p:cNvPr id="15428" name="Group 154"/>
            <p:cNvGrpSpPr>
              <a:grpSpLocks/>
            </p:cNvGrpSpPr>
            <p:nvPr/>
          </p:nvGrpSpPr>
          <p:grpSpPr bwMode="auto">
            <a:xfrm>
              <a:off x="2167" y="3128"/>
              <a:ext cx="60" cy="290"/>
              <a:chOff x="2167" y="3082"/>
              <a:chExt cx="60" cy="336"/>
            </a:xfrm>
          </p:grpSpPr>
          <p:sp>
            <p:nvSpPr>
              <p:cNvPr id="15433" name="Oval 155"/>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34" name="Oval 156"/>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35" name="Oval 157"/>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nvGrpSpPr>
            <p:cNvPr id="15429" name="Group 158"/>
            <p:cNvGrpSpPr>
              <a:grpSpLocks/>
            </p:cNvGrpSpPr>
            <p:nvPr/>
          </p:nvGrpSpPr>
          <p:grpSpPr bwMode="auto">
            <a:xfrm flipH="1">
              <a:off x="2193" y="3128"/>
              <a:ext cx="60" cy="290"/>
              <a:chOff x="2167" y="3082"/>
              <a:chExt cx="60" cy="336"/>
            </a:xfrm>
          </p:grpSpPr>
          <p:sp>
            <p:nvSpPr>
              <p:cNvPr id="15430" name="Oval 159"/>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31" name="Oval 160"/>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32" name="Oval 161"/>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grpSp>
        <p:nvGrpSpPr>
          <p:cNvPr id="15419" name="Group 162"/>
          <p:cNvGrpSpPr>
            <a:grpSpLocks/>
          </p:cNvGrpSpPr>
          <p:nvPr/>
        </p:nvGrpSpPr>
        <p:grpSpPr bwMode="auto">
          <a:xfrm>
            <a:off x="2088356" y="3786188"/>
            <a:ext cx="90488" cy="188119"/>
            <a:chOff x="2167" y="3128"/>
            <a:chExt cx="86" cy="290"/>
          </a:xfrm>
        </p:grpSpPr>
        <p:grpSp>
          <p:nvGrpSpPr>
            <p:cNvPr id="15420" name="Group 163"/>
            <p:cNvGrpSpPr>
              <a:grpSpLocks/>
            </p:cNvGrpSpPr>
            <p:nvPr/>
          </p:nvGrpSpPr>
          <p:grpSpPr bwMode="auto">
            <a:xfrm>
              <a:off x="2167" y="3128"/>
              <a:ext cx="60" cy="290"/>
              <a:chOff x="2167" y="3082"/>
              <a:chExt cx="60" cy="336"/>
            </a:xfrm>
          </p:grpSpPr>
          <p:sp>
            <p:nvSpPr>
              <p:cNvPr id="15425" name="Oval 164"/>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26" name="Oval 165"/>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27" name="Oval 166"/>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nvGrpSpPr>
            <p:cNvPr id="15421" name="Group 167"/>
            <p:cNvGrpSpPr>
              <a:grpSpLocks/>
            </p:cNvGrpSpPr>
            <p:nvPr/>
          </p:nvGrpSpPr>
          <p:grpSpPr bwMode="auto">
            <a:xfrm flipH="1">
              <a:off x="2193" y="3128"/>
              <a:ext cx="60" cy="290"/>
              <a:chOff x="2167" y="3082"/>
              <a:chExt cx="60" cy="336"/>
            </a:xfrm>
          </p:grpSpPr>
          <p:sp>
            <p:nvSpPr>
              <p:cNvPr id="15422" name="Oval 168"/>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23" name="Oval 169"/>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15424" name="Oval 170"/>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sp>
        <p:nvSpPr>
          <p:cNvPr id="171" name="Text Box 59"/>
          <p:cNvSpPr txBox="1">
            <a:spLocks noChangeArrowheads="1"/>
          </p:cNvSpPr>
          <p:nvPr/>
        </p:nvSpPr>
        <p:spPr bwMode="auto">
          <a:xfrm>
            <a:off x="5023900" y="4559297"/>
            <a:ext cx="1958579"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vi-VN" sz="1875" b="1" kern="1200" dirty="0" err="1">
                <a:solidFill>
                  <a:schemeClr val="bg1"/>
                </a:solidFill>
                <a:latin typeface="Myriad Pro Black Cond" panose="020B0806030403020204" pitchFamily="34" charset="0"/>
              </a:rPr>
              <a:t>Hai</a:t>
            </a:r>
            <a:r>
              <a:rPr lang="en-US" altLang="vi-VN" sz="1875" b="1" kern="1200" dirty="0">
                <a:solidFill>
                  <a:schemeClr val="bg1"/>
                </a:solidFill>
                <a:latin typeface="Myriad Pro Black Cond" panose="020B0806030403020204" pitchFamily="34" charset="0"/>
              </a:rPr>
              <a:t> </a:t>
            </a:r>
            <a:r>
              <a:rPr lang="en-US" altLang="vi-VN" sz="1875" b="1" kern="1200" dirty="0" err="1">
                <a:solidFill>
                  <a:schemeClr val="bg1"/>
                </a:solidFill>
                <a:latin typeface="Myriad Pro Black Cond" panose="020B0806030403020204" pitchFamily="34" charset="0"/>
              </a:rPr>
              <a:t>tế</a:t>
            </a:r>
            <a:r>
              <a:rPr lang="en-US" altLang="vi-VN" sz="1875" b="1" kern="1200" dirty="0">
                <a:solidFill>
                  <a:schemeClr val="bg1"/>
                </a:solidFill>
                <a:latin typeface="Myriad Pro Black Cond" panose="020B0806030403020204" pitchFamily="34" charset="0"/>
              </a:rPr>
              <a:t> </a:t>
            </a:r>
            <a:r>
              <a:rPr lang="en-US" altLang="vi-VN" sz="1875" b="1" kern="1200" dirty="0" err="1">
                <a:solidFill>
                  <a:schemeClr val="bg1"/>
                </a:solidFill>
                <a:latin typeface="Myriad Pro Black Cond" panose="020B0806030403020204" pitchFamily="34" charset="0"/>
              </a:rPr>
              <a:t>bào</a:t>
            </a:r>
            <a:r>
              <a:rPr lang="en-US" altLang="vi-VN" sz="1875" b="1" kern="1200" dirty="0">
                <a:solidFill>
                  <a:schemeClr val="bg1"/>
                </a:solidFill>
                <a:latin typeface="Myriad Pro Black Cond" panose="020B0806030403020204" pitchFamily="34" charset="0"/>
              </a:rPr>
              <a:t> con</a:t>
            </a:r>
          </a:p>
        </p:txBody>
      </p:sp>
      <p:sp>
        <p:nvSpPr>
          <p:cNvPr id="172" name="Text Box 67"/>
          <p:cNvSpPr txBox="1">
            <a:spLocks noChangeArrowheads="1"/>
          </p:cNvSpPr>
          <p:nvPr/>
        </p:nvSpPr>
        <p:spPr bwMode="auto">
          <a:xfrm>
            <a:off x="3218260" y="4550569"/>
            <a:ext cx="1958578"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pPr>
            <a:r>
              <a:rPr lang="en-US" altLang="vi-VN" sz="1875" b="1" kern="1200" dirty="0" err="1">
                <a:solidFill>
                  <a:schemeClr val="bg1"/>
                </a:solidFill>
                <a:latin typeface="Myriad Pro Black Cond" panose="020B0806030403020204" pitchFamily="34" charset="0"/>
              </a:rPr>
              <a:t>Kì</a:t>
            </a:r>
            <a:r>
              <a:rPr lang="en-US" altLang="vi-VN" sz="1875" b="1" kern="1200" dirty="0">
                <a:solidFill>
                  <a:schemeClr val="bg1"/>
                </a:solidFill>
                <a:latin typeface="Myriad Pro Black Cond" panose="020B0806030403020204" pitchFamily="34" charset="0"/>
              </a:rPr>
              <a:t> </a:t>
            </a:r>
            <a:r>
              <a:rPr lang="en-US" altLang="vi-VN" sz="1875" b="1" kern="1200" dirty="0" err="1">
                <a:solidFill>
                  <a:schemeClr val="bg1"/>
                </a:solidFill>
                <a:latin typeface="Myriad Pro Black Cond" panose="020B0806030403020204" pitchFamily="34" charset="0"/>
              </a:rPr>
              <a:t>sau</a:t>
            </a:r>
            <a:r>
              <a:rPr lang="en-US" altLang="vi-VN" sz="1875" b="1" kern="1200" dirty="0">
                <a:solidFill>
                  <a:schemeClr val="bg1"/>
                </a:solidFill>
                <a:latin typeface="Myriad Pro Black Cond" panose="020B0806030403020204" pitchFamily="34" charset="0"/>
              </a:rPr>
              <a:t> I</a:t>
            </a:r>
          </a:p>
        </p:txBody>
      </p:sp>
      <p:sp>
        <p:nvSpPr>
          <p:cNvPr id="173" name="Text Box 57"/>
          <p:cNvSpPr txBox="1">
            <a:spLocks noChangeArrowheads="1"/>
          </p:cNvSpPr>
          <p:nvPr/>
        </p:nvSpPr>
        <p:spPr bwMode="auto">
          <a:xfrm>
            <a:off x="1052512" y="4567111"/>
            <a:ext cx="1958579"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vi-VN" sz="1875" b="1" kern="1200" dirty="0" err="1">
                <a:solidFill>
                  <a:schemeClr val="bg1"/>
                </a:solidFill>
                <a:latin typeface="Myriad Pro Black Cond" panose="020B0806030403020204" pitchFamily="34" charset="0"/>
              </a:rPr>
              <a:t>Kì</a:t>
            </a:r>
            <a:r>
              <a:rPr lang="en-US" altLang="vi-VN" sz="1875" b="1" kern="1200" dirty="0">
                <a:solidFill>
                  <a:schemeClr val="bg1"/>
                </a:solidFill>
                <a:latin typeface="Myriad Pro Black Cond" panose="020B0806030403020204" pitchFamily="34" charset="0"/>
              </a:rPr>
              <a:t> </a:t>
            </a:r>
            <a:r>
              <a:rPr lang="en-US" altLang="vi-VN" sz="1875" b="1" kern="1200" dirty="0" err="1">
                <a:solidFill>
                  <a:schemeClr val="bg1"/>
                </a:solidFill>
                <a:latin typeface="Myriad Pro Black Cond" panose="020B0806030403020204" pitchFamily="34" charset="0"/>
              </a:rPr>
              <a:t>giữa</a:t>
            </a:r>
            <a:r>
              <a:rPr lang="en-US" altLang="vi-VN" sz="1875" b="1" kern="1200" dirty="0">
                <a:solidFill>
                  <a:schemeClr val="bg1"/>
                </a:solidFill>
                <a:latin typeface="Myriad Pro Black Cond" panose="020B0806030403020204" pitchFamily="34" charset="0"/>
              </a:rPr>
              <a:t> I</a:t>
            </a:r>
          </a:p>
        </p:txBody>
      </p:sp>
      <p:sp>
        <p:nvSpPr>
          <p:cNvPr id="174" name="Text Box 27"/>
          <p:cNvSpPr txBox="1">
            <a:spLocks noChangeArrowheads="1"/>
          </p:cNvSpPr>
          <p:nvPr/>
        </p:nvSpPr>
        <p:spPr bwMode="auto">
          <a:xfrm>
            <a:off x="1231106" y="1938338"/>
            <a:ext cx="1958579"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vi-VN" sz="1875" b="1" kern="1200" dirty="0" err="1">
                <a:solidFill>
                  <a:schemeClr val="bg1"/>
                </a:solidFill>
                <a:latin typeface="Myriad Pro Black Cond" panose="020B0806030403020204" pitchFamily="34" charset="0"/>
              </a:rPr>
              <a:t>Tế</a:t>
            </a:r>
            <a:r>
              <a:rPr lang="en-US" altLang="vi-VN" sz="1875" b="1" kern="1200" dirty="0">
                <a:solidFill>
                  <a:schemeClr val="bg1"/>
                </a:solidFill>
                <a:latin typeface="Myriad Pro Black Cond" panose="020B0806030403020204" pitchFamily="34" charset="0"/>
              </a:rPr>
              <a:t> </a:t>
            </a:r>
            <a:r>
              <a:rPr lang="en-US" altLang="vi-VN" sz="1875" b="1" kern="1200" dirty="0" err="1">
                <a:solidFill>
                  <a:schemeClr val="bg1"/>
                </a:solidFill>
                <a:latin typeface="Myriad Pro Black Cond" panose="020B0806030403020204" pitchFamily="34" charset="0"/>
              </a:rPr>
              <a:t>bào</a:t>
            </a:r>
            <a:r>
              <a:rPr lang="en-US" altLang="vi-VN" sz="1875" b="1" kern="1200" dirty="0">
                <a:solidFill>
                  <a:schemeClr val="bg1"/>
                </a:solidFill>
                <a:latin typeface="Myriad Pro Black Cond" panose="020B0806030403020204" pitchFamily="34" charset="0"/>
              </a:rPr>
              <a:t> </a:t>
            </a:r>
            <a:r>
              <a:rPr lang="en-US" altLang="vi-VN" sz="1875" b="1" kern="1200" dirty="0" err="1">
                <a:solidFill>
                  <a:schemeClr val="bg1"/>
                </a:solidFill>
                <a:latin typeface="Myriad Pro Black Cond" panose="020B0806030403020204" pitchFamily="34" charset="0"/>
              </a:rPr>
              <a:t>mẹ</a:t>
            </a:r>
            <a:endParaRPr lang="en-US" altLang="vi-VN" sz="1875" b="1" kern="1200" dirty="0">
              <a:solidFill>
                <a:schemeClr val="bg1"/>
              </a:solidFill>
              <a:latin typeface="Myriad Pro Black Cond" panose="020B0806030403020204" pitchFamily="34" charset="0"/>
            </a:endParaRPr>
          </a:p>
        </p:txBody>
      </p:sp>
      <p:sp>
        <p:nvSpPr>
          <p:cNvPr id="175" name="Text Box 28"/>
          <p:cNvSpPr txBox="1">
            <a:spLocks noChangeArrowheads="1"/>
          </p:cNvSpPr>
          <p:nvPr/>
        </p:nvSpPr>
        <p:spPr bwMode="auto">
          <a:xfrm>
            <a:off x="3506391" y="1938338"/>
            <a:ext cx="1958578"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vi-VN" sz="1875" b="1" kern="1200" dirty="0" err="1">
                <a:solidFill>
                  <a:schemeClr val="bg1"/>
                </a:solidFill>
                <a:latin typeface="Myriad Pro Black Cond" panose="020B0806030403020204" pitchFamily="34" charset="0"/>
              </a:rPr>
              <a:t>Kì</a:t>
            </a:r>
            <a:r>
              <a:rPr lang="en-US" altLang="vi-VN" sz="1875" b="1" kern="1200" dirty="0">
                <a:solidFill>
                  <a:schemeClr val="bg1"/>
                </a:solidFill>
                <a:latin typeface="Myriad Pro Black Cond" panose="020B0806030403020204" pitchFamily="34" charset="0"/>
              </a:rPr>
              <a:t> </a:t>
            </a:r>
            <a:r>
              <a:rPr lang="en-US" altLang="vi-VN" sz="1875" b="1" kern="1200" dirty="0" err="1">
                <a:solidFill>
                  <a:schemeClr val="bg1"/>
                </a:solidFill>
                <a:latin typeface="Myriad Pro Black Cond" panose="020B0806030403020204" pitchFamily="34" charset="0"/>
              </a:rPr>
              <a:t>trung</a:t>
            </a:r>
            <a:r>
              <a:rPr lang="en-US" altLang="vi-VN" sz="1875" b="1" kern="1200" dirty="0">
                <a:solidFill>
                  <a:schemeClr val="bg1"/>
                </a:solidFill>
                <a:latin typeface="Myriad Pro Black Cond" panose="020B0806030403020204" pitchFamily="34" charset="0"/>
              </a:rPr>
              <a:t> </a:t>
            </a:r>
            <a:r>
              <a:rPr lang="en-US" altLang="vi-VN" sz="1875" b="1" kern="1200" dirty="0" err="1">
                <a:solidFill>
                  <a:schemeClr val="bg1"/>
                </a:solidFill>
                <a:latin typeface="Myriad Pro Black Cond" panose="020B0806030403020204" pitchFamily="34" charset="0"/>
              </a:rPr>
              <a:t>gian</a:t>
            </a:r>
            <a:r>
              <a:rPr lang="en-US" altLang="vi-VN" sz="1875" b="1" kern="1200" dirty="0">
                <a:solidFill>
                  <a:schemeClr val="bg1"/>
                </a:solidFill>
                <a:latin typeface="Myriad Pro Black Cond" panose="020B0806030403020204" pitchFamily="34" charset="0"/>
              </a:rPr>
              <a:t> I</a:t>
            </a:r>
          </a:p>
        </p:txBody>
      </p:sp>
      <p:sp>
        <p:nvSpPr>
          <p:cNvPr id="176" name="Text Box 29"/>
          <p:cNvSpPr txBox="1">
            <a:spLocks noChangeArrowheads="1"/>
          </p:cNvSpPr>
          <p:nvPr/>
        </p:nvSpPr>
        <p:spPr bwMode="auto">
          <a:xfrm>
            <a:off x="5868591" y="1938338"/>
            <a:ext cx="1958578"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vi-VN" sz="1875" b="1" kern="1200" dirty="0" err="1">
                <a:solidFill>
                  <a:schemeClr val="bg1"/>
                </a:solidFill>
                <a:latin typeface="Myriad Pro Black Cond" panose="020B0806030403020204" pitchFamily="34" charset="0"/>
              </a:rPr>
              <a:t>Kì</a:t>
            </a:r>
            <a:r>
              <a:rPr lang="en-US" altLang="vi-VN" sz="1875" b="1" kern="1200" dirty="0">
                <a:solidFill>
                  <a:schemeClr val="bg1"/>
                </a:solidFill>
                <a:latin typeface="Myriad Pro Black Cond" panose="020B0806030403020204" pitchFamily="34" charset="0"/>
              </a:rPr>
              <a:t> </a:t>
            </a:r>
            <a:r>
              <a:rPr lang="en-US" altLang="vi-VN" sz="1875" b="1" kern="1200" dirty="0" err="1">
                <a:solidFill>
                  <a:schemeClr val="bg1"/>
                </a:solidFill>
                <a:latin typeface="Myriad Pro Black Cond" panose="020B0806030403020204" pitchFamily="34" charset="0"/>
              </a:rPr>
              <a:t>đầu</a:t>
            </a:r>
            <a:r>
              <a:rPr lang="en-US" altLang="vi-VN" sz="1875" b="1" kern="1200" dirty="0">
                <a:solidFill>
                  <a:schemeClr val="bg1"/>
                </a:solidFill>
                <a:latin typeface="Myriad Pro Black Cond" panose="020B0806030403020204" pitchFamily="34" charset="0"/>
              </a:rPr>
              <a:t> I</a:t>
            </a:r>
          </a:p>
        </p:txBody>
      </p:sp>
    </p:spTree>
    <p:extLst>
      <p:ext uri="{BB962C8B-B14F-4D97-AF65-F5344CB8AC3E}">
        <p14:creationId xmlns:p14="http://schemas.microsoft.com/office/powerpoint/2010/main" val="909316281"/>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0"/>
        <p:cNvGrpSpPr/>
        <p:nvPr/>
      </p:nvGrpSpPr>
      <p:grpSpPr>
        <a:xfrm>
          <a:off x="0" y="0"/>
          <a:ext cx="0" cy="0"/>
          <a:chOff x="0" y="0"/>
          <a:chExt cx="0" cy="0"/>
        </a:xfrm>
      </p:grpSpPr>
      <p:sp>
        <p:nvSpPr>
          <p:cNvPr id="2733" name="Google Shape;2733;p34"/>
          <p:cNvSpPr txBox="1">
            <a:spLocks noGrp="1"/>
          </p:cNvSpPr>
          <p:nvPr>
            <p:ph type="title" idx="2"/>
          </p:nvPr>
        </p:nvSpPr>
        <p:spPr>
          <a:xfrm>
            <a:off x="640925" y="1247813"/>
            <a:ext cx="34017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6600" b="1" dirty="0">
                <a:latin typeface="Myriad Pro Black Cond" panose="020B0806030403020204" pitchFamily="34" charset="0"/>
                <a:cs typeface="Arial" panose="020B0604020202020204" pitchFamily="34" charset="0"/>
              </a:rPr>
              <a:t>02</a:t>
            </a:r>
            <a:endParaRPr sz="6600" b="1" dirty="0">
              <a:latin typeface="Myriad Pro Black Cond" panose="020B0806030403020204" pitchFamily="34" charset="0"/>
              <a:cs typeface="Arial" panose="020B0604020202020204" pitchFamily="34" charset="0"/>
            </a:endParaRPr>
          </a:p>
        </p:txBody>
      </p:sp>
      <p:sp>
        <p:nvSpPr>
          <p:cNvPr id="93" name="Google Shape;2346;p37"/>
          <p:cNvSpPr txBox="1">
            <a:spLocks/>
          </p:cNvSpPr>
          <p:nvPr/>
        </p:nvSpPr>
        <p:spPr>
          <a:xfrm>
            <a:off x="676240" y="2216416"/>
            <a:ext cx="5040560" cy="1997459"/>
          </a:xfrm>
          <a:prstGeom prst="rect">
            <a:avLst/>
          </a:prstGeom>
          <a:solidFill>
            <a:schemeClr val="accent1">
              <a:alpha val="51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2"/>
              </a:buClr>
              <a:buSzPts val="3600"/>
              <a:buFont typeface="Chango"/>
              <a:buNone/>
              <a:defRPr sz="3600" b="0" i="0" u="none" strike="noStrike" cap="none">
                <a:solidFill>
                  <a:schemeClr val="dk2"/>
                </a:solidFill>
                <a:latin typeface="Chango"/>
                <a:ea typeface="Chango"/>
                <a:cs typeface="Chango"/>
                <a:sym typeface="Chango"/>
              </a:defRPr>
            </a:lvl1pPr>
            <a:lvl2pPr marR="0" lvl="1"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r>
              <a:rPr lang="vi-VN" sz="3200" b="1" dirty="0">
                <a:latin typeface="Myriad Pro Black Cond" panose="020B0806030403020204" pitchFamily="34" charset="0"/>
                <a:cs typeface="Arial" panose="020B0604020202020204" pitchFamily="34" charset="0"/>
              </a:rPr>
              <a:t>Những diễn biến cơ bản</a:t>
            </a:r>
            <a:r>
              <a:rPr lang="en-US" sz="3200" b="1" dirty="0">
                <a:latin typeface="Myriad Pro Black Cond" panose="020B0806030403020204" pitchFamily="34" charset="0"/>
                <a:cs typeface="Arial" panose="020B0604020202020204" pitchFamily="34" charset="0"/>
              </a:rPr>
              <a:t> </a:t>
            </a:r>
            <a:r>
              <a:rPr lang="vi-VN" sz="3200" b="1" dirty="0">
                <a:latin typeface="Myriad Pro Black Cond" panose="020B0806030403020204" pitchFamily="34" charset="0"/>
                <a:cs typeface="Arial" panose="020B0604020202020204" pitchFamily="34" charset="0"/>
              </a:rPr>
              <a:t>của NST trong quá trình giảm</a:t>
            </a:r>
            <a:r>
              <a:rPr lang="en-US" sz="3200" b="1" dirty="0">
                <a:latin typeface="Myriad Pro Black Cond" panose="020B0806030403020204" pitchFamily="34" charset="0"/>
                <a:cs typeface="Arial" panose="020B0604020202020204" pitchFamily="34" charset="0"/>
              </a:rPr>
              <a:t> </a:t>
            </a:r>
            <a:r>
              <a:rPr lang="vi-VN" sz="3200" b="1" dirty="0">
                <a:latin typeface="Myriad Pro Black Cond" panose="020B0806030403020204" pitchFamily="34" charset="0"/>
                <a:cs typeface="Arial" panose="020B0604020202020204" pitchFamily="34" charset="0"/>
              </a:rPr>
              <a:t>phân II</a:t>
            </a:r>
            <a:br>
              <a:rPr lang="vi-VN" sz="3200" b="1" dirty="0">
                <a:latin typeface="Myriad Pro Black Cond" panose="020B0806030403020204" pitchFamily="34" charset="0"/>
                <a:cs typeface="Arial" panose="020B0604020202020204" pitchFamily="34" charset="0"/>
              </a:rPr>
            </a:br>
            <a:endParaRPr lang="vi-VN" sz="3200" b="1" dirty="0">
              <a:latin typeface="Myriad Pro Black Cond" panose="020B0806030403020204" pitchFamily="34" charset="0"/>
              <a:cs typeface="Arial" panose="020B0604020202020204" pitchFamily="34" charset="0"/>
            </a:endParaRPr>
          </a:p>
        </p:txBody>
      </p:sp>
    </p:spTree>
    <p:extLst>
      <p:ext uri="{BB962C8B-B14F-4D97-AF65-F5344CB8AC3E}">
        <p14:creationId xmlns:p14="http://schemas.microsoft.com/office/powerpoint/2010/main" val="1623111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7656" name="Freeform 8" descr="Stationery"/>
          <p:cNvSpPr>
            <a:spLocks/>
          </p:cNvSpPr>
          <p:nvPr/>
        </p:nvSpPr>
        <p:spPr bwMode="auto">
          <a:xfrm rot="678700">
            <a:off x="5148263" y="2572941"/>
            <a:ext cx="1526381" cy="1419225"/>
          </a:xfrm>
          <a:custGeom>
            <a:avLst/>
            <a:gdLst>
              <a:gd name="T0" fmla="*/ 2147483647 w 1205"/>
              <a:gd name="T1" fmla="*/ 2147483647 h 1107"/>
              <a:gd name="T2" fmla="*/ 2147483647 w 1205"/>
              <a:gd name="T3" fmla="*/ 2147483647 h 1107"/>
              <a:gd name="T4" fmla="*/ 2147483647 w 1205"/>
              <a:gd name="T5" fmla="*/ 2147483647 h 1107"/>
              <a:gd name="T6" fmla="*/ 2147483647 w 1205"/>
              <a:gd name="T7" fmla="*/ 2147483647 h 1107"/>
              <a:gd name="T8" fmla="*/ 2147483647 w 1205"/>
              <a:gd name="T9" fmla="*/ 2147483647 h 1107"/>
              <a:gd name="T10" fmla="*/ 2147483647 w 1205"/>
              <a:gd name="T11" fmla="*/ 2147483647 h 1107"/>
              <a:gd name="T12" fmla="*/ 2147483647 w 1205"/>
              <a:gd name="T13" fmla="*/ 2147483647 h 1107"/>
              <a:gd name="T14" fmla="*/ 2147483647 w 1205"/>
              <a:gd name="T15" fmla="*/ 2147483647 h 1107"/>
              <a:gd name="T16" fmla="*/ 2147483647 w 1205"/>
              <a:gd name="T17" fmla="*/ 2147483647 h 1107"/>
              <a:gd name="T18" fmla="*/ 2147483647 w 1205"/>
              <a:gd name="T19" fmla="*/ 2147483647 h 1107"/>
              <a:gd name="T20" fmla="*/ 2147483647 w 1205"/>
              <a:gd name="T21" fmla="*/ 2147483647 h 1107"/>
              <a:gd name="T22" fmla="*/ 2147483647 w 1205"/>
              <a:gd name="T23" fmla="*/ 2147483647 h 1107"/>
              <a:gd name="T24" fmla="*/ 2147483647 w 1205"/>
              <a:gd name="T25" fmla="*/ 214748364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88" lon="21299988"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657" name="AutoShape 9"/>
          <p:cNvSpPr>
            <a:spLocks noChangeArrowheads="1"/>
          </p:cNvSpPr>
          <p:nvPr/>
        </p:nvSpPr>
        <p:spPr bwMode="auto">
          <a:xfrm>
            <a:off x="5997179" y="2696766"/>
            <a:ext cx="154781" cy="197644"/>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658" name="Freeform 10" descr="Stationery"/>
          <p:cNvSpPr>
            <a:spLocks/>
          </p:cNvSpPr>
          <p:nvPr/>
        </p:nvSpPr>
        <p:spPr bwMode="auto">
          <a:xfrm rot="678700">
            <a:off x="6472238" y="3292079"/>
            <a:ext cx="1526381" cy="1419225"/>
          </a:xfrm>
          <a:custGeom>
            <a:avLst/>
            <a:gdLst>
              <a:gd name="T0" fmla="*/ 2147483647 w 1205"/>
              <a:gd name="T1" fmla="*/ 2147483647 h 1107"/>
              <a:gd name="T2" fmla="*/ 2147483647 w 1205"/>
              <a:gd name="T3" fmla="*/ 2147483647 h 1107"/>
              <a:gd name="T4" fmla="*/ 2147483647 w 1205"/>
              <a:gd name="T5" fmla="*/ 2147483647 h 1107"/>
              <a:gd name="T6" fmla="*/ 2147483647 w 1205"/>
              <a:gd name="T7" fmla="*/ 2147483647 h 1107"/>
              <a:gd name="T8" fmla="*/ 2147483647 w 1205"/>
              <a:gd name="T9" fmla="*/ 2147483647 h 1107"/>
              <a:gd name="T10" fmla="*/ 2147483647 w 1205"/>
              <a:gd name="T11" fmla="*/ 2147483647 h 1107"/>
              <a:gd name="T12" fmla="*/ 2147483647 w 1205"/>
              <a:gd name="T13" fmla="*/ 2147483647 h 1107"/>
              <a:gd name="T14" fmla="*/ 2147483647 w 1205"/>
              <a:gd name="T15" fmla="*/ 2147483647 h 1107"/>
              <a:gd name="T16" fmla="*/ 2147483647 w 1205"/>
              <a:gd name="T17" fmla="*/ 2147483647 h 1107"/>
              <a:gd name="T18" fmla="*/ 2147483647 w 1205"/>
              <a:gd name="T19" fmla="*/ 2147483647 h 1107"/>
              <a:gd name="T20" fmla="*/ 2147483647 w 1205"/>
              <a:gd name="T21" fmla="*/ 2147483647 h 1107"/>
              <a:gd name="T22" fmla="*/ 2147483647 w 1205"/>
              <a:gd name="T23" fmla="*/ 2147483647 h 1107"/>
              <a:gd name="T24" fmla="*/ 2147483647 w 1205"/>
              <a:gd name="T25" fmla="*/ 214748364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88" lon="21299988"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659" name="AutoShape 11"/>
          <p:cNvSpPr>
            <a:spLocks noChangeArrowheads="1"/>
          </p:cNvSpPr>
          <p:nvPr/>
        </p:nvSpPr>
        <p:spPr bwMode="auto">
          <a:xfrm>
            <a:off x="7321154" y="3415904"/>
            <a:ext cx="154781" cy="197644"/>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660" name="Freeform 12" descr="Stationery"/>
          <p:cNvSpPr>
            <a:spLocks/>
          </p:cNvSpPr>
          <p:nvPr/>
        </p:nvSpPr>
        <p:spPr bwMode="auto">
          <a:xfrm rot="678700">
            <a:off x="3246835" y="2902744"/>
            <a:ext cx="1871663" cy="1498997"/>
          </a:xfrm>
          <a:custGeom>
            <a:avLst/>
            <a:gdLst>
              <a:gd name="T0" fmla="*/ 2147483647 w 1205"/>
              <a:gd name="T1" fmla="*/ 2147483647 h 1107"/>
              <a:gd name="T2" fmla="*/ 2147483647 w 1205"/>
              <a:gd name="T3" fmla="*/ 2147483647 h 1107"/>
              <a:gd name="T4" fmla="*/ 2147483647 w 1205"/>
              <a:gd name="T5" fmla="*/ 2147483647 h 1107"/>
              <a:gd name="T6" fmla="*/ 2147483647 w 1205"/>
              <a:gd name="T7" fmla="*/ 2147483647 h 1107"/>
              <a:gd name="T8" fmla="*/ 2147483647 w 1205"/>
              <a:gd name="T9" fmla="*/ 2147483647 h 1107"/>
              <a:gd name="T10" fmla="*/ 2147483647 w 1205"/>
              <a:gd name="T11" fmla="*/ 2147483647 h 1107"/>
              <a:gd name="T12" fmla="*/ 2147483647 w 1205"/>
              <a:gd name="T13" fmla="*/ 2147483647 h 1107"/>
              <a:gd name="T14" fmla="*/ 2147483647 w 1205"/>
              <a:gd name="T15" fmla="*/ 2147483647 h 1107"/>
              <a:gd name="T16" fmla="*/ 2147483647 w 1205"/>
              <a:gd name="T17" fmla="*/ 2147483647 h 1107"/>
              <a:gd name="T18" fmla="*/ 2147483647 w 1205"/>
              <a:gd name="T19" fmla="*/ 2147483647 h 1107"/>
              <a:gd name="T20" fmla="*/ 2147483647 w 1205"/>
              <a:gd name="T21" fmla="*/ 2147483647 h 1107"/>
              <a:gd name="T22" fmla="*/ 2147483647 w 1205"/>
              <a:gd name="T23" fmla="*/ 2147483647 h 1107"/>
              <a:gd name="T24" fmla="*/ 2147483647 w 1205"/>
              <a:gd name="T25" fmla="*/ 214748364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88" lon="21299988"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grpSp>
        <p:nvGrpSpPr>
          <p:cNvPr id="27661" name="Group 13"/>
          <p:cNvGrpSpPr>
            <a:grpSpLocks/>
          </p:cNvGrpSpPr>
          <p:nvPr/>
        </p:nvGrpSpPr>
        <p:grpSpPr bwMode="auto">
          <a:xfrm>
            <a:off x="3337323" y="3123010"/>
            <a:ext cx="1640681" cy="1035844"/>
            <a:chOff x="1913" y="2681"/>
            <a:chExt cx="1293" cy="870"/>
          </a:xfrm>
        </p:grpSpPr>
        <p:sp>
          <p:nvSpPr>
            <p:cNvPr id="27756" name="AutoShape 14"/>
            <p:cNvSpPr>
              <a:spLocks noChangeArrowheads="1"/>
            </p:cNvSpPr>
            <p:nvPr/>
          </p:nvSpPr>
          <p:spPr bwMode="auto">
            <a:xfrm>
              <a:off x="3044" y="3024"/>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57" name="AutoShape 15"/>
            <p:cNvSpPr>
              <a:spLocks noChangeArrowheads="1"/>
            </p:cNvSpPr>
            <p:nvPr/>
          </p:nvSpPr>
          <p:spPr bwMode="auto">
            <a:xfrm>
              <a:off x="1913" y="3031"/>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nvGrpSpPr>
            <p:cNvPr id="27758" name="Group 16"/>
            <p:cNvGrpSpPr>
              <a:grpSpLocks/>
            </p:cNvGrpSpPr>
            <p:nvPr/>
          </p:nvGrpSpPr>
          <p:grpSpPr bwMode="auto">
            <a:xfrm>
              <a:off x="2009" y="2681"/>
              <a:ext cx="1113" cy="870"/>
              <a:chOff x="3824" y="2716"/>
              <a:chExt cx="1137" cy="968"/>
            </a:xfrm>
          </p:grpSpPr>
          <p:sp>
            <p:nvSpPr>
              <p:cNvPr id="27759" name="Oval 17"/>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60" name="Oval 18"/>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61" name="Oval 19"/>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62" name="Oval 20"/>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grpSp>
        <p:nvGrpSpPr>
          <p:cNvPr id="27662" name="Group 21"/>
          <p:cNvGrpSpPr>
            <a:grpSpLocks/>
          </p:cNvGrpSpPr>
          <p:nvPr/>
        </p:nvGrpSpPr>
        <p:grpSpPr bwMode="auto">
          <a:xfrm>
            <a:off x="4698207" y="3400425"/>
            <a:ext cx="60722" cy="229791"/>
            <a:chOff x="2167" y="3082"/>
            <a:chExt cx="60" cy="336"/>
          </a:xfrm>
        </p:grpSpPr>
        <p:sp>
          <p:nvSpPr>
            <p:cNvPr id="27753" name="Oval 22"/>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54" name="Oval 23"/>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55" name="Oval 24"/>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nvGrpSpPr>
          <p:cNvPr id="27663" name="Group 25"/>
          <p:cNvGrpSpPr>
            <a:grpSpLocks/>
          </p:cNvGrpSpPr>
          <p:nvPr/>
        </p:nvGrpSpPr>
        <p:grpSpPr bwMode="auto">
          <a:xfrm>
            <a:off x="3579019" y="3654029"/>
            <a:ext cx="50006" cy="211931"/>
            <a:chOff x="2693" y="2780"/>
            <a:chExt cx="42" cy="178"/>
          </a:xfrm>
        </p:grpSpPr>
        <p:sp>
          <p:nvSpPr>
            <p:cNvPr id="27750" name="Oval 26"/>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51" name="Oval 27"/>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52" name="Oval 28"/>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nvGrpSpPr>
          <p:cNvPr id="27664" name="Group 29"/>
          <p:cNvGrpSpPr>
            <a:grpSpLocks/>
          </p:cNvGrpSpPr>
          <p:nvPr/>
        </p:nvGrpSpPr>
        <p:grpSpPr bwMode="auto">
          <a:xfrm flipH="1">
            <a:off x="4708923" y="3674269"/>
            <a:ext cx="50006" cy="211931"/>
            <a:chOff x="2693" y="2780"/>
            <a:chExt cx="42" cy="178"/>
          </a:xfrm>
        </p:grpSpPr>
        <p:sp>
          <p:nvSpPr>
            <p:cNvPr id="27747" name="Oval 30"/>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48" name="Oval 31"/>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49" name="Oval 32"/>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nvGrpSpPr>
          <p:cNvPr id="27665" name="Group 33"/>
          <p:cNvGrpSpPr>
            <a:grpSpLocks/>
          </p:cNvGrpSpPr>
          <p:nvPr/>
        </p:nvGrpSpPr>
        <p:grpSpPr bwMode="auto">
          <a:xfrm>
            <a:off x="3571875" y="3414713"/>
            <a:ext cx="63104" cy="229791"/>
            <a:chOff x="2730" y="3034"/>
            <a:chExt cx="53" cy="193"/>
          </a:xfrm>
        </p:grpSpPr>
        <p:sp>
          <p:nvSpPr>
            <p:cNvPr id="27744" name="Oval 34"/>
            <p:cNvSpPr>
              <a:spLocks noChangeArrowheads="1"/>
            </p:cNvSpPr>
            <p:nvPr/>
          </p:nvSpPr>
          <p:spPr bwMode="auto">
            <a:xfrm flipH="1">
              <a:off x="2730" y="3110"/>
              <a:ext cx="41" cy="28"/>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45" name="Oval 35"/>
            <p:cNvSpPr>
              <a:spLocks noChangeArrowheads="1"/>
            </p:cNvSpPr>
            <p:nvPr/>
          </p:nvSpPr>
          <p:spPr bwMode="auto">
            <a:xfrm rot="770803" flipH="1">
              <a:off x="2760" y="3034"/>
              <a:ext cx="20" cy="97"/>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46" name="Oval 36"/>
            <p:cNvSpPr>
              <a:spLocks noChangeArrowheads="1"/>
            </p:cNvSpPr>
            <p:nvPr/>
          </p:nvSpPr>
          <p:spPr bwMode="auto">
            <a:xfrm rot="-770803" flipH="1" flipV="1">
              <a:off x="2763" y="3130"/>
              <a:ext cx="20" cy="97"/>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sp>
        <p:nvSpPr>
          <p:cNvPr id="27666" name="Freeform 37" descr="Stationery"/>
          <p:cNvSpPr>
            <a:spLocks/>
          </p:cNvSpPr>
          <p:nvPr/>
        </p:nvSpPr>
        <p:spPr bwMode="auto">
          <a:xfrm rot="678700">
            <a:off x="1403747" y="2888457"/>
            <a:ext cx="1613297" cy="1498997"/>
          </a:xfrm>
          <a:custGeom>
            <a:avLst/>
            <a:gdLst>
              <a:gd name="T0" fmla="*/ 2147483647 w 1205"/>
              <a:gd name="T1" fmla="*/ 2147483647 h 1107"/>
              <a:gd name="T2" fmla="*/ 2147483647 w 1205"/>
              <a:gd name="T3" fmla="*/ 2147483647 h 1107"/>
              <a:gd name="T4" fmla="*/ 2147483647 w 1205"/>
              <a:gd name="T5" fmla="*/ 2147483647 h 1107"/>
              <a:gd name="T6" fmla="*/ 2147483647 w 1205"/>
              <a:gd name="T7" fmla="*/ 2147483647 h 1107"/>
              <a:gd name="T8" fmla="*/ 2147483647 w 1205"/>
              <a:gd name="T9" fmla="*/ 2147483647 h 1107"/>
              <a:gd name="T10" fmla="*/ 2147483647 w 1205"/>
              <a:gd name="T11" fmla="*/ 2147483647 h 1107"/>
              <a:gd name="T12" fmla="*/ 2147483647 w 1205"/>
              <a:gd name="T13" fmla="*/ 2147483647 h 1107"/>
              <a:gd name="T14" fmla="*/ 2147483647 w 1205"/>
              <a:gd name="T15" fmla="*/ 2147483647 h 1107"/>
              <a:gd name="T16" fmla="*/ 2147483647 w 1205"/>
              <a:gd name="T17" fmla="*/ 2147483647 h 1107"/>
              <a:gd name="T18" fmla="*/ 2147483647 w 1205"/>
              <a:gd name="T19" fmla="*/ 2147483647 h 1107"/>
              <a:gd name="T20" fmla="*/ 2147483647 w 1205"/>
              <a:gd name="T21" fmla="*/ 2147483647 h 1107"/>
              <a:gd name="T22" fmla="*/ 2147483647 w 1205"/>
              <a:gd name="T23" fmla="*/ 2147483647 h 1107"/>
              <a:gd name="T24" fmla="*/ 2147483647 w 1205"/>
              <a:gd name="T25" fmla="*/ 214748364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88" lon="21299988"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667" name="AutoShape 38"/>
          <p:cNvSpPr>
            <a:spLocks noChangeArrowheads="1"/>
          </p:cNvSpPr>
          <p:nvPr/>
        </p:nvSpPr>
        <p:spPr bwMode="auto">
          <a:xfrm>
            <a:off x="2736057" y="3542110"/>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668" name="AutoShape 39"/>
          <p:cNvSpPr>
            <a:spLocks noChangeArrowheads="1"/>
          </p:cNvSpPr>
          <p:nvPr/>
        </p:nvSpPr>
        <p:spPr bwMode="auto">
          <a:xfrm>
            <a:off x="1490663" y="3550444"/>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nvGrpSpPr>
          <p:cNvPr id="27669" name="Group 40"/>
          <p:cNvGrpSpPr>
            <a:grpSpLocks/>
          </p:cNvGrpSpPr>
          <p:nvPr/>
        </p:nvGrpSpPr>
        <p:grpSpPr bwMode="auto">
          <a:xfrm>
            <a:off x="1604963" y="3133725"/>
            <a:ext cx="1181100" cy="1035844"/>
            <a:chOff x="3824" y="2716"/>
            <a:chExt cx="1137" cy="968"/>
          </a:xfrm>
        </p:grpSpPr>
        <p:sp>
          <p:nvSpPr>
            <p:cNvPr id="27740" name="Oval 41"/>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41" name="Oval 42"/>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42" name="Oval 43"/>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43" name="Oval 44"/>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nvGrpSpPr>
          <p:cNvPr id="27670" name="Group 45"/>
          <p:cNvGrpSpPr>
            <a:grpSpLocks/>
          </p:cNvGrpSpPr>
          <p:nvPr/>
        </p:nvGrpSpPr>
        <p:grpSpPr bwMode="auto">
          <a:xfrm>
            <a:off x="2143125" y="3313510"/>
            <a:ext cx="86916" cy="229790"/>
            <a:chOff x="2167" y="3128"/>
            <a:chExt cx="86" cy="290"/>
          </a:xfrm>
        </p:grpSpPr>
        <p:grpSp>
          <p:nvGrpSpPr>
            <p:cNvPr id="27732" name="Group 46"/>
            <p:cNvGrpSpPr>
              <a:grpSpLocks/>
            </p:cNvGrpSpPr>
            <p:nvPr/>
          </p:nvGrpSpPr>
          <p:grpSpPr bwMode="auto">
            <a:xfrm>
              <a:off x="2167" y="3128"/>
              <a:ext cx="60" cy="290"/>
              <a:chOff x="2167" y="3082"/>
              <a:chExt cx="60" cy="336"/>
            </a:xfrm>
          </p:grpSpPr>
          <p:sp>
            <p:nvSpPr>
              <p:cNvPr id="27737" name="Oval 47"/>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38" name="Oval 48"/>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39" name="Oval 49"/>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nvGrpSpPr>
            <p:cNvPr id="27733" name="Group 50"/>
            <p:cNvGrpSpPr>
              <a:grpSpLocks/>
            </p:cNvGrpSpPr>
            <p:nvPr/>
          </p:nvGrpSpPr>
          <p:grpSpPr bwMode="auto">
            <a:xfrm flipH="1">
              <a:off x="2193" y="3128"/>
              <a:ext cx="60" cy="290"/>
              <a:chOff x="2167" y="3082"/>
              <a:chExt cx="60" cy="336"/>
            </a:xfrm>
          </p:grpSpPr>
          <p:sp>
            <p:nvSpPr>
              <p:cNvPr id="27734" name="Oval 51"/>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35" name="Oval 52"/>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36" name="Oval 53"/>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grpSp>
        <p:nvGrpSpPr>
          <p:cNvPr id="27671" name="Group 54"/>
          <p:cNvGrpSpPr>
            <a:grpSpLocks/>
          </p:cNvGrpSpPr>
          <p:nvPr/>
        </p:nvGrpSpPr>
        <p:grpSpPr bwMode="auto">
          <a:xfrm>
            <a:off x="2139553" y="3788569"/>
            <a:ext cx="90488" cy="211931"/>
            <a:chOff x="2167" y="3128"/>
            <a:chExt cx="86" cy="290"/>
          </a:xfrm>
        </p:grpSpPr>
        <p:grpSp>
          <p:nvGrpSpPr>
            <p:cNvPr id="27724" name="Group 55"/>
            <p:cNvGrpSpPr>
              <a:grpSpLocks/>
            </p:cNvGrpSpPr>
            <p:nvPr/>
          </p:nvGrpSpPr>
          <p:grpSpPr bwMode="auto">
            <a:xfrm>
              <a:off x="2167" y="3128"/>
              <a:ext cx="60" cy="290"/>
              <a:chOff x="2167" y="3082"/>
              <a:chExt cx="60" cy="336"/>
            </a:xfrm>
          </p:grpSpPr>
          <p:sp>
            <p:nvSpPr>
              <p:cNvPr id="27729" name="Oval 56"/>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30" name="Oval 57"/>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31" name="Oval 58"/>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nvGrpSpPr>
            <p:cNvPr id="27725" name="Group 59"/>
            <p:cNvGrpSpPr>
              <a:grpSpLocks/>
            </p:cNvGrpSpPr>
            <p:nvPr/>
          </p:nvGrpSpPr>
          <p:grpSpPr bwMode="auto">
            <a:xfrm flipH="1">
              <a:off x="2193" y="3128"/>
              <a:ext cx="60" cy="290"/>
              <a:chOff x="2167" y="3082"/>
              <a:chExt cx="60" cy="336"/>
            </a:xfrm>
          </p:grpSpPr>
          <p:sp>
            <p:nvSpPr>
              <p:cNvPr id="27726" name="Oval 60"/>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27" name="Oval 61"/>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28" name="Oval 62"/>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grpSp>
        <p:nvGrpSpPr>
          <p:cNvPr id="27672" name="Group 63"/>
          <p:cNvGrpSpPr>
            <a:grpSpLocks/>
          </p:cNvGrpSpPr>
          <p:nvPr/>
        </p:nvGrpSpPr>
        <p:grpSpPr bwMode="auto">
          <a:xfrm>
            <a:off x="5429251" y="2914650"/>
            <a:ext cx="850106" cy="789385"/>
            <a:chOff x="3714" y="3465"/>
            <a:chExt cx="714" cy="663"/>
          </a:xfrm>
        </p:grpSpPr>
        <p:sp>
          <p:nvSpPr>
            <p:cNvPr id="27718" name="Freeform 64"/>
            <p:cNvSpPr>
              <a:spLocks/>
            </p:cNvSpPr>
            <p:nvPr/>
          </p:nvSpPr>
          <p:spPr bwMode="auto">
            <a:xfrm>
              <a:off x="3714" y="3465"/>
              <a:ext cx="714" cy="663"/>
            </a:xfrm>
            <a:custGeom>
              <a:avLst/>
              <a:gdLst>
                <a:gd name="T0" fmla="*/ 29 w 1205"/>
                <a:gd name="T1" fmla="*/ 1 h 1107"/>
                <a:gd name="T2" fmla="*/ 12 w 1205"/>
                <a:gd name="T3" fmla="*/ 3 h 1107"/>
                <a:gd name="T4" fmla="*/ 2 w 1205"/>
                <a:gd name="T5" fmla="*/ 16 h 1107"/>
                <a:gd name="T6" fmla="*/ 2 w 1205"/>
                <a:gd name="T7" fmla="*/ 29 h 1107"/>
                <a:gd name="T8" fmla="*/ 4 w 1205"/>
                <a:gd name="T9" fmla="*/ 41 h 1107"/>
                <a:gd name="T10" fmla="*/ 15 w 1205"/>
                <a:gd name="T11" fmla="*/ 48 h 1107"/>
                <a:gd name="T12" fmla="*/ 31 w 1205"/>
                <a:gd name="T13" fmla="*/ 50 h 1107"/>
                <a:gd name="T14" fmla="*/ 45 w 1205"/>
                <a:gd name="T15" fmla="*/ 43 h 1107"/>
                <a:gd name="T16" fmla="*/ 52 w 1205"/>
                <a:gd name="T17" fmla="*/ 28 h 1107"/>
                <a:gd name="T18" fmla="*/ 49 w 1205"/>
                <a:gd name="T19" fmla="*/ 13 h 1107"/>
                <a:gd name="T20" fmla="*/ 43 w 1205"/>
                <a:gd name="T21" fmla="*/ 5 h 1107"/>
                <a:gd name="T22" fmla="*/ 33 w 1205"/>
                <a:gd name="T23" fmla="*/ 1 h 1107"/>
                <a:gd name="T24" fmla="*/ 29 w 1205"/>
                <a:gd name="T25" fmla="*/ 1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719" name="Freeform 65"/>
            <p:cNvSpPr>
              <a:spLocks/>
            </p:cNvSpPr>
            <p:nvPr/>
          </p:nvSpPr>
          <p:spPr bwMode="auto">
            <a:xfrm>
              <a:off x="3916" y="3530"/>
              <a:ext cx="215" cy="426"/>
            </a:xfrm>
            <a:custGeom>
              <a:avLst/>
              <a:gdLst>
                <a:gd name="T0" fmla="*/ 159 w 208"/>
                <a:gd name="T1" fmla="*/ 0 h 412"/>
                <a:gd name="T2" fmla="*/ 27 w 208"/>
                <a:gd name="T3" fmla="*/ 61 h 412"/>
                <a:gd name="T4" fmla="*/ 27 w 208"/>
                <a:gd name="T5" fmla="*/ 131 h 412"/>
                <a:gd name="T6" fmla="*/ 98 w 208"/>
                <a:gd name="T7" fmla="*/ 155 h 412"/>
                <a:gd name="T8" fmla="*/ 122 w 208"/>
                <a:gd name="T9" fmla="*/ 180 h 412"/>
                <a:gd name="T10" fmla="*/ 159 w 208"/>
                <a:gd name="T11" fmla="*/ 190 h 412"/>
                <a:gd name="T12" fmla="*/ 194 w 208"/>
                <a:gd name="T13" fmla="*/ 262 h 412"/>
                <a:gd name="T14" fmla="*/ 133 w 208"/>
                <a:gd name="T15" fmla="*/ 323 h 412"/>
                <a:gd name="T16" fmla="*/ 63 w 208"/>
                <a:gd name="T17" fmla="*/ 346 h 412"/>
                <a:gd name="T18" fmla="*/ 87 w 208"/>
                <a:gd name="T19" fmla="*/ 453 h 412"/>
                <a:gd name="T20" fmla="*/ 109 w 208"/>
                <a:gd name="T21" fmla="*/ 491 h 412"/>
                <a:gd name="T22" fmla="*/ 173 w 208"/>
                <a:gd name="T23" fmla="*/ 478 h 412"/>
                <a:gd name="T24" fmla="*/ 253 w 208"/>
                <a:gd name="T25" fmla="*/ 47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720" name="Freeform 66"/>
            <p:cNvSpPr>
              <a:spLocks/>
            </p:cNvSpPr>
            <p:nvPr/>
          </p:nvSpPr>
          <p:spPr bwMode="auto">
            <a:xfrm>
              <a:off x="4105" y="3618"/>
              <a:ext cx="88" cy="452"/>
            </a:xfrm>
            <a:custGeom>
              <a:avLst/>
              <a:gdLst>
                <a:gd name="T0" fmla="*/ 0 w 236"/>
                <a:gd name="T1" fmla="*/ 0 h 478"/>
                <a:gd name="T2" fmla="*/ 0 w 236"/>
                <a:gd name="T3" fmla="*/ 40 h 478"/>
                <a:gd name="T4" fmla="*/ 0 w 236"/>
                <a:gd name="T5" fmla="*/ 87 h 478"/>
                <a:gd name="T6" fmla="*/ 0 w 236"/>
                <a:gd name="T7" fmla="*/ 103 h 478"/>
                <a:gd name="T8" fmla="*/ 0 w 236"/>
                <a:gd name="T9" fmla="*/ 119 h 478"/>
                <a:gd name="T10" fmla="*/ 0 w 236"/>
                <a:gd name="T11" fmla="*/ 127 h 478"/>
                <a:gd name="T12" fmla="*/ 0 w 236"/>
                <a:gd name="T13" fmla="*/ 174 h 478"/>
                <a:gd name="T14" fmla="*/ 0 w 236"/>
                <a:gd name="T15" fmla="*/ 215 h 478"/>
                <a:gd name="T16" fmla="*/ 0 w 236"/>
                <a:gd name="T17" fmla="*/ 229 h 478"/>
                <a:gd name="T18" fmla="*/ 0 w 236"/>
                <a:gd name="T19" fmla="*/ 302 h 478"/>
                <a:gd name="T20" fmla="*/ 0 w 236"/>
                <a:gd name="T21" fmla="*/ 326 h 478"/>
                <a:gd name="T22" fmla="*/ 0 w 236"/>
                <a:gd name="T23" fmla="*/ 341 h 478"/>
                <a:gd name="T24" fmla="*/ 0 w 236"/>
                <a:gd name="T25" fmla="*/ 318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721" name="Oval 67"/>
            <p:cNvSpPr>
              <a:spLocks noChangeArrowheads="1"/>
            </p:cNvSpPr>
            <p:nvPr/>
          </p:nvSpPr>
          <p:spPr bwMode="auto">
            <a:xfrm>
              <a:off x="4038" y="3707"/>
              <a:ext cx="49" cy="49"/>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22" name="Oval 68"/>
            <p:cNvSpPr>
              <a:spLocks noChangeArrowheads="1"/>
            </p:cNvSpPr>
            <p:nvPr/>
          </p:nvSpPr>
          <p:spPr bwMode="auto">
            <a:xfrm>
              <a:off x="4151" y="3804"/>
              <a:ext cx="49" cy="49"/>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23" name="Oval 69"/>
            <p:cNvSpPr>
              <a:spLocks noChangeArrowheads="1"/>
            </p:cNvSpPr>
            <p:nvPr/>
          </p:nvSpPr>
          <p:spPr bwMode="auto">
            <a:xfrm>
              <a:off x="3867" y="3912"/>
              <a:ext cx="99" cy="99"/>
            </a:xfrm>
            <a:prstGeom prst="ellipse">
              <a:avLst/>
            </a:prstGeom>
            <a:solidFill>
              <a:srgbClr val="993366"/>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grpSp>
        <p:nvGrpSpPr>
          <p:cNvPr id="27673" name="Group 70"/>
          <p:cNvGrpSpPr>
            <a:grpSpLocks/>
          </p:cNvGrpSpPr>
          <p:nvPr/>
        </p:nvGrpSpPr>
        <p:grpSpPr bwMode="auto">
          <a:xfrm>
            <a:off x="6793707" y="3629025"/>
            <a:ext cx="850106" cy="789385"/>
            <a:chOff x="3714" y="3465"/>
            <a:chExt cx="714" cy="663"/>
          </a:xfrm>
        </p:grpSpPr>
        <p:sp>
          <p:nvSpPr>
            <p:cNvPr id="27712" name="Freeform 71"/>
            <p:cNvSpPr>
              <a:spLocks/>
            </p:cNvSpPr>
            <p:nvPr/>
          </p:nvSpPr>
          <p:spPr bwMode="auto">
            <a:xfrm>
              <a:off x="3714" y="3465"/>
              <a:ext cx="714" cy="663"/>
            </a:xfrm>
            <a:custGeom>
              <a:avLst/>
              <a:gdLst>
                <a:gd name="T0" fmla="*/ 29 w 1205"/>
                <a:gd name="T1" fmla="*/ 1 h 1107"/>
                <a:gd name="T2" fmla="*/ 12 w 1205"/>
                <a:gd name="T3" fmla="*/ 3 h 1107"/>
                <a:gd name="T4" fmla="*/ 2 w 1205"/>
                <a:gd name="T5" fmla="*/ 16 h 1107"/>
                <a:gd name="T6" fmla="*/ 2 w 1205"/>
                <a:gd name="T7" fmla="*/ 29 h 1107"/>
                <a:gd name="T8" fmla="*/ 4 w 1205"/>
                <a:gd name="T9" fmla="*/ 41 h 1107"/>
                <a:gd name="T10" fmla="*/ 15 w 1205"/>
                <a:gd name="T11" fmla="*/ 48 h 1107"/>
                <a:gd name="T12" fmla="*/ 31 w 1205"/>
                <a:gd name="T13" fmla="*/ 50 h 1107"/>
                <a:gd name="T14" fmla="*/ 45 w 1205"/>
                <a:gd name="T15" fmla="*/ 43 h 1107"/>
                <a:gd name="T16" fmla="*/ 52 w 1205"/>
                <a:gd name="T17" fmla="*/ 28 h 1107"/>
                <a:gd name="T18" fmla="*/ 49 w 1205"/>
                <a:gd name="T19" fmla="*/ 13 h 1107"/>
                <a:gd name="T20" fmla="*/ 43 w 1205"/>
                <a:gd name="T21" fmla="*/ 5 h 1107"/>
                <a:gd name="T22" fmla="*/ 33 w 1205"/>
                <a:gd name="T23" fmla="*/ 1 h 1107"/>
                <a:gd name="T24" fmla="*/ 29 w 1205"/>
                <a:gd name="T25" fmla="*/ 1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713" name="Freeform 72"/>
            <p:cNvSpPr>
              <a:spLocks/>
            </p:cNvSpPr>
            <p:nvPr/>
          </p:nvSpPr>
          <p:spPr bwMode="auto">
            <a:xfrm>
              <a:off x="3916" y="3530"/>
              <a:ext cx="215" cy="426"/>
            </a:xfrm>
            <a:custGeom>
              <a:avLst/>
              <a:gdLst>
                <a:gd name="T0" fmla="*/ 159 w 208"/>
                <a:gd name="T1" fmla="*/ 0 h 412"/>
                <a:gd name="T2" fmla="*/ 27 w 208"/>
                <a:gd name="T3" fmla="*/ 61 h 412"/>
                <a:gd name="T4" fmla="*/ 27 w 208"/>
                <a:gd name="T5" fmla="*/ 131 h 412"/>
                <a:gd name="T6" fmla="*/ 98 w 208"/>
                <a:gd name="T7" fmla="*/ 155 h 412"/>
                <a:gd name="T8" fmla="*/ 122 w 208"/>
                <a:gd name="T9" fmla="*/ 180 h 412"/>
                <a:gd name="T10" fmla="*/ 159 w 208"/>
                <a:gd name="T11" fmla="*/ 190 h 412"/>
                <a:gd name="T12" fmla="*/ 194 w 208"/>
                <a:gd name="T13" fmla="*/ 262 h 412"/>
                <a:gd name="T14" fmla="*/ 133 w 208"/>
                <a:gd name="T15" fmla="*/ 323 h 412"/>
                <a:gd name="T16" fmla="*/ 63 w 208"/>
                <a:gd name="T17" fmla="*/ 346 h 412"/>
                <a:gd name="T18" fmla="*/ 87 w 208"/>
                <a:gd name="T19" fmla="*/ 453 h 412"/>
                <a:gd name="T20" fmla="*/ 109 w 208"/>
                <a:gd name="T21" fmla="*/ 491 h 412"/>
                <a:gd name="T22" fmla="*/ 173 w 208"/>
                <a:gd name="T23" fmla="*/ 478 h 412"/>
                <a:gd name="T24" fmla="*/ 253 w 208"/>
                <a:gd name="T25" fmla="*/ 47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714" name="Freeform 73"/>
            <p:cNvSpPr>
              <a:spLocks/>
            </p:cNvSpPr>
            <p:nvPr/>
          </p:nvSpPr>
          <p:spPr bwMode="auto">
            <a:xfrm>
              <a:off x="4105" y="3618"/>
              <a:ext cx="88" cy="452"/>
            </a:xfrm>
            <a:custGeom>
              <a:avLst/>
              <a:gdLst>
                <a:gd name="T0" fmla="*/ 0 w 236"/>
                <a:gd name="T1" fmla="*/ 0 h 478"/>
                <a:gd name="T2" fmla="*/ 0 w 236"/>
                <a:gd name="T3" fmla="*/ 40 h 478"/>
                <a:gd name="T4" fmla="*/ 0 w 236"/>
                <a:gd name="T5" fmla="*/ 87 h 478"/>
                <a:gd name="T6" fmla="*/ 0 w 236"/>
                <a:gd name="T7" fmla="*/ 103 h 478"/>
                <a:gd name="T8" fmla="*/ 0 w 236"/>
                <a:gd name="T9" fmla="*/ 119 h 478"/>
                <a:gd name="T10" fmla="*/ 0 w 236"/>
                <a:gd name="T11" fmla="*/ 127 h 478"/>
                <a:gd name="T12" fmla="*/ 0 w 236"/>
                <a:gd name="T13" fmla="*/ 174 h 478"/>
                <a:gd name="T14" fmla="*/ 0 w 236"/>
                <a:gd name="T15" fmla="*/ 215 h 478"/>
                <a:gd name="T16" fmla="*/ 0 w 236"/>
                <a:gd name="T17" fmla="*/ 229 h 478"/>
                <a:gd name="T18" fmla="*/ 0 w 236"/>
                <a:gd name="T19" fmla="*/ 302 h 478"/>
                <a:gd name="T20" fmla="*/ 0 w 236"/>
                <a:gd name="T21" fmla="*/ 326 h 478"/>
                <a:gd name="T22" fmla="*/ 0 w 236"/>
                <a:gd name="T23" fmla="*/ 341 h 478"/>
                <a:gd name="T24" fmla="*/ 0 w 236"/>
                <a:gd name="T25" fmla="*/ 318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715" name="Oval 74"/>
            <p:cNvSpPr>
              <a:spLocks noChangeArrowheads="1"/>
            </p:cNvSpPr>
            <p:nvPr/>
          </p:nvSpPr>
          <p:spPr bwMode="auto">
            <a:xfrm>
              <a:off x="4038" y="3707"/>
              <a:ext cx="49" cy="49"/>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16" name="Oval 75"/>
            <p:cNvSpPr>
              <a:spLocks noChangeArrowheads="1"/>
            </p:cNvSpPr>
            <p:nvPr/>
          </p:nvSpPr>
          <p:spPr bwMode="auto">
            <a:xfrm>
              <a:off x="4151" y="3804"/>
              <a:ext cx="49" cy="49"/>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17" name="Oval 76"/>
            <p:cNvSpPr>
              <a:spLocks noChangeArrowheads="1"/>
            </p:cNvSpPr>
            <p:nvPr/>
          </p:nvSpPr>
          <p:spPr bwMode="auto">
            <a:xfrm>
              <a:off x="3867" y="3912"/>
              <a:ext cx="99" cy="99"/>
            </a:xfrm>
            <a:prstGeom prst="ellipse">
              <a:avLst/>
            </a:prstGeom>
            <a:solidFill>
              <a:srgbClr val="993366"/>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sp>
        <p:nvSpPr>
          <p:cNvPr id="27674" name="Freeform 77" descr="Stationery"/>
          <p:cNvSpPr>
            <a:spLocks/>
          </p:cNvSpPr>
          <p:nvPr/>
        </p:nvSpPr>
        <p:spPr bwMode="auto">
          <a:xfrm rot="678700">
            <a:off x="1400175" y="297657"/>
            <a:ext cx="1637110" cy="1521619"/>
          </a:xfrm>
          <a:custGeom>
            <a:avLst/>
            <a:gdLst>
              <a:gd name="T0" fmla="*/ 2147483647 w 1205"/>
              <a:gd name="T1" fmla="*/ 2147483647 h 1107"/>
              <a:gd name="T2" fmla="*/ 2147483647 w 1205"/>
              <a:gd name="T3" fmla="*/ 2147483647 h 1107"/>
              <a:gd name="T4" fmla="*/ 2147483647 w 1205"/>
              <a:gd name="T5" fmla="*/ 2147483647 h 1107"/>
              <a:gd name="T6" fmla="*/ 2147483647 w 1205"/>
              <a:gd name="T7" fmla="*/ 2147483647 h 1107"/>
              <a:gd name="T8" fmla="*/ 2147483647 w 1205"/>
              <a:gd name="T9" fmla="*/ 2147483647 h 1107"/>
              <a:gd name="T10" fmla="*/ 2147483647 w 1205"/>
              <a:gd name="T11" fmla="*/ 2147483647 h 1107"/>
              <a:gd name="T12" fmla="*/ 2147483647 w 1205"/>
              <a:gd name="T13" fmla="*/ 2147483647 h 1107"/>
              <a:gd name="T14" fmla="*/ 2147483647 w 1205"/>
              <a:gd name="T15" fmla="*/ 2147483647 h 1107"/>
              <a:gd name="T16" fmla="*/ 2147483647 w 1205"/>
              <a:gd name="T17" fmla="*/ 2147483647 h 1107"/>
              <a:gd name="T18" fmla="*/ 2147483647 w 1205"/>
              <a:gd name="T19" fmla="*/ 2147483647 h 1107"/>
              <a:gd name="T20" fmla="*/ 2147483647 w 1205"/>
              <a:gd name="T21" fmla="*/ 2147483647 h 1107"/>
              <a:gd name="T22" fmla="*/ 2147483647 w 1205"/>
              <a:gd name="T23" fmla="*/ 2147483647 h 1107"/>
              <a:gd name="T24" fmla="*/ 2147483647 w 1205"/>
              <a:gd name="T25" fmla="*/ 214748364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88" lon="21299988"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675" name="AutoShape 78"/>
          <p:cNvSpPr>
            <a:spLocks noChangeArrowheads="1"/>
          </p:cNvSpPr>
          <p:nvPr/>
        </p:nvSpPr>
        <p:spPr bwMode="auto">
          <a:xfrm>
            <a:off x="2311003" y="431006"/>
            <a:ext cx="165497" cy="210741"/>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nvGrpSpPr>
          <p:cNvPr id="27676" name="Group 79"/>
          <p:cNvGrpSpPr>
            <a:grpSpLocks/>
          </p:cNvGrpSpPr>
          <p:nvPr/>
        </p:nvGrpSpPr>
        <p:grpSpPr bwMode="auto">
          <a:xfrm>
            <a:off x="1700213" y="657225"/>
            <a:ext cx="914400" cy="848916"/>
            <a:chOff x="2329" y="1630"/>
            <a:chExt cx="768" cy="713"/>
          </a:xfrm>
        </p:grpSpPr>
        <p:sp>
          <p:nvSpPr>
            <p:cNvPr id="27704" name="Freeform 80"/>
            <p:cNvSpPr>
              <a:spLocks/>
            </p:cNvSpPr>
            <p:nvPr/>
          </p:nvSpPr>
          <p:spPr bwMode="auto">
            <a:xfrm>
              <a:off x="2329" y="1630"/>
              <a:ext cx="768" cy="713"/>
            </a:xfrm>
            <a:custGeom>
              <a:avLst/>
              <a:gdLst>
                <a:gd name="T0" fmla="*/ 45 w 1205"/>
                <a:gd name="T1" fmla="*/ 1 h 1107"/>
                <a:gd name="T2" fmla="*/ 18 w 1205"/>
                <a:gd name="T3" fmla="*/ 5 h 1107"/>
                <a:gd name="T4" fmla="*/ 3 w 1205"/>
                <a:gd name="T5" fmla="*/ 25 h 1107"/>
                <a:gd name="T6" fmla="*/ 3 w 1205"/>
                <a:gd name="T7" fmla="*/ 46 h 1107"/>
                <a:gd name="T8" fmla="*/ 6 w 1205"/>
                <a:gd name="T9" fmla="*/ 62 h 1107"/>
                <a:gd name="T10" fmla="*/ 23 w 1205"/>
                <a:gd name="T11" fmla="*/ 75 h 1107"/>
                <a:gd name="T12" fmla="*/ 47 w 1205"/>
                <a:gd name="T13" fmla="*/ 77 h 1107"/>
                <a:gd name="T14" fmla="*/ 70 w 1205"/>
                <a:gd name="T15" fmla="*/ 66 h 1107"/>
                <a:gd name="T16" fmla="*/ 80 w 1205"/>
                <a:gd name="T17" fmla="*/ 43 h 1107"/>
                <a:gd name="T18" fmla="*/ 76 w 1205"/>
                <a:gd name="T19" fmla="*/ 20 h 1107"/>
                <a:gd name="T20" fmla="*/ 67 w 1205"/>
                <a:gd name="T21" fmla="*/ 8 h 1107"/>
                <a:gd name="T22" fmla="*/ 51 w 1205"/>
                <a:gd name="T23" fmla="*/ 1 h 1107"/>
                <a:gd name="T24" fmla="*/ 45 w 1205"/>
                <a:gd name="T25" fmla="*/ 1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705" name="Freeform 81"/>
            <p:cNvSpPr>
              <a:spLocks/>
            </p:cNvSpPr>
            <p:nvPr/>
          </p:nvSpPr>
          <p:spPr bwMode="auto">
            <a:xfrm>
              <a:off x="2496" y="1728"/>
              <a:ext cx="231" cy="458"/>
            </a:xfrm>
            <a:custGeom>
              <a:avLst/>
              <a:gdLst>
                <a:gd name="T0" fmla="*/ 244 w 208"/>
                <a:gd name="T1" fmla="*/ 0 h 412"/>
                <a:gd name="T2" fmla="*/ 40 w 208"/>
                <a:gd name="T3" fmla="*/ 91 h 412"/>
                <a:gd name="T4" fmla="*/ 40 w 208"/>
                <a:gd name="T5" fmla="*/ 201 h 412"/>
                <a:gd name="T6" fmla="*/ 150 w 208"/>
                <a:gd name="T7" fmla="*/ 241 h 412"/>
                <a:gd name="T8" fmla="*/ 188 w 208"/>
                <a:gd name="T9" fmla="*/ 276 h 412"/>
                <a:gd name="T10" fmla="*/ 244 w 208"/>
                <a:gd name="T11" fmla="*/ 292 h 412"/>
                <a:gd name="T12" fmla="*/ 300 w 208"/>
                <a:gd name="T13" fmla="*/ 406 h 412"/>
                <a:gd name="T14" fmla="*/ 203 w 208"/>
                <a:gd name="T15" fmla="*/ 497 h 412"/>
                <a:gd name="T16" fmla="*/ 97 w 208"/>
                <a:gd name="T17" fmla="*/ 534 h 412"/>
                <a:gd name="T18" fmla="*/ 134 w 208"/>
                <a:gd name="T19" fmla="*/ 699 h 412"/>
                <a:gd name="T20" fmla="*/ 169 w 208"/>
                <a:gd name="T21" fmla="*/ 757 h 412"/>
                <a:gd name="T22" fmla="*/ 265 w 208"/>
                <a:gd name="T23" fmla="*/ 739 h 412"/>
                <a:gd name="T24" fmla="*/ 391 w 208"/>
                <a:gd name="T25" fmla="*/ 73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706" name="Freeform 82"/>
            <p:cNvSpPr>
              <a:spLocks/>
            </p:cNvSpPr>
            <p:nvPr/>
          </p:nvSpPr>
          <p:spPr bwMode="auto">
            <a:xfrm>
              <a:off x="2781" y="1737"/>
              <a:ext cx="95" cy="484"/>
            </a:xfrm>
            <a:custGeom>
              <a:avLst/>
              <a:gdLst>
                <a:gd name="T0" fmla="*/ 1 w 236"/>
                <a:gd name="T1" fmla="*/ 0 h 478"/>
                <a:gd name="T2" fmla="*/ 0 w 236"/>
                <a:gd name="T3" fmla="*/ 62 h 478"/>
                <a:gd name="T4" fmla="*/ 0 w 236"/>
                <a:gd name="T5" fmla="*/ 134 h 478"/>
                <a:gd name="T6" fmla="*/ 0 w 236"/>
                <a:gd name="T7" fmla="*/ 156 h 478"/>
                <a:gd name="T8" fmla="*/ 0 w 236"/>
                <a:gd name="T9" fmla="*/ 179 h 478"/>
                <a:gd name="T10" fmla="*/ 1 w 236"/>
                <a:gd name="T11" fmla="*/ 190 h 478"/>
                <a:gd name="T12" fmla="*/ 1 w 236"/>
                <a:gd name="T13" fmla="*/ 262 h 478"/>
                <a:gd name="T14" fmla="*/ 0 w 236"/>
                <a:gd name="T15" fmla="*/ 324 h 478"/>
                <a:gd name="T16" fmla="*/ 0 w 236"/>
                <a:gd name="T17" fmla="*/ 346 h 478"/>
                <a:gd name="T18" fmla="*/ 0 w 236"/>
                <a:gd name="T19" fmla="*/ 454 h 478"/>
                <a:gd name="T20" fmla="*/ 0 w 236"/>
                <a:gd name="T21" fmla="*/ 492 h 478"/>
                <a:gd name="T22" fmla="*/ 1 w 236"/>
                <a:gd name="T23" fmla="*/ 514 h 478"/>
                <a:gd name="T24" fmla="*/ 1 w 236"/>
                <a:gd name="T25" fmla="*/ 480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707" name="Oval 83"/>
            <p:cNvSpPr>
              <a:spLocks noChangeArrowheads="1"/>
            </p:cNvSpPr>
            <p:nvPr/>
          </p:nvSpPr>
          <p:spPr bwMode="auto">
            <a:xfrm>
              <a:off x="2648" y="1928"/>
              <a:ext cx="53" cy="5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08" name="Oval 84"/>
            <p:cNvSpPr>
              <a:spLocks noChangeArrowheads="1"/>
            </p:cNvSpPr>
            <p:nvPr/>
          </p:nvSpPr>
          <p:spPr bwMode="auto">
            <a:xfrm>
              <a:off x="2828" y="1952"/>
              <a:ext cx="53" cy="5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09" name="Oval 85"/>
            <p:cNvSpPr>
              <a:spLocks noChangeArrowheads="1"/>
            </p:cNvSpPr>
            <p:nvPr/>
          </p:nvSpPr>
          <p:spPr bwMode="auto">
            <a:xfrm>
              <a:off x="2432" y="2097"/>
              <a:ext cx="108" cy="10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10" name="Freeform 86"/>
            <p:cNvSpPr>
              <a:spLocks/>
            </p:cNvSpPr>
            <p:nvPr/>
          </p:nvSpPr>
          <p:spPr bwMode="auto">
            <a:xfrm>
              <a:off x="2539" y="1720"/>
              <a:ext cx="149" cy="488"/>
            </a:xfrm>
            <a:custGeom>
              <a:avLst/>
              <a:gdLst>
                <a:gd name="T0" fmla="*/ 213 w 134"/>
                <a:gd name="T1" fmla="*/ 0 h 439"/>
                <a:gd name="T2" fmla="*/ 29 w 134"/>
                <a:gd name="T3" fmla="*/ 127 h 439"/>
                <a:gd name="T4" fmla="*/ 12 w 134"/>
                <a:gd name="T5" fmla="*/ 186 h 439"/>
                <a:gd name="T6" fmla="*/ 179 w 134"/>
                <a:gd name="T7" fmla="*/ 275 h 439"/>
                <a:gd name="T8" fmla="*/ 196 w 134"/>
                <a:gd name="T9" fmla="*/ 574 h 439"/>
                <a:gd name="T10" fmla="*/ 139 w 134"/>
                <a:gd name="T11" fmla="*/ 589 h 439"/>
                <a:gd name="T12" fmla="*/ 29 w 134"/>
                <a:gd name="T13" fmla="*/ 627 h 439"/>
                <a:gd name="T14" fmla="*/ 66 w 134"/>
                <a:gd name="T15" fmla="*/ 681 h 439"/>
                <a:gd name="T16" fmla="*/ 121 w 134"/>
                <a:gd name="T17" fmla="*/ 719 h 439"/>
                <a:gd name="T18" fmla="*/ 139 w 134"/>
                <a:gd name="T19" fmla="*/ 793 h 439"/>
                <a:gd name="T20" fmla="*/ 213 w 134"/>
                <a:gd name="T21" fmla="*/ 82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711" name="Freeform 87"/>
            <p:cNvSpPr>
              <a:spLocks/>
            </p:cNvSpPr>
            <p:nvPr/>
          </p:nvSpPr>
          <p:spPr bwMode="auto">
            <a:xfrm>
              <a:off x="2788" y="1728"/>
              <a:ext cx="92" cy="467"/>
            </a:xfrm>
            <a:custGeom>
              <a:avLst/>
              <a:gdLst>
                <a:gd name="T0" fmla="*/ 64 w 83"/>
                <a:gd name="T1" fmla="*/ 0 h 420"/>
                <a:gd name="T2" fmla="*/ 116 w 83"/>
                <a:gd name="T3" fmla="*/ 241 h 420"/>
                <a:gd name="T4" fmla="*/ 45 w 83"/>
                <a:gd name="T5" fmla="*/ 590 h 420"/>
                <a:gd name="T6" fmla="*/ 64 w 83"/>
                <a:gd name="T7" fmla="*/ 685 h 420"/>
                <a:gd name="T8" fmla="*/ 136 w 83"/>
                <a:gd name="T9" fmla="*/ 759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grpSp>
      <p:sp>
        <p:nvSpPr>
          <p:cNvPr id="27677" name="Freeform 88" descr="Stationery"/>
          <p:cNvSpPr>
            <a:spLocks/>
          </p:cNvSpPr>
          <p:nvPr/>
        </p:nvSpPr>
        <p:spPr bwMode="auto">
          <a:xfrm rot="678700">
            <a:off x="6016228" y="310753"/>
            <a:ext cx="1613297" cy="1498997"/>
          </a:xfrm>
          <a:custGeom>
            <a:avLst/>
            <a:gdLst>
              <a:gd name="T0" fmla="*/ 2147483647 w 1205"/>
              <a:gd name="T1" fmla="*/ 2147483647 h 1107"/>
              <a:gd name="T2" fmla="*/ 2147483647 w 1205"/>
              <a:gd name="T3" fmla="*/ 2147483647 h 1107"/>
              <a:gd name="T4" fmla="*/ 2147483647 w 1205"/>
              <a:gd name="T5" fmla="*/ 2147483647 h 1107"/>
              <a:gd name="T6" fmla="*/ 2147483647 w 1205"/>
              <a:gd name="T7" fmla="*/ 2147483647 h 1107"/>
              <a:gd name="T8" fmla="*/ 2147483647 w 1205"/>
              <a:gd name="T9" fmla="*/ 2147483647 h 1107"/>
              <a:gd name="T10" fmla="*/ 2147483647 w 1205"/>
              <a:gd name="T11" fmla="*/ 2147483647 h 1107"/>
              <a:gd name="T12" fmla="*/ 2147483647 w 1205"/>
              <a:gd name="T13" fmla="*/ 2147483647 h 1107"/>
              <a:gd name="T14" fmla="*/ 2147483647 w 1205"/>
              <a:gd name="T15" fmla="*/ 2147483647 h 1107"/>
              <a:gd name="T16" fmla="*/ 2147483647 w 1205"/>
              <a:gd name="T17" fmla="*/ 2147483647 h 1107"/>
              <a:gd name="T18" fmla="*/ 2147483647 w 1205"/>
              <a:gd name="T19" fmla="*/ 2147483647 h 1107"/>
              <a:gd name="T20" fmla="*/ 2147483647 w 1205"/>
              <a:gd name="T21" fmla="*/ 2147483647 h 1107"/>
              <a:gd name="T22" fmla="*/ 2147483647 w 1205"/>
              <a:gd name="T23" fmla="*/ 2147483647 h 1107"/>
              <a:gd name="T24" fmla="*/ 2147483647 w 1205"/>
              <a:gd name="T25" fmla="*/ 214748364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88" lon="21299988"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678" name="AutoShape 89"/>
          <p:cNvSpPr>
            <a:spLocks noChangeArrowheads="1"/>
          </p:cNvSpPr>
          <p:nvPr/>
        </p:nvSpPr>
        <p:spPr bwMode="auto">
          <a:xfrm>
            <a:off x="7373541" y="978694"/>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679" name="AutoShape 90"/>
          <p:cNvSpPr>
            <a:spLocks noChangeArrowheads="1"/>
          </p:cNvSpPr>
          <p:nvPr/>
        </p:nvSpPr>
        <p:spPr bwMode="auto">
          <a:xfrm>
            <a:off x="6130528" y="972741"/>
            <a:ext cx="165497" cy="209550"/>
          </a:xfrm>
          <a:prstGeom prst="sun">
            <a:avLst>
              <a:gd name="adj" fmla="val 25000"/>
            </a:avLst>
          </a:prstGeom>
          <a:solidFill>
            <a:srgbClr val="000000"/>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nvGrpSpPr>
          <p:cNvPr id="27680" name="Group 91"/>
          <p:cNvGrpSpPr>
            <a:grpSpLocks/>
          </p:cNvGrpSpPr>
          <p:nvPr/>
        </p:nvGrpSpPr>
        <p:grpSpPr bwMode="auto">
          <a:xfrm>
            <a:off x="6244829" y="556023"/>
            <a:ext cx="1181100" cy="1035844"/>
            <a:chOff x="3824" y="2716"/>
            <a:chExt cx="1137" cy="968"/>
          </a:xfrm>
        </p:grpSpPr>
        <p:sp>
          <p:nvSpPr>
            <p:cNvPr id="27700" name="Oval 92"/>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01" name="Oval 93"/>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02" name="Oval 94"/>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703" name="Oval 95"/>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sp>
        <p:nvSpPr>
          <p:cNvPr id="27681" name="Freeform 96"/>
          <p:cNvSpPr>
            <a:spLocks/>
          </p:cNvSpPr>
          <p:nvPr/>
        </p:nvSpPr>
        <p:spPr bwMode="auto">
          <a:xfrm>
            <a:off x="6573442" y="829867"/>
            <a:ext cx="202406" cy="344090"/>
          </a:xfrm>
          <a:custGeom>
            <a:avLst/>
            <a:gdLst>
              <a:gd name="T0" fmla="*/ 2147483647 w 208"/>
              <a:gd name="T1" fmla="*/ 0 h 412"/>
              <a:gd name="T2" fmla="*/ 2147483647 w 208"/>
              <a:gd name="T3" fmla="*/ 2147483647 h 412"/>
              <a:gd name="T4" fmla="*/ 2147483647 w 208"/>
              <a:gd name="T5" fmla="*/ 2147483647 h 412"/>
              <a:gd name="T6" fmla="*/ 2147483647 w 208"/>
              <a:gd name="T7" fmla="*/ 2147483647 h 412"/>
              <a:gd name="T8" fmla="*/ 2147483647 w 208"/>
              <a:gd name="T9" fmla="*/ 2147483647 h 412"/>
              <a:gd name="T10" fmla="*/ 2147483647 w 208"/>
              <a:gd name="T11" fmla="*/ 2147483647 h 412"/>
              <a:gd name="T12" fmla="*/ 2147483647 w 208"/>
              <a:gd name="T13" fmla="*/ 2147483647 h 412"/>
              <a:gd name="T14" fmla="*/ 2147483647 w 208"/>
              <a:gd name="T15" fmla="*/ 2147483647 h 412"/>
              <a:gd name="T16" fmla="*/ 2147483647 w 208"/>
              <a:gd name="T17" fmla="*/ 2147483647 h 412"/>
              <a:gd name="T18" fmla="*/ 2147483647 w 208"/>
              <a:gd name="T19" fmla="*/ 2147483647 h 412"/>
              <a:gd name="T20" fmla="*/ 2147483647 w 208"/>
              <a:gd name="T21" fmla="*/ 2147483647 h 412"/>
              <a:gd name="T22" fmla="*/ 2147483647 w 208"/>
              <a:gd name="T23" fmla="*/ 2147483647 h 412"/>
              <a:gd name="T24" fmla="*/ 2147483647 w 208"/>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682" name="Freeform 97"/>
          <p:cNvSpPr>
            <a:spLocks/>
          </p:cNvSpPr>
          <p:nvPr/>
        </p:nvSpPr>
        <p:spPr bwMode="auto">
          <a:xfrm>
            <a:off x="6813948" y="989410"/>
            <a:ext cx="83344" cy="364331"/>
          </a:xfrm>
          <a:custGeom>
            <a:avLst/>
            <a:gdLst>
              <a:gd name="T0" fmla="*/ 2147483647 w 236"/>
              <a:gd name="T1" fmla="*/ 0 h 478"/>
              <a:gd name="T2" fmla="*/ 2147483647 w 236"/>
              <a:gd name="T3" fmla="*/ 2147483647 h 478"/>
              <a:gd name="T4" fmla="*/ 2147483647 w 236"/>
              <a:gd name="T5" fmla="*/ 2147483647 h 478"/>
              <a:gd name="T6" fmla="*/ 2147483647 w 236"/>
              <a:gd name="T7" fmla="*/ 2147483647 h 478"/>
              <a:gd name="T8" fmla="*/ 2147483647 w 236"/>
              <a:gd name="T9" fmla="*/ 2147483647 h 478"/>
              <a:gd name="T10" fmla="*/ 2147483647 w 236"/>
              <a:gd name="T11" fmla="*/ 2147483647 h 478"/>
              <a:gd name="T12" fmla="*/ 2147483647 w 236"/>
              <a:gd name="T13" fmla="*/ 2147483647 h 478"/>
              <a:gd name="T14" fmla="*/ 2147483647 w 236"/>
              <a:gd name="T15" fmla="*/ 2147483647 h 478"/>
              <a:gd name="T16" fmla="*/ 2147483647 w 236"/>
              <a:gd name="T17" fmla="*/ 2147483647 h 478"/>
              <a:gd name="T18" fmla="*/ 2147483647 w 236"/>
              <a:gd name="T19" fmla="*/ 2147483647 h 478"/>
              <a:gd name="T20" fmla="*/ 2147483647 w 236"/>
              <a:gd name="T21" fmla="*/ 2147483647 h 478"/>
              <a:gd name="T22" fmla="*/ 2147483647 w 236"/>
              <a:gd name="T23" fmla="*/ 2147483647 h 478"/>
              <a:gd name="T24" fmla="*/ 2147483647 w 236"/>
              <a:gd name="T25" fmla="*/ 2147483647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683" name="Oval 98"/>
          <p:cNvSpPr>
            <a:spLocks noChangeArrowheads="1"/>
          </p:cNvSpPr>
          <p:nvPr/>
        </p:nvSpPr>
        <p:spPr bwMode="auto">
          <a:xfrm>
            <a:off x="6713935" y="1000126"/>
            <a:ext cx="46434" cy="40481"/>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684" name="Oval 99"/>
          <p:cNvSpPr>
            <a:spLocks noChangeArrowheads="1"/>
          </p:cNvSpPr>
          <p:nvPr/>
        </p:nvSpPr>
        <p:spPr bwMode="auto">
          <a:xfrm>
            <a:off x="6869907" y="1131094"/>
            <a:ext cx="46435" cy="40481"/>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685" name="Freeform 100"/>
          <p:cNvSpPr>
            <a:spLocks/>
          </p:cNvSpPr>
          <p:nvPr/>
        </p:nvSpPr>
        <p:spPr bwMode="auto">
          <a:xfrm>
            <a:off x="6628210" y="814387"/>
            <a:ext cx="129778" cy="367904"/>
          </a:xfrm>
          <a:custGeom>
            <a:avLst/>
            <a:gdLst>
              <a:gd name="T0" fmla="*/ 2147483647 w 134"/>
              <a:gd name="T1" fmla="*/ 0 h 439"/>
              <a:gd name="T2" fmla="*/ 2147483647 w 134"/>
              <a:gd name="T3" fmla="*/ 2147483647 h 439"/>
              <a:gd name="T4" fmla="*/ 2147483647 w 134"/>
              <a:gd name="T5" fmla="*/ 2147483647 h 439"/>
              <a:gd name="T6" fmla="*/ 2147483647 w 134"/>
              <a:gd name="T7" fmla="*/ 2147483647 h 439"/>
              <a:gd name="T8" fmla="*/ 2147483647 w 134"/>
              <a:gd name="T9" fmla="*/ 2147483647 h 439"/>
              <a:gd name="T10" fmla="*/ 2147483647 w 134"/>
              <a:gd name="T11" fmla="*/ 2147483647 h 439"/>
              <a:gd name="T12" fmla="*/ 2147483647 w 134"/>
              <a:gd name="T13" fmla="*/ 2147483647 h 439"/>
              <a:gd name="T14" fmla="*/ 2147483647 w 134"/>
              <a:gd name="T15" fmla="*/ 2147483647 h 439"/>
              <a:gd name="T16" fmla="*/ 2147483647 w 134"/>
              <a:gd name="T17" fmla="*/ 2147483647 h 439"/>
              <a:gd name="T18" fmla="*/ 2147483647 w 134"/>
              <a:gd name="T19" fmla="*/ 2147483647 h 439"/>
              <a:gd name="T20" fmla="*/ 2147483647 w 134"/>
              <a:gd name="T21" fmla="*/ 214748364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686" name="Freeform 101"/>
          <p:cNvSpPr>
            <a:spLocks/>
          </p:cNvSpPr>
          <p:nvPr/>
        </p:nvSpPr>
        <p:spPr bwMode="auto">
          <a:xfrm>
            <a:off x="6844903" y="1012032"/>
            <a:ext cx="80963" cy="351235"/>
          </a:xfrm>
          <a:custGeom>
            <a:avLst/>
            <a:gdLst>
              <a:gd name="T0" fmla="*/ 2147483647 w 83"/>
              <a:gd name="T1" fmla="*/ 0 h 420"/>
              <a:gd name="T2" fmla="*/ 2147483647 w 83"/>
              <a:gd name="T3" fmla="*/ 2147483647 h 420"/>
              <a:gd name="T4" fmla="*/ 2147483647 w 83"/>
              <a:gd name="T5" fmla="*/ 2147483647 h 420"/>
              <a:gd name="T6" fmla="*/ 2147483647 w 83"/>
              <a:gd name="T7" fmla="*/ 2147483647 h 420"/>
              <a:gd name="T8" fmla="*/ 2147483647 w 83"/>
              <a:gd name="T9" fmla="*/ 2147483647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687" name="Freeform 102" descr="Stationery"/>
          <p:cNvSpPr>
            <a:spLocks/>
          </p:cNvSpPr>
          <p:nvPr/>
        </p:nvSpPr>
        <p:spPr bwMode="auto">
          <a:xfrm rot="678700">
            <a:off x="3659982" y="311944"/>
            <a:ext cx="1613297" cy="1498997"/>
          </a:xfrm>
          <a:custGeom>
            <a:avLst/>
            <a:gdLst>
              <a:gd name="T0" fmla="*/ 2147483647 w 1205"/>
              <a:gd name="T1" fmla="*/ 2147483647 h 1107"/>
              <a:gd name="T2" fmla="*/ 2147483647 w 1205"/>
              <a:gd name="T3" fmla="*/ 2147483647 h 1107"/>
              <a:gd name="T4" fmla="*/ 2147483647 w 1205"/>
              <a:gd name="T5" fmla="*/ 2147483647 h 1107"/>
              <a:gd name="T6" fmla="*/ 2147483647 w 1205"/>
              <a:gd name="T7" fmla="*/ 2147483647 h 1107"/>
              <a:gd name="T8" fmla="*/ 2147483647 w 1205"/>
              <a:gd name="T9" fmla="*/ 2147483647 h 1107"/>
              <a:gd name="T10" fmla="*/ 2147483647 w 1205"/>
              <a:gd name="T11" fmla="*/ 2147483647 h 1107"/>
              <a:gd name="T12" fmla="*/ 2147483647 w 1205"/>
              <a:gd name="T13" fmla="*/ 2147483647 h 1107"/>
              <a:gd name="T14" fmla="*/ 2147483647 w 1205"/>
              <a:gd name="T15" fmla="*/ 2147483647 h 1107"/>
              <a:gd name="T16" fmla="*/ 2147483647 w 1205"/>
              <a:gd name="T17" fmla="*/ 2147483647 h 1107"/>
              <a:gd name="T18" fmla="*/ 2147483647 w 1205"/>
              <a:gd name="T19" fmla="*/ 2147483647 h 1107"/>
              <a:gd name="T20" fmla="*/ 2147483647 w 1205"/>
              <a:gd name="T21" fmla="*/ 2147483647 h 1107"/>
              <a:gd name="T22" fmla="*/ 2147483647 w 1205"/>
              <a:gd name="T23" fmla="*/ 2147483647 h 1107"/>
              <a:gd name="T24" fmla="*/ 2147483647 w 1205"/>
              <a:gd name="T25" fmla="*/ 214748364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88" lon="21299988"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688" name="AutoShape 103"/>
          <p:cNvSpPr>
            <a:spLocks noChangeArrowheads="1"/>
          </p:cNvSpPr>
          <p:nvPr/>
        </p:nvSpPr>
        <p:spPr bwMode="auto">
          <a:xfrm>
            <a:off x="4557713" y="442913"/>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689" name="AutoShape 104"/>
          <p:cNvSpPr>
            <a:spLocks noChangeArrowheads="1"/>
          </p:cNvSpPr>
          <p:nvPr/>
        </p:nvSpPr>
        <p:spPr bwMode="auto">
          <a:xfrm>
            <a:off x="4125516" y="440531"/>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690" name="Freeform 105"/>
          <p:cNvSpPr>
            <a:spLocks/>
          </p:cNvSpPr>
          <p:nvPr/>
        </p:nvSpPr>
        <p:spPr bwMode="auto">
          <a:xfrm>
            <a:off x="3946922" y="627460"/>
            <a:ext cx="914400" cy="848915"/>
          </a:xfrm>
          <a:custGeom>
            <a:avLst/>
            <a:gdLst>
              <a:gd name="T0" fmla="*/ 2147483647 w 1205"/>
              <a:gd name="T1" fmla="*/ 2147483647 h 1107"/>
              <a:gd name="T2" fmla="*/ 2147483647 w 1205"/>
              <a:gd name="T3" fmla="*/ 2147483647 h 1107"/>
              <a:gd name="T4" fmla="*/ 2147483647 w 1205"/>
              <a:gd name="T5" fmla="*/ 2147483647 h 1107"/>
              <a:gd name="T6" fmla="*/ 2147483647 w 1205"/>
              <a:gd name="T7" fmla="*/ 2147483647 h 1107"/>
              <a:gd name="T8" fmla="*/ 2147483647 w 1205"/>
              <a:gd name="T9" fmla="*/ 2147483647 h 1107"/>
              <a:gd name="T10" fmla="*/ 2147483647 w 1205"/>
              <a:gd name="T11" fmla="*/ 2147483647 h 1107"/>
              <a:gd name="T12" fmla="*/ 2147483647 w 1205"/>
              <a:gd name="T13" fmla="*/ 2147483647 h 1107"/>
              <a:gd name="T14" fmla="*/ 2147483647 w 1205"/>
              <a:gd name="T15" fmla="*/ 2147483647 h 1107"/>
              <a:gd name="T16" fmla="*/ 2147483647 w 1205"/>
              <a:gd name="T17" fmla="*/ 2147483647 h 1107"/>
              <a:gd name="T18" fmla="*/ 2147483647 w 1205"/>
              <a:gd name="T19" fmla="*/ 2147483647 h 1107"/>
              <a:gd name="T20" fmla="*/ 2147483647 w 1205"/>
              <a:gd name="T21" fmla="*/ 2147483647 h 1107"/>
              <a:gd name="T22" fmla="*/ 2147483647 w 1205"/>
              <a:gd name="T23" fmla="*/ 2147483647 h 1107"/>
              <a:gd name="T24" fmla="*/ 2147483647 w 1205"/>
              <a:gd name="T25" fmla="*/ 214748364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691" name="Oval 106"/>
          <p:cNvSpPr>
            <a:spLocks noChangeArrowheads="1"/>
          </p:cNvSpPr>
          <p:nvPr/>
        </p:nvSpPr>
        <p:spPr bwMode="auto">
          <a:xfrm>
            <a:off x="4146947" y="1212056"/>
            <a:ext cx="128588" cy="12858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nvGrpSpPr>
          <p:cNvPr id="27692" name="Group 107"/>
          <p:cNvGrpSpPr>
            <a:grpSpLocks/>
          </p:cNvGrpSpPr>
          <p:nvPr/>
        </p:nvGrpSpPr>
        <p:grpSpPr bwMode="auto">
          <a:xfrm>
            <a:off x="4171950" y="685800"/>
            <a:ext cx="414338" cy="663179"/>
            <a:chOff x="2688" y="2239"/>
            <a:chExt cx="348" cy="557"/>
          </a:xfrm>
        </p:grpSpPr>
        <p:sp>
          <p:nvSpPr>
            <p:cNvPr id="27693" name="Freeform 108"/>
            <p:cNvSpPr>
              <a:spLocks/>
            </p:cNvSpPr>
            <p:nvPr/>
          </p:nvSpPr>
          <p:spPr bwMode="auto">
            <a:xfrm>
              <a:off x="2917" y="2288"/>
              <a:ext cx="95" cy="484"/>
            </a:xfrm>
            <a:custGeom>
              <a:avLst/>
              <a:gdLst>
                <a:gd name="T0" fmla="*/ 1 w 236"/>
                <a:gd name="T1" fmla="*/ 0 h 478"/>
                <a:gd name="T2" fmla="*/ 0 w 236"/>
                <a:gd name="T3" fmla="*/ 62 h 478"/>
                <a:gd name="T4" fmla="*/ 0 w 236"/>
                <a:gd name="T5" fmla="*/ 134 h 478"/>
                <a:gd name="T6" fmla="*/ 0 w 236"/>
                <a:gd name="T7" fmla="*/ 156 h 478"/>
                <a:gd name="T8" fmla="*/ 0 w 236"/>
                <a:gd name="T9" fmla="*/ 179 h 478"/>
                <a:gd name="T10" fmla="*/ 1 w 236"/>
                <a:gd name="T11" fmla="*/ 190 h 478"/>
                <a:gd name="T12" fmla="*/ 1 w 236"/>
                <a:gd name="T13" fmla="*/ 262 h 478"/>
                <a:gd name="T14" fmla="*/ 0 w 236"/>
                <a:gd name="T15" fmla="*/ 324 h 478"/>
                <a:gd name="T16" fmla="*/ 0 w 236"/>
                <a:gd name="T17" fmla="*/ 346 h 478"/>
                <a:gd name="T18" fmla="*/ 0 w 236"/>
                <a:gd name="T19" fmla="*/ 454 h 478"/>
                <a:gd name="T20" fmla="*/ 0 w 236"/>
                <a:gd name="T21" fmla="*/ 492 h 478"/>
                <a:gd name="T22" fmla="*/ 1 w 236"/>
                <a:gd name="T23" fmla="*/ 514 h 478"/>
                <a:gd name="T24" fmla="*/ 1 w 236"/>
                <a:gd name="T25" fmla="*/ 480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694" name="Oval 109"/>
            <p:cNvSpPr>
              <a:spLocks noChangeArrowheads="1"/>
            </p:cNvSpPr>
            <p:nvPr/>
          </p:nvSpPr>
          <p:spPr bwMode="auto">
            <a:xfrm>
              <a:off x="2971" y="2504"/>
              <a:ext cx="53" cy="5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grpSp>
          <p:nvGrpSpPr>
            <p:cNvPr id="27695" name="Group 110"/>
            <p:cNvGrpSpPr>
              <a:grpSpLocks/>
            </p:cNvGrpSpPr>
            <p:nvPr/>
          </p:nvGrpSpPr>
          <p:grpSpPr bwMode="auto">
            <a:xfrm>
              <a:off x="2688" y="2239"/>
              <a:ext cx="231" cy="488"/>
              <a:chOff x="2496" y="2167"/>
              <a:chExt cx="231" cy="488"/>
            </a:xfrm>
          </p:grpSpPr>
          <p:sp>
            <p:nvSpPr>
              <p:cNvPr id="27697" name="Freeform 111"/>
              <p:cNvSpPr>
                <a:spLocks/>
              </p:cNvSpPr>
              <p:nvPr/>
            </p:nvSpPr>
            <p:spPr bwMode="auto">
              <a:xfrm>
                <a:off x="2496" y="2177"/>
                <a:ext cx="231" cy="458"/>
              </a:xfrm>
              <a:custGeom>
                <a:avLst/>
                <a:gdLst>
                  <a:gd name="T0" fmla="*/ 244 w 208"/>
                  <a:gd name="T1" fmla="*/ 0 h 412"/>
                  <a:gd name="T2" fmla="*/ 40 w 208"/>
                  <a:gd name="T3" fmla="*/ 91 h 412"/>
                  <a:gd name="T4" fmla="*/ 40 w 208"/>
                  <a:gd name="T5" fmla="*/ 201 h 412"/>
                  <a:gd name="T6" fmla="*/ 150 w 208"/>
                  <a:gd name="T7" fmla="*/ 241 h 412"/>
                  <a:gd name="T8" fmla="*/ 188 w 208"/>
                  <a:gd name="T9" fmla="*/ 276 h 412"/>
                  <a:gd name="T10" fmla="*/ 244 w 208"/>
                  <a:gd name="T11" fmla="*/ 292 h 412"/>
                  <a:gd name="T12" fmla="*/ 300 w 208"/>
                  <a:gd name="T13" fmla="*/ 406 h 412"/>
                  <a:gd name="T14" fmla="*/ 203 w 208"/>
                  <a:gd name="T15" fmla="*/ 497 h 412"/>
                  <a:gd name="T16" fmla="*/ 97 w 208"/>
                  <a:gd name="T17" fmla="*/ 534 h 412"/>
                  <a:gd name="T18" fmla="*/ 134 w 208"/>
                  <a:gd name="T19" fmla="*/ 699 h 412"/>
                  <a:gd name="T20" fmla="*/ 169 w 208"/>
                  <a:gd name="T21" fmla="*/ 757 h 412"/>
                  <a:gd name="T22" fmla="*/ 265 w 208"/>
                  <a:gd name="T23" fmla="*/ 739 h 412"/>
                  <a:gd name="T24" fmla="*/ 391 w 208"/>
                  <a:gd name="T25" fmla="*/ 73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sp>
            <p:nvSpPr>
              <p:cNvPr id="27698" name="Oval 112"/>
              <p:cNvSpPr>
                <a:spLocks noChangeArrowheads="1"/>
              </p:cNvSpPr>
              <p:nvPr/>
            </p:nvSpPr>
            <p:spPr bwMode="auto">
              <a:xfrm>
                <a:off x="2643" y="2398"/>
                <a:ext cx="53" cy="5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vi-VN" altLang="vi-VN" sz="1350" kern="1200">
                  <a:solidFill>
                    <a:srgbClr val="000000"/>
                  </a:solidFill>
                </a:endParaRPr>
              </a:p>
            </p:txBody>
          </p:sp>
          <p:sp>
            <p:nvSpPr>
              <p:cNvPr id="27699" name="Freeform 113"/>
              <p:cNvSpPr>
                <a:spLocks/>
              </p:cNvSpPr>
              <p:nvPr/>
            </p:nvSpPr>
            <p:spPr bwMode="auto">
              <a:xfrm>
                <a:off x="2544" y="2167"/>
                <a:ext cx="149" cy="488"/>
              </a:xfrm>
              <a:custGeom>
                <a:avLst/>
                <a:gdLst>
                  <a:gd name="T0" fmla="*/ 213 w 134"/>
                  <a:gd name="T1" fmla="*/ 0 h 439"/>
                  <a:gd name="T2" fmla="*/ 29 w 134"/>
                  <a:gd name="T3" fmla="*/ 127 h 439"/>
                  <a:gd name="T4" fmla="*/ 12 w 134"/>
                  <a:gd name="T5" fmla="*/ 186 h 439"/>
                  <a:gd name="T6" fmla="*/ 179 w 134"/>
                  <a:gd name="T7" fmla="*/ 275 h 439"/>
                  <a:gd name="T8" fmla="*/ 196 w 134"/>
                  <a:gd name="T9" fmla="*/ 574 h 439"/>
                  <a:gd name="T10" fmla="*/ 139 w 134"/>
                  <a:gd name="T11" fmla="*/ 589 h 439"/>
                  <a:gd name="T12" fmla="*/ 29 w 134"/>
                  <a:gd name="T13" fmla="*/ 627 h 439"/>
                  <a:gd name="T14" fmla="*/ 66 w 134"/>
                  <a:gd name="T15" fmla="*/ 681 h 439"/>
                  <a:gd name="T16" fmla="*/ 121 w 134"/>
                  <a:gd name="T17" fmla="*/ 719 h 439"/>
                  <a:gd name="T18" fmla="*/ 139 w 134"/>
                  <a:gd name="T19" fmla="*/ 793 h 439"/>
                  <a:gd name="T20" fmla="*/ 213 w 134"/>
                  <a:gd name="T21" fmla="*/ 82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grpSp>
        <p:sp>
          <p:nvSpPr>
            <p:cNvPr id="27696" name="Freeform 114"/>
            <p:cNvSpPr>
              <a:spLocks/>
            </p:cNvSpPr>
            <p:nvPr/>
          </p:nvSpPr>
          <p:spPr bwMode="auto">
            <a:xfrm>
              <a:off x="2944" y="2329"/>
              <a:ext cx="92" cy="467"/>
            </a:xfrm>
            <a:custGeom>
              <a:avLst/>
              <a:gdLst>
                <a:gd name="T0" fmla="*/ 64 w 83"/>
                <a:gd name="T1" fmla="*/ 0 h 420"/>
                <a:gd name="T2" fmla="*/ 116 w 83"/>
                <a:gd name="T3" fmla="*/ 241 h 420"/>
                <a:gd name="T4" fmla="*/ 45 w 83"/>
                <a:gd name="T5" fmla="*/ 590 h 420"/>
                <a:gd name="T6" fmla="*/ 64 w 83"/>
                <a:gd name="T7" fmla="*/ 685 h 420"/>
                <a:gd name="T8" fmla="*/ 136 w 83"/>
                <a:gd name="T9" fmla="*/ 759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1350" kern="1200">
                <a:latin typeface="Arial" panose="020B0604020202020204" pitchFamily="34" charset="0"/>
              </a:endParaRPr>
            </a:p>
          </p:txBody>
        </p:sp>
      </p:grpSp>
      <p:sp>
        <p:nvSpPr>
          <p:cNvPr id="115" name="Text Box 88"/>
          <p:cNvSpPr txBox="1">
            <a:spLocks noChangeArrowheads="1"/>
          </p:cNvSpPr>
          <p:nvPr/>
        </p:nvSpPr>
        <p:spPr bwMode="auto">
          <a:xfrm>
            <a:off x="5076581" y="4520799"/>
            <a:ext cx="1958579"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marR="0" lvl="0" algn="l" rtl="0">
              <a:lnSpc>
                <a:spcPct val="100000"/>
              </a:lnSpc>
              <a:spcBef>
                <a:spcPts val="0"/>
              </a:spcBef>
              <a:spcAft>
                <a:spcPts val="0"/>
              </a:spcAft>
              <a:defRPr/>
            </a:defPPr>
            <a:lvl1pPr algn="ctr" eaLnBrk="0" fontAlgn="base" hangingPunct="0">
              <a:spcBef>
                <a:spcPct val="50000"/>
              </a:spcBef>
              <a:spcAft>
                <a:spcPct val="0"/>
              </a:spcAft>
              <a:buClrTx/>
              <a:buFontTx/>
              <a:buNone/>
              <a:defRPr sz="1875" b="1" kern="1200">
                <a:solidFill>
                  <a:schemeClr val="bg1"/>
                </a:solidFill>
                <a:latin typeface="Myriad Pro Black Cond" panose="020B0806030403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dirty="0" err="1"/>
              <a:t>Hai</a:t>
            </a:r>
            <a:r>
              <a:rPr lang="en-US" altLang="vi-VN" dirty="0"/>
              <a:t> </a:t>
            </a:r>
            <a:r>
              <a:rPr lang="en-US" altLang="vi-VN" dirty="0" err="1"/>
              <a:t>tế</a:t>
            </a:r>
            <a:r>
              <a:rPr lang="en-US" altLang="vi-VN" dirty="0"/>
              <a:t> </a:t>
            </a:r>
            <a:r>
              <a:rPr lang="en-US" altLang="vi-VN" dirty="0" err="1"/>
              <a:t>bào</a:t>
            </a:r>
            <a:r>
              <a:rPr lang="en-US" altLang="vi-VN" dirty="0"/>
              <a:t> con</a:t>
            </a:r>
          </a:p>
        </p:txBody>
      </p:sp>
      <p:sp>
        <p:nvSpPr>
          <p:cNvPr id="116" name="Text Box 32"/>
          <p:cNvSpPr txBox="1">
            <a:spLocks noChangeArrowheads="1"/>
          </p:cNvSpPr>
          <p:nvPr/>
        </p:nvSpPr>
        <p:spPr bwMode="auto">
          <a:xfrm>
            <a:off x="3218260" y="4550569"/>
            <a:ext cx="1958578"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marR="0" lvl="0" algn="l" rtl="0">
              <a:lnSpc>
                <a:spcPct val="100000"/>
              </a:lnSpc>
              <a:spcBef>
                <a:spcPts val="0"/>
              </a:spcBef>
              <a:spcAft>
                <a:spcPts val="0"/>
              </a:spcAft>
              <a:defRPr/>
            </a:defPPr>
            <a:lvl1pPr algn="ctr" eaLnBrk="0" fontAlgn="base" hangingPunct="0">
              <a:spcBef>
                <a:spcPct val="50000"/>
              </a:spcBef>
              <a:spcAft>
                <a:spcPct val="0"/>
              </a:spcAft>
              <a:buClrTx/>
              <a:buFontTx/>
              <a:buNone/>
              <a:defRPr sz="1875" b="1" kern="1200">
                <a:solidFill>
                  <a:schemeClr val="bg1"/>
                </a:solidFill>
                <a:latin typeface="Myriad Pro Black Cond" panose="020B0806030403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dirty="0" err="1"/>
              <a:t>Kì</a:t>
            </a:r>
            <a:r>
              <a:rPr lang="en-US" altLang="vi-VN" dirty="0"/>
              <a:t> </a:t>
            </a:r>
            <a:r>
              <a:rPr lang="en-US" altLang="vi-VN" dirty="0" err="1"/>
              <a:t>sau</a:t>
            </a:r>
            <a:r>
              <a:rPr lang="en-US" altLang="vi-VN" dirty="0"/>
              <a:t> II</a:t>
            </a:r>
          </a:p>
        </p:txBody>
      </p:sp>
      <p:sp>
        <p:nvSpPr>
          <p:cNvPr id="117" name="Text Box 13"/>
          <p:cNvSpPr txBox="1">
            <a:spLocks noChangeArrowheads="1"/>
          </p:cNvSpPr>
          <p:nvPr/>
        </p:nvSpPr>
        <p:spPr bwMode="auto">
          <a:xfrm>
            <a:off x="1231106" y="4550569"/>
            <a:ext cx="1958579"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marR="0" lvl="0" algn="l" rtl="0">
              <a:lnSpc>
                <a:spcPct val="100000"/>
              </a:lnSpc>
              <a:spcBef>
                <a:spcPts val="0"/>
              </a:spcBef>
              <a:spcAft>
                <a:spcPts val="0"/>
              </a:spcAft>
              <a:defRPr/>
            </a:defPPr>
            <a:lvl1pPr algn="ctr" eaLnBrk="0" fontAlgn="base" hangingPunct="0">
              <a:spcBef>
                <a:spcPct val="50000"/>
              </a:spcBef>
              <a:spcAft>
                <a:spcPct val="0"/>
              </a:spcAft>
              <a:buClrTx/>
              <a:buFontTx/>
              <a:buNone/>
              <a:defRPr sz="1875" b="1" kern="1200">
                <a:solidFill>
                  <a:schemeClr val="bg1"/>
                </a:solidFill>
                <a:latin typeface="Myriad Pro Black Cond" panose="020B0806030403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dirty="0" err="1"/>
              <a:t>Kì</a:t>
            </a:r>
            <a:r>
              <a:rPr lang="en-US" altLang="vi-VN" dirty="0"/>
              <a:t> </a:t>
            </a:r>
            <a:r>
              <a:rPr lang="en-US" altLang="vi-VN" dirty="0" err="1"/>
              <a:t>giữa</a:t>
            </a:r>
            <a:r>
              <a:rPr lang="en-US" altLang="vi-VN" dirty="0"/>
              <a:t> II</a:t>
            </a:r>
          </a:p>
        </p:txBody>
      </p:sp>
      <p:sp>
        <p:nvSpPr>
          <p:cNvPr id="118" name="Text Box 7"/>
          <p:cNvSpPr txBox="1">
            <a:spLocks noChangeArrowheads="1"/>
          </p:cNvSpPr>
          <p:nvPr/>
        </p:nvSpPr>
        <p:spPr bwMode="auto">
          <a:xfrm>
            <a:off x="5868591" y="1938338"/>
            <a:ext cx="1958578"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marR="0" lvl="0" algn="l" rtl="0">
              <a:lnSpc>
                <a:spcPct val="100000"/>
              </a:lnSpc>
              <a:spcBef>
                <a:spcPts val="0"/>
              </a:spcBef>
              <a:spcAft>
                <a:spcPts val="0"/>
              </a:spcAft>
              <a:defRPr/>
            </a:defPPr>
            <a:lvl1pPr algn="ctr" eaLnBrk="0" fontAlgn="base" hangingPunct="0">
              <a:spcBef>
                <a:spcPct val="50000"/>
              </a:spcBef>
              <a:spcAft>
                <a:spcPct val="0"/>
              </a:spcAft>
              <a:buClrTx/>
              <a:buFontTx/>
              <a:buNone/>
              <a:defRPr sz="1875" b="1" kern="1200">
                <a:solidFill>
                  <a:schemeClr val="bg1"/>
                </a:solidFill>
                <a:latin typeface="Myriad Pro Black Cond" panose="020B0806030403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dirty="0" err="1"/>
              <a:t>Kì</a:t>
            </a:r>
            <a:r>
              <a:rPr lang="en-US" altLang="vi-VN" dirty="0"/>
              <a:t> </a:t>
            </a:r>
            <a:r>
              <a:rPr lang="en-US" altLang="vi-VN" dirty="0" err="1"/>
              <a:t>đầu</a:t>
            </a:r>
            <a:r>
              <a:rPr lang="en-US" altLang="vi-VN" dirty="0"/>
              <a:t> II</a:t>
            </a:r>
          </a:p>
        </p:txBody>
      </p:sp>
      <p:sp>
        <p:nvSpPr>
          <p:cNvPr id="119" name="Text Box 16"/>
          <p:cNvSpPr txBox="1">
            <a:spLocks noChangeArrowheads="1"/>
          </p:cNvSpPr>
          <p:nvPr/>
        </p:nvSpPr>
        <p:spPr bwMode="auto">
          <a:xfrm>
            <a:off x="3506391" y="1938338"/>
            <a:ext cx="1958578"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marR="0" lvl="0" algn="l" rtl="0">
              <a:lnSpc>
                <a:spcPct val="100000"/>
              </a:lnSpc>
              <a:spcBef>
                <a:spcPts val="0"/>
              </a:spcBef>
              <a:spcAft>
                <a:spcPts val="0"/>
              </a:spcAft>
            </a:defPPr>
            <a:lvl1pPr algn="ctr" eaLnBrk="0" fontAlgn="base" hangingPunct="0">
              <a:spcBef>
                <a:spcPct val="50000"/>
              </a:spcBef>
              <a:spcAft>
                <a:spcPct val="0"/>
              </a:spcAft>
              <a:buClrTx/>
              <a:buFontTx/>
              <a:buNone/>
              <a:defRPr sz="1875" b="1" kern="1200">
                <a:solidFill>
                  <a:schemeClr val="bg1"/>
                </a:solidFill>
                <a:latin typeface="Myriad Pro Black Cond" panose="020B0806030403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dirty="0" err="1"/>
              <a:t>Kì</a:t>
            </a:r>
            <a:r>
              <a:rPr lang="en-US" altLang="vi-VN" dirty="0"/>
              <a:t> </a:t>
            </a:r>
            <a:r>
              <a:rPr lang="en-US" altLang="vi-VN" dirty="0" err="1"/>
              <a:t>trung</a:t>
            </a:r>
            <a:r>
              <a:rPr lang="en-US" altLang="vi-VN" dirty="0"/>
              <a:t> </a:t>
            </a:r>
            <a:r>
              <a:rPr lang="en-US" altLang="vi-VN" dirty="0" err="1"/>
              <a:t>gian</a:t>
            </a:r>
            <a:r>
              <a:rPr lang="en-US" altLang="vi-VN" dirty="0"/>
              <a:t> II</a:t>
            </a:r>
          </a:p>
        </p:txBody>
      </p:sp>
      <p:sp>
        <p:nvSpPr>
          <p:cNvPr id="120" name="Text Box 4"/>
          <p:cNvSpPr txBox="1">
            <a:spLocks noChangeArrowheads="1"/>
          </p:cNvSpPr>
          <p:nvPr/>
        </p:nvSpPr>
        <p:spPr bwMode="auto">
          <a:xfrm>
            <a:off x="1231106" y="1938338"/>
            <a:ext cx="1958579"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vi-VN" sz="1875" b="1" kern="1200" dirty="0" err="1">
                <a:solidFill>
                  <a:schemeClr val="bg1"/>
                </a:solidFill>
                <a:latin typeface="Myriad Pro Black Cond" panose="020B0806030403020204" pitchFamily="34" charset="0"/>
              </a:rPr>
              <a:t>Tế</a:t>
            </a:r>
            <a:r>
              <a:rPr lang="en-US" altLang="vi-VN" sz="1875" b="1" kern="1200" dirty="0">
                <a:solidFill>
                  <a:schemeClr val="bg1"/>
                </a:solidFill>
                <a:latin typeface="Myriad Pro Black Cond" panose="020B0806030403020204" pitchFamily="34" charset="0"/>
              </a:rPr>
              <a:t> </a:t>
            </a:r>
            <a:r>
              <a:rPr lang="en-US" altLang="vi-VN" sz="1875" b="1" kern="1200" dirty="0" err="1">
                <a:solidFill>
                  <a:schemeClr val="bg1"/>
                </a:solidFill>
                <a:latin typeface="Myriad Pro Black Cond" panose="020B0806030403020204" pitchFamily="34" charset="0"/>
              </a:rPr>
              <a:t>bào</a:t>
            </a:r>
            <a:endParaRPr lang="en-US" altLang="vi-VN" sz="1875" b="1" kern="1200" dirty="0">
              <a:solidFill>
                <a:schemeClr val="bg1"/>
              </a:solidFill>
              <a:latin typeface="Myriad Pro Black Cond" panose="020B0806030403020204" pitchFamily="34" charset="0"/>
            </a:endParaRPr>
          </a:p>
        </p:txBody>
      </p:sp>
    </p:spTree>
    <p:extLst>
      <p:ext uri="{BB962C8B-B14F-4D97-AF65-F5344CB8AC3E}">
        <p14:creationId xmlns:p14="http://schemas.microsoft.com/office/powerpoint/2010/main" val="949223262"/>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137"/>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2201729325"/>
              </p:ext>
            </p:extLst>
          </p:nvPr>
        </p:nvGraphicFramePr>
        <p:xfrm>
          <a:off x="411800" y="662150"/>
          <a:ext cx="8386600" cy="4050870"/>
        </p:xfrm>
        <a:graphic>
          <a:graphicData uri="http://schemas.openxmlformats.org/drawingml/2006/table">
            <a:tbl>
              <a:tblPr firstRow="1" bandRow="1">
                <a:tableStyleId>{F2DE63D5-997A-4646-A377-4702673A728D}</a:tableStyleId>
              </a:tblPr>
              <a:tblGrid>
                <a:gridCol w="998664">
                  <a:extLst>
                    <a:ext uri="{9D8B030D-6E8A-4147-A177-3AD203B41FA5}">
                      <a16:colId xmlns:a16="http://schemas.microsoft.com/office/drawing/2014/main" val="3826725974"/>
                    </a:ext>
                  </a:extLst>
                </a:gridCol>
                <a:gridCol w="3685206">
                  <a:extLst>
                    <a:ext uri="{9D8B030D-6E8A-4147-A177-3AD203B41FA5}">
                      <a16:colId xmlns:a16="http://schemas.microsoft.com/office/drawing/2014/main" val="2755845967"/>
                    </a:ext>
                  </a:extLst>
                </a:gridCol>
                <a:gridCol w="3702730">
                  <a:extLst>
                    <a:ext uri="{9D8B030D-6E8A-4147-A177-3AD203B41FA5}">
                      <a16:colId xmlns:a16="http://schemas.microsoft.com/office/drawing/2014/main" val="369309588"/>
                    </a:ext>
                  </a:extLst>
                </a:gridCol>
              </a:tblGrid>
              <a:tr h="578690">
                <a:tc>
                  <a:txBody>
                    <a:bodyPr/>
                    <a:lstStyle/>
                    <a:p>
                      <a:endParaRPr lang="vi-VN" sz="1600" dirty="0">
                        <a:solidFill>
                          <a:schemeClr val="bg2">
                            <a:lumMod val="75000"/>
                          </a:schemeClr>
                        </a:solidFill>
                        <a:latin typeface="Myriad Pro Black Cond" panose="020B0806030403020204" pitchFamily="34" charset="0"/>
                      </a:endParaRPr>
                    </a:p>
                  </a:txBody>
                  <a:tcPr anchor="ctr"/>
                </a:tc>
                <a:tc>
                  <a:txBody>
                    <a:bodyPr/>
                    <a:lstStyle/>
                    <a:p>
                      <a:pPr algn="ctr"/>
                      <a:r>
                        <a:rPr lang="vi-VN" sz="1800" dirty="0">
                          <a:solidFill>
                            <a:schemeClr val="bg1"/>
                          </a:solidFill>
                          <a:latin typeface="Myriad Pro Black Cond" panose="020B0806030403020204" pitchFamily="34" charset="0"/>
                        </a:rPr>
                        <a:t>Lần phân bào I</a:t>
                      </a:r>
                    </a:p>
                  </a:txBody>
                  <a:tcPr anchor="ctr"/>
                </a:tc>
                <a:tc>
                  <a:txBody>
                    <a:bodyPr/>
                    <a:lstStyle/>
                    <a:p>
                      <a:pPr algn="ctr"/>
                      <a:r>
                        <a:rPr lang="vi-VN" sz="1800" dirty="0">
                          <a:solidFill>
                            <a:schemeClr val="bg1"/>
                          </a:solidFill>
                          <a:latin typeface="Myriad Pro Black Cond" panose="020B0806030403020204" pitchFamily="34" charset="0"/>
                        </a:rPr>
                        <a:t>Lần phân bào II</a:t>
                      </a:r>
                    </a:p>
                  </a:txBody>
                  <a:tcPr anchor="ctr"/>
                </a:tc>
                <a:extLst>
                  <a:ext uri="{0D108BD9-81ED-4DB2-BD59-A6C34878D82A}">
                    <a16:rowId xmlns:a16="http://schemas.microsoft.com/office/drawing/2014/main" val="556952990"/>
                  </a:ext>
                </a:extLst>
              </a:tr>
              <a:tr h="791210">
                <a:tc>
                  <a:txBody>
                    <a:bodyPr/>
                    <a:lstStyle/>
                    <a:p>
                      <a:pPr algn="ctr"/>
                      <a:r>
                        <a:rPr lang="vi-VN" sz="1600" dirty="0">
                          <a:solidFill>
                            <a:schemeClr val="tx1"/>
                          </a:solidFill>
                          <a:latin typeface="Myriad Pro Black Cond" panose="020B0806030403020204" pitchFamily="34" charset="0"/>
                        </a:rPr>
                        <a:t>Kì đầu</a:t>
                      </a:r>
                    </a:p>
                    <a:p>
                      <a:pPr algn="ctr"/>
                      <a:endParaRPr lang="vi-VN" sz="1600" dirty="0">
                        <a:solidFill>
                          <a:schemeClr val="tx1"/>
                        </a:solidFill>
                        <a:latin typeface="Myriad Pro Black Cond" panose="020B0806030403020204" pitchFamily="34" charset="0"/>
                      </a:endParaRPr>
                    </a:p>
                  </a:txBody>
                  <a:tcPr anchor="ctr">
                    <a:solidFill>
                      <a:srgbClr val="FFFF00"/>
                    </a:solidFill>
                  </a:tcPr>
                </a:tc>
                <a:tc>
                  <a:txBody>
                    <a:bodyPr/>
                    <a:lstStyle/>
                    <a:p>
                      <a:pPr marL="0" indent="0">
                        <a:buFontTx/>
                        <a:buNone/>
                      </a:pPr>
                      <a:r>
                        <a:rPr lang="vi-VN" sz="1600" dirty="0">
                          <a:solidFill>
                            <a:schemeClr val="bg2">
                              <a:lumMod val="75000"/>
                            </a:schemeClr>
                          </a:solidFill>
                          <a:latin typeface="Myriad Pro Black Cond" panose="020B0806030403020204" pitchFamily="34" charset="0"/>
                        </a:rPr>
                        <a:t>Các nst kép xoắn và co ngắn</a:t>
                      </a:r>
                    </a:p>
                    <a:p>
                      <a:pPr marL="0" indent="0">
                        <a:buFontTx/>
                        <a:buNone/>
                      </a:pPr>
                      <a:r>
                        <a:rPr lang="vi-VN" sz="1600" dirty="0">
                          <a:solidFill>
                            <a:schemeClr val="bg2">
                              <a:lumMod val="75000"/>
                            </a:schemeClr>
                          </a:solidFill>
                          <a:latin typeface="Myriad Pro Black Cond" panose="020B0806030403020204" pitchFamily="34" charset="0"/>
                        </a:rPr>
                        <a:t>Các nst kép trong cặp tương đồng tiếp hợp và có thể bắt chéo, sau đó tách rời nhau</a:t>
                      </a:r>
                    </a:p>
                  </a:txBody>
                  <a:tcPr anchor="ctr">
                    <a:solidFill>
                      <a:schemeClr val="accent3">
                        <a:lumMod val="40000"/>
                        <a:lumOff val="60000"/>
                      </a:schemeClr>
                    </a:solidFill>
                  </a:tcPr>
                </a:tc>
                <a:tc>
                  <a:txBody>
                    <a:bodyPr/>
                    <a:lstStyle/>
                    <a:p>
                      <a:pPr marL="0" indent="0">
                        <a:buFontTx/>
                        <a:buNone/>
                      </a:pPr>
                      <a:r>
                        <a:rPr lang="vi-VN" sz="1600" dirty="0">
                          <a:solidFill>
                            <a:schemeClr val="bg2">
                              <a:lumMod val="75000"/>
                            </a:schemeClr>
                          </a:solidFill>
                          <a:latin typeface="Myriad Pro Black Cond" panose="020B0806030403020204" pitchFamily="34" charset="0"/>
                        </a:rPr>
                        <a:t>Nst co lại cho thấy rõ số lượng nst kép (đơn bội)</a:t>
                      </a:r>
                    </a:p>
                  </a:txBody>
                  <a:tcPr anchor="ctr"/>
                </a:tc>
                <a:extLst>
                  <a:ext uri="{0D108BD9-81ED-4DB2-BD59-A6C34878D82A}">
                    <a16:rowId xmlns:a16="http://schemas.microsoft.com/office/drawing/2014/main" val="3937311887"/>
                  </a:ext>
                </a:extLst>
              </a:tr>
              <a:tr h="791210">
                <a:tc>
                  <a:txBody>
                    <a:bodyPr/>
                    <a:lstStyle/>
                    <a:p>
                      <a:pPr algn="ctr"/>
                      <a:r>
                        <a:rPr lang="vi-VN" sz="1600" dirty="0">
                          <a:solidFill>
                            <a:schemeClr val="tx1"/>
                          </a:solidFill>
                          <a:latin typeface="Myriad Pro Black Cond" panose="020B0806030403020204" pitchFamily="34" charset="0"/>
                        </a:rPr>
                        <a:t>Kì giữa</a:t>
                      </a:r>
                    </a:p>
                  </a:txBody>
                  <a:tcPr anchor="ctr">
                    <a:solidFill>
                      <a:srgbClr val="FFFF00"/>
                    </a:solidFill>
                  </a:tcPr>
                </a:tc>
                <a:tc>
                  <a:txBody>
                    <a:bodyPr/>
                    <a:lstStyle/>
                    <a:p>
                      <a:r>
                        <a:rPr lang="vi-VN" sz="1600" dirty="0">
                          <a:solidFill>
                            <a:schemeClr val="bg2">
                              <a:lumMod val="75000"/>
                            </a:schemeClr>
                          </a:solidFill>
                          <a:latin typeface="Myriad Pro Black Cond" panose="020B0806030403020204" pitchFamily="34" charset="0"/>
                        </a:rPr>
                        <a:t>Các cặp nst kép tương đồng tập trung thành 2 hàng ở mặt</a:t>
                      </a:r>
                      <a:r>
                        <a:rPr lang="vi-VN" sz="1600" baseline="0" dirty="0">
                          <a:solidFill>
                            <a:schemeClr val="bg2">
                              <a:lumMod val="75000"/>
                            </a:schemeClr>
                          </a:solidFill>
                          <a:latin typeface="Myriad Pro Black Cond" panose="020B0806030403020204" pitchFamily="34" charset="0"/>
                        </a:rPr>
                        <a:t> phẳng xích đạo của thoi phân bào</a:t>
                      </a:r>
                      <a:endParaRPr lang="vi-VN" sz="1600" dirty="0">
                        <a:solidFill>
                          <a:schemeClr val="bg2">
                            <a:lumMod val="75000"/>
                          </a:schemeClr>
                        </a:solidFill>
                        <a:latin typeface="Myriad Pro Black Cond" panose="020B0806030403020204" pitchFamily="34" charset="0"/>
                      </a:endParaRPr>
                    </a:p>
                  </a:txBody>
                  <a:tcPr anchor="ctr">
                    <a:solidFill>
                      <a:schemeClr val="accent3">
                        <a:lumMod val="40000"/>
                        <a:lumOff val="60000"/>
                      </a:schemeClr>
                    </a:solidFill>
                  </a:tcPr>
                </a:tc>
                <a:tc>
                  <a:txBody>
                    <a:bodyPr/>
                    <a:lstStyle/>
                    <a:p>
                      <a:r>
                        <a:rPr lang="vi-VN" sz="1600" dirty="0">
                          <a:solidFill>
                            <a:schemeClr val="bg2">
                              <a:lumMod val="75000"/>
                            </a:schemeClr>
                          </a:solidFill>
                          <a:latin typeface="Myriad Pro Black Cond" panose="020B0806030403020204" pitchFamily="34" charset="0"/>
                        </a:rPr>
                        <a:t>Nst kép xếp thành 1 hàng ở mặt phẳng xích đạo của thoi phân bào</a:t>
                      </a:r>
                    </a:p>
                  </a:txBody>
                  <a:tcPr anchor="ctr"/>
                </a:tc>
                <a:extLst>
                  <a:ext uri="{0D108BD9-81ED-4DB2-BD59-A6C34878D82A}">
                    <a16:rowId xmlns:a16="http://schemas.microsoft.com/office/drawing/2014/main" val="4123991688"/>
                  </a:ext>
                </a:extLst>
              </a:tr>
              <a:tr h="791210">
                <a:tc>
                  <a:txBody>
                    <a:bodyPr/>
                    <a:lstStyle/>
                    <a:p>
                      <a:pPr algn="ctr"/>
                      <a:r>
                        <a:rPr lang="vi-VN" sz="1600" dirty="0">
                          <a:solidFill>
                            <a:schemeClr val="tx1"/>
                          </a:solidFill>
                          <a:latin typeface="Myriad Pro Black Cond" panose="020B0806030403020204" pitchFamily="34" charset="0"/>
                        </a:rPr>
                        <a:t>Kì sau</a:t>
                      </a:r>
                    </a:p>
                  </a:txBody>
                  <a:tcPr anchor="ctr">
                    <a:solidFill>
                      <a:srgbClr val="FFFF00"/>
                    </a:solidFill>
                  </a:tcPr>
                </a:tc>
                <a:tc>
                  <a:txBody>
                    <a:bodyPr/>
                    <a:lstStyle/>
                    <a:p>
                      <a:r>
                        <a:rPr lang="vi-VN" sz="1600" dirty="0">
                          <a:solidFill>
                            <a:schemeClr val="bg2">
                              <a:lumMod val="75000"/>
                            </a:schemeClr>
                          </a:solidFill>
                          <a:latin typeface="Myriad Pro Black Cond" panose="020B0806030403020204" pitchFamily="34" charset="0"/>
                        </a:rPr>
                        <a:t>Các cặp nst kép tương đồng phân ly độc lập với nhau về 2 cực tế bào</a:t>
                      </a:r>
                    </a:p>
                  </a:txBody>
                  <a:tcPr anchor="ctr">
                    <a:solidFill>
                      <a:schemeClr val="accent3">
                        <a:lumMod val="40000"/>
                        <a:lumOff val="60000"/>
                      </a:schemeClr>
                    </a:solidFill>
                  </a:tcPr>
                </a:tc>
                <a:tc>
                  <a:txBody>
                    <a:bodyPr/>
                    <a:lstStyle/>
                    <a:p>
                      <a:r>
                        <a:rPr lang="vi-VN" sz="1600" dirty="0">
                          <a:solidFill>
                            <a:schemeClr val="bg2">
                              <a:lumMod val="75000"/>
                            </a:schemeClr>
                          </a:solidFill>
                          <a:latin typeface="Myriad Pro Black Cond" panose="020B0806030403020204" pitchFamily="34" charset="0"/>
                        </a:rPr>
                        <a:t>Từng nst kép tách nhau ra thành 2 nst đơn phân ly về 2 cực tế bào</a:t>
                      </a:r>
                    </a:p>
                  </a:txBody>
                  <a:tcPr anchor="ctr"/>
                </a:tc>
                <a:extLst>
                  <a:ext uri="{0D108BD9-81ED-4DB2-BD59-A6C34878D82A}">
                    <a16:rowId xmlns:a16="http://schemas.microsoft.com/office/drawing/2014/main" val="2086830855"/>
                  </a:ext>
                </a:extLst>
              </a:tr>
              <a:tr h="791210">
                <a:tc>
                  <a:txBody>
                    <a:bodyPr/>
                    <a:lstStyle/>
                    <a:p>
                      <a:pPr algn="ctr"/>
                      <a:r>
                        <a:rPr lang="vi-VN" sz="1600" dirty="0">
                          <a:solidFill>
                            <a:schemeClr val="tx1"/>
                          </a:solidFill>
                          <a:latin typeface="Myriad Pro Black Cond" panose="020B0806030403020204" pitchFamily="34" charset="0"/>
                        </a:rPr>
                        <a:t>Kì cuối</a:t>
                      </a:r>
                    </a:p>
                  </a:txBody>
                  <a:tcPr anchor="ctr">
                    <a:solidFill>
                      <a:srgbClr val="FFFF00"/>
                    </a:solidFill>
                  </a:tcPr>
                </a:tc>
                <a:tc>
                  <a:txBody>
                    <a:bodyPr/>
                    <a:lstStyle/>
                    <a:p>
                      <a:r>
                        <a:rPr lang="vi-VN" sz="1600" dirty="0">
                          <a:solidFill>
                            <a:schemeClr val="bg2">
                              <a:lumMod val="75000"/>
                            </a:schemeClr>
                          </a:solidFill>
                          <a:latin typeface="Myriad Pro Black Cond" panose="020B0806030403020204" pitchFamily="34" charset="0"/>
                        </a:rPr>
                        <a:t>Các nst kép nằm gọn trong 2 nhân mới được tạo thành với số lượng n nst kép</a:t>
                      </a:r>
                    </a:p>
                  </a:txBody>
                  <a:tcPr anchor="ctr">
                    <a:solidFill>
                      <a:schemeClr val="accent3">
                        <a:lumMod val="40000"/>
                        <a:lumOff val="60000"/>
                      </a:schemeClr>
                    </a:solidFill>
                  </a:tcPr>
                </a:tc>
                <a:tc>
                  <a:txBody>
                    <a:bodyPr/>
                    <a:lstStyle/>
                    <a:p>
                      <a:r>
                        <a:rPr lang="vi-VN" sz="1600" dirty="0">
                          <a:solidFill>
                            <a:schemeClr val="bg2">
                              <a:lumMod val="75000"/>
                            </a:schemeClr>
                          </a:solidFill>
                          <a:latin typeface="Myriad Pro Black Cond" panose="020B0806030403020204" pitchFamily="34" charset="0"/>
                        </a:rPr>
                        <a:t>Nst đơn nằm gọn trong 4 nhân, mỗi nhân có n nst đơn</a:t>
                      </a:r>
                    </a:p>
                  </a:txBody>
                  <a:tcPr anchor="ctr"/>
                </a:tc>
                <a:extLst>
                  <a:ext uri="{0D108BD9-81ED-4DB2-BD59-A6C34878D82A}">
                    <a16:rowId xmlns:a16="http://schemas.microsoft.com/office/drawing/2014/main" val="976541578"/>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5000"/>
          </a:schemeClr>
        </a:solidFill>
        <a:effectLst/>
      </p:bgPr>
    </p:bg>
    <p:spTree>
      <p:nvGrpSpPr>
        <p:cNvPr id="1" name="Shape 2934"/>
        <p:cNvGrpSpPr/>
        <p:nvPr/>
      </p:nvGrpSpPr>
      <p:grpSpPr>
        <a:xfrm>
          <a:off x="0" y="0"/>
          <a:ext cx="0" cy="0"/>
          <a:chOff x="0" y="0"/>
          <a:chExt cx="0" cy="0"/>
        </a:xfrm>
      </p:grpSpPr>
      <p:sp>
        <p:nvSpPr>
          <p:cNvPr id="167" name="Freeform 2" descr="Stationery"/>
          <p:cNvSpPr>
            <a:spLocks/>
          </p:cNvSpPr>
          <p:nvPr/>
        </p:nvSpPr>
        <p:spPr bwMode="auto">
          <a:xfrm rot="678700">
            <a:off x="6128926" y="2660738"/>
            <a:ext cx="2151063" cy="1998663"/>
          </a:xfrm>
          <a:custGeom>
            <a:avLst/>
            <a:gdLst>
              <a:gd name="T0" fmla="*/ 2115924806 w 1205"/>
              <a:gd name="T1" fmla="*/ 52156619 h 1107"/>
              <a:gd name="T2" fmla="*/ 892257362 w 1205"/>
              <a:gd name="T3" fmla="*/ 208624669 h 1107"/>
              <a:gd name="T4" fmla="*/ 127466103 w 1205"/>
              <a:gd name="T5" fmla="*/ 1147431164 h 1107"/>
              <a:gd name="T6" fmla="*/ 127466103 w 1205"/>
              <a:gd name="T7" fmla="*/ 2086237660 h 1107"/>
              <a:gd name="T8" fmla="*/ 280423640 w 1205"/>
              <a:gd name="T9" fmla="*/ 2147483646 h 1107"/>
              <a:gd name="T10" fmla="*/ 1112135273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480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3"/>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endParaRPr lang="vi-VN" sz="2000" b="1">
              <a:solidFill>
                <a:schemeClr val="bg1"/>
              </a:solidFill>
              <a:latin typeface="Myriad Pro Black Cond" panose="020B0806030403020204" pitchFamily="34" charset="0"/>
            </a:endParaRPr>
          </a:p>
        </p:txBody>
      </p:sp>
      <p:sp>
        <p:nvSpPr>
          <p:cNvPr id="168" name="Freeform 3"/>
          <p:cNvSpPr>
            <a:spLocks/>
          </p:cNvSpPr>
          <p:nvPr/>
        </p:nvSpPr>
        <p:spPr bwMode="auto">
          <a:xfrm>
            <a:off x="6539295" y="3134709"/>
            <a:ext cx="1219200" cy="1131887"/>
          </a:xfrm>
          <a:custGeom>
            <a:avLst/>
            <a:gdLst>
              <a:gd name="T0" fmla="*/ 679741942 w 1205"/>
              <a:gd name="T1" fmla="*/ 16727797 h 1107"/>
              <a:gd name="T2" fmla="*/ 286638473 w 1205"/>
              <a:gd name="T3" fmla="*/ 66910166 h 1107"/>
              <a:gd name="T4" fmla="*/ 40947920 w 1205"/>
              <a:gd name="T5" fmla="*/ 368004377 h 1107"/>
              <a:gd name="T6" fmla="*/ 40947920 w 1205"/>
              <a:gd name="T7" fmla="*/ 669099612 h 1107"/>
              <a:gd name="T8" fmla="*/ 90086233 w 1205"/>
              <a:gd name="T9" fmla="*/ 920012477 h 1107"/>
              <a:gd name="T10" fmla="*/ 357274166 w 1205"/>
              <a:gd name="T11" fmla="*/ 1090423331 h 1107"/>
              <a:gd name="T12" fmla="*/ 721713787 w 1205"/>
              <a:gd name="T13" fmla="*/ 1137469749 h 1107"/>
              <a:gd name="T14" fmla="*/ 1072845411 w 1205"/>
              <a:gd name="T15" fmla="*/ 970194846 h 1107"/>
              <a:gd name="T16" fmla="*/ 1220259338 w 1205"/>
              <a:gd name="T17" fmla="*/ 618917243 h 1107"/>
              <a:gd name="T18" fmla="*/ 1153718336 w 1205"/>
              <a:gd name="T19" fmla="*/ 289594363 h 1107"/>
              <a:gd name="T20" fmla="*/ 1023707098 w 1205"/>
              <a:gd name="T21" fmla="*/ 117092534 h 1107"/>
              <a:gd name="T22" fmla="*/ 778017556 w 1205"/>
              <a:gd name="T23" fmla="*/ 16727797 h 1107"/>
              <a:gd name="T24" fmla="*/ 679741942 w 1205"/>
              <a:gd name="T25" fmla="*/ 1672779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2000" b="1">
              <a:solidFill>
                <a:schemeClr val="bg1"/>
              </a:solidFill>
              <a:latin typeface="Myriad Pro Black Cond" panose="020B0806030403020204" pitchFamily="34" charset="0"/>
            </a:endParaRPr>
          </a:p>
        </p:txBody>
      </p:sp>
      <p:sp>
        <p:nvSpPr>
          <p:cNvPr id="169" name="Freeform 4"/>
          <p:cNvSpPr>
            <a:spLocks/>
          </p:cNvSpPr>
          <p:nvPr/>
        </p:nvSpPr>
        <p:spPr bwMode="auto">
          <a:xfrm>
            <a:off x="6637720" y="3247421"/>
            <a:ext cx="366712" cy="727075"/>
          </a:xfrm>
          <a:custGeom>
            <a:avLst/>
            <a:gdLst>
              <a:gd name="T0" fmla="*/ 404079600 w 208"/>
              <a:gd name="T1" fmla="*/ 0 h 412"/>
              <a:gd name="T2" fmla="*/ 65274736 w 208"/>
              <a:gd name="T3" fmla="*/ 152602807 h 412"/>
              <a:gd name="T4" fmla="*/ 65274736 w 208"/>
              <a:gd name="T5" fmla="*/ 333233296 h 412"/>
              <a:gd name="T6" fmla="*/ 248664234 w 208"/>
              <a:gd name="T7" fmla="*/ 395519976 h 412"/>
              <a:gd name="T8" fmla="*/ 310830733 w 208"/>
              <a:gd name="T9" fmla="*/ 457806656 h 412"/>
              <a:gd name="T10" fmla="*/ 404079600 w 208"/>
              <a:gd name="T11" fmla="*/ 485834339 h 412"/>
              <a:gd name="T12" fmla="*/ 494220231 w 208"/>
              <a:gd name="T13" fmla="*/ 666464828 h 412"/>
              <a:gd name="T14" fmla="*/ 338804864 w 208"/>
              <a:gd name="T15" fmla="*/ 822182410 h 412"/>
              <a:gd name="T16" fmla="*/ 158523603 w 208"/>
              <a:gd name="T17" fmla="*/ 881354315 h 412"/>
              <a:gd name="T18" fmla="*/ 220690102 w 208"/>
              <a:gd name="T19" fmla="*/ 1155413942 h 412"/>
              <a:gd name="T20" fmla="*/ 279746602 w 208"/>
              <a:gd name="T21" fmla="*/ 1248844844 h 412"/>
              <a:gd name="T22" fmla="*/ 441378442 w 208"/>
              <a:gd name="T23" fmla="*/ 1217700622 h 412"/>
              <a:gd name="T24" fmla="*/ 646527360 w 208"/>
              <a:gd name="T25" fmla="*/ 1214587611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2000" b="1">
              <a:solidFill>
                <a:schemeClr val="bg1"/>
              </a:solidFill>
              <a:latin typeface="Myriad Pro Black Cond" panose="020B0806030403020204" pitchFamily="34" charset="0"/>
            </a:endParaRPr>
          </a:p>
        </p:txBody>
      </p:sp>
      <p:sp>
        <p:nvSpPr>
          <p:cNvPr id="170" name="Freeform 5"/>
          <p:cNvSpPr>
            <a:spLocks/>
          </p:cNvSpPr>
          <p:nvPr/>
        </p:nvSpPr>
        <p:spPr bwMode="auto">
          <a:xfrm>
            <a:off x="6896482" y="3231546"/>
            <a:ext cx="696913" cy="679450"/>
          </a:xfrm>
          <a:custGeom>
            <a:avLst/>
            <a:gdLst>
              <a:gd name="T0" fmla="*/ 902601232 w 451"/>
              <a:gd name="T1" fmla="*/ 1046830618 h 441"/>
              <a:gd name="T2" fmla="*/ 1076912926 w 451"/>
              <a:gd name="T3" fmla="*/ 543592355 h 441"/>
              <a:gd name="T4" fmla="*/ 986175162 w 451"/>
              <a:gd name="T5" fmla="*/ 434399655 h 441"/>
              <a:gd name="T6" fmla="*/ 823802160 w 451"/>
              <a:gd name="T7" fmla="*/ 505612486 h 441"/>
              <a:gd name="T8" fmla="*/ 752166920 w 451"/>
              <a:gd name="T9" fmla="*/ 505612486 h 441"/>
              <a:gd name="T10" fmla="*/ 670981964 w 451"/>
              <a:gd name="T11" fmla="*/ 541218132 h 441"/>
              <a:gd name="T12" fmla="*/ 515772795 w 451"/>
              <a:gd name="T13" fmla="*/ 486621782 h 441"/>
              <a:gd name="T14" fmla="*/ 546814011 w 451"/>
              <a:gd name="T15" fmla="*/ 303842028 h 441"/>
              <a:gd name="T16" fmla="*/ 644715607 w 451"/>
              <a:gd name="T17" fmla="*/ 161416366 h 441"/>
              <a:gd name="T18" fmla="*/ 463240080 w 451"/>
              <a:gd name="T19" fmla="*/ 30858739 h 441"/>
              <a:gd name="T20" fmla="*/ 377277175 w 451"/>
              <a:gd name="T21" fmla="*/ 11869576 h 441"/>
              <a:gd name="T22" fmla="*/ 212516743 w 451"/>
              <a:gd name="T23" fmla="*/ 85455089 h 441"/>
              <a:gd name="T24" fmla="*/ 0 w 451"/>
              <a:gd name="T25" fmla="*/ 20177045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2000" b="1">
              <a:solidFill>
                <a:schemeClr val="bg1"/>
              </a:solidFill>
              <a:latin typeface="Myriad Pro Black Cond" panose="020B0806030403020204" pitchFamily="34" charset="0"/>
            </a:endParaRPr>
          </a:p>
        </p:txBody>
      </p:sp>
      <p:sp>
        <p:nvSpPr>
          <p:cNvPr id="171" name="Freeform 6"/>
          <p:cNvSpPr>
            <a:spLocks/>
          </p:cNvSpPr>
          <p:nvPr/>
        </p:nvSpPr>
        <p:spPr bwMode="auto">
          <a:xfrm>
            <a:off x="6983795" y="3401409"/>
            <a:ext cx="150812" cy="768350"/>
          </a:xfrm>
          <a:custGeom>
            <a:avLst/>
            <a:gdLst>
              <a:gd name="T0" fmla="*/ 60029566 w 236"/>
              <a:gd name="T1" fmla="*/ 0 h 478"/>
              <a:gd name="T2" fmla="*/ 9800863 w 236"/>
              <a:gd name="T3" fmla="*/ 144694129 h 478"/>
              <a:gd name="T4" fmla="*/ 9800863 w 236"/>
              <a:gd name="T5" fmla="*/ 315226036 h 478"/>
              <a:gd name="T6" fmla="*/ 37161099 w 236"/>
              <a:gd name="T7" fmla="*/ 372069469 h 478"/>
              <a:gd name="T8" fmla="*/ 46145277 w 236"/>
              <a:gd name="T9" fmla="*/ 431497644 h 478"/>
              <a:gd name="T10" fmla="*/ 60029566 w 236"/>
              <a:gd name="T11" fmla="*/ 459920165 h 478"/>
              <a:gd name="T12" fmla="*/ 73505513 w 236"/>
              <a:gd name="T13" fmla="*/ 630452072 h 478"/>
              <a:gd name="T14" fmla="*/ 50637046 w 236"/>
              <a:gd name="T15" fmla="*/ 775146200 h 478"/>
              <a:gd name="T16" fmla="*/ 23685152 w 236"/>
              <a:gd name="T17" fmla="*/ 831989634 h 478"/>
              <a:gd name="T18" fmla="*/ 32669330 w 236"/>
              <a:gd name="T19" fmla="*/ 1090372236 h 478"/>
              <a:gd name="T20" fmla="*/ 41652869 w 236"/>
              <a:gd name="T21" fmla="*/ 1178222932 h 478"/>
              <a:gd name="T22" fmla="*/ 69013744 w 236"/>
              <a:gd name="T23" fmla="*/ 1235066365 h 478"/>
              <a:gd name="T24" fmla="*/ 96373980 w 236"/>
              <a:gd name="T25" fmla="*/ 1147217277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2000" b="1">
              <a:solidFill>
                <a:schemeClr val="bg1"/>
              </a:solidFill>
              <a:latin typeface="Myriad Pro Black Cond" panose="020B0806030403020204" pitchFamily="34" charset="0"/>
            </a:endParaRPr>
          </a:p>
        </p:txBody>
      </p:sp>
      <p:sp>
        <p:nvSpPr>
          <p:cNvPr id="172" name="Freeform 7"/>
          <p:cNvSpPr>
            <a:spLocks/>
          </p:cNvSpPr>
          <p:nvPr/>
        </p:nvSpPr>
        <p:spPr bwMode="auto">
          <a:xfrm rot="3920436">
            <a:off x="6921882" y="3517297"/>
            <a:ext cx="746125" cy="311150"/>
          </a:xfrm>
          <a:custGeom>
            <a:avLst/>
            <a:gdLst>
              <a:gd name="T0" fmla="*/ 1034574278 w 451"/>
              <a:gd name="T1" fmla="*/ 219533611 h 441"/>
              <a:gd name="T2" fmla="*/ 1234373649 w 451"/>
              <a:gd name="T3" fmla="*/ 113998022 h 441"/>
              <a:gd name="T4" fmla="*/ 1130369449 w 451"/>
              <a:gd name="T5" fmla="*/ 91099217 h 441"/>
              <a:gd name="T6" fmla="*/ 944255102 w 451"/>
              <a:gd name="T7" fmla="*/ 106033006 h 441"/>
              <a:gd name="T8" fmla="*/ 862144956 w 451"/>
              <a:gd name="T9" fmla="*/ 106033006 h 441"/>
              <a:gd name="T10" fmla="*/ 769089437 w 451"/>
              <a:gd name="T11" fmla="*/ 113500606 h 441"/>
              <a:gd name="T12" fmla="*/ 591185774 w 451"/>
              <a:gd name="T13" fmla="*/ 102050850 h 441"/>
              <a:gd name="T14" fmla="*/ 626766507 w 451"/>
              <a:gd name="T15" fmla="*/ 63719428 h 441"/>
              <a:gd name="T16" fmla="*/ 738981391 w 451"/>
              <a:gd name="T17" fmla="*/ 33851144 h 441"/>
              <a:gd name="T18" fmla="*/ 530972991 w 451"/>
              <a:gd name="T19" fmla="*/ 6471356 h 441"/>
              <a:gd name="T20" fmla="*/ 432441477 w 451"/>
              <a:gd name="T21" fmla="*/ 2489200 h 441"/>
              <a:gd name="T22" fmla="*/ 243590787 w 451"/>
              <a:gd name="T23" fmla="*/ 17921111 h 441"/>
              <a:gd name="T24" fmla="*/ 0 w 451"/>
              <a:gd name="T25" fmla="*/ 4231357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2000" b="1">
              <a:solidFill>
                <a:schemeClr val="bg1"/>
              </a:solidFill>
              <a:latin typeface="Myriad Pro Black Cond" panose="020B0806030403020204" pitchFamily="34" charset="0"/>
            </a:endParaRPr>
          </a:p>
        </p:txBody>
      </p:sp>
      <p:sp>
        <p:nvSpPr>
          <p:cNvPr id="173" name="Oval 8"/>
          <p:cNvSpPr>
            <a:spLocks noChangeArrowheads="1"/>
          </p:cNvSpPr>
          <p:nvPr/>
        </p:nvSpPr>
        <p:spPr bwMode="auto">
          <a:xfrm>
            <a:off x="6866320" y="3556984"/>
            <a:ext cx="84137" cy="84137"/>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solidFill>
                <a:schemeClr val="bg1"/>
              </a:solidFill>
              <a:latin typeface="Myriad Pro Black Cond" panose="020B0806030403020204" pitchFamily="34" charset="0"/>
            </a:endParaRPr>
          </a:p>
        </p:txBody>
      </p:sp>
      <p:sp>
        <p:nvSpPr>
          <p:cNvPr id="174" name="Oval 9"/>
          <p:cNvSpPr>
            <a:spLocks noChangeArrowheads="1"/>
          </p:cNvSpPr>
          <p:nvPr/>
        </p:nvSpPr>
        <p:spPr bwMode="auto">
          <a:xfrm>
            <a:off x="7182232" y="3468084"/>
            <a:ext cx="84138" cy="84137"/>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solidFill>
                <a:schemeClr val="bg1"/>
              </a:solidFill>
              <a:latin typeface="Myriad Pro Black Cond" panose="020B0806030403020204" pitchFamily="34" charset="0"/>
            </a:endParaRPr>
          </a:p>
        </p:txBody>
      </p:sp>
      <p:sp>
        <p:nvSpPr>
          <p:cNvPr id="175" name="Oval 10"/>
          <p:cNvSpPr>
            <a:spLocks noChangeArrowheads="1"/>
          </p:cNvSpPr>
          <p:nvPr/>
        </p:nvSpPr>
        <p:spPr bwMode="auto">
          <a:xfrm>
            <a:off x="7207632" y="3631596"/>
            <a:ext cx="84138" cy="84138"/>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solidFill>
                <a:schemeClr val="bg1"/>
              </a:solidFill>
              <a:latin typeface="Myriad Pro Black Cond" panose="020B0806030403020204" pitchFamily="34" charset="0"/>
            </a:endParaRPr>
          </a:p>
        </p:txBody>
      </p:sp>
      <p:sp>
        <p:nvSpPr>
          <p:cNvPr id="176" name="Oval 11"/>
          <p:cNvSpPr>
            <a:spLocks noChangeArrowheads="1"/>
          </p:cNvSpPr>
          <p:nvPr/>
        </p:nvSpPr>
        <p:spPr bwMode="auto">
          <a:xfrm>
            <a:off x="7063170" y="3725259"/>
            <a:ext cx="84137" cy="84137"/>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solidFill>
                <a:schemeClr val="bg1"/>
              </a:solidFill>
              <a:latin typeface="Myriad Pro Black Cond" panose="020B0806030403020204" pitchFamily="34" charset="0"/>
            </a:endParaRPr>
          </a:p>
        </p:txBody>
      </p:sp>
      <p:sp>
        <p:nvSpPr>
          <p:cNvPr id="177" name="Oval 12"/>
          <p:cNvSpPr>
            <a:spLocks noChangeArrowheads="1"/>
          </p:cNvSpPr>
          <p:nvPr/>
        </p:nvSpPr>
        <p:spPr bwMode="auto">
          <a:xfrm>
            <a:off x="6805995" y="3914171"/>
            <a:ext cx="171450" cy="171450"/>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solidFill>
                <a:schemeClr val="bg1"/>
              </a:solidFill>
              <a:latin typeface="Myriad Pro Black Cond" panose="020B0806030403020204" pitchFamily="34" charset="0"/>
            </a:endParaRPr>
          </a:p>
        </p:txBody>
      </p:sp>
      <p:grpSp>
        <p:nvGrpSpPr>
          <p:cNvPr id="178" name="Group 13"/>
          <p:cNvGrpSpPr>
            <a:grpSpLocks/>
          </p:cNvGrpSpPr>
          <p:nvPr/>
        </p:nvGrpSpPr>
        <p:grpSpPr bwMode="auto">
          <a:xfrm>
            <a:off x="6710745" y="3180746"/>
            <a:ext cx="944562" cy="1033463"/>
            <a:chOff x="2474" y="556"/>
            <a:chExt cx="536" cy="586"/>
          </a:xfrm>
        </p:grpSpPr>
        <p:sp>
          <p:nvSpPr>
            <p:cNvPr id="179" name="Freeform 14"/>
            <p:cNvSpPr>
              <a:spLocks/>
            </p:cNvSpPr>
            <p:nvPr/>
          </p:nvSpPr>
          <p:spPr bwMode="auto">
            <a:xfrm>
              <a:off x="2474" y="576"/>
              <a:ext cx="134" cy="439"/>
            </a:xfrm>
            <a:custGeom>
              <a:avLst/>
              <a:gdLst>
                <a:gd name="T0" fmla="*/ 113 w 134"/>
                <a:gd name="T1" fmla="*/ 0 h 439"/>
                <a:gd name="T2" fmla="*/ 15 w 134"/>
                <a:gd name="T3" fmla="*/ 68 h 439"/>
                <a:gd name="T4" fmla="*/ 6 w 134"/>
                <a:gd name="T5" fmla="*/ 98 h 439"/>
                <a:gd name="T6" fmla="*/ 94 w 134"/>
                <a:gd name="T7" fmla="*/ 146 h 439"/>
                <a:gd name="T8" fmla="*/ 103 w 134"/>
                <a:gd name="T9" fmla="*/ 303 h 439"/>
                <a:gd name="T10" fmla="*/ 74 w 134"/>
                <a:gd name="T11" fmla="*/ 312 h 439"/>
                <a:gd name="T12" fmla="*/ 15 w 134"/>
                <a:gd name="T13" fmla="*/ 332 h 439"/>
                <a:gd name="T14" fmla="*/ 35 w 134"/>
                <a:gd name="T15" fmla="*/ 361 h 439"/>
                <a:gd name="T16" fmla="*/ 64 w 134"/>
                <a:gd name="T17" fmla="*/ 381 h 439"/>
                <a:gd name="T18" fmla="*/ 74 w 134"/>
                <a:gd name="T19" fmla="*/ 420 h 439"/>
                <a:gd name="T20" fmla="*/ 113 w 134"/>
                <a:gd name="T21" fmla="*/ 439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2000" b="1">
                <a:solidFill>
                  <a:schemeClr val="bg1"/>
                </a:solidFill>
                <a:latin typeface="Myriad Pro Black Cond" panose="020B0806030403020204" pitchFamily="34" charset="0"/>
              </a:endParaRPr>
            </a:p>
          </p:txBody>
        </p:sp>
        <p:sp>
          <p:nvSpPr>
            <p:cNvPr id="180" name="Freeform 15"/>
            <p:cNvSpPr>
              <a:spLocks/>
            </p:cNvSpPr>
            <p:nvPr/>
          </p:nvSpPr>
          <p:spPr bwMode="auto">
            <a:xfrm>
              <a:off x="2661" y="722"/>
              <a:ext cx="83" cy="420"/>
            </a:xfrm>
            <a:custGeom>
              <a:avLst/>
              <a:gdLst>
                <a:gd name="T0" fmla="*/ 34 w 83"/>
                <a:gd name="T1" fmla="*/ 0 h 420"/>
                <a:gd name="T2" fmla="*/ 63 w 83"/>
                <a:gd name="T3" fmla="*/ 127 h 420"/>
                <a:gd name="T4" fmla="*/ 24 w 83"/>
                <a:gd name="T5" fmla="*/ 313 h 420"/>
                <a:gd name="T6" fmla="*/ 34 w 83"/>
                <a:gd name="T7" fmla="*/ 362 h 420"/>
                <a:gd name="T8" fmla="*/ 73 w 83"/>
                <a:gd name="T9" fmla="*/ 401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2000" b="1">
                <a:solidFill>
                  <a:schemeClr val="bg1"/>
                </a:solidFill>
                <a:latin typeface="Myriad Pro Black Cond" panose="020B0806030403020204" pitchFamily="34" charset="0"/>
              </a:endParaRPr>
            </a:p>
          </p:txBody>
        </p:sp>
        <p:sp>
          <p:nvSpPr>
            <p:cNvPr id="181" name="Freeform 16"/>
            <p:cNvSpPr>
              <a:spLocks/>
            </p:cNvSpPr>
            <p:nvPr/>
          </p:nvSpPr>
          <p:spPr bwMode="auto">
            <a:xfrm>
              <a:off x="2743" y="655"/>
              <a:ext cx="113" cy="429"/>
            </a:xfrm>
            <a:custGeom>
              <a:avLst/>
              <a:gdLst>
                <a:gd name="T0" fmla="*/ 0 w 113"/>
                <a:gd name="T1" fmla="*/ 9 h 429"/>
                <a:gd name="T2" fmla="*/ 39 w 113"/>
                <a:gd name="T3" fmla="*/ 48 h 429"/>
                <a:gd name="T4" fmla="*/ 69 w 113"/>
                <a:gd name="T5" fmla="*/ 67 h 429"/>
                <a:gd name="T6" fmla="*/ 49 w 113"/>
                <a:gd name="T7" fmla="*/ 175 h 429"/>
                <a:gd name="T8" fmla="*/ 39 w 113"/>
                <a:gd name="T9" fmla="*/ 204 h 429"/>
                <a:gd name="T10" fmla="*/ 108 w 113"/>
                <a:gd name="T11" fmla="*/ 351 h 429"/>
                <a:gd name="T12" fmla="*/ 98 w 113"/>
                <a:gd name="T13" fmla="*/ 380 h 429"/>
                <a:gd name="T14" fmla="*/ 49 w 113"/>
                <a:gd name="T15" fmla="*/ 429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2000" b="1">
                <a:solidFill>
                  <a:schemeClr val="bg1"/>
                </a:solidFill>
                <a:latin typeface="Myriad Pro Black Cond" panose="020B0806030403020204" pitchFamily="34" charset="0"/>
              </a:endParaRPr>
            </a:p>
          </p:txBody>
        </p:sp>
        <p:sp>
          <p:nvSpPr>
            <p:cNvPr id="182" name="Freeform 17"/>
            <p:cNvSpPr>
              <a:spLocks/>
            </p:cNvSpPr>
            <p:nvPr/>
          </p:nvSpPr>
          <p:spPr bwMode="auto">
            <a:xfrm>
              <a:off x="2616" y="556"/>
              <a:ext cx="394" cy="401"/>
            </a:xfrm>
            <a:custGeom>
              <a:avLst/>
              <a:gdLst>
                <a:gd name="T0" fmla="*/ 0 w 394"/>
                <a:gd name="T1" fmla="*/ 10 h 401"/>
                <a:gd name="T2" fmla="*/ 157 w 394"/>
                <a:gd name="T3" fmla="*/ 0 h 401"/>
                <a:gd name="T4" fmla="*/ 196 w 394"/>
                <a:gd name="T5" fmla="*/ 10 h 401"/>
                <a:gd name="T6" fmla="*/ 235 w 394"/>
                <a:gd name="T7" fmla="*/ 98 h 401"/>
                <a:gd name="T8" fmla="*/ 196 w 394"/>
                <a:gd name="T9" fmla="*/ 137 h 401"/>
                <a:gd name="T10" fmla="*/ 176 w 394"/>
                <a:gd name="T11" fmla="*/ 166 h 401"/>
                <a:gd name="T12" fmla="*/ 254 w 394"/>
                <a:gd name="T13" fmla="*/ 186 h 401"/>
                <a:gd name="T14" fmla="*/ 313 w 394"/>
                <a:gd name="T15" fmla="*/ 166 h 401"/>
                <a:gd name="T16" fmla="*/ 381 w 394"/>
                <a:gd name="T17" fmla="*/ 176 h 401"/>
                <a:gd name="T18" fmla="*/ 391 w 394"/>
                <a:gd name="T19" fmla="*/ 225 h 401"/>
                <a:gd name="T20" fmla="*/ 362 w 394"/>
                <a:gd name="T21" fmla="*/ 362 h 401"/>
                <a:gd name="T22" fmla="*/ 352 w 394"/>
                <a:gd name="T23" fmla="*/ 401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2000" b="1">
                <a:solidFill>
                  <a:schemeClr val="bg1"/>
                </a:solidFill>
                <a:latin typeface="Myriad Pro Black Cond" panose="020B0806030403020204" pitchFamily="34" charset="0"/>
              </a:endParaRPr>
            </a:p>
          </p:txBody>
        </p:sp>
      </p:grpSp>
      <p:sp>
        <p:nvSpPr>
          <p:cNvPr id="183" name="AutoShape 18"/>
          <p:cNvSpPr>
            <a:spLocks noChangeArrowheads="1"/>
          </p:cNvSpPr>
          <p:nvPr/>
        </p:nvSpPr>
        <p:spPr bwMode="auto">
          <a:xfrm>
            <a:off x="7353682" y="2888646"/>
            <a:ext cx="220663" cy="27940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solidFill>
                <a:schemeClr val="bg1"/>
              </a:solidFill>
              <a:latin typeface="Myriad Pro Black Cond" panose="020B0806030403020204" pitchFamily="34" charset="0"/>
            </a:endParaRPr>
          </a:p>
        </p:txBody>
      </p:sp>
      <p:sp>
        <p:nvSpPr>
          <p:cNvPr id="184" name="AutoShape 19"/>
          <p:cNvSpPr>
            <a:spLocks noChangeArrowheads="1"/>
          </p:cNvSpPr>
          <p:nvPr/>
        </p:nvSpPr>
        <p:spPr bwMode="auto">
          <a:xfrm>
            <a:off x="6739320" y="2904521"/>
            <a:ext cx="220662" cy="27940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solidFill>
                <a:schemeClr val="bg1"/>
              </a:solidFill>
              <a:latin typeface="Myriad Pro Black Cond" panose="020B0806030403020204" pitchFamily="34" charset="0"/>
            </a:endParaRPr>
          </a:p>
        </p:txBody>
      </p:sp>
      <p:sp>
        <p:nvSpPr>
          <p:cNvPr id="185" name="Text Box 45"/>
          <p:cNvSpPr txBox="1">
            <a:spLocks noChangeArrowheads="1"/>
          </p:cNvSpPr>
          <p:nvPr/>
        </p:nvSpPr>
        <p:spPr bwMode="auto">
          <a:xfrm>
            <a:off x="5800314" y="2102139"/>
            <a:ext cx="2611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000" b="1">
                <a:solidFill>
                  <a:schemeClr val="bg1"/>
                </a:solidFill>
                <a:latin typeface="Myriad Pro Black Cond" panose="020B0806030403020204" pitchFamily="34" charset="0"/>
              </a:rPr>
              <a:t>Tế bào mẹ</a:t>
            </a:r>
          </a:p>
        </p:txBody>
      </p:sp>
      <p:sp>
        <p:nvSpPr>
          <p:cNvPr id="186" name="Text Box 46"/>
          <p:cNvSpPr txBox="1">
            <a:spLocks noChangeArrowheads="1"/>
          </p:cNvSpPr>
          <p:nvPr/>
        </p:nvSpPr>
        <p:spPr bwMode="auto">
          <a:xfrm>
            <a:off x="5822040" y="4677564"/>
            <a:ext cx="2611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000" b="1">
                <a:solidFill>
                  <a:schemeClr val="bg1"/>
                </a:solidFill>
                <a:latin typeface="Myriad Pro Black Cond" panose="020B0806030403020204" pitchFamily="34" charset="0"/>
              </a:rPr>
              <a:t>Kì trung gian</a:t>
            </a:r>
          </a:p>
        </p:txBody>
      </p:sp>
      <p:sp>
        <p:nvSpPr>
          <p:cNvPr id="187" name="Freeform 48" descr="Stationery"/>
          <p:cNvSpPr>
            <a:spLocks/>
          </p:cNvSpPr>
          <p:nvPr/>
        </p:nvSpPr>
        <p:spPr bwMode="auto">
          <a:xfrm rot="678700">
            <a:off x="6018595" y="41209"/>
            <a:ext cx="2182813" cy="2028825"/>
          </a:xfrm>
          <a:custGeom>
            <a:avLst/>
            <a:gdLst>
              <a:gd name="T0" fmla="*/ 2147483646 w 1205"/>
              <a:gd name="T1" fmla="*/ 53742786 h 1107"/>
              <a:gd name="T2" fmla="*/ 918792184 w 1205"/>
              <a:gd name="T3" fmla="*/ 214967479 h 1107"/>
              <a:gd name="T4" fmla="*/ 131256803 w 1205"/>
              <a:gd name="T5" fmla="*/ 1182324801 h 1107"/>
              <a:gd name="T6" fmla="*/ 131256803 w 1205"/>
              <a:gd name="T7" fmla="*/ 2147483646 h 1107"/>
              <a:gd name="T8" fmla="*/ 288763517 w 1205"/>
              <a:gd name="T9" fmla="*/ 2147483646 h 1107"/>
              <a:gd name="T10" fmla="*/ 1145208765 w 1205"/>
              <a:gd name="T11" fmla="*/ 2147483646 h 1107"/>
              <a:gd name="T12" fmla="*/ 2147483646 w 1205"/>
              <a:gd name="T13" fmla="*/ 2147483646 h 1107"/>
              <a:gd name="T14" fmla="*/ 2147483646 w 1205"/>
              <a:gd name="T15" fmla="*/ 2147483646 h 1107"/>
              <a:gd name="T16" fmla="*/ 2147483646 w 1205"/>
              <a:gd name="T17" fmla="*/ 1988453765 h 1107"/>
              <a:gd name="T18" fmla="*/ 2147483646 w 1205"/>
              <a:gd name="T19" fmla="*/ 930407782 h 1107"/>
              <a:gd name="T20" fmla="*/ 2147483646 w 1205"/>
              <a:gd name="T21" fmla="*/ 376194005 h 1107"/>
              <a:gd name="T22" fmla="*/ 2147483646 w 1205"/>
              <a:gd name="T23" fmla="*/ 53742786 h 1107"/>
              <a:gd name="T24" fmla="*/ 2147483646 w 1205"/>
              <a:gd name="T25" fmla="*/ 53742786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3"/>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endParaRPr lang="vi-VN" sz="2000" b="1">
              <a:solidFill>
                <a:schemeClr val="bg2">
                  <a:lumMod val="75000"/>
                </a:schemeClr>
              </a:solidFill>
              <a:latin typeface="+mn-lt"/>
            </a:endParaRPr>
          </a:p>
        </p:txBody>
      </p:sp>
      <p:sp>
        <p:nvSpPr>
          <p:cNvPr id="188" name="Freeform 49"/>
          <p:cNvSpPr>
            <a:spLocks/>
          </p:cNvSpPr>
          <p:nvPr/>
        </p:nvSpPr>
        <p:spPr bwMode="auto">
          <a:xfrm>
            <a:off x="6405945" y="460309"/>
            <a:ext cx="1244600" cy="1155700"/>
          </a:xfrm>
          <a:custGeom>
            <a:avLst/>
            <a:gdLst>
              <a:gd name="T0" fmla="*/ 708359184 w 1205"/>
              <a:gd name="T1" fmla="*/ 17438855 h 1107"/>
              <a:gd name="T2" fmla="*/ 298706066 w 1205"/>
              <a:gd name="T3" fmla="*/ 69755421 h 1107"/>
              <a:gd name="T4" fmla="*/ 42672738 w 1205"/>
              <a:gd name="T5" fmla="*/ 383651684 h 1107"/>
              <a:gd name="T6" fmla="*/ 42672738 w 1205"/>
              <a:gd name="T7" fmla="*/ 697548991 h 1107"/>
              <a:gd name="T8" fmla="*/ 93878990 w 1205"/>
              <a:gd name="T9" fmla="*/ 959129733 h 1107"/>
              <a:gd name="T10" fmla="*/ 372315118 w 1205"/>
              <a:gd name="T11" fmla="*/ 1136787027 h 1107"/>
              <a:gd name="T12" fmla="*/ 752097836 w 1205"/>
              <a:gd name="T13" fmla="*/ 1185833807 h 1107"/>
              <a:gd name="T14" fmla="*/ 1118013335 w 1205"/>
              <a:gd name="T15" fmla="*/ 1011446299 h 1107"/>
              <a:gd name="T16" fmla="*/ 1271633125 w 1205"/>
              <a:gd name="T17" fmla="*/ 645233470 h 1107"/>
              <a:gd name="T18" fmla="*/ 1202290830 w 1205"/>
              <a:gd name="T19" fmla="*/ 301908094 h 1107"/>
              <a:gd name="T20" fmla="*/ 1066806050 w 1205"/>
              <a:gd name="T21" fmla="*/ 122070943 h 1107"/>
              <a:gd name="T22" fmla="*/ 810772722 w 1205"/>
              <a:gd name="T23" fmla="*/ 17438855 h 1107"/>
              <a:gd name="T24" fmla="*/ 708359184 w 1205"/>
              <a:gd name="T25" fmla="*/ 17438855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2000" b="1">
              <a:solidFill>
                <a:schemeClr val="bg1"/>
              </a:solidFill>
              <a:latin typeface="Myriad Pro Black Cond" panose="020B0806030403020204" pitchFamily="34" charset="0"/>
            </a:endParaRPr>
          </a:p>
        </p:txBody>
      </p:sp>
      <p:sp>
        <p:nvSpPr>
          <p:cNvPr id="189" name="Freeform 50"/>
          <p:cNvSpPr>
            <a:spLocks/>
          </p:cNvSpPr>
          <p:nvPr/>
        </p:nvSpPr>
        <p:spPr bwMode="auto">
          <a:xfrm>
            <a:off x="6520245" y="573022"/>
            <a:ext cx="374650" cy="742950"/>
          </a:xfrm>
          <a:custGeom>
            <a:avLst/>
            <a:gdLst>
              <a:gd name="T0" fmla="*/ 421762238 w 208"/>
              <a:gd name="T1" fmla="*/ 0 h 412"/>
              <a:gd name="T2" fmla="*/ 68130463 w 208"/>
              <a:gd name="T3" fmla="*/ 159339332 h 412"/>
              <a:gd name="T4" fmla="*/ 68130463 w 208"/>
              <a:gd name="T5" fmla="*/ 347944042 h 412"/>
              <a:gd name="T6" fmla="*/ 259545992 w 208"/>
              <a:gd name="T7" fmla="*/ 412979217 h 412"/>
              <a:gd name="T8" fmla="*/ 324432490 w 208"/>
              <a:gd name="T9" fmla="*/ 478016194 h 412"/>
              <a:gd name="T10" fmla="*/ 421762238 w 208"/>
              <a:gd name="T11" fmla="*/ 507281571 h 412"/>
              <a:gd name="T12" fmla="*/ 515848020 w 208"/>
              <a:gd name="T13" fmla="*/ 695886281 h 412"/>
              <a:gd name="T14" fmla="*/ 353631775 w 208"/>
              <a:gd name="T15" fmla="*/ 858476922 h 412"/>
              <a:gd name="T16" fmla="*/ 165460210 w 208"/>
              <a:gd name="T17" fmla="*/ 920260788 h 412"/>
              <a:gd name="T18" fmla="*/ 230346708 w 208"/>
              <a:gd name="T19" fmla="*/ 1206420964 h 412"/>
              <a:gd name="T20" fmla="*/ 291989241 w 208"/>
              <a:gd name="T21" fmla="*/ 1303974627 h 412"/>
              <a:gd name="T22" fmla="*/ 460695217 w 208"/>
              <a:gd name="T23" fmla="*/ 1271456138 h 412"/>
              <a:gd name="T24" fmla="*/ 674820300 w 208"/>
              <a:gd name="T25" fmla="*/ 1268204830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2000" b="1">
              <a:solidFill>
                <a:schemeClr val="bg1"/>
              </a:solidFill>
              <a:latin typeface="Myriad Pro Black Cond" panose="020B0806030403020204" pitchFamily="34" charset="0"/>
            </a:endParaRPr>
          </a:p>
        </p:txBody>
      </p:sp>
      <p:sp>
        <p:nvSpPr>
          <p:cNvPr id="190" name="Freeform 51"/>
          <p:cNvSpPr>
            <a:spLocks/>
          </p:cNvSpPr>
          <p:nvPr/>
        </p:nvSpPr>
        <p:spPr bwMode="auto">
          <a:xfrm>
            <a:off x="6763133" y="557147"/>
            <a:ext cx="712787" cy="695325"/>
          </a:xfrm>
          <a:custGeom>
            <a:avLst/>
            <a:gdLst>
              <a:gd name="T0" fmla="*/ 944188321 w 451"/>
              <a:gd name="T1" fmla="*/ 1096319401 h 441"/>
              <a:gd name="T2" fmla="*/ 1126530615 w 451"/>
              <a:gd name="T3" fmla="*/ 569289854 h 441"/>
              <a:gd name="T4" fmla="*/ 1031612990 w 451"/>
              <a:gd name="T5" fmla="*/ 454934907 h 441"/>
              <a:gd name="T6" fmla="*/ 861757903 w 451"/>
              <a:gd name="T7" fmla="*/ 529514426 h 441"/>
              <a:gd name="T8" fmla="*/ 786823601 w 451"/>
              <a:gd name="T9" fmla="*/ 529514426 h 441"/>
              <a:gd name="T10" fmla="*/ 701896057 w 451"/>
              <a:gd name="T11" fmla="*/ 566804974 h 441"/>
              <a:gd name="T12" fmla="*/ 539535506 w 451"/>
              <a:gd name="T13" fmla="*/ 509627501 h 441"/>
              <a:gd name="T14" fmla="*/ 572007616 w 451"/>
              <a:gd name="T15" fmla="*/ 318206578 h 441"/>
              <a:gd name="T16" fmla="*/ 674419778 w 451"/>
              <a:gd name="T17" fmla="*/ 169047540 h 441"/>
              <a:gd name="T18" fmla="*/ 484582947 w 451"/>
              <a:gd name="T19" fmla="*/ 32317634 h 441"/>
              <a:gd name="T20" fmla="*/ 394661153 w 451"/>
              <a:gd name="T21" fmla="*/ 12430708 h 441"/>
              <a:gd name="T22" fmla="*/ 222308941 w 451"/>
              <a:gd name="T23" fmla="*/ 89495107 h 441"/>
              <a:gd name="T24" fmla="*/ 0 w 451"/>
              <a:gd name="T25" fmla="*/ 211309425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2000" b="1">
              <a:solidFill>
                <a:schemeClr val="bg1"/>
              </a:solidFill>
              <a:latin typeface="Myriad Pro Black Cond" panose="020B0806030403020204" pitchFamily="34" charset="0"/>
            </a:endParaRPr>
          </a:p>
        </p:txBody>
      </p:sp>
      <p:sp>
        <p:nvSpPr>
          <p:cNvPr id="191" name="Freeform 52"/>
          <p:cNvSpPr>
            <a:spLocks/>
          </p:cNvSpPr>
          <p:nvPr/>
        </p:nvSpPr>
        <p:spPr bwMode="auto">
          <a:xfrm>
            <a:off x="6850445" y="727009"/>
            <a:ext cx="153988" cy="787400"/>
          </a:xfrm>
          <a:custGeom>
            <a:avLst/>
            <a:gdLst>
              <a:gd name="T0" fmla="*/ 62584377 w 236"/>
              <a:gd name="T1" fmla="*/ 0 h 478"/>
              <a:gd name="T2" fmla="*/ 10218017 w 236"/>
              <a:gd name="T3" fmla="*/ 151958316 h 478"/>
              <a:gd name="T4" fmla="*/ 10218017 w 236"/>
              <a:gd name="T5" fmla="*/ 331050634 h 478"/>
              <a:gd name="T6" fmla="*/ 38742989 w 236"/>
              <a:gd name="T7" fmla="*/ 390748074 h 478"/>
              <a:gd name="T8" fmla="*/ 48109505 w 236"/>
              <a:gd name="T9" fmla="*/ 453160231 h 478"/>
              <a:gd name="T10" fmla="*/ 62584377 w 236"/>
              <a:gd name="T11" fmla="*/ 483008951 h 478"/>
              <a:gd name="T12" fmla="*/ 76633825 w 236"/>
              <a:gd name="T13" fmla="*/ 662101269 h 478"/>
              <a:gd name="T14" fmla="*/ 52792437 w 236"/>
              <a:gd name="T15" fmla="*/ 814059585 h 478"/>
              <a:gd name="T16" fmla="*/ 24693542 w 236"/>
              <a:gd name="T17" fmla="*/ 873757024 h 478"/>
              <a:gd name="T18" fmla="*/ 34059405 w 236"/>
              <a:gd name="T19" fmla="*/ 1145110219 h 478"/>
              <a:gd name="T20" fmla="*/ 43425921 w 236"/>
              <a:gd name="T21" fmla="*/ 1237371096 h 478"/>
              <a:gd name="T22" fmla="*/ 71950893 w 236"/>
              <a:gd name="T23" fmla="*/ 1297068536 h 478"/>
              <a:gd name="T24" fmla="*/ 100475865 w 236"/>
              <a:gd name="T25" fmla="*/ 1204807659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2000" b="1">
              <a:solidFill>
                <a:schemeClr val="bg1"/>
              </a:solidFill>
              <a:latin typeface="Myriad Pro Black Cond" panose="020B0806030403020204" pitchFamily="34" charset="0"/>
            </a:endParaRPr>
          </a:p>
        </p:txBody>
      </p:sp>
      <p:sp>
        <p:nvSpPr>
          <p:cNvPr id="192" name="Freeform 53"/>
          <p:cNvSpPr>
            <a:spLocks/>
          </p:cNvSpPr>
          <p:nvPr/>
        </p:nvSpPr>
        <p:spPr bwMode="auto">
          <a:xfrm rot="3920436">
            <a:off x="6785358" y="842897"/>
            <a:ext cx="763587" cy="319087"/>
          </a:xfrm>
          <a:custGeom>
            <a:avLst/>
            <a:gdLst>
              <a:gd name="T0" fmla="*/ 1083567201 w 451"/>
              <a:gd name="T1" fmla="*/ 230876448 h 441"/>
              <a:gd name="T2" fmla="*/ 1292827287 w 451"/>
              <a:gd name="T3" fmla="*/ 119888438 h 441"/>
              <a:gd name="T4" fmla="*/ 1183896776 w 451"/>
              <a:gd name="T5" fmla="*/ 95805691 h 441"/>
              <a:gd name="T6" fmla="*/ 988970454 w 451"/>
              <a:gd name="T7" fmla="*/ 111511862 h 441"/>
              <a:gd name="T8" fmla="*/ 902972950 w 451"/>
              <a:gd name="T9" fmla="*/ 111511862 h 441"/>
              <a:gd name="T10" fmla="*/ 805508096 w 451"/>
              <a:gd name="T11" fmla="*/ 119364586 h 441"/>
              <a:gd name="T12" fmla="*/ 619181016 w 451"/>
              <a:gd name="T13" fmla="*/ 107323212 h 441"/>
              <a:gd name="T14" fmla="*/ 656446093 w 451"/>
              <a:gd name="T15" fmla="*/ 67011888 h 441"/>
              <a:gd name="T16" fmla="*/ 773975847 w 451"/>
              <a:gd name="T17" fmla="*/ 35600269 h 441"/>
              <a:gd name="T18" fmla="*/ 556116518 w 451"/>
              <a:gd name="T19" fmla="*/ 6805742 h 441"/>
              <a:gd name="T20" fmla="*/ 452918835 w 451"/>
              <a:gd name="T21" fmla="*/ 2617816 h 441"/>
              <a:gd name="T22" fmla="*/ 255126099 w 451"/>
              <a:gd name="T23" fmla="*/ 18847116 h 441"/>
              <a:gd name="T24" fmla="*/ 0 w 451"/>
              <a:gd name="T25" fmla="*/ 44499974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2000" b="1">
              <a:solidFill>
                <a:schemeClr val="bg1"/>
              </a:solidFill>
              <a:latin typeface="Myriad Pro Black Cond" panose="020B0806030403020204" pitchFamily="34" charset="0"/>
            </a:endParaRPr>
          </a:p>
        </p:txBody>
      </p:sp>
      <p:sp>
        <p:nvSpPr>
          <p:cNvPr id="193" name="AutoShape 54"/>
          <p:cNvSpPr>
            <a:spLocks noChangeArrowheads="1"/>
          </p:cNvSpPr>
          <p:nvPr/>
        </p:nvSpPr>
        <p:spPr bwMode="auto">
          <a:xfrm>
            <a:off x="7233033" y="219009"/>
            <a:ext cx="220662" cy="280988"/>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solidFill>
                <a:schemeClr val="bg1"/>
              </a:solidFill>
              <a:latin typeface="Myriad Pro Black Cond" panose="020B0806030403020204" pitchFamily="34" charset="0"/>
            </a:endParaRPr>
          </a:p>
        </p:txBody>
      </p:sp>
      <p:sp>
        <p:nvSpPr>
          <p:cNvPr id="194" name="Oval 55"/>
          <p:cNvSpPr>
            <a:spLocks noChangeArrowheads="1"/>
          </p:cNvSpPr>
          <p:nvPr/>
        </p:nvSpPr>
        <p:spPr bwMode="auto">
          <a:xfrm>
            <a:off x="6732970" y="882584"/>
            <a:ext cx="85725" cy="857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solidFill>
                <a:schemeClr val="bg1"/>
              </a:solidFill>
              <a:latin typeface="Myriad Pro Black Cond" panose="020B0806030403020204" pitchFamily="34" charset="0"/>
            </a:endParaRPr>
          </a:p>
        </p:txBody>
      </p:sp>
      <p:sp>
        <p:nvSpPr>
          <p:cNvPr id="195" name="Oval 56"/>
          <p:cNvSpPr>
            <a:spLocks noChangeArrowheads="1"/>
          </p:cNvSpPr>
          <p:nvPr/>
        </p:nvSpPr>
        <p:spPr bwMode="auto">
          <a:xfrm>
            <a:off x="7033008" y="793684"/>
            <a:ext cx="85725" cy="857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solidFill>
                <a:schemeClr val="bg1"/>
              </a:solidFill>
              <a:latin typeface="Myriad Pro Black Cond" panose="020B0806030403020204" pitchFamily="34" charset="0"/>
            </a:endParaRPr>
          </a:p>
        </p:txBody>
      </p:sp>
      <p:sp>
        <p:nvSpPr>
          <p:cNvPr id="196" name="Oval 57"/>
          <p:cNvSpPr>
            <a:spLocks noChangeArrowheads="1"/>
          </p:cNvSpPr>
          <p:nvPr/>
        </p:nvSpPr>
        <p:spPr bwMode="auto">
          <a:xfrm>
            <a:off x="7106033" y="957197"/>
            <a:ext cx="85725" cy="8572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solidFill>
                <a:schemeClr val="bg1"/>
              </a:solidFill>
              <a:latin typeface="Myriad Pro Black Cond" panose="020B0806030403020204" pitchFamily="34" charset="0"/>
            </a:endParaRPr>
          </a:p>
        </p:txBody>
      </p:sp>
      <p:sp>
        <p:nvSpPr>
          <p:cNvPr id="197" name="Oval 58"/>
          <p:cNvSpPr>
            <a:spLocks noChangeArrowheads="1"/>
          </p:cNvSpPr>
          <p:nvPr/>
        </p:nvSpPr>
        <p:spPr bwMode="auto">
          <a:xfrm>
            <a:off x="6929820" y="1050859"/>
            <a:ext cx="85725" cy="8572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solidFill>
                <a:schemeClr val="bg1"/>
              </a:solidFill>
              <a:latin typeface="Myriad Pro Black Cond" panose="020B0806030403020204" pitchFamily="34" charset="0"/>
            </a:endParaRPr>
          </a:p>
        </p:txBody>
      </p:sp>
      <p:sp>
        <p:nvSpPr>
          <p:cNvPr id="198" name="Oval 59"/>
          <p:cNvSpPr>
            <a:spLocks noChangeArrowheads="1"/>
          </p:cNvSpPr>
          <p:nvPr/>
        </p:nvSpPr>
        <p:spPr bwMode="auto">
          <a:xfrm>
            <a:off x="6672645" y="1239772"/>
            <a:ext cx="173038" cy="173037"/>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solidFill>
                <a:schemeClr val="bg1"/>
              </a:solidFill>
              <a:latin typeface="Myriad Pro Black Cond" panose="020B0806030403020204" pitchFamily="34" charset="0"/>
            </a:endParaRPr>
          </a:p>
        </p:txBody>
      </p:sp>
      <p:sp>
        <p:nvSpPr>
          <p:cNvPr id="3" name="TextBox 2"/>
          <p:cNvSpPr txBox="1"/>
          <p:nvPr/>
        </p:nvSpPr>
        <p:spPr>
          <a:xfrm>
            <a:off x="828244" y="679354"/>
            <a:ext cx="1624163" cy="400110"/>
          </a:xfrm>
          <a:prstGeom prst="rect">
            <a:avLst/>
          </a:prstGeom>
          <a:noFill/>
        </p:spPr>
        <p:txBody>
          <a:bodyPr wrap="none" rtlCol="0">
            <a:spAutoFit/>
          </a:bodyPr>
          <a:lstStyle/>
          <a:p>
            <a:r>
              <a:rPr lang="vi-VN" sz="2000" b="1" dirty="0">
                <a:solidFill>
                  <a:schemeClr val="bg1"/>
                </a:solidFill>
                <a:latin typeface="Myriad Pro Black Cond" panose="020B0806030403020204" pitchFamily="34" charset="0"/>
              </a:rPr>
              <a:t>1. Kì trung gian</a:t>
            </a:r>
          </a:p>
        </p:txBody>
      </p:sp>
      <p:sp>
        <p:nvSpPr>
          <p:cNvPr id="4" name="TextBox 3"/>
          <p:cNvSpPr txBox="1"/>
          <p:nvPr/>
        </p:nvSpPr>
        <p:spPr>
          <a:xfrm>
            <a:off x="1025376" y="1136584"/>
            <a:ext cx="5001157" cy="1170833"/>
          </a:xfrm>
          <a:prstGeom prst="rect">
            <a:avLst/>
          </a:prstGeom>
          <a:noFill/>
        </p:spPr>
        <p:txBody>
          <a:bodyPr wrap="square" rtlCol="0">
            <a:spAutoFit/>
          </a:bodyPr>
          <a:lstStyle/>
          <a:p>
            <a:pPr marL="285750" indent="-285750" algn="just">
              <a:lnSpc>
                <a:spcPct val="120000"/>
              </a:lnSpc>
              <a:buFontTx/>
              <a:buChar char="-"/>
            </a:pPr>
            <a:r>
              <a:rPr lang="vi-VN" sz="2000" dirty="0">
                <a:solidFill>
                  <a:srgbClr val="FFFF00"/>
                </a:solidFill>
                <a:latin typeface="Myriad Pro Black Cond" panose="020B0806030403020204" pitchFamily="34" charset="0"/>
              </a:rPr>
              <a:t>NST ở  dạng mảnh</a:t>
            </a:r>
          </a:p>
          <a:p>
            <a:pPr marL="285750" indent="-285750" algn="just">
              <a:lnSpc>
                <a:spcPct val="120000"/>
              </a:lnSpc>
              <a:buFontTx/>
              <a:buChar char="-"/>
            </a:pPr>
            <a:r>
              <a:rPr lang="vi-VN" sz="2000" dirty="0">
                <a:solidFill>
                  <a:srgbClr val="FFFF00"/>
                </a:solidFill>
                <a:latin typeface="Myriad Pro Black Cond" panose="020B0806030403020204" pitchFamily="34" charset="0"/>
              </a:rPr>
              <a:t>Cuối kì NST nhân đôi thành NST kép dính nhau ở tâm động</a:t>
            </a:r>
          </a:p>
        </p:txBody>
      </p:sp>
      <p:sp>
        <p:nvSpPr>
          <p:cNvPr id="2" name="TextBox 1"/>
          <p:cNvSpPr txBox="1"/>
          <p:nvPr/>
        </p:nvSpPr>
        <p:spPr>
          <a:xfrm>
            <a:off x="817637" y="2394205"/>
            <a:ext cx="4301177" cy="400110"/>
          </a:xfrm>
          <a:prstGeom prst="rect">
            <a:avLst/>
          </a:prstGeom>
          <a:noFill/>
        </p:spPr>
        <p:txBody>
          <a:bodyPr wrap="none" rtlCol="0">
            <a:spAutoFit/>
          </a:bodyPr>
          <a:lstStyle/>
          <a:p>
            <a:r>
              <a:rPr lang="vi-VN" sz="2000" b="1" dirty="0">
                <a:solidFill>
                  <a:schemeClr val="bg1"/>
                </a:solidFill>
                <a:latin typeface="Myriad Pro Black Cond" panose="020B0806030403020204" pitchFamily="34" charset="0"/>
              </a:rPr>
              <a:t>2. Diễn biến cơ bản của NST trong giảm phân</a:t>
            </a:r>
          </a:p>
        </p:txBody>
      </p:sp>
      <p:sp>
        <p:nvSpPr>
          <p:cNvPr id="5" name="TextBox 4"/>
          <p:cNvSpPr txBox="1"/>
          <p:nvPr/>
        </p:nvSpPr>
        <p:spPr>
          <a:xfrm>
            <a:off x="1058452" y="2993915"/>
            <a:ext cx="4765176" cy="1138773"/>
          </a:xfrm>
          <a:prstGeom prst="rect">
            <a:avLst/>
          </a:prstGeom>
          <a:noFill/>
        </p:spPr>
        <p:txBody>
          <a:bodyPr wrap="square" rtlCol="0">
            <a:spAutoFit/>
          </a:bodyPr>
          <a:lstStyle/>
          <a:p>
            <a:pPr algn="just">
              <a:lnSpc>
                <a:spcPct val="120000"/>
              </a:lnSpc>
            </a:pPr>
            <a:r>
              <a:rPr lang="en-US" sz="2000" dirty="0" err="1">
                <a:solidFill>
                  <a:srgbClr val="FFFF00"/>
                </a:solidFill>
                <a:latin typeface="Myriad Pro Black Cond" panose="020B0806030403020204" pitchFamily="34" charset="0"/>
              </a:rPr>
              <a:t>Từ</a:t>
            </a:r>
            <a:r>
              <a:rPr lang="en-US" sz="2000" dirty="0">
                <a:solidFill>
                  <a:srgbClr val="FFFF00"/>
                </a:solidFill>
                <a:latin typeface="Myriad Pro Black Cond" panose="020B0806030403020204" pitchFamily="34" charset="0"/>
              </a:rPr>
              <a:t> 1 </a:t>
            </a:r>
            <a:r>
              <a:rPr lang="en-US" sz="2000" dirty="0" err="1">
                <a:solidFill>
                  <a:srgbClr val="FFFF00"/>
                </a:solidFill>
                <a:latin typeface="Myriad Pro Black Cond" panose="020B0806030403020204" pitchFamily="34" charset="0"/>
              </a:rPr>
              <a:t>tế</a:t>
            </a:r>
            <a:r>
              <a:rPr lang="en-US" sz="2000" dirty="0">
                <a:solidFill>
                  <a:srgbClr val="FFFF00"/>
                </a:solidFill>
                <a:latin typeface="Myriad Pro Black Cond" panose="020B0806030403020204" pitchFamily="34" charset="0"/>
              </a:rPr>
              <a:t> </a:t>
            </a:r>
            <a:r>
              <a:rPr lang="en-US" sz="2000" dirty="0" err="1">
                <a:solidFill>
                  <a:srgbClr val="FFFF00"/>
                </a:solidFill>
                <a:latin typeface="Myriad Pro Black Cond" panose="020B0806030403020204" pitchFamily="34" charset="0"/>
              </a:rPr>
              <a:t>bào</a:t>
            </a:r>
            <a:r>
              <a:rPr lang="en-US" sz="2000" dirty="0">
                <a:solidFill>
                  <a:srgbClr val="FFFF00"/>
                </a:solidFill>
                <a:latin typeface="Myriad Pro Black Cond" panose="020B0806030403020204" pitchFamily="34" charset="0"/>
              </a:rPr>
              <a:t> </a:t>
            </a:r>
            <a:r>
              <a:rPr lang="en-US" sz="2000" dirty="0" err="1">
                <a:solidFill>
                  <a:srgbClr val="FFFF00"/>
                </a:solidFill>
                <a:latin typeface="Myriad Pro Black Cond" panose="020B0806030403020204" pitchFamily="34" charset="0"/>
              </a:rPr>
              <a:t>mẹ</a:t>
            </a:r>
            <a:r>
              <a:rPr lang="en-US" sz="2000" dirty="0">
                <a:solidFill>
                  <a:srgbClr val="FFFF00"/>
                </a:solidFill>
                <a:latin typeface="Myriad Pro Black Cond" panose="020B0806030403020204" pitchFamily="34" charset="0"/>
              </a:rPr>
              <a:t> </a:t>
            </a:r>
            <a:r>
              <a:rPr lang="en-US" sz="2000" dirty="0" err="1">
                <a:solidFill>
                  <a:srgbClr val="FFFF00"/>
                </a:solidFill>
                <a:latin typeface="Myriad Pro Black Cond" panose="020B0806030403020204" pitchFamily="34" charset="0"/>
              </a:rPr>
              <a:t>có</a:t>
            </a:r>
            <a:r>
              <a:rPr lang="en-US" sz="2000" dirty="0">
                <a:solidFill>
                  <a:srgbClr val="FFFF00"/>
                </a:solidFill>
                <a:latin typeface="Myriad Pro Black Cond" panose="020B0806030403020204" pitchFamily="34" charset="0"/>
              </a:rPr>
              <a:t> 2n NST </a:t>
            </a:r>
            <a:r>
              <a:rPr lang="en-US" sz="2000" dirty="0" err="1">
                <a:solidFill>
                  <a:srgbClr val="FFFF00"/>
                </a:solidFill>
                <a:latin typeface="Myriad Pro Black Cond" panose="020B0806030403020204" pitchFamily="34" charset="0"/>
              </a:rPr>
              <a:t>kép</a:t>
            </a:r>
            <a:r>
              <a:rPr lang="en-US" sz="2000" dirty="0">
                <a:solidFill>
                  <a:srgbClr val="FFFF00"/>
                </a:solidFill>
                <a:latin typeface="Myriad Pro Black Cond" panose="020B0806030403020204" pitchFamily="34" charset="0"/>
              </a:rPr>
              <a:t> </a:t>
            </a:r>
            <a:r>
              <a:rPr lang="en-US" sz="2000" dirty="0" err="1">
                <a:solidFill>
                  <a:srgbClr val="FFFF00"/>
                </a:solidFill>
                <a:latin typeface="Myriad Pro Black Cond" panose="020B0806030403020204" pitchFamily="34" charset="0"/>
              </a:rPr>
              <a:t>tạo</a:t>
            </a:r>
            <a:r>
              <a:rPr lang="en-US" sz="2000" dirty="0">
                <a:solidFill>
                  <a:srgbClr val="FFFF00"/>
                </a:solidFill>
                <a:latin typeface="Myriad Pro Black Cond" panose="020B0806030403020204" pitchFamily="34" charset="0"/>
              </a:rPr>
              <a:t> </a:t>
            </a:r>
            <a:r>
              <a:rPr lang="en-US" sz="2000" dirty="0" err="1">
                <a:solidFill>
                  <a:srgbClr val="FFFF00"/>
                </a:solidFill>
                <a:latin typeface="Myriad Pro Black Cond" panose="020B0806030403020204" pitchFamily="34" charset="0"/>
              </a:rPr>
              <a:t>ra</a:t>
            </a:r>
            <a:r>
              <a:rPr lang="en-US" sz="2000" dirty="0">
                <a:solidFill>
                  <a:srgbClr val="FFFF00"/>
                </a:solidFill>
                <a:latin typeface="Myriad Pro Black Cond" panose="020B0806030403020204" pitchFamily="34" charset="0"/>
              </a:rPr>
              <a:t> 4 </a:t>
            </a:r>
            <a:r>
              <a:rPr lang="en-US" sz="2000" dirty="0" err="1">
                <a:solidFill>
                  <a:srgbClr val="FFFF00"/>
                </a:solidFill>
                <a:latin typeface="Myriad Pro Black Cond" panose="020B0806030403020204" pitchFamily="34" charset="0"/>
              </a:rPr>
              <a:t>tế</a:t>
            </a:r>
            <a:r>
              <a:rPr lang="en-US" sz="2000" dirty="0">
                <a:solidFill>
                  <a:srgbClr val="FFFF00"/>
                </a:solidFill>
                <a:latin typeface="Myriad Pro Black Cond" panose="020B0806030403020204" pitchFamily="34" charset="0"/>
              </a:rPr>
              <a:t> </a:t>
            </a:r>
            <a:r>
              <a:rPr lang="en-US" sz="2000" dirty="0" err="1">
                <a:solidFill>
                  <a:srgbClr val="FFFF00"/>
                </a:solidFill>
                <a:latin typeface="Myriad Pro Black Cond" panose="020B0806030403020204" pitchFamily="34" charset="0"/>
              </a:rPr>
              <a:t>bào</a:t>
            </a:r>
            <a:r>
              <a:rPr lang="en-US" sz="2000" dirty="0">
                <a:solidFill>
                  <a:srgbClr val="FFFF00"/>
                </a:solidFill>
                <a:latin typeface="Myriad Pro Black Cond" panose="020B0806030403020204" pitchFamily="34" charset="0"/>
              </a:rPr>
              <a:t> con </a:t>
            </a:r>
            <a:r>
              <a:rPr lang="en-US" sz="2000" dirty="0" err="1">
                <a:solidFill>
                  <a:srgbClr val="FFFF00"/>
                </a:solidFill>
                <a:latin typeface="Myriad Pro Black Cond" panose="020B0806030403020204" pitchFamily="34" charset="0"/>
              </a:rPr>
              <a:t>có</a:t>
            </a:r>
            <a:r>
              <a:rPr lang="en-US" sz="2000" dirty="0">
                <a:solidFill>
                  <a:srgbClr val="FFFF00"/>
                </a:solidFill>
                <a:latin typeface="Myriad Pro Black Cond" panose="020B0806030403020204" pitchFamily="34" charset="0"/>
              </a:rPr>
              <a:t> </a:t>
            </a:r>
            <a:r>
              <a:rPr lang="en-US" sz="2000" dirty="0" err="1">
                <a:solidFill>
                  <a:srgbClr val="FFFF00"/>
                </a:solidFill>
                <a:latin typeface="Myriad Pro Black Cond" panose="020B0806030403020204" pitchFamily="34" charset="0"/>
              </a:rPr>
              <a:t>bộ</a:t>
            </a:r>
            <a:r>
              <a:rPr lang="en-US" sz="2000" dirty="0">
                <a:solidFill>
                  <a:srgbClr val="FFFF00"/>
                </a:solidFill>
                <a:latin typeface="Myriad Pro Black Cond" panose="020B0806030403020204" pitchFamily="34" charset="0"/>
              </a:rPr>
              <a:t> NST n </a:t>
            </a:r>
            <a:r>
              <a:rPr lang="en-US" sz="2000" dirty="0" err="1">
                <a:solidFill>
                  <a:srgbClr val="FFFF00"/>
                </a:solidFill>
                <a:latin typeface="Myriad Pro Black Cond" panose="020B0806030403020204" pitchFamily="34" charset="0"/>
              </a:rPr>
              <a:t>đơn</a:t>
            </a:r>
            <a:r>
              <a:rPr lang="en-US" sz="2000" dirty="0">
                <a:solidFill>
                  <a:srgbClr val="FFFF00"/>
                </a:solidFill>
                <a:latin typeface="Myriad Pro Black Cond" panose="020B0806030403020204" pitchFamily="34" charset="0"/>
              </a:rPr>
              <a:t>.</a:t>
            </a:r>
            <a:endParaRPr lang="vi-VN" sz="2000" dirty="0">
              <a:solidFill>
                <a:srgbClr val="FFFF00"/>
              </a:solidFill>
              <a:latin typeface="Myriad Pro Black Cond" panose="020B0806030403020204" pitchFamily="34" charset="0"/>
            </a:endParaRPr>
          </a:p>
          <a:p>
            <a:pPr algn="just"/>
            <a:endParaRPr lang="vi-VN" sz="2000" dirty="0">
              <a:solidFill>
                <a:srgbClr val="FFFF00"/>
              </a:solidFill>
              <a:latin typeface="Myriad Pro Black Cond" panose="020B0806030403020204" pitchFamily="34" charset="0"/>
            </a:endParaRPr>
          </a:p>
        </p:txBody>
      </p:sp>
    </p:spTree>
    <p:extLst>
      <p:ext uri="{BB962C8B-B14F-4D97-AF65-F5344CB8AC3E}">
        <p14:creationId xmlns:p14="http://schemas.microsoft.com/office/powerpoint/2010/main" val="2667808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cterial Disease by Slidesgo">
  <a:themeElements>
    <a:clrScheme name="Simple Light">
      <a:dk1>
        <a:srgbClr val="000000"/>
      </a:dk1>
      <a:lt1>
        <a:srgbClr val="F4FFFF"/>
      </a:lt1>
      <a:dk2>
        <a:srgbClr val="6561A7"/>
      </a:dk2>
      <a:lt2>
        <a:srgbClr val="DBF2F3"/>
      </a:lt2>
      <a:accent1>
        <a:srgbClr val="95DFE6"/>
      </a:accent1>
      <a:accent2>
        <a:srgbClr val="C2F2F5"/>
      </a:accent2>
      <a:accent3>
        <a:srgbClr val="ACA9D6"/>
      </a:accent3>
      <a:accent4>
        <a:srgbClr val="E3E1F5"/>
      </a:accent4>
      <a:accent5>
        <a:srgbClr val="7DC1C7"/>
      </a:accent5>
      <a:accent6>
        <a:srgbClr val="05C5BA"/>
      </a:accent6>
      <a:hlink>
        <a:srgbClr val="6561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1481</Words>
  <Application>Microsoft Office PowerPoint</Application>
  <PresentationFormat>On-screen Show (16:9)</PresentationFormat>
  <Paragraphs>122</Paragraphs>
  <Slides>20</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Wingdings</vt:lpstr>
      <vt:lpstr>Catamaran</vt:lpstr>
      <vt:lpstr>Arial Black</vt:lpstr>
      <vt:lpstr>Myriad Pro Black Cond</vt:lpstr>
      <vt:lpstr>Paytone One</vt:lpstr>
      <vt:lpstr>Nunito</vt:lpstr>
      <vt:lpstr>Chango</vt:lpstr>
      <vt:lpstr>Times New Roman</vt:lpstr>
      <vt:lpstr>Arial</vt:lpstr>
      <vt:lpstr>Bacterial Disease by Slidesgo</vt:lpstr>
      <vt:lpstr>Pixel</vt:lpstr>
      <vt:lpstr>1_Pixel</vt:lpstr>
      <vt:lpstr>GIẢM PHÂN</vt:lpstr>
      <vt:lpstr>I.  Những diễn biến cơ bản của NST trong quá trình giảm phân II </vt:lpstr>
      <vt:lpstr>PowerPoint Presentation</vt:lpstr>
      <vt:lpstr>01</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QUÝ THẦY CÔ VÀ CÁC BẠN ĐÃ THEO DÕI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Bacterial Disease</dc:title>
  <dc:creator>NGUYEN VAN KIEN</dc:creator>
  <cp:lastModifiedBy>Admin</cp:lastModifiedBy>
  <cp:revision>34</cp:revision>
  <dcterms:modified xsi:type="dcterms:W3CDTF">2023-11-11T08:49:06Z</dcterms:modified>
</cp:coreProperties>
</file>