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7" r:id="rId4"/>
    <p:sldId id="259" r:id="rId5"/>
    <p:sldId id="260" r:id="rId6"/>
    <p:sldId id="261" r:id="rId7"/>
    <p:sldId id="266" r:id="rId8"/>
    <p:sldId id="265" r:id="rId9"/>
    <p:sldId id="262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4.sv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31.jpeg"/><Relationship Id="rId17" Type="http://schemas.openxmlformats.org/officeDocument/2006/relationships/image" Target="../media/image30.png"/><Relationship Id="rId16" Type="http://schemas.openxmlformats.org/officeDocument/2006/relationships/image" Target="../media/image29.png"/><Relationship Id="rId15" Type="http://schemas.openxmlformats.org/officeDocument/2006/relationships/image" Target="../media/image28.png"/><Relationship Id="rId14" Type="http://schemas.openxmlformats.org/officeDocument/2006/relationships/image" Target="../media/image27.png"/><Relationship Id="rId13" Type="http://schemas.openxmlformats.org/officeDocument/2006/relationships/image" Target="../media/image26.jpeg"/><Relationship Id="rId12" Type="http://schemas.openxmlformats.org/officeDocument/2006/relationships/image" Target="../media/image25.jpeg"/><Relationship Id="rId11" Type="http://schemas.openxmlformats.org/officeDocument/2006/relationships/image" Target="../media/image24.jpeg"/><Relationship Id="rId10" Type="http://schemas.openxmlformats.org/officeDocument/2006/relationships/image" Target="../media/image23.jpe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8" t="2764" r="1178" b="12778"/>
          <a:stretch>
            <a:fillRect/>
          </a:stretch>
        </p:blipFill>
        <p:spPr bwMode="auto">
          <a:xfrm>
            <a:off x="-47491" y="-14516"/>
            <a:ext cx="12239491" cy="68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24613" y="2723227"/>
            <a:ext cx="7182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OXYGEN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8000" b="1" dirty="0">
                <a:solidFill>
                  <a:prstClr val="white"/>
                </a:solidFill>
                <a:latin typeface="Montserrat" panose="00000500000000000000" pitchFamily="2" charset="0"/>
              </a:rPr>
              <a:t>KHÔNG KHÍ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4342" y="1175465"/>
            <a:ext cx="6245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6" dur="175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ài 24: Tính chất của oxi – Trung Tâm 89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7" y="2482357"/>
            <a:ext cx="5071140" cy="233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1200" y="1817880"/>
            <a:ext cx="64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/>
              <a:t>Phiếu học tập số 1</a:t>
            </a:r>
            <a:endParaRPr lang="en-US" sz="2400" b="1" dirty="0"/>
          </a:p>
          <a:p>
            <a:r>
              <a:rPr lang="vi-VN" sz="2400" dirty="0"/>
              <a:t>* Tìm hiểu về tính chất vật lí của Oxygen</a:t>
            </a:r>
            <a:endParaRPr lang="en-US" sz="2400" b="1" dirty="0"/>
          </a:p>
          <a:p>
            <a:r>
              <a:rPr lang="vi-VN" sz="2400" dirty="0"/>
              <a:t>Quan sát lọ chứa khí Oxygen, kết hợp thông tin đã tìm hiểu ở nhà.</a:t>
            </a:r>
            <a:endParaRPr lang="en-US" sz="2400" b="1" dirty="0"/>
          </a:p>
          <a:p>
            <a:r>
              <a:rPr lang="vi-VN" sz="2400" dirty="0"/>
              <a:t>1. Ở điều kiện thường, Oxygen ở thể gì? </a:t>
            </a:r>
            <a:endParaRPr lang="en-US" sz="2400" b="1" dirty="0"/>
          </a:p>
          <a:p>
            <a:r>
              <a:rPr lang="vi-VN" sz="2400" dirty="0"/>
              <a:t>2. Nêu màu sắc, mùi vị, tính tan của oxygen trong nước.</a:t>
            </a:r>
            <a:endParaRPr lang="en-US" sz="2400" b="1" dirty="0"/>
          </a:p>
          <a:p>
            <a:r>
              <a:rPr lang="vi-VN" sz="2400" dirty="0"/>
              <a:t>3. So sánh sự nặng nhẹ oxygen và không khí.</a:t>
            </a:r>
            <a:endParaRPr lang="en-US" sz="2400" b="1" dirty="0"/>
          </a:p>
          <a:p>
            <a:r>
              <a:rPr lang="vi-VN" sz="2400" dirty="0"/>
              <a:t>4. Oxygen hoá rắn và hoá lỏng ở bao nhiêu độ? Và màu sắc của chúng.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29555" y="193184"/>
            <a:ext cx="66197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PBT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6430" y="68223"/>
            <a:ext cx="4252595" cy="1405711"/>
            <a:chOff x="186430" y="68223"/>
            <a:chExt cx="4252595" cy="1405711"/>
          </a:xfrm>
        </p:grpSpPr>
        <p:sp>
          <p:nvSpPr>
            <p:cNvPr id="2" name="TextBox 1"/>
            <p:cNvSpPr txBox="1"/>
            <p:nvPr/>
          </p:nvSpPr>
          <p:spPr>
            <a:xfrm>
              <a:off x="186430" y="162203"/>
              <a:ext cx="4252595" cy="1106805"/>
            </a:xfrm>
            <a:prstGeom prst="rect">
              <a:avLst/>
            </a:prstGeom>
            <a:noFill/>
            <a:effectLst>
              <a:glow rad="228600">
                <a:srgbClr val="278792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278792">
                          <a:shade val="30000"/>
                          <a:satMod val="115000"/>
                        </a:srgbClr>
                      </a:gs>
                      <a:gs pos="50000">
                        <a:srgbClr val="278792">
                          <a:shade val="67500"/>
                          <a:satMod val="115000"/>
                        </a:srgbClr>
                      </a:gs>
                      <a:gs pos="100000">
                        <a:srgbClr val="278792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Whimsy" panose="02040603050506020204" pitchFamily="18" charset="0"/>
                  <a:ea typeface="+mn-ea"/>
                  <a:cs typeface="+mn-cs"/>
                </a:rPr>
                <a:t>OXYGEN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278792">
                        <a:shade val="30000"/>
                        <a:satMod val="115000"/>
                      </a:srgbClr>
                    </a:gs>
                    <a:gs pos="50000">
                      <a:srgbClr val="278792">
                        <a:shade val="67500"/>
                        <a:satMod val="115000"/>
                      </a:srgbClr>
                    </a:gs>
                    <a:gs pos="100000">
                      <a:srgbClr val="27879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SVN-Whimsy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186430" y="68223"/>
              <a:ext cx="4029075" cy="1295400"/>
            </a:xfrm>
            <a:prstGeom prst="frame">
              <a:avLst>
                <a:gd name="adj1" fmla="val 8823"/>
              </a:avLst>
            </a:prstGeom>
            <a:solidFill>
              <a:srgbClr val="9DCA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10283" y="1065907"/>
              <a:ext cx="123317" cy="408027"/>
              <a:chOff x="1524000" y="1117521"/>
              <a:chExt cx="238124" cy="304800"/>
            </a:xfrm>
            <a:solidFill>
              <a:srgbClr val="9DCACE"/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1524000" y="1117521"/>
                <a:ext cx="85725" cy="304800"/>
              </a:xfrm>
              <a:prstGeom prst="rect">
                <a:avLst/>
              </a:prstGeom>
              <a:solidFill>
                <a:srgbClr val="2787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676399" y="1117521"/>
                <a:ext cx="85725" cy="304800"/>
              </a:xfrm>
              <a:prstGeom prst="rect">
                <a:avLst/>
              </a:prstGeom>
              <a:solidFill>
                <a:srgbClr val="2787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6096000" y="1473934"/>
            <a:ext cx="38636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Chất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Lý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VN-Anastasia" panose="020B0606040200020203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4415" y="1872678"/>
            <a:ext cx="5345095" cy="4469130"/>
          </a:xfrm>
          <a:prstGeom prst="rect">
            <a:avLst/>
          </a:prstGeom>
          <a:solidFill>
            <a:srgbClr val="D77C69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0260" y="2760980"/>
            <a:ext cx="34086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Hóa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lỏng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UTM Nyala" panose="02040603050506020204" pitchFamily="18" charset="0"/>
              </a:rPr>
              <a:t>: 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UTM Nyala" panose="020406030505060202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UTM Nyala" panose="02040603050506020204" pitchFamily="18" charset="0"/>
              </a:rPr>
              <a:t>-183</a:t>
            </a:r>
            <a:r>
              <a:rPr lang="en-US" sz="2800" b="1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UTM Nyala" panose="02040603050506020204" pitchFamily="18" charset="0"/>
              </a:rPr>
              <a:t>0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UTM Nyala" panose="02040603050506020204" pitchFamily="18" charset="0"/>
              </a:rPr>
              <a:t>C</a:t>
            </a: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TM Nyala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81824" y="3519720"/>
            <a:ext cx="27624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UTM Nyala" panose="02040603050506020204" pitchFamily="18" charset="0"/>
              </a:rPr>
              <a:t>Hóa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UTM Nyala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UTM Nyala" panose="02040603050506020204" pitchFamily="18" charset="0"/>
              </a:rPr>
              <a:t>rắn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UTM Nyala" panose="02040603050506020204" pitchFamily="18" charset="0"/>
              </a:rPr>
              <a:t>: 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UTM Nyala" panose="020406030505060202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UTM Nyala" panose="02040603050506020204" pitchFamily="18" charset="0"/>
              </a:rPr>
              <a:t>-218</a:t>
            </a:r>
            <a:r>
              <a:rPr lang="en-US" sz="2800" b="1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UTM Nyala" panose="02040603050506020204" pitchFamily="18" charset="0"/>
              </a:rPr>
              <a:t>0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UTM Nyala" panose="02040603050506020204" pitchFamily="18" charset="0"/>
              </a:rPr>
              <a:t>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82789" y="2922708"/>
            <a:ext cx="1851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Màu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xanh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nhạt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40260" y="4278749"/>
            <a:ext cx="1768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Thể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khí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24" name="Group 1023"/>
          <p:cNvGrpSpPr/>
          <p:nvPr/>
        </p:nvGrpSpPr>
        <p:grpSpPr>
          <a:xfrm>
            <a:off x="5640669" y="1817433"/>
            <a:ext cx="5513407" cy="4608888"/>
            <a:chOff x="264800" y="1811655"/>
            <a:chExt cx="3057520" cy="2555909"/>
          </a:xfrm>
        </p:grpSpPr>
        <p:sp>
          <p:nvSpPr>
            <p:cNvPr id="8" name="Rectangle 7"/>
            <p:cNvSpPr/>
            <p:nvPr/>
          </p:nvSpPr>
          <p:spPr>
            <a:xfrm>
              <a:off x="266700" y="1857374"/>
              <a:ext cx="45719" cy="2478405"/>
            </a:xfrm>
            <a:prstGeom prst="rect">
              <a:avLst/>
            </a:prstGeom>
            <a:solidFill>
              <a:srgbClr val="D77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76600" y="1857375"/>
              <a:ext cx="45719" cy="2487930"/>
            </a:xfrm>
            <a:prstGeom prst="rect">
              <a:avLst/>
            </a:prstGeom>
            <a:solidFill>
              <a:srgbClr val="D77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334566" y="1744264"/>
              <a:ext cx="45719" cy="180502"/>
            </a:xfrm>
            <a:prstGeom prst="rect">
              <a:avLst/>
            </a:prstGeom>
            <a:solidFill>
              <a:srgbClr val="D77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2786064" y="1343979"/>
              <a:ext cx="45719" cy="1026792"/>
            </a:xfrm>
            <a:prstGeom prst="rect">
              <a:avLst/>
            </a:prstGeom>
            <a:solidFill>
              <a:srgbClr val="D77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1770700" y="2815945"/>
              <a:ext cx="45719" cy="3057519"/>
            </a:xfrm>
            <a:prstGeom prst="rect">
              <a:avLst/>
            </a:prstGeom>
            <a:solidFill>
              <a:srgbClr val="D77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"/>
          <a:srcRect l="24604" t="20262" r="24764" b="14590"/>
          <a:stretch>
            <a:fillRect/>
          </a:stretch>
        </p:blipFill>
        <p:spPr>
          <a:xfrm>
            <a:off x="10761784" y="33211"/>
            <a:ext cx="1243785" cy="1200281"/>
          </a:xfrm>
          <a:prstGeom prst="rect">
            <a:avLst/>
          </a:prstGeom>
        </p:spPr>
      </p:pic>
      <p:pic>
        <p:nvPicPr>
          <p:cNvPr id="2050" name="Picture 2" descr="Bài 24: Tính chất của oxi – Trung Tâm 8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7" y="2482357"/>
            <a:ext cx="5071140" cy="233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Brace 8"/>
          <p:cNvSpPr/>
          <p:nvPr/>
        </p:nvSpPr>
        <p:spPr>
          <a:xfrm>
            <a:off x="8684478" y="2957643"/>
            <a:ext cx="358097" cy="884238"/>
          </a:xfrm>
          <a:prstGeom prst="rightBrace">
            <a:avLst>
              <a:gd name="adj1" fmla="val 8333"/>
              <a:gd name="adj2" fmla="val 48739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044815" y="4278630"/>
            <a:ext cx="2914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UTM Nyala" panose="02040603050506020204" pitchFamily="18" charset="0"/>
              </a:rPr>
              <a:t>Không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UTM Nyala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UTM Nyala" panose="02040603050506020204" pitchFamily="18" charset="0"/>
              </a:rPr>
              <a:t>màu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44815" y="4947285"/>
            <a:ext cx="2520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UTM Nyala" panose="02040603050506020204" pitchFamily="18" charset="0"/>
              </a:rPr>
              <a:t>Không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UTM Nyala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UTM Nyala" panose="02040603050506020204" pitchFamily="18" charset="0"/>
              </a:rPr>
              <a:t>mùi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>
            <a:stCxn id="25" idx="3"/>
            <a:endCxn id="28" idx="1"/>
          </p:cNvCxnSpPr>
          <p:nvPr/>
        </p:nvCxnSpPr>
        <p:spPr>
          <a:xfrm flipV="1">
            <a:off x="7508769" y="4539724"/>
            <a:ext cx="535940" cy="63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9" idx="1"/>
          </p:cNvCxnSpPr>
          <p:nvPr/>
        </p:nvCxnSpPr>
        <p:spPr>
          <a:xfrm>
            <a:off x="7491921" y="4541537"/>
            <a:ext cx="552770" cy="66663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bldLvl="0" animBg="1"/>
      <p:bldP spid="21" grpId="0"/>
      <p:bldP spid="23" grpId="0"/>
      <p:bldP spid="24" grpId="0"/>
      <p:bldP spid="25" grpId="0"/>
      <p:bldP spid="9" grpId="0" bldLvl="0" animBg="1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1"/>
          <p:cNvPicPr/>
          <p:nvPr/>
        </p:nvPicPr>
        <p:blipFill>
          <a:blip r:embed="rId1"/>
          <a:stretch>
            <a:fillRect/>
          </a:stretch>
        </p:blipFill>
        <p:spPr>
          <a:xfrm>
            <a:off x="243383" y="1117979"/>
            <a:ext cx="5945544" cy="264223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31820" y="252095"/>
            <a:ext cx="5380990" cy="715010"/>
          </a:xfrm>
          <a:prstGeom prst="roundRect">
            <a:avLst/>
          </a:prstGeom>
          <a:solidFill>
            <a:srgbClr val="FFC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Hình ảnh bếp lửa trong bài thơ Bếp lửa của Bằng Việt bài 1 | My Alo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2" y="3910853"/>
            <a:ext cx="5176110" cy="27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85313" y="3630676"/>
            <a:ext cx="59796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Liệt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kê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đun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nấu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oxygen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 pano về tầm quan trọng của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7514" y="1230646"/>
            <a:ext cx="6201103" cy="2246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Nyala" panose="02040603050506020204" pitchFamily="18" charset="0"/>
              </a:rPr>
              <a:t>1. </a:t>
            </a:r>
            <a:r>
              <a:rPr lang="en-US" sz="2400" dirty="0" err="1">
                <a:latin typeface="UTM Nyala" panose="02040603050506020204" pitchFamily="18" charset="0"/>
              </a:rPr>
              <a:t>Em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có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thể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nín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thở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trong</a:t>
            </a:r>
            <a:r>
              <a:rPr lang="en-US" sz="2400" dirty="0">
                <a:latin typeface="UTM Nyala" panose="02040603050506020204" pitchFamily="18" charset="0"/>
              </a:rPr>
              <a:t> bao </a:t>
            </a:r>
            <a:r>
              <a:rPr lang="en-US" sz="2400" dirty="0" err="1">
                <a:latin typeface="UTM Nyala" panose="02040603050506020204" pitchFamily="18" charset="0"/>
              </a:rPr>
              <a:t>lâu</a:t>
            </a:r>
            <a:r>
              <a:rPr lang="en-US" sz="2400" dirty="0">
                <a:latin typeface="UTM Nyala" panose="02040603050506020204" pitchFamily="18" charset="0"/>
              </a:rPr>
              <a:t>, </a:t>
            </a:r>
            <a:r>
              <a:rPr lang="en-US" sz="2400" dirty="0" err="1">
                <a:latin typeface="UTM Nyala" panose="02040603050506020204" pitchFamily="18" charset="0"/>
              </a:rPr>
              <a:t>có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thể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ngưng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hô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hấp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được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không</a:t>
            </a:r>
            <a:r>
              <a:rPr lang="en-US" sz="2400" dirty="0">
                <a:latin typeface="UTM Nyala" panose="02040603050506020204" pitchFamily="18" charset="0"/>
              </a:rPr>
              <a:t>?</a:t>
            </a:r>
            <a:endParaRPr lang="en-US" sz="2400" dirty="0">
              <a:latin typeface="UTM Nyala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Nyala" panose="02040603050506020204" pitchFamily="18" charset="0"/>
              </a:rPr>
              <a:t>Hãy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hình</a:t>
            </a:r>
            <a:r>
              <a:rPr lang="en-US" sz="2400" dirty="0">
                <a:latin typeface="UTM Nyala" panose="02040603050506020204" pitchFamily="18" charset="0"/>
              </a:rPr>
              <a:t> dung </a:t>
            </a:r>
            <a:r>
              <a:rPr lang="en-US" sz="2400" dirty="0" err="1">
                <a:latin typeface="UTM Nyala" panose="02040603050506020204" pitchFamily="18" charset="0"/>
              </a:rPr>
              <a:t>nếu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Trái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Đất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không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có</a:t>
            </a:r>
            <a:r>
              <a:rPr lang="en-US" sz="2400" dirty="0">
                <a:latin typeface="UTM Nyala" panose="02040603050506020204" pitchFamily="18" charset="0"/>
              </a:rPr>
              <a:t> oxygen </a:t>
            </a:r>
            <a:r>
              <a:rPr lang="en-US" sz="2400" dirty="0" err="1">
                <a:latin typeface="UTM Nyala" panose="02040603050506020204" pitchFamily="18" charset="0"/>
              </a:rPr>
              <a:t>thì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những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gì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sẽ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bị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ảnh</a:t>
            </a:r>
            <a:r>
              <a:rPr lang="en-US" sz="2400" dirty="0">
                <a:latin typeface="UTM Nyala" panose="02040603050506020204" pitchFamily="18" charset="0"/>
              </a:rPr>
              <a:t> </a:t>
            </a:r>
            <a:r>
              <a:rPr lang="en-US" sz="2400" dirty="0" err="1">
                <a:latin typeface="UTM Nyala" panose="02040603050506020204" pitchFamily="18" charset="0"/>
              </a:rPr>
              <a:t>hưởng</a:t>
            </a:r>
            <a:endParaRPr lang="en-US" sz="2400" dirty="0">
              <a:latin typeface="UTM Nyala" panose="02040603050506020204" pitchFamily="18" charset="0"/>
            </a:endParaRPr>
          </a:p>
        </p:txBody>
      </p:sp>
      <p:grpSp>
        <p:nvGrpSpPr>
          <p:cNvPr id="6" name="!!1"/>
          <p:cNvGrpSpPr/>
          <p:nvPr/>
        </p:nvGrpSpPr>
        <p:grpSpPr>
          <a:xfrm>
            <a:off x="9390200" y="184393"/>
            <a:ext cx="3025033" cy="643001"/>
            <a:chOff x="9390201" y="184393"/>
            <a:chExt cx="2678590" cy="643001"/>
          </a:xfrm>
        </p:grpSpPr>
        <p:sp>
          <p:nvSpPr>
            <p:cNvPr id="22" name="TextBox 21"/>
            <p:cNvSpPr txBox="1"/>
            <p:nvPr/>
          </p:nvSpPr>
          <p:spPr>
            <a:xfrm>
              <a:off x="9814657" y="213898"/>
              <a:ext cx="2136017" cy="5155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Anastasia" panose="020B0606040200020203" pitchFamily="34" charset="0"/>
                  <a:ea typeface="+mn-ea"/>
                  <a:cs typeface="+mn-cs"/>
                </a:rPr>
                <a:t>Tầm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Anastasia" panose="020B0606040200020203" pitchFamily="34" charset="0"/>
                  <a:ea typeface="+mn-ea"/>
                  <a:cs typeface="+mn-cs"/>
                </a:rPr>
                <a:t> Quan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Anastasia" panose="020B0606040200020203" pitchFamily="34" charset="0"/>
                  <a:ea typeface="+mn-ea"/>
                  <a:cs typeface="+mn-cs"/>
                </a:rPr>
                <a:t>Trọng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9390201" y="184393"/>
              <a:ext cx="2678590" cy="643001"/>
              <a:chOff x="5549005" y="1347162"/>
              <a:chExt cx="5896790" cy="255591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550905" y="1392884"/>
                <a:ext cx="45719" cy="247840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1370971" y="1392883"/>
                <a:ext cx="45719" cy="248793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6938574" y="-41247"/>
                <a:ext cx="45720" cy="282253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605710" y="1408778"/>
                <a:ext cx="5840085" cy="2478406"/>
              </a:xfrm>
              <a:prstGeom prst="rect">
                <a:avLst/>
              </a:prstGeom>
              <a:solidFill>
                <a:schemeClr val="accent6">
                  <a:lumMod val="75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UTM Nyala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6200000">
                <a:off x="8459988" y="946370"/>
                <a:ext cx="45719" cy="586768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 flipH="1">
                <a:off x="10747111" y="773424"/>
                <a:ext cx="59659" cy="127070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" name="AutoShape 2"/>
          <p:cNvSpPr>
            <a:spLocks noChangeAspect="1" noChangeArrowheads="1"/>
          </p:cNvSpPr>
          <p:nvPr/>
        </p:nvSpPr>
        <p:spPr bwMode="auto">
          <a:xfrm>
            <a:off x="6082591" y="6014395"/>
            <a:ext cx="138454" cy="1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1000"/>
                                            <p:tgtEl>
                                              <p:spTgt spid="5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0" dur="1000"/>
                                            <p:tgtEl>
                                              <p:spTgt spid="5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!!1"/>
          <p:cNvGrpSpPr/>
          <p:nvPr/>
        </p:nvGrpSpPr>
        <p:grpSpPr>
          <a:xfrm>
            <a:off x="7630060" y="5478204"/>
            <a:ext cx="3743792" cy="643001"/>
            <a:chOff x="9390201" y="184393"/>
            <a:chExt cx="2678590" cy="643001"/>
          </a:xfrm>
        </p:grpSpPr>
        <p:sp>
          <p:nvSpPr>
            <p:cNvPr id="3" name="TextBox 2"/>
            <p:cNvSpPr txBox="1"/>
            <p:nvPr/>
          </p:nvSpPr>
          <p:spPr>
            <a:xfrm>
              <a:off x="9814657" y="213898"/>
              <a:ext cx="2136017" cy="5155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Anastasia" panose="020B0606040200020203" pitchFamily="34" charset="0"/>
                  <a:ea typeface="+mn-ea"/>
                  <a:cs typeface="+mn-cs"/>
                </a:rPr>
                <a:t>Tầm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Anastasia" panose="020B0606040200020203" pitchFamily="34" charset="0"/>
                  <a:ea typeface="+mn-ea"/>
                  <a:cs typeface="+mn-cs"/>
                </a:rPr>
                <a:t> Quan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Anastasia" panose="020B0606040200020203" pitchFamily="34" charset="0"/>
                  <a:ea typeface="+mn-ea"/>
                  <a:cs typeface="+mn-cs"/>
                </a:rPr>
                <a:t>Trọng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390201" y="184393"/>
              <a:ext cx="2678590" cy="643001"/>
              <a:chOff x="5549005" y="1347162"/>
              <a:chExt cx="5896790" cy="255591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550905" y="1392884"/>
                <a:ext cx="45719" cy="247840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370971" y="1392883"/>
                <a:ext cx="45719" cy="248793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6200000">
                <a:off x="6938574" y="-41247"/>
                <a:ext cx="45720" cy="282253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605710" y="1408778"/>
                <a:ext cx="5840085" cy="2478406"/>
              </a:xfrm>
              <a:prstGeom prst="rect">
                <a:avLst/>
              </a:prstGeom>
              <a:solidFill>
                <a:schemeClr val="accent6">
                  <a:lumMod val="75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UTM Nyala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 rot="16200000">
                <a:off x="8459988" y="946370"/>
                <a:ext cx="45719" cy="586768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16200000" flipH="1">
                <a:off x="10747111" y="773424"/>
                <a:ext cx="59659" cy="127070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057448" y="5351494"/>
            <a:ext cx="45448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Oxygen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cần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sự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sống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VN-Anastasia" panose="020B0606040200020203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6558" y="382887"/>
            <a:ext cx="47822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Oxygen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cần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sự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cháy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VN-Anastasia" panose="020B0606040200020203" pitchFamily="34" charset="0"/>
              <a:ea typeface="+mn-ea"/>
              <a:cs typeface="+mn-cs"/>
            </a:endParaRPr>
          </a:p>
        </p:txBody>
      </p:sp>
      <p:pic>
        <p:nvPicPr>
          <p:cNvPr id="6148" name="Picture 4" descr="They love watching all the animals graze Shot of a father and his two little children watching over cattle on a farm green people and animals stock pictures, royalty-free photos &amp; imag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067690"/>
            <a:ext cx="58293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Đi Chơi Picnic, Lửa Trại, Thực Phẩm, Nồ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48" y="1653697"/>
            <a:ext cx="50577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!!1"/>
          <p:cNvSpPr/>
          <p:nvPr/>
        </p:nvSpPr>
        <p:spPr>
          <a:xfrm rot="19894949" flipH="1">
            <a:off x="8628350" y="-44451"/>
            <a:ext cx="5082515" cy="6946901"/>
          </a:xfrm>
          <a:custGeom>
            <a:avLst/>
            <a:gdLst>
              <a:gd name="connsiteX0" fmla="*/ 1710047 w 5082515"/>
              <a:gd name="connsiteY0" fmla="*/ 0 h 6946901"/>
              <a:gd name="connsiteX1" fmla="*/ 1710047 w 5082515"/>
              <a:gd name="connsiteY1" fmla="*/ 3755867 h 6946901"/>
              <a:gd name="connsiteX2" fmla="*/ 5082515 w 5082515"/>
              <a:gd name="connsiteY2" fmla="*/ 5959804 h 6946901"/>
              <a:gd name="connsiteX3" fmla="*/ 3258251 w 5082515"/>
              <a:gd name="connsiteY3" fmla="*/ 6946901 h 6946901"/>
              <a:gd name="connsiteX4" fmla="*/ 0 w 5082515"/>
              <a:gd name="connsiteY4" fmla="*/ 925295 h 694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515" h="6946901">
                <a:moveTo>
                  <a:pt x="1710047" y="0"/>
                </a:moveTo>
                <a:lnTo>
                  <a:pt x="1710047" y="3755867"/>
                </a:lnTo>
                <a:lnTo>
                  <a:pt x="5082515" y="5959804"/>
                </a:lnTo>
                <a:lnTo>
                  <a:pt x="3258251" y="6946901"/>
                </a:lnTo>
                <a:lnTo>
                  <a:pt x="0" y="925295"/>
                </a:lnTo>
                <a:close/>
              </a:path>
            </a:pathLst>
          </a:custGeom>
          <a:solidFill>
            <a:srgbClr val="8F9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!!1"/>
          <p:cNvGrpSpPr/>
          <p:nvPr/>
        </p:nvGrpSpPr>
        <p:grpSpPr>
          <a:xfrm>
            <a:off x="5937818" y="120201"/>
            <a:ext cx="4430172" cy="417504"/>
            <a:chOff x="1311868" y="2483432"/>
            <a:chExt cx="1521450" cy="1699276"/>
          </a:xfrm>
        </p:grpSpPr>
        <p:sp>
          <p:nvSpPr>
            <p:cNvPr id="8" name="!!1"/>
            <p:cNvSpPr/>
            <p:nvPr/>
          </p:nvSpPr>
          <p:spPr>
            <a:xfrm>
              <a:off x="1416333" y="2687368"/>
              <a:ext cx="1376513" cy="13765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11868" y="2483432"/>
              <a:ext cx="1521450" cy="16992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Lịch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Sử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Tìm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Ra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Thành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Phần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Không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Khí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Clementine" panose="020F0502020204030203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H="1">
            <a:off x="6135311" y="635802"/>
            <a:ext cx="18" cy="55863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43683" y="1306641"/>
            <a:ext cx="6727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016440" y="1178576"/>
            <a:ext cx="237744" cy="239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16439" y="2333871"/>
            <a:ext cx="237744" cy="239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16439" y="3356426"/>
            <a:ext cx="237744" cy="239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16438" y="4596595"/>
            <a:ext cx="237744" cy="239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16439" y="5694040"/>
            <a:ext cx="237744" cy="239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5665" y="1099185"/>
            <a:ext cx="10433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1674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!!1"/>
          <p:cNvSpPr/>
          <p:nvPr/>
        </p:nvSpPr>
        <p:spPr>
          <a:xfrm rot="1705051">
            <a:off x="-1518863" y="-22972"/>
            <a:ext cx="5082515" cy="6946901"/>
          </a:xfrm>
          <a:custGeom>
            <a:avLst/>
            <a:gdLst>
              <a:gd name="connsiteX0" fmla="*/ 1710047 w 5082515"/>
              <a:gd name="connsiteY0" fmla="*/ 0 h 6946901"/>
              <a:gd name="connsiteX1" fmla="*/ 1710047 w 5082515"/>
              <a:gd name="connsiteY1" fmla="*/ 3755867 h 6946901"/>
              <a:gd name="connsiteX2" fmla="*/ 5082515 w 5082515"/>
              <a:gd name="connsiteY2" fmla="*/ 5959804 h 6946901"/>
              <a:gd name="connsiteX3" fmla="*/ 3258251 w 5082515"/>
              <a:gd name="connsiteY3" fmla="*/ 6946901 h 6946901"/>
              <a:gd name="connsiteX4" fmla="*/ 0 w 5082515"/>
              <a:gd name="connsiteY4" fmla="*/ 925295 h 694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515" h="6946901">
                <a:moveTo>
                  <a:pt x="1710047" y="0"/>
                </a:moveTo>
                <a:lnTo>
                  <a:pt x="1710047" y="3755867"/>
                </a:lnTo>
                <a:lnTo>
                  <a:pt x="5082515" y="5959804"/>
                </a:lnTo>
                <a:lnTo>
                  <a:pt x="3258251" y="6946901"/>
                </a:lnTo>
                <a:lnTo>
                  <a:pt x="0" y="925295"/>
                </a:lnTo>
                <a:close/>
              </a:path>
            </a:pathLst>
          </a:custGeom>
          <a:solidFill>
            <a:srgbClr val="8F9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853196" y="1340883"/>
            <a:ext cx="6727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1" y="363693"/>
            <a:ext cx="993226" cy="11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432768" y="1017718"/>
            <a:ext cx="1420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John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Mayow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(Anh)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96215" y="514486"/>
            <a:ext cx="316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khí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gồm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nhau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6253301" y="2453670"/>
            <a:ext cx="672755" cy="0"/>
          </a:xfrm>
          <a:prstGeom prst="line">
            <a:avLst/>
          </a:prstGeom>
          <a:ln w="3810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960235" y="2230120"/>
            <a:ext cx="9747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1750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7535024" y="2453670"/>
            <a:ext cx="672755" cy="0"/>
          </a:xfrm>
          <a:prstGeom prst="line">
            <a:avLst/>
          </a:prstGeom>
          <a:ln w="3810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200032" y="2130504"/>
            <a:ext cx="1420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Joseph Black (Scotland)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942" y="1252432"/>
            <a:ext cx="1094319" cy="138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6623788" y="1680400"/>
            <a:ext cx="316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Carbon dioxide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khí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3796236" y="3476225"/>
            <a:ext cx="67275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563110" y="3249295"/>
            <a:ext cx="1054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1772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5343682" y="3476225"/>
            <a:ext cx="67275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918214" y="3172401"/>
            <a:ext cx="193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Daniel Rutherford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(Scotland)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1" y="2593821"/>
            <a:ext cx="1218266" cy="138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089673" y="2578386"/>
            <a:ext cx="415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Khám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phá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ra “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khí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độc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hại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”,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nay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nitrogen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6240611" y="4716394"/>
            <a:ext cx="672755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980555" y="4516120"/>
            <a:ext cx="1148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1774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7652985" y="4716394"/>
            <a:ext cx="672755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340147" y="4393228"/>
            <a:ext cx="168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Joseph Priestley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(Anh)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859" y="3468392"/>
            <a:ext cx="1642400" cy="218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6576988" y="3996259"/>
            <a:ext cx="316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Oxygen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khí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5343682" y="5813839"/>
            <a:ext cx="672755" cy="0"/>
          </a:xfrm>
          <a:prstGeom prst="line">
            <a:avLst/>
          </a:prstGeom>
          <a:ln w="38100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563110" y="5619750"/>
            <a:ext cx="1012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1785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3960886" y="5813839"/>
            <a:ext cx="672755" cy="0"/>
          </a:xfrm>
          <a:prstGeom prst="line">
            <a:avLst/>
          </a:prstGeom>
          <a:ln w="38100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089785" y="5466715"/>
            <a:ext cx="2203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Henry Cavendish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(Anh)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09" y="4496461"/>
            <a:ext cx="1197522" cy="152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2224934" y="4365883"/>
            <a:ext cx="3906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arbon dioxide, nitrogen và oxygen chỉ chiếm 99,3% thể tích không khí. Như vậy, còn 0,7% là các khí khác.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07780" y="6001889"/>
            <a:ext cx="3764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Arial" panose="020B0604020202020204" pitchFamily="34" charset="0"/>
              </a:rPr>
              <a:t>Các công trình sau đó chứng minh rằng 0,7% này là các khí hiếm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3" name="!!1"/>
          <p:cNvGrpSpPr/>
          <p:nvPr/>
        </p:nvGrpSpPr>
        <p:grpSpPr>
          <a:xfrm>
            <a:off x="10785309" y="5613785"/>
            <a:ext cx="1321770" cy="1017044"/>
            <a:chOff x="735015" y="2252740"/>
            <a:chExt cx="2277063" cy="1752101"/>
          </a:xfrm>
        </p:grpSpPr>
        <p:sp>
          <p:nvSpPr>
            <p:cNvPr id="74" name="!!1"/>
            <p:cNvSpPr/>
            <p:nvPr/>
          </p:nvSpPr>
          <p:spPr>
            <a:xfrm>
              <a:off x="976907" y="2252740"/>
              <a:ext cx="1752101" cy="1752101"/>
            </a:xfrm>
            <a:prstGeom prst="donut">
              <a:avLst>
                <a:gd name="adj" fmla="val 2617"/>
              </a:avLst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35015" y="2680799"/>
              <a:ext cx="2277063" cy="1007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Thành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Phần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Không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Khí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lementine" panose="020F0502020204030203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000"/>
                            </p:stCondLst>
                            <p:childTnLst>
                              <p:par>
                                <p:cTn id="9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5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/>
      <p:bldP spid="45" grpId="0"/>
      <p:bldP spid="46" grpId="0"/>
      <p:bldP spid="48" grpId="0"/>
      <p:bldP spid="50" grpId="0"/>
      <p:bldP spid="52" grpId="0"/>
      <p:bldP spid="54" grpId="0"/>
      <p:bldP spid="57" grpId="0"/>
      <p:bldP spid="59" grpId="0"/>
      <p:bldP spid="61" grpId="0"/>
      <p:bldP spid="63" grpId="0"/>
      <p:bldP spid="65" grpId="0"/>
      <p:bldP spid="67" grpId="0"/>
      <p:bldP spid="69" grpId="0"/>
      <p:bldP spid="71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75;p35"/>
          <p:cNvSpPr txBox="1"/>
          <p:nvPr/>
        </p:nvSpPr>
        <p:spPr>
          <a:xfrm>
            <a:off x="1605277" y="596209"/>
            <a:ext cx="9209913" cy="6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Khí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 &amp;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Bảo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Vệ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Môi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Trường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Khí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>
                <a:glow rad="228600">
                  <a:srgbClr val="00B050">
                    <a:alpha val="37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grpSp>
        <p:nvGrpSpPr>
          <p:cNvPr id="2" name="!!1"/>
          <p:cNvGrpSpPr/>
          <p:nvPr/>
        </p:nvGrpSpPr>
        <p:grpSpPr>
          <a:xfrm>
            <a:off x="379395" y="1221372"/>
            <a:ext cx="1535135" cy="1181220"/>
            <a:chOff x="727955" y="2252740"/>
            <a:chExt cx="2277063" cy="1752101"/>
          </a:xfrm>
        </p:grpSpPr>
        <p:sp>
          <p:nvSpPr>
            <p:cNvPr id="8" name="!!1"/>
            <p:cNvSpPr/>
            <p:nvPr/>
          </p:nvSpPr>
          <p:spPr>
            <a:xfrm>
              <a:off x="976907" y="2252740"/>
              <a:ext cx="1752101" cy="1752101"/>
            </a:xfrm>
            <a:prstGeom prst="donut">
              <a:avLst>
                <a:gd name="adj" fmla="val 2617"/>
              </a:avLst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7955" y="2679578"/>
              <a:ext cx="2277063" cy="1050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Thành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Phần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Không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Khí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Clementine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23" name="Freeform: Shape 22"/>
          <p:cNvSpPr/>
          <p:nvPr/>
        </p:nvSpPr>
        <p:spPr>
          <a:xfrm rot="21279923">
            <a:off x="6157554" y="2717232"/>
            <a:ext cx="214524" cy="1669275"/>
          </a:xfrm>
          <a:custGeom>
            <a:avLst/>
            <a:gdLst>
              <a:gd name="connsiteX0" fmla="*/ 5377 w 214524"/>
              <a:gd name="connsiteY0" fmla="*/ 0 h 1669275"/>
              <a:gd name="connsiteX1" fmla="*/ 154308 w 214524"/>
              <a:gd name="connsiteY1" fmla="*/ 6583 h 1669275"/>
              <a:gd name="connsiteX2" fmla="*/ 214524 w 214524"/>
              <a:gd name="connsiteY2" fmla="*/ 14615 h 1669275"/>
              <a:gd name="connsiteX3" fmla="*/ 11697 w 214524"/>
              <a:gd name="connsiteY3" fmla="*/ 1667444 h 1669275"/>
              <a:gd name="connsiteX4" fmla="*/ 0 w 214524"/>
              <a:gd name="connsiteY4" fmla="*/ 1669275 h 1669275"/>
              <a:gd name="connsiteX5" fmla="*/ 0 w 214524"/>
              <a:gd name="connsiteY5" fmla="*/ 272 h 1669275"/>
              <a:gd name="connsiteX6" fmla="*/ 5377 w 214524"/>
              <a:gd name="connsiteY6" fmla="*/ 0 h 166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524" h="1669275">
                <a:moveTo>
                  <a:pt x="5377" y="0"/>
                </a:moveTo>
                <a:cubicBezTo>
                  <a:pt x="55572" y="0"/>
                  <a:pt x="105246" y="2225"/>
                  <a:pt x="154308" y="6583"/>
                </a:cubicBezTo>
                <a:lnTo>
                  <a:pt x="214524" y="14615"/>
                </a:lnTo>
                <a:lnTo>
                  <a:pt x="11697" y="1667444"/>
                </a:lnTo>
                <a:lnTo>
                  <a:pt x="0" y="1669275"/>
                </a:lnTo>
                <a:lnTo>
                  <a:pt x="0" y="272"/>
                </a:lnTo>
                <a:lnTo>
                  <a:pt x="5377" y="0"/>
                </a:lnTo>
                <a:close/>
              </a:path>
            </a:pathLst>
          </a:custGeom>
          <a:solidFill>
            <a:srgbClr val="7030A0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/>
          <p:cNvSpPr/>
          <p:nvPr/>
        </p:nvSpPr>
        <p:spPr>
          <a:xfrm rot="21352722">
            <a:off x="6145491" y="2683950"/>
            <a:ext cx="1634721" cy="1652829"/>
          </a:xfrm>
          <a:custGeom>
            <a:avLst/>
            <a:gdLst>
              <a:gd name="connsiteX0" fmla="*/ 202827 w 1634721"/>
              <a:gd name="connsiteY0" fmla="*/ 0 h 1652829"/>
              <a:gd name="connsiteX1" fmla="*/ 287864 w 1634721"/>
              <a:gd name="connsiteY1" fmla="*/ 11342 h 1652829"/>
              <a:gd name="connsiteX2" fmla="*/ 1621820 w 1634721"/>
              <a:gd name="connsiteY2" fmla="*/ 1312357 h 1652829"/>
              <a:gd name="connsiteX3" fmla="*/ 1634721 w 1634721"/>
              <a:gd name="connsiteY3" fmla="*/ 1396888 h 1652829"/>
              <a:gd name="connsiteX4" fmla="*/ 0 w 1634721"/>
              <a:gd name="connsiteY4" fmla="*/ 1652829 h 1652829"/>
              <a:gd name="connsiteX5" fmla="*/ 202827 w 1634721"/>
              <a:gd name="connsiteY5" fmla="*/ 0 h 165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4721" h="1652829">
                <a:moveTo>
                  <a:pt x="202827" y="0"/>
                </a:moveTo>
                <a:lnTo>
                  <a:pt x="287864" y="11342"/>
                </a:lnTo>
                <a:cubicBezTo>
                  <a:pt x="956260" y="130735"/>
                  <a:pt x="1486225" y="649719"/>
                  <a:pt x="1621820" y="1312357"/>
                </a:cubicBezTo>
                <a:lnTo>
                  <a:pt x="1634721" y="1396888"/>
                </a:lnTo>
                <a:lnTo>
                  <a:pt x="0" y="1652829"/>
                </a:lnTo>
                <a:lnTo>
                  <a:pt x="202827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/>
          <p:cNvSpPr/>
          <p:nvPr/>
        </p:nvSpPr>
        <p:spPr>
          <a:xfrm rot="21353849">
            <a:off x="4548330" y="2731616"/>
            <a:ext cx="3323808" cy="3323536"/>
          </a:xfrm>
          <a:custGeom>
            <a:avLst/>
            <a:gdLst>
              <a:gd name="connsiteX0" fmla="*/ 1656527 w 3323808"/>
              <a:gd name="connsiteY0" fmla="*/ 0 h 3323536"/>
              <a:gd name="connsiteX1" fmla="*/ 1656527 w 3323808"/>
              <a:gd name="connsiteY1" fmla="*/ 1669003 h 3323536"/>
              <a:gd name="connsiteX2" fmla="*/ 3302945 w 3323808"/>
              <a:gd name="connsiteY2" fmla="*/ 1411231 h 3323536"/>
              <a:gd name="connsiteX3" fmla="*/ 3315228 w 3323808"/>
              <a:gd name="connsiteY3" fmla="*/ 1491712 h 3323536"/>
              <a:gd name="connsiteX4" fmla="*/ 3323808 w 3323808"/>
              <a:gd name="connsiteY4" fmla="*/ 1661632 h 3323536"/>
              <a:gd name="connsiteX5" fmla="*/ 1661904 w 3323808"/>
              <a:gd name="connsiteY5" fmla="*/ 3323536 h 3323536"/>
              <a:gd name="connsiteX6" fmla="*/ 0 w 3323808"/>
              <a:gd name="connsiteY6" fmla="*/ 1661632 h 3323536"/>
              <a:gd name="connsiteX7" fmla="*/ 1491984 w 3323808"/>
              <a:gd name="connsiteY7" fmla="*/ 8308 h 3323536"/>
              <a:gd name="connsiteX8" fmla="*/ 1656527 w 3323808"/>
              <a:gd name="connsiteY8" fmla="*/ 0 h 332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3808" h="3323536">
                <a:moveTo>
                  <a:pt x="1656527" y="0"/>
                </a:moveTo>
                <a:lnTo>
                  <a:pt x="1656527" y="1669003"/>
                </a:lnTo>
                <a:lnTo>
                  <a:pt x="3302945" y="1411231"/>
                </a:lnTo>
                <a:lnTo>
                  <a:pt x="3315228" y="1491712"/>
                </a:lnTo>
                <a:cubicBezTo>
                  <a:pt x="3320902" y="1547580"/>
                  <a:pt x="3323808" y="1604267"/>
                  <a:pt x="3323808" y="1661632"/>
                </a:cubicBezTo>
                <a:cubicBezTo>
                  <a:pt x="3323808" y="2579476"/>
                  <a:pt x="2579748" y="3323536"/>
                  <a:pt x="1661904" y="3323536"/>
                </a:cubicBezTo>
                <a:cubicBezTo>
                  <a:pt x="744060" y="3323536"/>
                  <a:pt x="0" y="2579476"/>
                  <a:pt x="0" y="1661632"/>
                </a:cubicBezTo>
                <a:cubicBezTo>
                  <a:pt x="0" y="801153"/>
                  <a:pt x="653959" y="93414"/>
                  <a:pt x="1491984" y="8308"/>
                </a:cubicBezTo>
                <a:lnTo>
                  <a:pt x="1656527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5016271"/>
            <a:ext cx="79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78%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65911" y="4681422"/>
            <a:ext cx="1515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Khí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Nitrogen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64816" y="3544943"/>
            <a:ext cx="1385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Khí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Oxygen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33043" y="3187535"/>
            <a:ext cx="79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21%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63685" y="2116973"/>
            <a:ext cx="80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(1%)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95750" y="1509395"/>
            <a:ext cx="36328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Khí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Carbon dioxide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khí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hiếm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khí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khác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30" name="Graphic 29" descr="Line arrow Counter clockwise curv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79286" y="2370568"/>
            <a:ext cx="914400" cy="541190"/>
          </a:xfrm>
          <a:prstGeom prst="rect">
            <a:avLst/>
          </a:prstGeom>
        </p:spPr>
      </p:pic>
      <p:grpSp>
        <p:nvGrpSpPr>
          <p:cNvPr id="2060" name="Group 2059"/>
          <p:cNvGrpSpPr/>
          <p:nvPr/>
        </p:nvGrpSpPr>
        <p:grpSpPr>
          <a:xfrm>
            <a:off x="30160" y="5636628"/>
            <a:ext cx="1059214" cy="1221373"/>
            <a:chOff x="30160" y="5636628"/>
            <a:chExt cx="1059214" cy="1221373"/>
          </a:xfrm>
        </p:grpSpPr>
        <p:cxnSp>
          <p:nvCxnSpPr>
            <p:cNvPr id="2049" name="Straight Connector 2048"/>
            <p:cNvCxnSpPr/>
            <p:nvPr/>
          </p:nvCxnSpPr>
          <p:spPr>
            <a:xfrm>
              <a:off x="173368" y="5716510"/>
              <a:ext cx="916006" cy="1061608"/>
            </a:xfrm>
            <a:prstGeom prst="line">
              <a:avLst/>
            </a:prstGeom>
            <a:ln w="57150">
              <a:solidFill>
                <a:srgbClr val="8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0160" y="5636628"/>
              <a:ext cx="601211" cy="1221373"/>
            </a:xfrm>
            <a:prstGeom prst="line">
              <a:avLst/>
            </a:prstGeom>
            <a:ln w="57150">
              <a:solidFill>
                <a:srgbClr val="8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9" name="Group 2058"/>
          <p:cNvGrpSpPr/>
          <p:nvPr/>
        </p:nvGrpSpPr>
        <p:grpSpPr>
          <a:xfrm>
            <a:off x="10972765" y="1173850"/>
            <a:ext cx="460024" cy="927099"/>
            <a:chOff x="10972765" y="1173850"/>
            <a:chExt cx="460024" cy="927099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0972765" y="1173850"/>
              <a:ext cx="460024" cy="927099"/>
            </a:xfrm>
            <a:prstGeom prst="line">
              <a:avLst/>
            </a:prstGeom>
            <a:ln w="57150">
              <a:solidFill>
                <a:srgbClr val="8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1116407" y="1364041"/>
              <a:ext cx="249996" cy="503824"/>
            </a:xfrm>
            <a:prstGeom prst="line">
              <a:avLst/>
            </a:prstGeom>
            <a:ln w="57150">
              <a:solidFill>
                <a:srgbClr val="8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14694357">
            <a:off x="11136391" y="5706239"/>
            <a:ext cx="460024" cy="927099"/>
            <a:chOff x="10972765" y="1173850"/>
            <a:chExt cx="460024" cy="92709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0972765" y="1173850"/>
              <a:ext cx="460024" cy="927099"/>
            </a:xfrm>
            <a:prstGeom prst="line">
              <a:avLst/>
            </a:prstGeom>
            <a:ln w="57150">
              <a:solidFill>
                <a:srgbClr val="8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11116407" y="1364041"/>
              <a:ext cx="249996" cy="503824"/>
            </a:xfrm>
            <a:prstGeom prst="line">
              <a:avLst/>
            </a:prstGeom>
            <a:ln w="57150">
              <a:solidFill>
                <a:srgbClr val="8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rot="14694357">
            <a:off x="1287059" y="495596"/>
            <a:ext cx="460024" cy="927099"/>
            <a:chOff x="10972765" y="1173850"/>
            <a:chExt cx="460024" cy="927099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0972765" y="1173850"/>
              <a:ext cx="460024" cy="927099"/>
            </a:xfrm>
            <a:prstGeom prst="line">
              <a:avLst/>
            </a:prstGeom>
            <a:ln w="57150">
              <a:solidFill>
                <a:srgbClr val="8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116407" y="1364041"/>
              <a:ext cx="249996" cy="503824"/>
            </a:xfrm>
            <a:prstGeom prst="line">
              <a:avLst/>
            </a:prstGeom>
            <a:ln w="57150">
              <a:solidFill>
                <a:srgbClr val="8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1" grpId="0" bldLvl="0" animBg="1"/>
      <p:bldP spid="17" grpId="0" bldLvl="0" animBg="1"/>
      <p:bldP spid="20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23937" y="2757518"/>
            <a:ext cx="12215937" cy="4100482"/>
          </a:xfrm>
          <a:custGeom>
            <a:avLst/>
            <a:gdLst>
              <a:gd name="connsiteX0" fmla="*/ 0 w 12196482"/>
              <a:gd name="connsiteY0" fmla="*/ 0 h 3957461"/>
              <a:gd name="connsiteX1" fmla="*/ 12196482 w 12196482"/>
              <a:gd name="connsiteY1" fmla="*/ 0 h 3957461"/>
              <a:gd name="connsiteX2" fmla="*/ 12196482 w 12196482"/>
              <a:gd name="connsiteY2" fmla="*/ 3957461 h 3957461"/>
              <a:gd name="connsiteX3" fmla="*/ 0 w 12196482"/>
              <a:gd name="connsiteY3" fmla="*/ 3957461 h 3957461"/>
              <a:gd name="connsiteX4" fmla="*/ 0 w 12196482"/>
              <a:gd name="connsiteY4" fmla="*/ 0 h 3957461"/>
              <a:gd name="connsiteX0-1" fmla="*/ 19455 w 12196482"/>
              <a:gd name="connsiteY0-2" fmla="*/ 321012 h 3957461"/>
              <a:gd name="connsiteX1-3" fmla="*/ 12196482 w 12196482"/>
              <a:gd name="connsiteY1-4" fmla="*/ 0 h 3957461"/>
              <a:gd name="connsiteX2-5" fmla="*/ 12196482 w 12196482"/>
              <a:gd name="connsiteY2-6" fmla="*/ 3957461 h 3957461"/>
              <a:gd name="connsiteX3-7" fmla="*/ 0 w 12196482"/>
              <a:gd name="connsiteY3-8" fmla="*/ 3957461 h 3957461"/>
              <a:gd name="connsiteX4-9" fmla="*/ 19455 w 12196482"/>
              <a:gd name="connsiteY4-10" fmla="*/ 321012 h 3957461"/>
              <a:gd name="connsiteX0-11" fmla="*/ 19455 w 12196482"/>
              <a:gd name="connsiteY0-12" fmla="*/ 321012 h 3957461"/>
              <a:gd name="connsiteX1-13" fmla="*/ 12196482 w 12196482"/>
              <a:gd name="connsiteY1-14" fmla="*/ 0 h 3957461"/>
              <a:gd name="connsiteX2-15" fmla="*/ 12196482 w 12196482"/>
              <a:gd name="connsiteY2-16" fmla="*/ 3957461 h 3957461"/>
              <a:gd name="connsiteX3-17" fmla="*/ 0 w 12196482"/>
              <a:gd name="connsiteY3-18" fmla="*/ 3957461 h 3957461"/>
              <a:gd name="connsiteX4-19" fmla="*/ 19455 w 12196482"/>
              <a:gd name="connsiteY4-20" fmla="*/ 321012 h 3957461"/>
              <a:gd name="connsiteX0-21" fmla="*/ 9727 w 12196482"/>
              <a:gd name="connsiteY0-22" fmla="*/ 0 h 3996372"/>
              <a:gd name="connsiteX1-23" fmla="*/ 12196482 w 12196482"/>
              <a:gd name="connsiteY1-24" fmla="*/ 38911 h 3996372"/>
              <a:gd name="connsiteX2-25" fmla="*/ 12196482 w 12196482"/>
              <a:gd name="connsiteY2-26" fmla="*/ 3996372 h 3996372"/>
              <a:gd name="connsiteX3-27" fmla="*/ 0 w 12196482"/>
              <a:gd name="connsiteY3-28" fmla="*/ 3996372 h 3996372"/>
              <a:gd name="connsiteX4-29" fmla="*/ 9727 w 12196482"/>
              <a:gd name="connsiteY4-30" fmla="*/ 0 h 3996372"/>
              <a:gd name="connsiteX0-31" fmla="*/ 9727 w 12196482"/>
              <a:gd name="connsiteY0-32" fmla="*/ 198311 h 4194683"/>
              <a:gd name="connsiteX1-33" fmla="*/ 1979197 w 12196482"/>
              <a:gd name="connsiteY1-34" fmla="*/ 653815 h 4194683"/>
              <a:gd name="connsiteX2-35" fmla="*/ 12196482 w 12196482"/>
              <a:gd name="connsiteY2-36" fmla="*/ 237222 h 4194683"/>
              <a:gd name="connsiteX3-37" fmla="*/ 12196482 w 12196482"/>
              <a:gd name="connsiteY3-38" fmla="*/ 4194683 h 4194683"/>
              <a:gd name="connsiteX4-39" fmla="*/ 0 w 12196482"/>
              <a:gd name="connsiteY4-40" fmla="*/ 4194683 h 4194683"/>
              <a:gd name="connsiteX5" fmla="*/ 9727 w 12196482"/>
              <a:gd name="connsiteY5" fmla="*/ 198311 h 4194683"/>
              <a:gd name="connsiteX0-41" fmla="*/ 9727 w 12196482"/>
              <a:gd name="connsiteY0-42" fmla="*/ 192634 h 4189006"/>
              <a:gd name="connsiteX1-43" fmla="*/ 1045342 w 12196482"/>
              <a:gd name="connsiteY1-44" fmla="*/ 978879 h 4189006"/>
              <a:gd name="connsiteX2-45" fmla="*/ 1979197 w 12196482"/>
              <a:gd name="connsiteY2-46" fmla="*/ 648138 h 4189006"/>
              <a:gd name="connsiteX3-47" fmla="*/ 12196482 w 12196482"/>
              <a:gd name="connsiteY3-48" fmla="*/ 231545 h 4189006"/>
              <a:gd name="connsiteX4-49" fmla="*/ 12196482 w 12196482"/>
              <a:gd name="connsiteY4-50" fmla="*/ 4189006 h 4189006"/>
              <a:gd name="connsiteX5-51" fmla="*/ 0 w 12196482"/>
              <a:gd name="connsiteY5-52" fmla="*/ 4189006 h 4189006"/>
              <a:gd name="connsiteX6" fmla="*/ 9727 w 12196482"/>
              <a:gd name="connsiteY6" fmla="*/ 192634 h 4189006"/>
              <a:gd name="connsiteX0-53" fmla="*/ 9727 w 12196482"/>
              <a:gd name="connsiteY0-54" fmla="*/ 159433 h 4155805"/>
              <a:gd name="connsiteX1-55" fmla="*/ 1045342 w 12196482"/>
              <a:gd name="connsiteY1-56" fmla="*/ 945678 h 4155805"/>
              <a:gd name="connsiteX2-57" fmla="*/ 1979197 w 12196482"/>
              <a:gd name="connsiteY2-58" fmla="*/ 614937 h 4155805"/>
              <a:gd name="connsiteX3-59" fmla="*/ 12196482 w 12196482"/>
              <a:gd name="connsiteY3-60" fmla="*/ 198344 h 4155805"/>
              <a:gd name="connsiteX4-61" fmla="*/ 12196482 w 12196482"/>
              <a:gd name="connsiteY4-62" fmla="*/ 4155805 h 4155805"/>
              <a:gd name="connsiteX5-63" fmla="*/ 0 w 12196482"/>
              <a:gd name="connsiteY5-64" fmla="*/ 4155805 h 4155805"/>
              <a:gd name="connsiteX6-65" fmla="*/ 9727 w 12196482"/>
              <a:gd name="connsiteY6-66" fmla="*/ 159433 h 4155805"/>
              <a:gd name="connsiteX0-67" fmla="*/ 9727 w 12196482"/>
              <a:gd name="connsiteY0-68" fmla="*/ 159433 h 4155805"/>
              <a:gd name="connsiteX1-69" fmla="*/ 889699 w 12196482"/>
              <a:gd name="connsiteY1-70" fmla="*/ 770580 h 4155805"/>
              <a:gd name="connsiteX2-71" fmla="*/ 1979197 w 12196482"/>
              <a:gd name="connsiteY2-72" fmla="*/ 614937 h 4155805"/>
              <a:gd name="connsiteX3-73" fmla="*/ 12196482 w 12196482"/>
              <a:gd name="connsiteY3-74" fmla="*/ 198344 h 4155805"/>
              <a:gd name="connsiteX4-75" fmla="*/ 12196482 w 12196482"/>
              <a:gd name="connsiteY4-76" fmla="*/ 4155805 h 4155805"/>
              <a:gd name="connsiteX5-77" fmla="*/ 0 w 12196482"/>
              <a:gd name="connsiteY5-78" fmla="*/ 4155805 h 4155805"/>
              <a:gd name="connsiteX6-79" fmla="*/ 9727 w 12196482"/>
              <a:gd name="connsiteY6-80" fmla="*/ 159433 h 4155805"/>
              <a:gd name="connsiteX0-81" fmla="*/ 9727 w 12196482"/>
              <a:gd name="connsiteY0-82" fmla="*/ 136888 h 4133260"/>
              <a:gd name="connsiteX1-83" fmla="*/ 889699 w 12196482"/>
              <a:gd name="connsiteY1-84" fmla="*/ 748035 h 4133260"/>
              <a:gd name="connsiteX2-85" fmla="*/ 1998653 w 12196482"/>
              <a:gd name="connsiteY2-86" fmla="*/ 786945 h 4133260"/>
              <a:gd name="connsiteX3-87" fmla="*/ 12196482 w 12196482"/>
              <a:gd name="connsiteY3-88" fmla="*/ 175799 h 4133260"/>
              <a:gd name="connsiteX4-89" fmla="*/ 12196482 w 12196482"/>
              <a:gd name="connsiteY4-90" fmla="*/ 4133260 h 4133260"/>
              <a:gd name="connsiteX5-91" fmla="*/ 0 w 12196482"/>
              <a:gd name="connsiteY5-92" fmla="*/ 4133260 h 4133260"/>
              <a:gd name="connsiteX6-93" fmla="*/ 9727 w 12196482"/>
              <a:gd name="connsiteY6-94" fmla="*/ 136888 h 4133260"/>
              <a:gd name="connsiteX0-95" fmla="*/ 9727 w 12196482"/>
              <a:gd name="connsiteY0-96" fmla="*/ 121389 h 4117761"/>
              <a:gd name="connsiteX1-97" fmla="*/ 889699 w 12196482"/>
              <a:gd name="connsiteY1-98" fmla="*/ 732536 h 4117761"/>
              <a:gd name="connsiteX2-99" fmla="*/ 1940287 w 12196482"/>
              <a:gd name="connsiteY2-100" fmla="*/ 936816 h 4117761"/>
              <a:gd name="connsiteX3-101" fmla="*/ 12196482 w 12196482"/>
              <a:gd name="connsiteY3-102" fmla="*/ 160300 h 4117761"/>
              <a:gd name="connsiteX4-103" fmla="*/ 12196482 w 12196482"/>
              <a:gd name="connsiteY4-104" fmla="*/ 4117761 h 4117761"/>
              <a:gd name="connsiteX5-105" fmla="*/ 0 w 12196482"/>
              <a:gd name="connsiteY5-106" fmla="*/ 4117761 h 4117761"/>
              <a:gd name="connsiteX6-107" fmla="*/ 9727 w 12196482"/>
              <a:gd name="connsiteY6-108" fmla="*/ 121389 h 4117761"/>
              <a:gd name="connsiteX0-109" fmla="*/ 9727 w 12196482"/>
              <a:gd name="connsiteY0-110" fmla="*/ 90274 h 4086646"/>
              <a:gd name="connsiteX1-111" fmla="*/ 889699 w 12196482"/>
              <a:gd name="connsiteY1-112" fmla="*/ 701421 h 4086646"/>
              <a:gd name="connsiteX2-113" fmla="*/ 1940287 w 12196482"/>
              <a:gd name="connsiteY2-114" fmla="*/ 905701 h 4086646"/>
              <a:gd name="connsiteX3-115" fmla="*/ 12196482 w 12196482"/>
              <a:gd name="connsiteY3-116" fmla="*/ 129185 h 4086646"/>
              <a:gd name="connsiteX4-117" fmla="*/ 12196482 w 12196482"/>
              <a:gd name="connsiteY4-118" fmla="*/ 4086646 h 4086646"/>
              <a:gd name="connsiteX5-119" fmla="*/ 0 w 12196482"/>
              <a:gd name="connsiteY5-120" fmla="*/ 4086646 h 4086646"/>
              <a:gd name="connsiteX6-121" fmla="*/ 9727 w 12196482"/>
              <a:gd name="connsiteY6-122" fmla="*/ 90274 h 4086646"/>
              <a:gd name="connsiteX0-123" fmla="*/ 9727 w 12196482"/>
              <a:gd name="connsiteY0-124" fmla="*/ 82558 h 4078930"/>
              <a:gd name="connsiteX1-125" fmla="*/ 889699 w 12196482"/>
              <a:gd name="connsiteY1-126" fmla="*/ 693705 h 4078930"/>
              <a:gd name="connsiteX2-127" fmla="*/ 1940287 w 12196482"/>
              <a:gd name="connsiteY2-128" fmla="*/ 1043900 h 4078930"/>
              <a:gd name="connsiteX3-129" fmla="*/ 12196482 w 12196482"/>
              <a:gd name="connsiteY3-130" fmla="*/ 121469 h 4078930"/>
              <a:gd name="connsiteX4-131" fmla="*/ 12196482 w 12196482"/>
              <a:gd name="connsiteY4-132" fmla="*/ 4078930 h 4078930"/>
              <a:gd name="connsiteX5-133" fmla="*/ 0 w 12196482"/>
              <a:gd name="connsiteY5-134" fmla="*/ 4078930 h 4078930"/>
              <a:gd name="connsiteX6-135" fmla="*/ 9727 w 12196482"/>
              <a:gd name="connsiteY6-136" fmla="*/ 82558 h 4078930"/>
              <a:gd name="connsiteX0-137" fmla="*/ 9727 w 12196482"/>
              <a:gd name="connsiteY0-138" fmla="*/ 64447 h 4060819"/>
              <a:gd name="connsiteX1-139" fmla="*/ 889699 w 12196482"/>
              <a:gd name="connsiteY1-140" fmla="*/ 675594 h 4060819"/>
              <a:gd name="connsiteX2-141" fmla="*/ 1940287 w 12196482"/>
              <a:gd name="connsiteY2-142" fmla="*/ 1025789 h 4060819"/>
              <a:gd name="connsiteX3-143" fmla="*/ 12196482 w 12196482"/>
              <a:gd name="connsiteY3-144" fmla="*/ 103358 h 4060819"/>
              <a:gd name="connsiteX4-145" fmla="*/ 12196482 w 12196482"/>
              <a:gd name="connsiteY4-146" fmla="*/ 4060819 h 4060819"/>
              <a:gd name="connsiteX5-147" fmla="*/ 0 w 12196482"/>
              <a:gd name="connsiteY5-148" fmla="*/ 4060819 h 4060819"/>
              <a:gd name="connsiteX6-149" fmla="*/ 9727 w 12196482"/>
              <a:gd name="connsiteY6-150" fmla="*/ 64447 h 4060819"/>
              <a:gd name="connsiteX0-151" fmla="*/ 9727 w 12196482"/>
              <a:gd name="connsiteY0-152" fmla="*/ 68465 h 4064837"/>
              <a:gd name="connsiteX1-153" fmla="*/ 889699 w 12196482"/>
              <a:gd name="connsiteY1-154" fmla="*/ 679612 h 4064837"/>
              <a:gd name="connsiteX2-155" fmla="*/ 2076474 w 12196482"/>
              <a:gd name="connsiteY2-156" fmla="*/ 922803 h 4064837"/>
              <a:gd name="connsiteX3-157" fmla="*/ 12196482 w 12196482"/>
              <a:gd name="connsiteY3-158" fmla="*/ 107376 h 4064837"/>
              <a:gd name="connsiteX4-159" fmla="*/ 12196482 w 12196482"/>
              <a:gd name="connsiteY4-160" fmla="*/ 4064837 h 4064837"/>
              <a:gd name="connsiteX5-161" fmla="*/ 0 w 12196482"/>
              <a:gd name="connsiteY5-162" fmla="*/ 4064837 h 4064837"/>
              <a:gd name="connsiteX6-163" fmla="*/ 9727 w 12196482"/>
              <a:gd name="connsiteY6-164" fmla="*/ 68465 h 4064837"/>
              <a:gd name="connsiteX0-165" fmla="*/ 9727 w 12196482"/>
              <a:gd name="connsiteY0-166" fmla="*/ 68465 h 4064837"/>
              <a:gd name="connsiteX1-167" fmla="*/ 889699 w 12196482"/>
              <a:gd name="connsiteY1-168" fmla="*/ 679612 h 4064837"/>
              <a:gd name="connsiteX2-169" fmla="*/ 2076474 w 12196482"/>
              <a:gd name="connsiteY2-170" fmla="*/ 922803 h 4064837"/>
              <a:gd name="connsiteX3-171" fmla="*/ 12196482 w 12196482"/>
              <a:gd name="connsiteY3-172" fmla="*/ 107376 h 4064837"/>
              <a:gd name="connsiteX4-173" fmla="*/ 12196482 w 12196482"/>
              <a:gd name="connsiteY4-174" fmla="*/ 4064837 h 4064837"/>
              <a:gd name="connsiteX5-175" fmla="*/ 0 w 12196482"/>
              <a:gd name="connsiteY5-176" fmla="*/ 4064837 h 4064837"/>
              <a:gd name="connsiteX6-177" fmla="*/ 9727 w 12196482"/>
              <a:gd name="connsiteY6-178" fmla="*/ 68465 h 4064837"/>
              <a:gd name="connsiteX0-179" fmla="*/ 9727 w 12196482"/>
              <a:gd name="connsiteY0-180" fmla="*/ 68465 h 4064837"/>
              <a:gd name="connsiteX1-181" fmla="*/ 879971 w 12196482"/>
              <a:gd name="connsiteY1-182" fmla="*/ 669884 h 4064837"/>
              <a:gd name="connsiteX2-183" fmla="*/ 2076474 w 12196482"/>
              <a:gd name="connsiteY2-184" fmla="*/ 922803 h 4064837"/>
              <a:gd name="connsiteX3-185" fmla="*/ 12196482 w 12196482"/>
              <a:gd name="connsiteY3-186" fmla="*/ 107376 h 4064837"/>
              <a:gd name="connsiteX4-187" fmla="*/ 12196482 w 12196482"/>
              <a:gd name="connsiteY4-188" fmla="*/ 4064837 h 4064837"/>
              <a:gd name="connsiteX5-189" fmla="*/ 0 w 12196482"/>
              <a:gd name="connsiteY5-190" fmla="*/ 4064837 h 4064837"/>
              <a:gd name="connsiteX6-191" fmla="*/ 9727 w 12196482"/>
              <a:gd name="connsiteY6-192" fmla="*/ 68465 h 4064837"/>
              <a:gd name="connsiteX0-193" fmla="*/ 9727 w 12196482"/>
              <a:gd name="connsiteY0-194" fmla="*/ 68104 h 4064476"/>
              <a:gd name="connsiteX1-195" fmla="*/ 879971 w 12196482"/>
              <a:gd name="connsiteY1-196" fmla="*/ 669523 h 4064476"/>
              <a:gd name="connsiteX2-197" fmla="*/ 2076474 w 12196482"/>
              <a:gd name="connsiteY2-198" fmla="*/ 922442 h 4064476"/>
              <a:gd name="connsiteX3-199" fmla="*/ 12196482 w 12196482"/>
              <a:gd name="connsiteY3-200" fmla="*/ 107015 h 4064476"/>
              <a:gd name="connsiteX4-201" fmla="*/ 12196482 w 12196482"/>
              <a:gd name="connsiteY4-202" fmla="*/ 4064476 h 4064476"/>
              <a:gd name="connsiteX5-203" fmla="*/ 0 w 12196482"/>
              <a:gd name="connsiteY5-204" fmla="*/ 4064476 h 4064476"/>
              <a:gd name="connsiteX6-205" fmla="*/ 9727 w 12196482"/>
              <a:gd name="connsiteY6-206" fmla="*/ 68104 h 4064476"/>
              <a:gd name="connsiteX0-207" fmla="*/ 9727 w 12196482"/>
              <a:gd name="connsiteY0-208" fmla="*/ 66250 h 4062622"/>
              <a:gd name="connsiteX1-209" fmla="*/ 879971 w 12196482"/>
              <a:gd name="connsiteY1-210" fmla="*/ 667669 h 4062622"/>
              <a:gd name="connsiteX2-211" fmla="*/ 2183479 w 12196482"/>
              <a:gd name="connsiteY2-212" fmla="*/ 969226 h 4062622"/>
              <a:gd name="connsiteX3-213" fmla="*/ 12196482 w 12196482"/>
              <a:gd name="connsiteY3-214" fmla="*/ 105161 h 4062622"/>
              <a:gd name="connsiteX4-215" fmla="*/ 12196482 w 12196482"/>
              <a:gd name="connsiteY4-216" fmla="*/ 4062622 h 4062622"/>
              <a:gd name="connsiteX5-217" fmla="*/ 0 w 12196482"/>
              <a:gd name="connsiteY5-218" fmla="*/ 4062622 h 4062622"/>
              <a:gd name="connsiteX6-219" fmla="*/ 9727 w 12196482"/>
              <a:gd name="connsiteY6-220" fmla="*/ 66250 h 4062622"/>
              <a:gd name="connsiteX0-221" fmla="*/ 9727 w 12196482"/>
              <a:gd name="connsiteY0-222" fmla="*/ 75316 h 4071688"/>
              <a:gd name="connsiteX1-223" fmla="*/ 879971 w 12196482"/>
              <a:gd name="connsiteY1-224" fmla="*/ 676735 h 4071688"/>
              <a:gd name="connsiteX2-225" fmla="*/ 2183479 w 12196482"/>
              <a:gd name="connsiteY2-226" fmla="*/ 978292 h 4071688"/>
              <a:gd name="connsiteX3-227" fmla="*/ 12196482 w 12196482"/>
              <a:gd name="connsiteY3-228" fmla="*/ 114227 h 4071688"/>
              <a:gd name="connsiteX4-229" fmla="*/ 12196482 w 12196482"/>
              <a:gd name="connsiteY4-230" fmla="*/ 4071688 h 4071688"/>
              <a:gd name="connsiteX5-231" fmla="*/ 0 w 12196482"/>
              <a:gd name="connsiteY5-232" fmla="*/ 4071688 h 4071688"/>
              <a:gd name="connsiteX6-233" fmla="*/ 9727 w 12196482"/>
              <a:gd name="connsiteY6-234" fmla="*/ 75316 h 4071688"/>
              <a:gd name="connsiteX0-235" fmla="*/ 9727 w 12196482"/>
              <a:gd name="connsiteY0-236" fmla="*/ 75316 h 4071688"/>
              <a:gd name="connsiteX1-237" fmla="*/ 879971 w 12196482"/>
              <a:gd name="connsiteY1-238" fmla="*/ 676735 h 4071688"/>
              <a:gd name="connsiteX2-239" fmla="*/ 2202934 w 12196482"/>
              <a:gd name="connsiteY2-240" fmla="*/ 978292 h 4071688"/>
              <a:gd name="connsiteX3-241" fmla="*/ 12196482 w 12196482"/>
              <a:gd name="connsiteY3-242" fmla="*/ 114227 h 4071688"/>
              <a:gd name="connsiteX4-243" fmla="*/ 12196482 w 12196482"/>
              <a:gd name="connsiteY4-244" fmla="*/ 4071688 h 4071688"/>
              <a:gd name="connsiteX5-245" fmla="*/ 0 w 12196482"/>
              <a:gd name="connsiteY5-246" fmla="*/ 4071688 h 4071688"/>
              <a:gd name="connsiteX6-247" fmla="*/ 9727 w 12196482"/>
              <a:gd name="connsiteY6-248" fmla="*/ 75316 h 4071688"/>
              <a:gd name="connsiteX0-249" fmla="*/ 9727 w 12196482"/>
              <a:gd name="connsiteY0-250" fmla="*/ 82529 h 4078901"/>
              <a:gd name="connsiteX1-251" fmla="*/ 879971 w 12196482"/>
              <a:gd name="connsiteY1-252" fmla="*/ 683948 h 4078901"/>
              <a:gd name="connsiteX2-253" fmla="*/ 2202934 w 12196482"/>
              <a:gd name="connsiteY2-254" fmla="*/ 985505 h 4078901"/>
              <a:gd name="connsiteX3-255" fmla="*/ 5588159 w 12196482"/>
              <a:gd name="connsiteY3-256" fmla="*/ 1111962 h 4078901"/>
              <a:gd name="connsiteX4-257" fmla="*/ 12196482 w 12196482"/>
              <a:gd name="connsiteY4-258" fmla="*/ 121440 h 4078901"/>
              <a:gd name="connsiteX5-259" fmla="*/ 12196482 w 12196482"/>
              <a:gd name="connsiteY5-260" fmla="*/ 4078901 h 4078901"/>
              <a:gd name="connsiteX6-261" fmla="*/ 0 w 12196482"/>
              <a:gd name="connsiteY6-262" fmla="*/ 4078901 h 4078901"/>
              <a:gd name="connsiteX7" fmla="*/ 9727 w 12196482"/>
              <a:gd name="connsiteY7" fmla="*/ 82529 h 4078901"/>
              <a:gd name="connsiteX0-263" fmla="*/ 9727 w 12196482"/>
              <a:gd name="connsiteY0-264" fmla="*/ 60986 h 4057358"/>
              <a:gd name="connsiteX1-265" fmla="*/ 879971 w 12196482"/>
              <a:gd name="connsiteY1-266" fmla="*/ 662405 h 4057358"/>
              <a:gd name="connsiteX2-267" fmla="*/ 2202934 w 12196482"/>
              <a:gd name="connsiteY2-268" fmla="*/ 963962 h 4057358"/>
              <a:gd name="connsiteX3-269" fmla="*/ 5685436 w 12196482"/>
              <a:gd name="connsiteY3-270" fmla="*/ 1469798 h 4057358"/>
              <a:gd name="connsiteX4-271" fmla="*/ 12196482 w 12196482"/>
              <a:gd name="connsiteY4-272" fmla="*/ 99897 h 4057358"/>
              <a:gd name="connsiteX5-273" fmla="*/ 12196482 w 12196482"/>
              <a:gd name="connsiteY5-274" fmla="*/ 4057358 h 4057358"/>
              <a:gd name="connsiteX6-275" fmla="*/ 0 w 12196482"/>
              <a:gd name="connsiteY6-276" fmla="*/ 4057358 h 4057358"/>
              <a:gd name="connsiteX7-277" fmla="*/ 9727 w 12196482"/>
              <a:gd name="connsiteY7-278" fmla="*/ 60986 h 4057358"/>
              <a:gd name="connsiteX0-279" fmla="*/ 9727 w 12196482"/>
              <a:gd name="connsiteY0-280" fmla="*/ 51507 h 4047879"/>
              <a:gd name="connsiteX1-281" fmla="*/ 879971 w 12196482"/>
              <a:gd name="connsiteY1-282" fmla="*/ 652926 h 4047879"/>
              <a:gd name="connsiteX2-283" fmla="*/ 2202934 w 12196482"/>
              <a:gd name="connsiteY2-284" fmla="*/ 954483 h 4047879"/>
              <a:gd name="connsiteX3-285" fmla="*/ 6123180 w 12196482"/>
              <a:gd name="connsiteY3-286" fmla="*/ 1684055 h 4047879"/>
              <a:gd name="connsiteX4-287" fmla="*/ 12196482 w 12196482"/>
              <a:gd name="connsiteY4-288" fmla="*/ 90418 h 4047879"/>
              <a:gd name="connsiteX5-289" fmla="*/ 12196482 w 12196482"/>
              <a:gd name="connsiteY5-290" fmla="*/ 4047879 h 4047879"/>
              <a:gd name="connsiteX6-291" fmla="*/ 0 w 12196482"/>
              <a:gd name="connsiteY6-292" fmla="*/ 4047879 h 4047879"/>
              <a:gd name="connsiteX7-293" fmla="*/ 9727 w 12196482"/>
              <a:gd name="connsiteY7-294" fmla="*/ 51507 h 4047879"/>
              <a:gd name="connsiteX0-295" fmla="*/ 9727 w 12196482"/>
              <a:gd name="connsiteY0-296" fmla="*/ 163429 h 4159801"/>
              <a:gd name="connsiteX1-297" fmla="*/ 879971 w 12196482"/>
              <a:gd name="connsiteY1-298" fmla="*/ 764848 h 4159801"/>
              <a:gd name="connsiteX2-299" fmla="*/ 2202934 w 12196482"/>
              <a:gd name="connsiteY2-300" fmla="*/ 1066405 h 4159801"/>
              <a:gd name="connsiteX3-301" fmla="*/ 6025903 w 12196482"/>
              <a:gd name="connsiteY3-302" fmla="*/ 482743 h 4159801"/>
              <a:gd name="connsiteX4-303" fmla="*/ 12196482 w 12196482"/>
              <a:gd name="connsiteY4-304" fmla="*/ 202340 h 4159801"/>
              <a:gd name="connsiteX5-305" fmla="*/ 12196482 w 12196482"/>
              <a:gd name="connsiteY5-306" fmla="*/ 4159801 h 4159801"/>
              <a:gd name="connsiteX6-307" fmla="*/ 0 w 12196482"/>
              <a:gd name="connsiteY6-308" fmla="*/ 4159801 h 4159801"/>
              <a:gd name="connsiteX7-309" fmla="*/ 9727 w 12196482"/>
              <a:gd name="connsiteY7-310" fmla="*/ 163429 h 4159801"/>
              <a:gd name="connsiteX0-311" fmla="*/ 9727 w 12196482"/>
              <a:gd name="connsiteY0-312" fmla="*/ 157646 h 4154018"/>
              <a:gd name="connsiteX1-313" fmla="*/ 879971 w 12196482"/>
              <a:gd name="connsiteY1-314" fmla="*/ 759065 h 4154018"/>
              <a:gd name="connsiteX2-315" fmla="*/ 2202934 w 12196482"/>
              <a:gd name="connsiteY2-316" fmla="*/ 1060622 h 4154018"/>
              <a:gd name="connsiteX3-317" fmla="*/ 3807997 w 12196482"/>
              <a:gd name="connsiteY3-318" fmla="*/ 1002253 h 4154018"/>
              <a:gd name="connsiteX4-319" fmla="*/ 6025903 w 12196482"/>
              <a:gd name="connsiteY4-320" fmla="*/ 476960 h 4154018"/>
              <a:gd name="connsiteX5-321" fmla="*/ 12196482 w 12196482"/>
              <a:gd name="connsiteY5-322" fmla="*/ 196557 h 4154018"/>
              <a:gd name="connsiteX6-323" fmla="*/ 12196482 w 12196482"/>
              <a:gd name="connsiteY6-324" fmla="*/ 4154018 h 4154018"/>
              <a:gd name="connsiteX7-325" fmla="*/ 0 w 12196482"/>
              <a:gd name="connsiteY7-326" fmla="*/ 4154018 h 4154018"/>
              <a:gd name="connsiteX8" fmla="*/ 9727 w 12196482"/>
              <a:gd name="connsiteY8" fmla="*/ 157646 h 4154018"/>
              <a:gd name="connsiteX0-327" fmla="*/ 9727 w 12196482"/>
              <a:gd name="connsiteY0-328" fmla="*/ 157646 h 4154018"/>
              <a:gd name="connsiteX1-329" fmla="*/ 879971 w 12196482"/>
              <a:gd name="connsiteY1-330" fmla="*/ 759065 h 4154018"/>
              <a:gd name="connsiteX2-331" fmla="*/ 2202934 w 12196482"/>
              <a:gd name="connsiteY2-332" fmla="*/ 1060622 h 4154018"/>
              <a:gd name="connsiteX3-333" fmla="*/ 3807997 w 12196482"/>
              <a:gd name="connsiteY3-334" fmla="*/ 1002253 h 4154018"/>
              <a:gd name="connsiteX4-335" fmla="*/ 6025903 w 12196482"/>
              <a:gd name="connsiteY4-336" fmla="*/ 476960 h 4154018"/>
              <a:gd name="connsiteX5-337" fmla="*/ 12196482 w 12196482"/>
              <a:gd name="connsiteY5-338" fmla="*/ 196557 h 4154018"/>
              <a:gd name="connsiteX6-339" fmla="*/ 12196482 w 12196482"/>
              <a:gd name="connsiteY6-340" fmla="*/ 4154018 h 4154018"/>
              <a:gd name="connsiteX7-341" fmla="*/ 0 w 12196482"/>
              <a:gd name="connsiteY7-342" fmla="*/ 4154018 h 4154018"/>
              <a:gd name="connsiteX8-343" fmla="*/ 9727 w 12196482"/>
              <a:gd name="connsiteY8-344" fmla="*/ 157646 h 4154018"/>
              <a:gd name="connsiteX0-345" fmla="*/ 9727 w 12196482"/>
              <a:gd name="connsiteY0-346" fmla="*/ 157646 h 4154018"/>
              <a:gd name="connsiteX1-347" fmla="*/ 879971 w 12196482"/>
              <a:gd name="connsiteY1-348" fmla="*/ 759065 h 4154018"/>
              <a:gd name="connsiteX2-349" fmla="*/ 2202934 w 12196482"/>
              <a:gd name="connsiteY2-350" fmla="*/ 1060622 h 4154018"/>
              <a:gd name="connsiteX3-351" fmla="*/ 3807997 w 12196482"/>
              <a:gd name="connsiteY3-352" fmla="*/ 1002253 h 4154018"/>
              <a:gd name="connsiteX4-353" fmla="*/ 6025903 w 12196482"/>
              <a:gd name="connsiteY4-354" fmla="*/ 476960 h 4154018"/>
              <a:gd name="connsiteX5-355" fmla="*/ 12196482 w 12196482"/>
              <a:gd name="connsiteY5-356" fmla="*/ 196557 h 4154018"/>
              <a:gd name="connsiteX6-357" fmla="*/ 12196482 w 12196482"/>
              <a:gd name="connsiteY6-358" fmla="*/ 4154018 h 4154018"/>
              <a:gd name="connsiteX7-359" fmla="*/ 0 w 12196482"/>
              <a:gd name="connsiteY7-360" fmla="*/ 4154018 h 4154018"/>
              <a:gd name="connsiteX8-361" fmla="*/ 9727 w 12196482"/>
              <a:gd name="connsiteY8-362" fmla="*/ 157646 h 4154018"/>
              <a:gd name="connsiteX0-363" fmla="*/ 9727 w 12196482"/>
              <a:gd name="connsiteY0-364" fmla="*/ 157646 h 4154018"/>
              <a:gd name="connsiteX1-365" fmla="*/ 899426 w 12196482"/>
              <a:gd name="connsiteY1-366" fmla="*/ 720155 h 4154018"/>
              <a:gd name="connsiteX2-367" fmla="*/ 2202934 w 12196482"/>
              <a:gd name="connsiteY2-368" fmla="*/ 1060622 h 4154018"/>
              <a:gd name="connsiteX3-369" fmla="*/ 3807997 w 12196482"/>
              <a:gd name="connsiteY3-370" fmla="*/ 1002253 h 4154018"/>
              <a:gd name="connsiteX4-371" fmla="*/ 6025903 w 12196482"/>
              <a:gd name="connsiteY4-372" fmla="*/ 476960 h 4154018"/>
              <a:gd name="connsiteX5-373" fmla="*/ 12196482 w 12196482"/>
              <a:gd name="connsiteY5-374" fmla="*/ 196557 h 4154018"/>
              <a:gd name="connsiteX6-375" fmla="*/ 12196482 w 12196482"/>
              <a:gd name="connsiteY6-376" fmla="*/ 4154018 h 4154018"/>
              <a:gd name="connsiteX7-377" fmla="*/ 0 w 12196482"/>
              <a:gd name="connsiteY7-378" fmla="*/ 4154018 h 4154018"/>
              <a:gd name="connsiteX8-379" fmla="*/ 9727 w 12196482"/>
              <a:gd name="connsiteY8-380" fmla="*/ 157646 h 4154018"/>
              <a:gd name="connsiteX0-381" fmla="*/ 9727 w 12196482"/>
              <a:gd name="connsiteY0-382" fmla="*/ 157646 h 4154018"/>
              <a:gd name="connsiteX1-383" fmla="*/ 899426 w 12196482"/>
              <a:gd name="connsiteY1-384" fmla="*/ 720155 h 4154018"/>
              <a:gd name="connsiteX2-385" fmla="*/ 2202934 w 12196482"/>
              <a:gd name="connsiteY2-386" fmla="*/ 1060622 h 4154018"/>
              <a:gd name="connsiteX3-387" fmla="*/ 3807997 w 12196482"/>
              <a:gd name="connsiteY3-388" fmla="*/ 1002253 h 4154018"/>
              <a:gd name="connsiteX4-389" fmla="*/ 6025903 w 12196482"/>
              <a:gd name="connsiteY4-390" fmla="*/ 476960 h 4154018"/>
              <a:gd name="connsiteX5-391" fmla="*/ 12196482 w 12196482"/>
              <a:gd name="connsiteY5-392" fmla="*/ 196557 h 4154018"/>
              <a:gd name="connsiteX6-393" fmla="*/ 12196482 w 12196482"/>
              <a:gd name="connsiteY6-394" fmla="*/ 4154018 h 4154018"/>
              <a:gd name="connsiteX7-395" fmla="*/ 0 w 12196482"/>
              <a:gd name="connsiteY7-396" fmla="*/ 4154018 h 4154018"/>
              <a:gd name="connsiteX8-397" fmla="*/ 9727 w 12196482"/>
              <a:gd name="connsiteY8-398" fmla="*/ 157646 h 4154018"/>
              <a:gd name="connsiteX0-399" fmla="*/ 9727 w 12196482"/>
              <a:gd name="connsiteY0-400" fmla="*/ 157646 h 4154018"/>
              <a:gd name="connsiteX1-401" fmla="*/ 899426 w 12196482"/>
              <a:gd name="connsiteY1-402" fmla="*/ 720155 h 4154018"/>
              <a:gd name="connsiteX2-403" fmla="*/ 2232117 w 12196482"/>
              <a:gd name="connsiteY2-404" fmla="*/ 1031439 h 4154018"/>
              <a:gd name="connsiteX3-405" fmla="*/ 3807997 w 12196482"/>
              <a:gd name="connsiteY3-406" fmla="*/ 1002253 h 4154018"/>
              <a:gd name="connsiteX4-407" fmla="*/ 6025903 w 12196482"/>
              <a:gd name="connsiteY4-408" fmla="*/ 476960 h 4154018"/>
              <a:gd name="connsiteX5-409" fmla="*/ 12196482 w 12196482"/>
              <a:gd name="connsiteY5-410" fmla="*/ 196557 h 4154018"/>
              <a:gd name="connsiteX6-411" fmla="*/ 12196482 w 12196482"/>
              <a:gd name="connsiteY6-412" fmla="*/ 4154018 h 4154018"/>
              <a:gd name="connsiteX7-413" fmla="*/ 0 w 12196482"/>
              <a:gd name="connsiteY7-414" fmla="*/ 4154018 h 4154018"/>
              <a:gd name="connsiteX8-415" fmla="*/ 9727 w 12196482"/>
              <a:gd name="connsiteY8-416" fmla="*/ 157646 h 4154018"/>
              <a:gd name="connsiteX0-417" fmla="*/ 9727 w 12196482"/>
              <a:gd name="connsiteY0-418" fmla="*/ 157646 h 4154018"/>
              <a:gd name="connsiteX1-419" fmla="*/ 899426 w 12196482"/>
              <a:gd name="connsiteY1-420" fmla="*/ 720155 h 4154018"/>
              <a:gd name="connsiteX2-421" fmla="*/ 2232117 w 12196482"/>
              <a:gd name="connsiteY2-422" fmla="*/ 1031439 h 4154018"/>
              <a:gd name="connsiteX3-423" fmla="*/ 3807997 w 12196482"/>
              <a:gd name="connsiteY3-424" fmla="*/ 1002253 h 4154018"/>
              <a:gd name="connsiteX4-425" fmla="*/ 6025903 w 12196482"/>
              <a:gd name="connsiteY4-426" fmla="*/ 476960 h 4154018"/>
              <a:gd name="connsiteX5-427" fmla="*/ 12196482 w 12196482"/>
              <a:gd name="connsiteY5-428" fmla="*/ 196557 h 4154018"/>
              <a:gd name="connsiteX6-429" fmla="*/ 12196482 w 12196482"/>
              <a:gd name="connsiteY6-430" fmla="*/ 4154018 h 4154018"/>
              <a:gd name="connsiteX7-431" fmla="*/ 0 w 12196482"/>
              <a:gd name="connsiteY7-432" fmla="*/ 4154018 h 4154018"/>
              <a:gd name="connsiteX8-433" fmla="*/ 9727 w 12196482"/>
              <a:gd name="connsiteY8-434" fmla="*/ 157646 h 4154018"/>
              <a:gd name="connsiteX0-435" fmla="*/ 9727 w 12196482"/>
              <a:gd name="connsiteY0-436" fmla="*/ 157646 h 4154018"/>
              <a:gd name="connsiteX1-437" fmla="*/ 899426 w 12196482"/>
              <a:gd name="connsiteY1-438" fmla="*/ 720155 h 4154018"/>
              <a:gd name="connsiteX2-439" fmla="*/ 2232117 w 12196482"/>
              <a:gd name="connsiteY2-440" fmla="*/ 1031439 h 4154018"/>
              <a:gd name="connsiteX3-441" fmla="*/ 3807997 w 12196482"/>
              <a:gd name="connsiteY3-442" fmla="*/ 1002253 h 4154018"/>
              <a:gd name="connsiteX4-443" fmla="*/ 6025903 w 12196482"/>
              <a:gd name="connsiteY4-444" fmla="*/ 476960 h 4154018"/>
              <a:gd name="connsiteX5-445" fmla="*/ 12196482 w 12196482"/>
              <a:gd name="connsiteY5-446" fmla="*/ 196557 h 4154018"/>
              <a:gd name="connsiteX6-447" fmla="*/ 12196482 w 12196482"/>
              <a:gd name="connsiteY6-448" fmla="*/ 4154018 h 4154018"/>
              <a:gd name="connsiteX7-449" fmla="*/ 0 w 12196482"/>
              <a:gd name="connsiteY7-450" fmla="*/ 4154018 h 4154018"/>
              <a:gd name="connsiteX8-451" fmla="*/ 9727 w 12196482"/>
              <a:gd name="connsiteY8-452" fmla="*/ 157646 h 4154018"/>
              <a:gd name="connsiteX0-453" fmla="*/ 9727 w 12196482"/>
              <a:gd name="connsiteY0-454" fmla="*/ 156369 h 4152741"/>
              <a:gd name="connsiteX1-455" fmla="*/ 899426 w 12196482"/>
              <a:gd name="connsiteY1-456" fmla="*/ 718878 h 4152741"/>
              <a:gd name="connsiteX2-457" fmla="*/ 2232117 w 12196482"/>
              <a:gd name="connsiteY2-458" fmla="*/ 1030162 h 4152741"/>
              <a:gd name="connsiteX3-459" fmla="*/ 3807997 w 12196482"/>
              <a:gd name="connsiteY3-460" fmla="*/ 1000976 h 4152741"/>
              <a:gd name="connsiteX4-461" fmla="*/ 4430567 w 12196482"/>
              <a:gd name="connsiteY4-462" fmla="*/ 611869 h 4152741"/>
              <a:gd name="connsiteX5-463" fmla="*/ 6025903 w 12196482"/>
              <a:gd name="connsiteY5-464" fmla="*/ 475683 h 4152741"/>
              <a:gd name="connsiteX6-465" fmla="*/ 12196482 w 12196482"/>
              <a:gd name="connsiteY6-466" fmla="*/ 195280 h 4152741"/>
              <a:gd name="connsiteX7-467" fmla="*/ 12196482 w 12196482"/>
              <a:gd name="connsiteY7-468" fmla="*/ 4152741 h 4152741"/>
              <a:gd name="connsiteX8-469" fmla="*/ 0 w 12196482"/>
              <a:gd name="connsiteY8-470" fmla="*/ 4152741 h 4152741"/>
              <a:gd name="connsiteX9" fmla="*/ 9727 w 12196482"/>
              <a:gd name="connsiteY9" fmla="*/ 156369 h 4152741"/>
              <a:gd name="connsiteX0-471" fmla="*/ 9727 w 12196482"/>
              <a:gd name="connsiteY0-472" fmla="*/ 156369 h 4152741"/>
              <a:gd name="connsiteX1-473" fmla="*/ 899426 w 12196482"/>
              <a:gd name="connsiteY1-474" fmla="*/ 718878 h 4152741"/>
              <a:gd name="connsiteX2-475" fmla="*/ 2232117 w 12196482"/>
              <a:gd name="connsiteY2-476" fmla="*/ 1030162 h 4152741"/>
              <a:gd name="connsiteX3-477" fmla="*/ 3778814 w 12196482"/>
              <a:gd name="connsiteY3-478" fmla="*/ 1000976 h 4152741"/>
              <a:gd name="connsiteX4-479" fmla="*/ 4430567 w 12196482"/>
              <a:gd name="connsiteY4-480" fmla="*/ 611869 h 4152741"/>
              <a:gd name="connsiteX5-481" fmla="*/ 6025903 w 12196482"/>
              <a:gd name="connsiteY5-482" fmla="*/ 475683 h 4152741"/>
              <a:gd name="connsiteX6-483" fmla="*/ 12196482 w 12196482"/>
              <a:gd name="connsiteY6-484" fmla="*/ 195280 h 4152741"/>
              <a:gd name="connsiteX7-485" fmla="*/ 12196482 w 12196482"/>
              <a:gd name="connsiteY7-486" fmla="*/ 4152741 h 4152741"/>
              <a:gd name="connsiteX8-487" fmla="*/ 0 w 12196482"/>
              <a:gd name="connsiteY8-488" fmla="*/ 4152741 h 4152741"/>
              <a:gd name="connsiteX9-489" fmla="*/ 9727 w 12196482"/>
              <a:gd name="connsiteY9-490" fmla="*/ 156369 h 4152741"/>
              <a:gd name="connsiteX0-491" fmla="*/ 9727 w 12196482"/>
              <a:gd name="connsiteY0-492" fmla="*/ 148985 h 4145357"/>
              <a:gd name="connsiteX1-493" fmla="*/ 899426 w 12196482"/>
              <a:gd name="connsiteY1-494" fmla="*/ 711494 h 4145357"/>
              <a:gd name="connsiteX2-495" fmla="*/ 2232117 w 12196482"/>
              <a:gd name="connsiteY2-496" fmla="*/ 1022778 h 4145357"/>
              <a:gd name="connsiteX3-497" fmla="*/ 3778814 w 12196482"/>
              <a:gd name="connsiteY3-498" fmla="*/ 993592 h 4145357"/>
              <a:gd name="connsiteX4-499" fmla="*/ 4430567 w 12196482"/>
              <a:gd name="connsiteY4-500" fmla="*/ 604485 h 4145357"/>
              <a:gd name="connsiteX5-501" fmla="*/ 5286601 w 12196482"/>
              <a:gd name="connsiteY5-502" fmla="*/ 711489 h 4145357"/>
              <a:gd name="connsiteX6-503" fmla="*/ 6025903 w 12196482"/>
              <a:gd name="connsiteY6-504" fmla="*/ 468299 h 4145357"/>
              <a:gd name="connsiteX7-505" fmla="*/ 12196482 w 12196482"/>
              <a:gd name="connsiteY7-506" fmla="*/ 187896 h 4145357"/>
              <a:gd name="connsiteX8-507" fmla="*/ 12196482 w 12196482"/>
              <a:gd name="connsiteY8-508" fmla="*/ 4145357 h 4145357"/>
              <a:gd name="connsiteX9-509" fmla="*/ 0 w 12196482"/>
              <a:gd name="connsiteY9-510" fmla="*/ 4145357 h 4145357"/>
              <a:gd name="connsiteX10" fmla="*/ 9727 w 12196482"/>
              <a:gd name="connsiteY10" fmla="*/ 148985 h 4145357"/>
              <a:gd name="connsiteX0-511" fmla="*/ 9727 w 12196482"/>
              <a:gd name="connsiteY0-512" fmla="*/ 148985 h 4145357"/>
              <a:gd name="connsiteX1-513" fmla="*/ 899426 w 12196482"/>
              <a:gd name="connsiteY1-514" fmla="*/ 711494 h 4145357"/>
              <a:gd name="connsiteX2-515" fmla="*/ 2232117 w 12196482"/>
              <a:gd name="connsiteY2-516" fmla="*/ 1022778 h 4145357"/>
              <a:gd name="connsiteX3-517" fmla="*/ 3778814 w 12196482"/>
              <a:gd name="connsiteY3-518" fmla="*/ 993592 h 4145357"/>
              <a:gd name="connsiteX4-519" fmla="*/ 4430567 w 12196482"/>
              <a:gd name="connsiteY4-520" fmla="*/ 604485 h 4145357"/>
              <a:gd name="connsiteX5-521" fmla="*/ 5286601 w 12196482"/>
              <a:gd name="connsiteY5-522" fmla="*/ 711489 h 4145357"/>
              <a:gd name="connsiteX6-523" fmla="*/ 6025903 w 12196482"/>
              <a:gd name="connsiteY6-524" fmla="*/ 468299 h 4145357"/>
              <a:gd name="connsiteX7-525" fmla="*/ 12196482 w 12196482"/>
              <a:gd name="connsiteY7-526" fmla="*/ 187896 h 4145357"/>
              <a:gd name="connsiteX8-527" fmla="*/ 12196482 w 12196482"/>
              <a:gd name="connsiteY8-528" fmla="*/ 4145357 h 4145357"/>
              <a:gd name="connsiteX9-529" fmla="*/ 0 w 12196482"/>
              <a:gd name="connsiteY9-530" fmla="*/ 4145357 h 4145357"/>
              <a:gd name="connsiteX10-531" fmla="*/ 9727 w 12196482"/>
              <a:gd name="connsiteY10-532" fmla="*/ 148985 h 4145357"/>
              <a:gd name="connsiteX0-533" fmla="*/ 9727 w 12196482"/>
              <a:gd name="connsiteY0-534" fmla="*/ 127723 h 4124095"/>
              <a:gd name="connsiteX1-535" fmla="*/ 899426 w 12196482"/>
              <a:gd name="connsiteY1-536" fmla="*/ 690232 h 4124095"/>
              <a:gd name="connsiteX2-537" fmla="*/ 2232117 w 12196482"/>
              <a:gd name="connsiteY2-538" fmla="*/ 1001516 h 4124095"/>
              <a:gd name="connsiteX3-539" fmla="*/ 3778814 w 12196482"/>
              <a:gd name="connsiteY3-540" fmla="*/ 972330 h 4124095"/>
              <a:gd name="connsiteX4-541" fmla="*/ 4430567 w 12196482"/>
              <a:gd name="connsiteY4-542" fmla="*/ 583223 h 4124095"/>
              <a:gd name="connsiteX5-543" fmla="*/ 5286601 w 12196482"/>
              <a:gd name="connsiteY5-544" fmla="*/ 690227 h 4124095"/>
              <a:gd name="connsiteX6-545" fmla="*/ 6171818 w 12196482"/>
              <a:gd name="connsiteY6-546" fmla="*/ 592952 h 4124095"/>
              <a:gd name="connsiteX7-547" fmla="*/ 12196482 w 12196482"/>
              <a:gd name="connsiteY7-548" fmla="*/ 166634 h 4124095"/>
              <a:gd name="connsiteX8-549" fmla="*/ 12196482 w 12196482"/>
              <a:gd name="connsiteY8-550" fmla="*/ 4124095 h 4124095"/>
              <a:gd name="connsiteX9-551" fmla="*/ 0 w 12196482"/>
              <a:gd name="connsiteY9-552" fmla="*/ 4124095 h 4124095"/>
              <a:gd name="connsiteX10-553" fmla="*/ 9727 w 12196482"/>
              <a:gd name="connsiteY10-554" fmla="*/ 127723 h 4124095"/>
              <a:gd name="connsiteX0-555" fmla="*/ 9727 w 12196482"/>
              <a:gd name="connsiteY0-556" fmla="*/ 127723 h 4124095"/>
              <a:gd name="connsiteX1-557" fmla="*/ 899426 w 12196482"/>
              <a:gd name="connsiteY1-558" fmla="*/ 690232 h 4124095"/>
              <a:gd name="connsiteX2-559" fmla="*/ 2232117 w 12196482"/>
              <a:gd name="connsiteY2-560" fmla="*/ 1001516 h 4124095"/>
              <a:gd name="connsiteX3-561" fmla="*/ 3778814 w 12196482"/>
              <a:gd name="connsiteY3-562" fmla="*/ 972330 h 4124095"/>
              <a:gd name="connsiteX4-563" fmla="*/ 4430567 w 12196482"/>
              <a:gd name="connsiteY4-564" fmla="*/ 583223 h 4124095"/>
              <a:gd name="connsiteX5-565" fmla="*/ 5374150 w 12196482"/>
              <a:gd name="connsiteY5-566" fmla="*/ 729138 h 4124095"/>
              <a:gd name="connsiteX6-567" fmla="*/ 6171818 w 12196482"/>
              <a:gd name="connsiteY6-568" fmla="*/ 592952 h 4124095"/>
              <a:gd name="connsiteX7-569" fmla="*/ 12196482 w 12196482"/>
              <a:gd name="connsiteY7-570" fmla="*/ 166634 h 4124095"/>
              <a:gd name="connsiteX8-571" fmla="*/ 12196482 w 12196482"/>
              <a:gd name="connsiteY8-572" fmla="*/ 4124095 h 4124095"/>
              <a:gd name="connsiteX9-573" fmla="*/ 0 w 12196482"/>
              <a:gd name="connsiteY9-574" fmla="*/ 4124095 h 4124095"/>
              <a:gd name="connsiteX10-575" fmla="*/ 9727 w 12196482"/>
              <a:gd name="connsiteY10-576" fmla="*/ 127723 h 4124095"/>
              <a:gd name="connsiteX0-577" fmla="*/ 9727 w 12196482"/>
              <a:gd name="connsiteY0-578" fmla="*/ 127723 h 4124095"/>
              <a:gd name="connsiteX1-579" fmla="*/ 899426 w 12196482"/>
              <a:gd name="connsiteY1-580" fmla="*/ 690232 h 4124095"/>
              <a:gd name="connsiteX2-581" fmla="*/ 2232117 w 12196482"/>
              <a:gd name="connsiteY2-582" fmla="*/ 1001516 h 4124095"/>
              <a:gd name="connsiteX3-583" fmla="*/ 3778814 w 12196482"/>
              <a:gd name="connsiteY3-584" fmla="*/ 972330 h 4124095"/>
              <a:gd name="connsiteX4-585" fmla="*/ 4430567 w 12196482"/>
              <a:gd name="connsiteY4-586" fmla="*/ 583223 h 4124095"/>
              <a:gd name="connsiteX5-587" fmla="*/ 5374150 w 12196482"/>
              <a:gd name="connsiteY5-588" fmla="*/ 729138 h 4124095"/>
              <a:gd name="connsiteX6-589" fmla="*/ 6171818 w 12196482"/>
              <a:gd name="connsiteY6-590" fmla="*/ 592952 h 4124095"/>
              <a:gd name="connsiteX7-591" fmla="*/ 12196482 w 12196482"/>
              <a:gd name="connsiteY7-592" fmla="*/ 166634 h 4124095"/>
              <a:gd name="connsiteX8-593" fmla="*/ 12196482 w 12196482"/>
              <a:gd name="connsiteY8-594" fmla="*/ 4124095 h 4124095"/>
              <a:gd name="connsiteX9-595" fmla="*/ 0 w 12196482"/>
              <a:gd name="connsiteY9-596" fmla="*/ 4124095 h 4124095"/>
              <a:gd name="connsiteX10-597" fmla="*/ 9727 w 12196482"/>
              <a:gd name="connsiteY10-598" fmla="*/ 127723 h 4124095"/>
              <a:gd name="connsiteX0-599" fmla="*/ 9727 w 12196482"/>
              <a:gd name="connsiteY0-600" fmla="*/ 137022 h 4133394"/>
              <a:gd name="connsiteX1-601" fmla="*/ 899426 w 12196482"/>
              <a:gd name="connsiteY1-602" fmla="*/ 699531 h 4133394"/>
              <a:gd name="connsiteX2-603" fmla="*/ 2232117 w 12196482"/>
              <a:gd name="connsiteY2-604" fmla="*/ 1010815 h 4133394"/>
              <a:gd name="connsiteX3-605" fmla="*/ 3778814 w 12196482"/>
              <a:gd name="connsiteY3-606" fmla="*/ 981629 h 4133394"/>
              <a:gd name="connsiteX4-607" fmla="*/ 4430567 w 12196482"/>
              <a:gd name="connsiteY4-608" fmla="*/ 592522 h 4133394"/>
              <a:gd name="connsiteX5-609" fmla="*/ 5374150 w 12196482"/>
              <a:gd name="connsiteY5-610" fmla="*/ 738437 h 4133394"/>
              <a:gd name="connsiteX6-611" fmla="*/ 6385827 w 12196482"/>
              <a:gd name="connsiteY6-612" fmla="*/ 534157 h 4133394"/>
              <a:gd name="connsiteX7-613" fmla="*/ 12196482 w 12196482"/>
              <a:gd name="connsiteY7-614" fmla="*/ 175933 h 4133394"/>
              <a:gd name="connsiteX8-615" fmla="*/ 12196482 w 12196482"/>
              <a:gd name="connsiteY8-616" fmla="*/ 4133394 h 4133394"/>
              <a:gd name="connsiteX9-617" fmla="*/ 0 w 12196482"/>
              <a:gd name="connsiteY9-618" fmla="*/ 4133394 h 4133394"/>
              <a:gd name="connsiteX10-619" fmla="*/ 9727 w 12196482"/>
              <a:gd name="connsiteY10-620" fmla="*/ 137022 h 4133394"/>
              <a:gd name="connsiteX0-621" fmla="*/ 9727 w 12196482"/>
              <a:gd name="connsiteY0-622" fmla="*/ 176554 h 4172926"/>
              <a:gd name="connsiteX1-623" fmla="*/ 899426 w 12196482"/>
              <a:gd name="connsiteY1-624" fmla="*/ 739063 h 4172926"/>
              <a:gd name="connsiteX2-625" fmla="*/ 2232117 w 12196482"/>
              <a:gd name="connsiteY2-626" fmla="*/ 1050347 h 4172926"/>
              <a:gd name="connsiteX3-627" fmla="*/ 3778814 w 12196482"/>
              <a:gd name="connsiteY3-628" fmla="*/ 1021161 h 4172926"/>
              <a:gd name="connsiteX4-629" fmla="*/ 4430567 w 12196482"/>
              <a:gd name="connsiteY4-630" fmla="*/ 632054 h 4172926"/>
              <a:gd name="connsiteX5-631" fmla="*/ 5374150 w 12196482"/>
              <a:gd name="connsiteY5-632" fmla="*/ 777969 h 4172926"/>
              <a:gd name="connsiteX6-633" fmla="*/ 6385827 w 12196482"/>
              <a:gd name="connsiteY6-634" fmla="*/ 573689 h 4172926"/>
              <a:gd name="connsiteX7-635" fmla="*/ 9090116 w 12196482"/>
              <a:gd name="connsiteY7-636" fmla="*/ 690420 h 4172926"/>
              <a:gd name="connsiteX8-637" fmla="*/ 12196482 w 12196482"/>
              <a:gd name="connsiteY8-638" fmla="*/ 215465 h 4172926"/>
              <a:gd name="connsiteX9-639" fmla="*/ 12196482 w 12196482"/>
              <a:gd name="connsiteY9-640" fmla="*/ 4172926 h 4172926"/>
              <a:gd name="connsiteX10-641" fmla="*/ 0 w 12196482"/>
              <a:gd name="connsiteY10-642" fmla="*/ 4172926 h 4172926"/>
              <a:gd name="connsiteX11" fmla="*/ 9727 w 12196482"/>
              <a:gd name="connsiteY11" fmla="*/ 176554 h 4172926"/>
              <a:gd name="connsiteX0-643" fmla="*/ 9727 w 12196482"/>
              <a:gd name="connsiteY0-644" fmla="*/ 132502 h 4128874"/>
              <a:gd name="connsiteX1-645" fmla="*/ 899426 w 12196482"/>
              <a:gd name="connsiteY1-646" fmla="*/ 695011 h 4128874"/>
              <a:gd name="connsiteX2-647" fmla="*/ 2232117 w 12196482"/>
              <a:gd name="connsiteY2-648" fmla="*/ 1006295 h 4128874"/>
              <a:gd name="connsiteX3-649" fmla="*/ 3778814 w 12196482"/>
              <a:gd name="connsiteY3-650" fmla="*/ 977109 h 4128874"/>
              <a:gd name="connsiteX4-651" fmla="*/ 4430567 w 12196482"/>
              <a:gd name="connsiteY4-652" fmla="*/ 588002 h 4128874"/>
              <a:gd name="connsiteX5-653" fmla="*/ 5374150 w 12196482"/>
              <a:gd name="connsiteY5-654" fmla="*/ 733917 h 4128874"/>
              <a:gd name="connsiteX6-655" fmla="*/ 6385827 w 12196482"/>
              <a:gd name="connsiteY6-656" fmla="*/ 529637 h 4128874"/>
              <a:gd name="connsiteX7-657" fmla="*/ 9129026 w 12196482"/>
              <a:gd name="connsiteY7-658" fmla="*/ 1045202 h 4128874"/>
              <a:gd name="connsiteX8-659" fmla="*/ 12196482 w 12196482"/>
              <a:gd name="connsiteY8-660" fmla="*/ 171413 h 4128874"/>
              <a:gd name="connsiteX9-661" fmla="*/ 12196482 w 12196482"/>
              <a:gd name="connsiteY9-662" fmla="*/ 4128874 h 4128874"/>
              <a:gd name="connsiteX10-663" fmla="*/ 0 w 12196482"/>
              <a:gd name="connsiteY10-664" fmla="*/ 4128874 h 4128874"/>
              <a:gd name="connsiteX11-665" fmla="*/ 9727 w 12196482"/>
              <a:gd name="connsiteY11-666" fmla="*/ 132502 h 4128874"/>
              <a:gd name="connsiteX0-667" fmla="*/ 9727 w 12196482"/>
              <a:gd name="connsiteY0-668" fmla="*/ 103915 h 4100287"/>
              <a:gd name="connsiteX1-669" fmla="*/ 899426 w 12196482"/>
              <a:gd name="connsiteY1-670" fmla="*/ 666424 h 4100287"/>
              <a:gd name="connsiteX2-671" fmla="*/ 2232117 w 12196482"/>
              <a:gd name="connsiteY2-672" fmla="*/ 977708 h 4100287"/>
              <a:gd name="connsiteX3-673" fmla="*/ 3778814 w 12196482"/>
              <a:gd name="connsiteY3-674" fmla="*/ 948522 h 4100287"/>
              <a:gd name="connsiteX4-675" fmla="*/ 4430567 w 12196482"/>
              <a:gd name="connsiteY4-676" fmla="*/ 559415 h 4100287"/>
              <a:gd name="connsiteX5-677" fmla="*/ 5374150 w 12196482"/>
              <a:gd name="connsiteY5-678" fmla="*/ 705330 h 4100287"/>
              <a:gd name="connsiteX6-679" fmla="*/ 6385827 w 12196482"/>
              <a:gd name="connsiteY6-680" fmla="*/ 501050 h 4100287"/>
              <a:gd name="connsiteX7-681" fmla="*/ 9177664 w 12196482"/>
              <a:gd name="connsiteY7-682" fmla="*/ 1405721 h 4100287"/>
              <a:gd name="connsiteX8-683" fmla="*/ 12196482 w 12196482"/>
              <a:gd name="connsiteY8-684" fmla="*/ 142826 h 4100287"/>
              <a:gd name="connsiteX9-685" fmla="*/ 12196482 w 12196482"/>
              <a:gd name="connsiteY9-686" fmla="*/ 4100287 h 4100287"/>
              <a:gd name="connsiteX10-687" fmla="*/ 0 w 12196482"/>
              <a:gd name="connsiteY10-688" fmla="*/ 4100287 h 4100287"/>
              <a:gd name="connsiteX11-689" fmla="*/ 9727 w 12196482"/>
              <a:gd name="connsiteY11-690" fmla="*/ 103915 h 4100287"/>
              <a:gd name="connsiteX0-691" fmla="*/ 9727 w 12196482"/>
              <a:gd name="connsiteY0-692" fmla="*/ 119803 h 4116175"/>
              <a:gd name="connsiteX1-693" fmla="*/ 899426 w 12196482"/>
              <a:gd name="connsiteY1-694" fmla="*/ 682312 h 4116175"/>
              <a:gd name="connsiteX2-695" fmla="*/ 2232117 w 12196482"/>
              <a:gd name="connsiteY2-696" fmla="*/ 993596 h 4116175"/>
              <a:gd name="connsiteX3-697" fmla="*/ 3778814 w 12196482"/>
              <a:gd name="connsiteY3-698" fmla="*/ 964410 h 4116175"/>
              <a:gd name="connsiteX4-699" fmla="*/ 4430567 w 12196482"/>
              <a:gd name="connsiteY4-700" fmla="*/ 575303 h 4116175"/>
              <a:gd name="connsiteX5-701" fmla="*/ 5374150 w 12196482"/>
              <a:gd name="connsiteY5-702" fmla="*/ 721218 h 4116175"/>
              <a:gd name="connsiteX6-703" fmla="*/ 6385827 w 12196482"/>
              <a:gd name="connsiteY6-704" fmla="*/ 516938 h 4116175"/>
              <a:gd name="connsiteX7-705" fmla="*/ 9167936 w 12196482"/>
              <a:gd name="connsiteY7-706" fmla="*/ 1188145 h 4116175"/>
              <a:gd name="connsiteX8-707" fmla="*/ 12196482 w 12196482"/>
              <a:gd name="connsiteY8-708" fmla="*/ 158714 h 4116175"/>
              <a:gd name="connsiteX9-709" fmla="*/ 12196482 w 12196482"/>
              <a:gd name="connsiteY9-710" fmla="*/ 4116175 h 4116175"/>
              <a:gd name="connsiteX10-711" fmla="*/ 0 w 12196482"/>
              <a:gd name="connsiteY10-712" fmla="*/ 4116175 h 4116175"/>
              <a:gd name="connsiteX11-713" fmla="*/ 9727 w 12196482"/>
              <a:gd name="connsiteY11-714" fmla="*/ 119803 h 4116175"/>
              <a:gd name="connsiteX0-715" fmla="*/ 9727 w 12196482"/>
              <a:gd name="connsiteY0-716" fmla="*/ 161823 h 4158195"/>
              <a:gd name="connsiteX1-717" fmla="*/ 899426 w 12196482"/>
              <a:gd name="connsiteY1-718" fmla="*/ 724332 h 4158195"/>
              <a:gd name="connsiteX2-719" fmla="*/ 2232117 w 12196482"/>
              <a:gd name="connsiteY2-720" fmla="*/ 1035616 h 4158195"/>
              <a:gd name="connsiteX3-721" fmla="*/ 3778814 w 12196482"/>
              <a:gd name="connsiteY3-722" fmla="*/ 1006430 h 4158195"/>
              <a:gd name="connsiteX4-723" fmla="*/ 4430567 w 12196482"/>
              <a:gd name="connsiteY4-724" fmla="*/ 617323 h 4158195"/>
              <a:gd name="connsiteX5-725" fmla="*/ 5374150 w 12196482"/>
              <a:gd name="connsiteY5-726" fmla="*/ 763238 h 4158195"/>
              <a:gd name="connsiteX6-727" fmla="*/ 6385827 w 12196482"/>
              <a:gd name="connsiteY6-728" fmla="*/ 558958 h 4158195"/>
              <a:gd name="connsiteX7-729" fmla="*/ 9167936 w 12196482"/>
              <a:gd name="connsiteY7-730" fmla="*/ 1230165 h 4158195"/>
              <a:gd name="connsiteX8-731" fmla="*/ 11016193 w 12196482"/>
              <a:gd name="connsiteY8-732" fmla="*/ 753510 h 4158195"/>
              <a:gd name="connsiteX9-733" fmla="*/ 12196482 w 12196482"/>
              <a:gd name="connsiteY9-734" fmla="*/ 200734 h 4158195"/>
              <a:gd name="connsiteX10-735" fmla="*/ 12196482 w 12196482"/>
              <a:gd name="connsiteY10-736" fmla="*/ 4158195 h 4158195"/>
              <a:gd name="connsiteX11-737" fmla="*/ 0 w 12196482"/>
              <a:gd name="connsiteY11-738" fmla="*/ 4158195 h 4158195"/>
              <a:gd name="connsiteX12" fmla="*/ 9727 w 12196482"/>
              <a:gd name="connsiteY12" fmla="*/ 161823 h 4158195"/>
              <a:gd name="connsiteX0-739" fmla="*/ 9727 w 12196482"/>
              <a:gd name="connsiteY0-740" fmla="*/ 145906 h 4142278"/>
              <a:gd name="connsiteX1-741" fmla="*/ 899426 w 12196482"/>
              <a:gd name="connsiteY1-742" fmla="*/ 708415 h 4142278"/>
              <a:gd name="connsiteX2-743" fmla="*/ 2232117 w 12196482"/>
              <a:gd name="connsiteY2-744" fmla="*/ 1019699 h 4142278"/>
              <a:gd name="connsiteX3-745" fmla="*/ 3778814 w 12196482"/>
              <a:gd name="connsiteY3-746" fmla="*/ 990513 h 4142278"/>
              <a:gd name="connsiteX4-747" fmla="*/ 4430567 w 12196482"/>
              <a:gd name="connsiteY4-748" fmla="*/ 601406 h 4142278"/>
              <a:gd name="connsiteX5-749" fmla="*/ 5374150 w 12196482"/>
              <a:gd name="connsiteY5-750" fmla="*/ 747321 h 4142278"/>
              <a:gd name="connsiteX6-751" fmla="*/ 6385827 w 12196482"/>
              <a:gd name="connsiteY6-752" fmla="*/ 543041 h 4142278"/>
              <a:gd name="connsiteX7-753" fmla="*/ 9167936 w 12196482"/>
              <a:gd name="connsiteY7-754" fmla="*/ 1214248 h 4142278"/>
              <a:gd name="connsiteX8-755" fmla="*/ 11084286 w 12196482"/>
              <a:gd name="connsiteY8-756" fmla="*/ 864052 h 4142278"/>
              <a:gd name="connsiteX9-757" fmla="*/ 12196482 w 12196482"/>
              <a:gd name="connsiteY9-758" fmla="*/ 184817 h 4142278"/>
              <a:gd name="connsiteX10-759" fmla="*/ 12196482 w 12196482"/>
              <a:gd name="connsiteY10-760" fmla="*/ 4142278 h 4142278"/>
              <a:gd name="connsiteX11-761" fmla="*/ 0 w 12196482"/>
              <a:gd name="connsiteY11-762" fmla="*/ 4142278 h 4142278"/>
              <a:gd name="connsiteX12-763" fmla="*/ 9727 w 12196482"/>
              <a:gd name="connsiteY12-764" fmla="*/ 145906 h 4142278"/>
              <a:gd name="connsiteX0-765" fmla="*/ 9727 w 12196482"/>
              <a:gd name="connsiteY0-766" fmla="*/ 163159 h 4159531"/>
              <a:gd name="connsiteX1-767" fmla="*/ 899426 w 12196482"/>
              <a:gd name="connsiteY1-768" fmla="*/ 725668 h 4159531"/>
              <a:gd name="connsiteX2-769" fmla="*/ 2232117 w 12196482"/>
              <a:gd name="connsiteY2-770" fmla="*/ 1036952 h 4159531"/>
              <a:gd name="connsiteX3-771" fmla="*/ 3778814 w 12196482"/>
              <a:gd name="connsiteY3-772" fmla="*/ 1007766 h 4159531"/>
              <a:gd name="connsiteX4-773" fmla="*/ 4430567 w 12196482"/>
              <a:gd name="connsiteY4-774" fmla="*/ 618659 h 4159531"/>
              <a:gd name="connsiteX5-775" fmla="*/ 5374150 w 12196482"/>
              <a:gd name="connsiteY5-776" fmla="*/ 764574 h 4159531"/>
              <a:gd name="connsiteX6-777" fmla="*/ 6385827 w 12196482"/>
              <a:gd name="connsiteY6-778" fmla="*/ 560294 h 4159531"/>
              <a:gd name="connsiteX7-779" fmla="*/ 9167936 w 12196482"/>
              <a:gd name="connsiteY7-780" fmla="*/ 1231501 h 4159531"/>
              <a:gd name="connsiteX8-781" fmla="*/ 11084286 w 12196482"/>
              <a:gd name="connsiteY8-782" fmla="*/ 745118 h 4159531"/>
              <a:gd name="connsiteX9-783" fmla="*/ 12196482 w 12196482"/>
              <a:gd name="connsiteY9-784" fmla="*/ 202070 h 4159531"/>
              <a:gd name="connsiteX10-785" fmla="*/ 12196482 w 12196482"/>
              <a:gd name="connsiteY10-786" fmla="*/ 4159531 h 4159531"/>
              <a:gd name="connsiteX11-787" fmla="*/ 0 w 12196482"/>
              <a:gd name="connsiteY11-788" fmla="*/ 4159531 h 4159531"/>
              <a:gd name="connsiteX12-789" fmla="*/ 9727 w 12196482"/>
              <a:gd name="connsiteY12-790" fmla="*/ 163159 h 4159531"/>
              <a:gd name="connsiteX0-791" fmla="*/ 9727 w 12196482"/>
              <a:gd name="connsiteY0-792" fmla="*/ 163159 h 4159531"/>
              <a:gd name="connsiteX1-793" fmla="*/ 899426 w 12196482"/>
              <a:gd name="connsiteY1-794" fmla="*/ 725668 h 4159531"/>
              <a:gd name="connsiteX2-795" fmla="*/ 2232117 w 12196482"/>
              <a:gd name="connsiteY2-796" fmla="*/ 1036952 h 4159531"/>
              <a:gd name="connsiteX3-797" fmla="*/ 3778814 w 12196482"/>
              <a:gd name="connsiteY3-798" fmla="*/ 1007766 h 4159531"/>
              <a:gd name="connsiteX4-799" fmla="*/ 4430567 w 12196482"/>
              <a:gd name="connsiteY4-800" fmla="*/ 618659 h 4159531"/>
              <a:gd name="connsiteX5-801" fmla="*/ 5374150 w 12196482"/>
              <a:gd name="connsiteY5-802" fmla="*/ 764574 h 4159531"/>
              <a:gd name="connsiteX6-803" fmla="*/ 6385827 w 12196482"/>
              <a:gd name="connsiteY6-804" fmla="*/ 560294 h 4159531"/>
              <a:gd name="connsiteX7-805" fmla="*/ 9167936 w 12196482"/>
              <a:gd name="connsiteY7-806" fmla="*/ 1231501 h 4159531"/>
              <a:gd name="connsiteX8-807" fmla="*/ 11084286 w 12196482"/>
              <a:gd name="connsiteY8-808" fmla="*/ 745118 h 4159531"/>
              <a:gd name="connsiteX9-809" fmla="*/ 12196482 w 12196482"/>
              <a:gd name="connsiteY9-810" fmla="*/ 202070 h 4159531"/>
              <a:gd name="connsiteX10-811" fmla="*/ 12196482 w 12196482"/>
              <a:gd name="connsiteY10-812" fmla="*/ 4159531 h 4159531"/>
              <a:gd name="connsiteX11-813" fmla="*/ 0 w 12196482"/>
              <a:gd name="connsiteY11-814" fmla="*/ 4159531 h 4159531"/>
              <a:gd name="connsiteX12-815" fmla="*/ 9727 w 12196482"/>
              <a:gd name="connsiteY12-816" fmla="*/ 163159 h 4159531"/>
              <a:gd name="connsiteX0-817" fmla="*/ 9727 w 12196482"/>
              <a:gd name="connsiteY0-818" fmla="*/ 220451 h 4216823"/>
              <a:gd name="connsiteX1-819" fmla="*/ 899426 w 12196482"/>
              <a:gd name="connsiteY1-820" fmla="*/ 782960 h 4216823"/>
              <a:gd name="connsiteX2-821" fmla="*/ 2232117 w 12196482"/>
              <a:gd name="connsiteY2-822" fmla="*/ 1094244 h 4216823"/>
              <a:gd name="connsiteX3-823" fmla="*/ 3778814 w 12196482"/>
              <a:gd name="connsiteY3-824" fmla="*/ 1065058 h 4216823"/>
              <a:gd name="connsiteX4-825" fmla="*/ 4430567 w 12196482"/>
              <a:gd name="connsiteY4-826" fmla="*/ 675951 h 4216823"/>
              <a:gd name="connsiteX5-827" fmla="*/ 5374150 w 12196482"/>
              <a:gd name="connsiteY5-828" fmla="*/ 821866 h 4216823"/>
              <a:gd name="connsiteX6-829" fmla="*/ 6385827 w 12196482"/>
              <a:gd name="connsiteY6-830" fmla="*/ 617586 h 4216823"/>
              <a:gd name="connsiteX7-831" fmla="*/ 9167936 w 12196482"/>
              <a:gd name="connsiteY7-832" fmla="*/ 1288793 h 4216823"/>
              <a:gd name="connsiteX8-833" fmla="*/ 11084286 w 12196482"/>
              <a:gd name="connsiteY8-834" fmla="*/ 802410 h 4216823"/>
              <a:gd name="connsiteX9-835" fmla="*/ 11872227 w 12196482"/>
              <a:gd name="connsiteY9-836" fmla="*/ 530036 h 4216823"/>
              <a:gd name="connsiteX10-837" fmla="*/ 12196482 w 12196482"/>
              <a:gd name="connsiteY10-838" fmla="*/ 259362 h 4216823"/>
              <a:gd name="connsiteX11-839" fmla="*/ 12196482 w 12196482"/>
              <a:gd name="connsiteY11-840" fmla="*/ 4216823 h 4216823"/>
              <a:gd name="connsiteX12-841" fmla="*/ 0 w 12196482"/>
              <a:gd name="connsiteY12-842" fmla="*/ 4216823 h 4216823"/>
              <a:gd name="connsiteX13" fmla="*/ 9727 w 12196482"/>
              <a:gd name="connsiteY13" fmla="*/ 220451 h 4216823"/>
              <a:gd name="connsiteX0-843" fmla="*/ 9727 w 12215937"/>
              <a:gd name="connsiteY0-844" fmla="*/ 41935 h 4038307"/>
              <a:gd name="connsiteX1-845" fmla="*/ 899426 w 12215937"/>
              <a:gd name="connsiteY1-846" fmla="*/ 604444 h 4038307"/>
              <a:gd name="connsiteX2-847" fmla="*/ 2232117 w 12215937"/>
              <a:gd name="connsiteY2-848" fmla="*/ 915728 h 4038307"/>
              <a:gd name="connsiteX3-849" fmla="*/ 3778814 w 12215937"/>
              <a:gd name="connsiteY3-850" fmla="*/ 886542 h 4038307"/>
              <a:gd name="connsiteX4-851" fmla="*/ 4430567 w 12215937"/>
              <a:gd name="connsiteY4-852" fmla="*/ 497435 h 4038307"/>
              <a:gd name="connsiteX5-853" fmla="*/ 5374150 w 12215937"/>
              <a:gd name="connsiteY5-854" fmla="*/ 643350 h 4038307"/>
              <a:gd name="connsiteX6-855" fmla="*/ 6385827 w 12215937"/>
              <a:gd name="connsiteY6-856" fmla="*/ 439070 h 4038307"/>
              <a:gd name="connsiteX7-857" fmla="*/ 9167936 w 12215937"/>
              <a:gd name="connsiteY7-858" fmla="*/ 1110277 h 4038307"/>
              <a:gd name="connsiteX8-859" fmla="*/ 11084286 w 12215937"/>
              <a:gd name="connsiteY8-860" fmla="*/ 623894 h 4038307"/>
              <a:gd name="connsiteX9-861" fmla="*/ 11872227 w 12215937"/>
              <a:gd name="connsiteY9-862" fmla="*/ 351520 h 4038307"/>
              <a:gd name="connsiteX10-863" fmla="*/ 12215937 w 12215937"/>
              <a:gd name="connsiteY10-864" fmla="*/ 567229 h 4038307"/>
              <a:gd name="connsiteX11-865" fmla="*/ 12196482 w 12215937"/>
              <a:gd name="connsiteY11-866" fmla="*/ 4038307 h 4038307"/>
              <a:gd name="connsiteX12-867" fmla="*/ 0 w 12215937"/>
              <a:gd name="connsiteY12-868" fmla="*/ 4038307 h 4038307"/>
              <a:gd name="connsiteX13-869" fmla="*/ 9727 w 12215937"/>
              <a:gd name="connsiteY13-870" fmla="*/ 41935 h 4038307"/>
              <a:gd name="connsiteX0-871" fmla="*/ 9727 w 12215937"/>
              <a:gd name="connsiteY0-872" fmla="*/ 41935 h 4038307"/>
              <a:gd name="connsiteX1-873" fmla="*/ 899426 w 12215937"/>
              <a:gd name="connsiteY1-874" fmla="*/ 604444 h 4038307"/>
              <a:gd name="connsiteX2-875" fmla="*/ 2232117 w 12215937"/>
              <a:gd name="connsiteY2-876" fmla="*/ 915728 h 4038307"/>
              <a:gd name="connsiteX3-877" fmla="*/ 3778814 w 12215937"/>
              <a:gd name="connsiteY3-878" fmla="*/ 886542 h 4038307"/>
              <a:gd name="connsiteX4-879" fmla="*/ 4430567 w 12215937"/>
              <a:gd name="connsiteY4-880" fmla="*/ 497435 h 4038307"/>
              <a:gd name="connsiteX5-881" fmla="*/ 5374150 w 12215937"/>
              <a:gd name="connsiteY5-882" fmla="*/ 643350 h 4038307"/>
              <a:gd name="connsiteX6-883" fmla="*/ 6385827 w 12215937"/>
              <a:gd name="connsiteY6-884" fmla="*/ 439070 h 4038307"/>
              <a:gd name="connsiteX7-885" fmla="*/ 9167936 w 12215937"/>
              <a:gd name="connsiteY7-886" fmla="*/ 1110277 h 4038307"/>
              <a:gd name="connsiteX8-887" fmla="*/ 11084286 w 12215937"/>
              <a:gd name="connsiteY8-888" fmla="*/ 623894 h 4038307"/>
              <a:gd name="connsiteX9-889" fmla="*/ 11872227 w 12215937"/>
              <a:gd name="connsiteY9-890" fmla="*/ 351520 h 4038307"/>
              <a:gd name="connsiteX10-891" fmla="*/ 12215937 w 12215937"/>
              <a:gd name="connsiteY10-892" fmla="*/ 567229 h 4038307"/>
              <a:gd name="connsiteX11-893" fmla="*/ 12196482 w 12215937"/>
              <a:gd name="connsiteY11-894" fmla="*/ 4038307 h 4038307"/>
              <a:gd name="connsiteX12-895" fmla="*/ 0 w 12215937"/>
              <a:gd name="connsiteY12-896" fmla="*/ 4038307 h 4038307"/>
              <a:gd name="connsiteX13-897" fmla="*/ 9727 w 12215937"/>
              <a:gd name="connsiteY13-898" fmla="*/ 41935 h 4038307"/>
              <a:gd name="connsiteX0-899" fmla="*/ 9727 w 12215937"/>
              <a:gd name="connsiteY0-900" fmla="*/ 41935 h 4038307"/>
              <a:gd name="connsiteX1-901" fmla="*/ 899426 w 12215937"/>
              <a:gd name="connsiteY1-902" fmla="*/ 604444 h 4038307"/>
              <a:gd name="connsiteX2-903" fmla="*/ 2232117 w 12215937"/>
              <a:gd name="connsiteY2-904" fmla="*/ 915728 h 4038307"/>
              <a:gd name="connsiteX3-905" fmla="*/ 3778814 w 12215937"/>
              <a:gd name="connsiteY3-906" fmla="*/ 886542 h 4038307"/>
              <a:gd name="connsiteX4-907" fmla="*/ 4430567 w 12215937"/>
              <a:gd name="connsiteY4-908" fmla="*/ 497435 h 4038307"/>
              <a:gd name="connsiteX5-909" fmla="*/ 5374150 w 12215937"/>
              <a:gd name="connsiteY5-910" fmla="*/ 643350 h 4038307"/>
              <a:gd name="connsiteX6-911" fmla="*/ 6385827 w 12215937"/>
              <a:gd name="connsiteY6-912" fmla="*/ 439070 h 4038307"/>
              <a:gd name="connsiteX7-913" fmla="*/ 9167936 w 12215937"/>
              <a:gd name="connsiteY7-914" fmla="*/ 1110277 h 4038307"/>
              <a:gd name="connsiteX8-915" fmla="*/ 11084286 w 12215937"/>
              <a:gd name="connsiteY8-916" fmla="*/ 623894 h 4038307"/>
              <a:gd name="connsiteX9-917" fmla="*/ 11872227 w 12215937"/>
              <a:gd name="connsiteY9-918" fmla="*/ 351520 h 4038307"/>
              <a:gd name="connsiteX10-919" fmla="*/ 12215937 w 12215937"/>
              <a:gd name="connsiteY10-920" fmla="*/ 61390 h 4038307"/>
              <a:gd name="connsiteX11-921" fmla="*/ 12196482 w 12215937"/>
              <a:gd name="connsiteY11-922" fmla="*/ 4038307 h 4038307"/>
              <a:gd name="connsiteX12-923" fmla="*/ 0 w 12215937"/>
              <a:gd name="connsiteY12-924" fmla="*/ 4038307 h 4038307"/>
              <a:gd name="connsiteX13-925" fmla="*/ 9727 w 12215937"/>
              <a:gd name="connsiteY13-926" fmla="*/ 41935 h 4038307"/>
              <a:gd name="connsiteX0-927" fmla="*/ 9727 w 12215937"/>
              <a:gd name="connsiteY0-928" fmla="*/ 41935 h 4038307"/>
              <a:gd name="connsiteX1-929" fmla="*/ 899426 w 12215937"/>
              <a:gd name="connsiteY1-930" fmla="*/ 604444 h 4038307"/>
              <a:gd name="connsiteX2-931" fmla="*/ 2232117 w 12215937"/>
              <a:gd name="connsiteY2-932" fmla="*/ 915728 h 4038307"/>
              <a:gd name="connsiteX3-933" fmla="*/ 3778814 w 12215937"/>
              <a:gd name="connsiteY3-934" fmla="*/ 886542 h 4038307"/>
              <a:gd name="connsiteX4-935" fmla="*/ 4430567 w 12215937"/>
              <a:gd name="connsiteY4-936" fmla="*/ 497435 h 4038307"/>
              <a:gd name="connsiteX5-937" fmla="*/ 5374150 w 12215937"/>
              <a:gd name="connsiteY5-938" fmla="*/ 643350 h 4038307"/>
              <a:gd name="connsiteX6-939" fmla="*/ 6385827 w 12215937"/>
              <a:gd name="connsiteY6-940" fmla="*/ 439070 h 4038307"/>
              <a:gd name="connsiteX7-941" fmla="*/ 9167936 w 12215937"/>
              <a:gd name="connsiteY7-942" fmla="*/ 1110277 h 4038307"/>
              <a:gd name="connsiteX8-943" fmla="*/ 11094013 w 12215937"/>
              <a:gd name="connsiteY8-944" fmla="*/ 711443 h 4038307"/>
              <a:gd name="connsiteX9-945" fmla="*/ 11872227 w 12215937"/>
              <a:gd name="connsiteY9-946" fmla="*/ 351520 h 4038307"/>
              <a:gd name="connsiteX10-947" fmla="*/ 12215937 w 12215937"/>
              <a:gd name="connsiteY10-948" fmla="*/ 61390 h 4038307"/>
              <a:gd name="connsiteX11-949" fmla="*/ 12196482 w 12215937"/>
              <a:gd name="connsiteY11-950" fmla="*/ 4038307 h 4038307"/>
              <a:gd name="connsiteX12-951" fmla="*/ 0 w 12215937"/>
              <a:gd name="connsiteY12-952" fmla="*/ 4038307 h 4038307"/>
              <a:gd name="connsiteX13-953" fmla="*/ 9727 w 12215937"/>
              <a:gd name="connsiteY13-954" fmla="*/ 41935 h 4038307"/>
              <a:gd name="connsiteX0-955" fmla="*/ 9727 w 12215937"/>
              <a:gd name="connsiteY0-956" fmla="*/ 41935 h 4038307"/>
              <a:gd name="connsiteX1-957" fmla="*/ 899426 w 12215937"/>
              <a:gd name="connsiteY1-958" fmla="*/ 604444 h 4038307"/>
              <a:gd name="connsiteX2-959" fmla="*/ 2232117 w 12215937"/>
              <a:gd name="connsiteY2-960" fmla="*/ 915728 h 4038307"/>
              <a:gd name="connsiteX3-961" fmla="*/ 3778814 w 12215937"/>
              <a:gd name="connsiteY3-962" fmla="*/ 886542 h 4038307"/>
              <a:gd name="connsiteX4-963" fmla="*/ 4430567 w 12215937"/>
              <a:gd name="connsiteY4-964" fmla="*/ 497435 h 4038307"/>
              <a:gd name="connsiteX5-965" fmla="*/ 5374150 w 12215937"/>
              <a:gd name="connsiteY5-966" fmla="*/ 643350 h 4038307"/>
              <a:gd name="connsiteX6-967" fmla="*/ 6385827 w 12215937"/>
              <a:gd name="connsiteY6-968" fmla="*/ 439070 h 4038307"/>
              <a:gd name="connsiteX7-969" fmla="*/ 9167936 w 12215937"/>
              <a:gd name="connsiteY7-970" fmla="*/ 1110277 h 4038307"/>
              <a:gd name="connsiteX8-971" fmla="*/ 11094013 w 12215937"/>
              <a:gd name="connsiteY8-972" fmla="*/ 711443 h 4038307"/>
              <a:gd name="connsiteX9-973" fmla="*/ 11872227 w 12215937"/>
              <a:gd name="connsiteY9-974" fmla="*/ 351520 h 4038307"/>
              <a:gd name="connsiteX10-975" fmla="*/ 12215937 w 12215937"/>
              <a:gd name="connsiteY10-976" fmla="*/ 61390 h 4038307"/>
              <a:gd name="connsiteX11-977" fmla="*/ 12196482 w 12215937"/>
              <a:gd name="connsiteY11-978" fmla="*/ 4038307 h 4038307"/>
              <a:gd name="connsiteX12-979" fmla="*/ 0 w 12215937"/>
              <a:gd name="connsiteY12-980" fmla="*/ 4038307 h 4038307"/>
              <a:gd name="connsiteX13-981" fmla="*/ 9727 w 12215937"/>
              <a:gd name="connsiteY13-982" fmla="*/ 41935 h 4038307"/>
              <a:gd name="connsiteX0-983" fmla="*/ 9727 w 12215937"/>
              <a:gd name="connsiteY0-984" fmla="*/ 41935 h 4038307"/>
              <a:gd name="connsiteX1-985" fmla="*/ 899426 w 12215937"/>
              <a:gd name="connsiteY1-986" fmla="*/ 604444 h 4038307"/>
              <a:gd name="connsiteX2-987" fmla="*/ 2232117 w 12215937"/>
              <a:gd name="connsiteY2-988" fmla="*/ 915728 h 4038307"/>
              <a:gd name="connsiteX3-989" fmla="*/ 3778814 w 12215937"/>
              <a:gd name="connsiteY3-990" fmla="*/ 886542 h 4038307"/>
              <a:gd name="connsiteX4-991" fmla="*/ 4430567 w 12215937"/>
              <a:gd name="connsiteY4-992" fmla="*/ 497435 h 4038307"/>
              <a:gd name="connsiteX5-993" fmla="*/ 5374150 w 12215937"/>
              <a:gd name="connsiteY5-994" fmla="*/ 643350 h 4038307"/>
              <a:gd name="connsiteX6-995" fmla="*/ 6385827 w 12215937"/>
              <a:gd name="connsiteY6-996" fmla="*/ 439070 h 4038307"/>
              <a:gd name="connsiteX7-997" fmla="*/ 9167936 w 12215937"/>
              <a:gd name="connsiteY7-998" fmla="*/ 1110277 h 4038307"/>
              <a:gd name="connsiteX8-999" fmla="*/ 11094013 w 12215937"/>
              <a:gd name="connsiteY8-1000" fmla="*/ 711443 h 4038307"/>
              <a:gd name="connsiteX9-1001" fmla="*/ 11872227 w 12215937"/>
              <a:gd name="connsiteY9-1002" fmla="*/ 351520 h 4038307"/>
              <a:gd name="connsiteX10-1003" fmla="*/ 12215937 w 12215937"/>
              <a:gd name="connsiteY10-1004" fmla="*/ 61390 h 4038307"/>
              <a:gd name="connsiteX11-1005" fmla="*/ 12196482 w 12215937"/>
              <a:gd name="connsiteY11-1006" fmla="*/ 4038307 h 4038307"/>
              <a:gd name="connsiteX12-1007" fmla="*/ 0 w 12215937"/>
              <a:gd name="connsiteY12-1008" fmla="*/ 4038307 h 4038307"/>
              <a:gd name="connsiteX13-1009" fmla="*/ 9727 w 12215937"/>
              <a:gd name="connsiteY13-1010" fmla="*/ 41935 h 4038307"/>
              <a:gd name="connsiteX0-1011" fmla="*/ 9727 w 12215937"/>
              <a:gd name="connsiteY0-1012" fmla="*/ 41935 h 4038307"/>
              <a:gd name="connsiteX1-1013" fmla="*/ 899426 w 12215937"/>
              <a:gd name="connsiteY1-1014" fmla="*/ 604444 h 4038307"/>
              <a:gd name="connsiteX2-1015" fmla="*/ 2232117 w 12215937"/>
              <a:gd name="connsiteY2-1016" fmla="*/ 915728 h 4038307"/>
              <a:gd name="connsiteX3-1017" fmla="*/ 3778814 w 12215937"/>
              <a:gd name="connsiteY3-1018" fmla="*/ 886542 h 4038307"/>
              <a:gd name="connsiteX4-1019" fmla="*/ 4430567 w 12215937"/>
              <a:gd name="connsiteY4-1020" fmla="*/ 497435 h 4038307"/>
              <a:gd name="connsiteX5-1021" fmla="*/ 5374150 w 12215937"/>
              <a:gd name="connsiteY5-1022" fmla="*/ 643350 h 4038307"/>
              <a:gd name="connsiteX6-1023" fmla="*/ 6385827 w 12215937"/>
              <a:gd name="connsiteY6-1024" fmla="*/ 439070 h 4038307"/>
              <a:gd name="connsiteX7-1025" fmla="*/ 9167936 w 12215937"/>
              <a:gd name="connsiteY7-1026" fmla="*/ 1110277 h 4038307"/>
              <a:gd name="connsiteX8-1027" fmla="*/ 11094013 w 12215937"/>
              <a:gd name="connsiteY8-1028" fmla="*/ 711443 h 4038307"/>
              <a:gd name="connsiteX9-1029" fmla="*/ 11950048 w 12215937"/>
              <a:gd name="connsiteY9-1030" fmla="*/ 409886 h 4038307"/>
              <a:gd name="connsiteX10-1031" fmla="*/ 12215937 w 12215937"/>
              <a:gd name="connsiteY10-1032" fmla="*/ 61390 h 4038307"/>
              <a:gd name="connsiteX11-1033" fmla="*/ 12196482 w 12215937"/>
              <a:gd name="connsiteY11-1034" fmla="*/ 4038307 h 4038307"/>
              <a:gd name="connsiteX12-1035" fmla="*/ 0 w 12215937"/>
              <a:gd name="connsiteY12-1036" fmla="*/ 4038307 h 4038307"/>
              <a:gd name="connsiteX13-1037" fmla="*/ 9727 w 12215937"/>
              <a:gd name="connsiteY13-1038" fmla="*/ 41935 h 4038307"/>
              <a:gd name="connsiteX0-1039" fmla="*/ 9727 w 12215937"/>
              <a:gd name="connsiteY0-1040" fmla="*/ 41935 h 4038307"/>
              <a:gd name="connsiteX1-1041" fmla="*/ 899426 w 12215937"/>
              <a:gd name="connsiteY1-1042" fmla="*/ 604444 h 4038307"/>
              <a:gd name="connsiteX2-1043" fmla="*/ 2232117 w 12215937"/>
              <a:gd name="connsiteY2-1044" fmla="*/ 915728 h 4038307"/>
              <a:gd name="connsiteX3-1045" fmla="*/ 3778814 w 12215937"/>
              <a:gd name="connsiteY3-1046" fmla="*/ 886542 h 4038307"/>
              <a:gd name="connsiteX4-1047" fmla="*/ 4430567 w 12215937"/>
              <a:gd name="connsiteY4-1048" fmla="*/ 497435 h 4038307"/>
              <a:gd name="connsiteX5-1049" fmla="*/ 5374150 w 12215937"/>
              <a:gd name="connsiteY5-1050" fmla="*/ 643350 h 4038307"/>
              <a:gd name="connsiteX6-1051" fmla="*/ 6385827 w 12215937"/>
              <a:gd name="connsiteY6-1052" fmla="*/ 439070 h 4038307"/>
              <a:gd name="connsiteX7-1053" fmla="*/ 9167936 w 12215937"/>
              <a:gd name="connsiteY7-1054" fmla="*/ 1110277 h 4038307"/>
              <a:gd name="connsiteX8-1055" fmla="*/ 11094013 w 12215937"/>
              <a:gd name="connsiteY8-1056" fmla="*/ 711443 h 4038307"/>
              <a:gd name="connsiteX9-1057" fmla="*/ 11950048 w 12215937"/>
              <a:gd name="connsiteY9-1058" fmla="*/ 351520 h 4038307"/>
              <a:gd name="connsiteX10-1059" fmla="*/ 12215937 w 12215937"/>
              <a:gd name="connsiteY10-1060" fmla="*/ 61390 h 4038307"/>
              <a:gd name="connsiteX11-1061" fmla="*/ 12196482 w 12215937"/>
              <a:gd name="connsiteY11-1062" fmla="*/ 4038307 h 4038307"/>
              <a:gd name="connsiteX12-1063" fmla="*/ 0 w 12215937"/>
              <a:gd name="connsiteY12-1064" fmla="*/ 4038307 h 4038307"/>
              <a:gd name="connsiteX13-1065" fmla="*/ 9727 w 12215937"/>
              <a:gd name="connsiteY13-1066" fmla="*/ 41935 h 4038307"/>
              <a:gd name="connsiteX0-1067" fmla="*/ 9727 w 12215937"/>
              <a:gd name="connsiteY0-1068" fmla="*/ 41935 h 4038307"/>
              <a:gd name="connsiteX1-1069" fmla="*/ 899426 w 12215937"/>
              <a:gd name="connsiteY1-1070" fmla="*/ 604444 h 4038307"/>
              <a:gd name="connsiteX2-1071" fmla="*/ 2232117 w 12215937"/>
              <a:gd name="connsiteY2-1072" fmla="*/ 915728 h 4038307"/>
              <a:gd name="connsiteX3-1073" fmla="*/ 3778814 w 12215937"/>
              <a:gd name="connsiteY3-1074" fmla="*/ 886542 h 4038307"/>
              <a:gd name="connsiteX4-1075" fmla="*/ 4430567 w 12215937"/>
              <a:gd name="connsiteY4-1076" fmla="*/ 497435 h 4038307"/>
              <a:gd name="connsiteX5-1077" fmla="*/ 5374150 w 12215937"/>
              <a:gd name="connsiteY5-1078" fmla="*/ 643350 h 4038307"/>
              <a:gd name="connsiteX6-1079" fmla="*/ 6385827 w 12215937"/>
              <a:gd name="connsiteY6-1080" fmla="*/ 439070 h 4038307"/>
              <a:gd name="connsiteX7-1081" fmla="*/ 9167936 w 12215937"/>
              <a:gd name="connsiteY7-1082" fmla="*/ 1110277 h 4038307"/>
              <a:gd name="connsiteX8-1083" fmla="*/ 11094013 w 12215937"/>
              <a:gd name="connsiteY8-1084" fmla="*/ 711443 h 4038307"/>
              <a:gd name="connsiteX9-1085" fmla="*/ 11950048 w 12215937"/>
              <a:gd name="connsiteY9-1086" fmla="*/ 351520 h 4038307"/>
              <a:gd name="connsiteX10-1087" fmla="*/ 12215937 w 12215937"/>
              <a:gd name="connsiteY10-1088" fmla="*/ 61390 h 4038307"/>
              <a:gd name="connsiteX11-1089" fmla="*/ 12196482 w 12215937"/>
              <a:gd name="connsiteY11-1090" fmla="*/ 4038307 h 4038307"/>
              <a:gd name="connsiteX12-1091" fmla="*/ 0 w 12215937"/>
              <a:gd name="connsiteY12-1092" fmla="*/ 4038307 h 4038307"/>
              <a:gd name="connsiteX13-1093" fmla="*/ 9727 w 12215937"/>
              <a:gd name="connsiteY13-1094" fmla="*/ 41935 h 4038307"/>
              <a:gd name="connsiteX0-1095" fmla="*/ 9727 w 12215937"/>
              <a:gd name="connsiteY0-1096" fmla="*/ 41935 h 4038307"/>
              <a:gd name="connsiteX1-1097" fmla="*/ 899426 w 12215937"/>
              <a:gd name="connsiteY1-1098" fmla="*/ 604444 h 4038307"/>
              <a:gd name="connsiteX2-1099" fmla="*/ 2232117 w 12215937"/>
              <a:gd name="connsiteY2-1100" fmla="*/ 915728 h 4038307"/>
              <a:gd name="connsiteX3-1101" fmla="*/ 3778814 w 12215937"/>
              <a:gd name="connsiteY3-1102" fmla="*/ 886542 h 4038307"/>
              <a:gd name="connsiteX4-1103" fmla="*/ 4430567 w 12215937"/>
              <a:gd name="connsiteY4-1104" fmla="*/ 497435 h 4038307"/>
              <a:gd name="connsiteX5-1105" fmla="*/ 5374150 w 12215937"/>
              <a:gd name="connsiteY5-1106" fmla="*/ 643350 h 4038307"/>
              <a:gd name="connsiteX6-1107" fmla="*/ 6385827 w 12215937"/>
              <a:gd name="connsiteY6-1108" fmla="*/ 439070 h 4038307"/>
              <a:gd name="connsiteX7-1109" fmla="*/ 7397503 w 12215937"/>
              <a:gd name="connsiteY7-1110" fmla="*/ 974090 h 4038307"/>
              <a:gd name="connsiteX8-1111" fmla="*/ 9167936 w 12215937"/>
              <a:gd name="connsiteY8-1112" fmla="*/ 1110277 h 4038307"/>
              <a:gd name="connsiteX9-1113" fmla="*/ 11094013 w 12215937"/>
              <a:gd name="connsiteY9-1114" fmla="*/ 711443 h 4038307"/>
              <a:gd name="connsiteX10-1115" fmla="*/ 11950048 w 12215937"/>
              <a:gd name="connsiteY10-1116" fmla="*/ 351520 h 4038307"/>
              <a:gd name="connsiteX11-1117" fmla="*/ 12215937 w 12215937"/>
              <a:gd name="connsiteY11-1118" fmla="*/ 61390 h 4038307"/>
              <a:gd name="connsiteX12-1119" fmla="*/ 12196482 w 12215937"/>
              <a:gd name="connsiteY12-1120" fmla="*/ 4038307 h 4038307"/>
              <a:gd name="connsiteX13-1121" fmla="*/ 0 w 12215937"/>
              <a:gd name="connsiteY13-1122" fmla="*/ 4038307 h 4038307"/>
              <a:gd name="connsiteX14" fmla="*/ 9727 w 12215937"/>
              <a:gd name="connsiteY14" fmla="*/ 41935 h 4038307"/>
              <a:gd name="connsiteX0-1123" fmla="*/ 9727 w 12215937"/>
              <a:gd name="connsiteY0-1124" fmla="*/ 41935 h 4038307"/>
              <a:gd name="connsiteX1-1125" fmla="*/ 899426 w 12215937"/>
              <a:gd name="connsiteY1-1126" fmla="*/ 604444 h 4038307"/>
              <a:gd name="connsiteX2-1127" fmla="*/ 2232117 w 12215937"/>
              <a:gd name="connsiteY2-1128" fmla="*/ 915728 h 4038307"/>
              <a:gd name="connsiteX3-1129" fmla="*/ 3778814 w 12215937"/>
              <a:gd name="connsiteY3-1130" fmla="*/ 886542 h 4038307"/>
              <a:gd name="connsiteX4-1131" fmla="*/ 4430567 w 12215937"/>
              <a:gd name="connsiteY4-1132" fmla="*/ 497435 h 4038307"/>
              <a:gd name="connsiteX5-1133" fmla="*/ 5374150 w 12215937"/>
              <a:gd name="connsiteY5-1134" fmla="*/ 643350 h 4038307"/>
              <a:gd name="connsiteX6-1135" fmla="*/ 6385827 w 12215937"/>
              <a:gd name="connsiteY6-1136" fmla="*/ 439070 h 4038307"/>
              <a:gd name="connsiteX7-1137" fmla="*/ 7280771 w 12215937"/>
              <a:gd name="connsiteY7-1138" fmla="*/ 1207554 h 4038307"/>
              <a:gd name="connsiteX8-1139" fmla="*/ 9167936 w 12215937"/>
              <a:gd name="connsiteY8-1140" fmla="*/ 1110277 h 4038307"/>
              <a:gd name="connsiteX9-1141" fmla="*/ 11094013 w 12215937"/>
              <a:gd name="connsiteY9-1142" fmla="*/ 711443 h 4038307"/>
              <a:gd name="connsiteX10-1143" fmla="*/ 11950048 w 12215937"/>
              <a:gd name="connsiteY10-1144" fmla="*/ 351520 h 4038307"/>
              <a:gd name="connsiteX11-1145" fmla="*/ 12215937 w 12215937"/>
              <a:gd name="connsiteY11-1146" fmla="*/ 61390 h 4038307"/>
              <a:gd name="connsiteX12-1147" fmla="*/ 12196482 w 12215937"/>
              <a:gd name="connsiteY12-1148" fmla="*/ 4038307 h 4038307"/>
              <a:gd name="connsiteX13-1149" fmla="*/ 0 w 12215937"/>
              <a:gd name="connsiteY13-1150" fmla="*/ 4038307 h 4038307"/>
              <a:gd name="connsiteX14-1151" fmla="*/ 9727 w 12215937"/>
              <a:gd name="connsiteY14-1152" fmla="*/ 41935 h 4038307"/>
              <a:gd name="connsiteX0-1153" fmla="*/ 9727 w 12215937"/>
              <a:gd name="connsiteY0-1154" fmla="*/ 41935 h 4038307"/>
              <a:gd name="connsiteX1-1155" fmla="*/ 899426 w 12215937"/>
              <a:gd name="connsiteY1-1156" fmla="*/ 604444 h 4038307"/>
              <a:gd name="connsiteX2-1157" fmla="*/ 2232117 w 12215937"/>
              <a:gd name="connsiteY2-1158" fmla="*/ 915728 h 4038307"/>
              <a:gd name="connsiteX3-1159" fmla="*/ 3778814 w 12215937"/>
              <a:gd name="connsiteY3-1160" fmla="*/ 886542 h 4038307"/>
              <a:gd name="connsiteX4-1161" fmla="*/ 4430567 w 12215937"/>
              <a:gd name="connsiteY4-1162" fmla="*/ 497435 h 4038307"/>
              <a:gd name="connsiteX5-1163" fmla="*/ 5374150 w 12215937"/>
              <a:gd name="connsiteY5-1164" fmla="*/ 643350 h 4038307"/>
              <a:gd name="connsiteX6-1165" fmla="*/ 6337188 w 12215937"/>
              <a:gd name="connsiteY6-1166" fmla="*/ 409887 h 4038307"/>
              <a:gd name="connsiteX7-1167" fmla="*/ 7280771 w 12215937"/>
              <a:gd name="connsiteY7-1168" fmla="*/ 1207554 h 4038307"/>
              <a:gd name="connsiteX8-1169" fmla="*/ 9167936 w 12215937"/>
              <a:gd name="connsiteY8-1170" fmla="*/ 1110277 h 4038307"/>
              <a:gd name="connsiteX9-1171" fmla="*/ 11094013 w 12215937"/>
              <a:gd name="connsiteY9-1172" fmla="*/ 711443 h 4038307"/>
              <a:gd name="connsiteX10-1173" fmla="*/ 11950048 w 12215937"/>
              <a:gd name="connsiteY10-1174" fmla="*/ 351520 h 4038307"/>
              <a:gd name="connsiteX11-1175" fmla="*/ 12215937 w 12215937"/>
              <a:gd name="connsiteY11-1176" fmla="*/ 61390 h 4038307"/>
              <a:gd name="connsiteX12-1177" fmla="*/ 12196482 w 12215937"/>
              <a:gd name="connsiteY12-1178" fmla="*/ 4038307 h 4038307"/>
              <a:gd name="connsiteX13-1179" fmla="*/ 0 w 12215937"/>
              <a:gd name="connsiteY13-1180" fmla="*/ 4038307 h 4038307"/>
              <a:gd name="connsiteX14-1181" fmla="*/ 9727 w 12215937"/>
              <a:gd name="connsiteY14-1182" fmla="*/ 41935 h 4038307"/>
              <a:gd name="connsiteX0-1183" fmla="*/ 9727 w 12215937"/>
              <a:gd name="connsiteY0-1184" fmla="*/ 41935 h 4038307"/>
              <a:gd name="connsiteX1-1185" fmla="*/ 899426 w 12215937"/>
              <a:gd name="connsiteY1-1186" fmla="*/ 604444 h 4038307"/>
              <a:gd name="connsiteX2-1187" fmla="*/ 2232117 w 12215937"/>
              <a:gd name="connsiteY2-1188" fmla="*/ 915728 h 4038307"/>
              <a:gd name="connsiteX3-1189" fmla="*/ 3778814 w 12215937"/>
              <a:gd name="connsiteY3-1190" fmla="*/ 886542 h 4038307"/>
              <a:gd name="connsiteX4-1191" fmla="*/ 4430567 w 12215937"/>
              <a:gd name="connsiteY4-1192" fmla="*/ 497435 h 4038307"/>
              <a:gd name="connsiteX5-1193" fmla="*/ 5374150 w 12215937"/>
              <a:gd name="connsiteY5-1194" fmla="*/ 643350 h 4038307"/>
              <a:gd name="connsiteX6-1195" fmla="*/ 6035631 w 12215937"/>
              <a:gd name="connsiteY6-1196" fmla="*/ 322337 h 4038307"/>
              <a:gd name="connsiteX7-1197" fmla="*/ 6337188 w 12215937"/>
              <a:gd name="connsiteY7-1198" fmla="*/ 409887 h 4038307"/>
              <a:gd name="connsiteX8-1199" fmla="*/ 7280771 w 12215937"/>
              <a:gd name="connsiteY8-1200" fmla="*/ 1207554 h 4038307"/>
              <a:gd name="connsiteX9-1201" fmla="*/ 9167936 w 12215937"/>
              <a:gd name="connsiteY9-1202" fmla="*/ 1110277 h 4038307"/>
              <a:gd name="connsiteX10-1203" fmla="*/ 11094013 w 12215937"/>
              <a:gd name="connsiteY10-1204" fmla="*/ 711443 h 4038307"/>
              <a:gd name="connsiteX11-1205" fmla="*/ 11950048 w 12215937"/>
              <a:gd name="connsiteY11-1206" fmla="*/ 351520 h 4038307"/>
              <a:gd name="connsiteX12-1207" fmla="*/ 12215937 w 12215937"/>
              <a:gd name="connsiteY12-1208" fmla="*/ 61390 h 4038307"/>
              <a:gd name="connsiteX13-1209" fmla="*/ 12196482 w 12215937"/>
              <a:gd name="connsiteY13-1210" fmla="*/ 4038307 h 4038307"/>
              <a:gd name="connsiteX14-1211" fmla="*/ 0 w 12215937"/>
              <a:gd name="connsiteY14-1212" fmla="*/ 4038307 h 4038307"/>
              <a:gd name="connsiteX15" fmla="*/ 9727 w 12215937"/>
              <a:gd name="connsiteY15" fmla="*/ 41935 h 4038307"/>
              <a:gd name="connsiteX0-1213" fmla="*/ 9727 w 12215937"/>
              <a:gd name="connsiteY0-1214" fmla="*/ 41935 h 4038307"/>
              <a:gd name="connsiteX1-1215" fmla="*/ 899426 w 12215937"/>
              <a:gd name="connsiteY1-1216" fmla="*/ 604444 h 4038307"/>
              <a:gd name="connsiteX2-1217" fmla="*/ 2232117 w 12215937"/>
              <a:gd name="connsiteY2-1218" fmla="*/ 915728 h 4038307"/>
              <a:gd name="connsiteX3-1219" fmla="*/ 3778814 w 12215937"/>
              <a:gd name="connsiteY3-1220" fmla="*/ 886542 h 4038307"/>
              <a:gd name="connsiteX4-1221" fmla="*/ 4430567 w 12215937"/>
              <a:gd name="connsiteY4-1222" fmla="*/ 497435 h 4038307"/>
              <a:gd name="connsiteX5-1223" fmla="*/ 5374150 w 12215937"/>
              <a:gd name="connsiteY5-1224" fmla="*/ 643350 h 4038307"/>
              <a:gd name="connsiteX6-1225" fmla="*/ 6035631 w 12215937"/>
              <a:gd name="connsiteY6-1226" fmla="*/ 322337 h 4038307"/>
              <a:gd name="connsiteX7-1227" fmla="*/ 6337188 w 12215937"/>
              <a:gd name="connsiteY7-1228" fmla="*/ 409887 h 4038307"/>
              <a:gd name="connsiteX8-1229" fmla="*/ 7280771 w 12215937"/>
              <a:gd name="connsiteY8-1230" fmla="*/ 1207554 h 4038307"/>
              <a:gd name="connsiteX9-1231" fmla="*/ 9167936 w 12215937"/>
              <a:gd name="connsiteY9-1232" fmla="*/ 1110277 h 4038307"/>
              <a:gd name="connsiteX10-1233" fmla="*/ 11094013 w 12215937"/>
              <a:gd name="connsiteY10-1234" fmla="*/ 711443 h 4038307"/>
              <a:gd name="connsiteX11-1235" fmla="*/ 11950048 w 12215937"/>
              <a:gd name="connsiteY11-1236" fmla="*/ 351520 h 4038307"/>
              <a:gd name="connsiteX12-1237" fmla="*/ 12215937 w 12215937"/>
              <a:gd name="connsiteY12-1238" fmla="*/ 61390 h 4038307"/>
              <a:gd name="connsiteX13-1239" fmla="*/ 12196482 w 12215937"/>
              <a:gd name="connsiteY13-1240" fmla="*/ 4038307 h 4038307"/>
              <a:gd name="connsiteX14-1241" fmla="*/ 0 w 12215937"/>
              <a:gd name="connsiteY14-1242" fmla="*/ 4038307 h 4038307"/>
              <a:gd name="connsiteX15-1243" fmla="*/ 9727 w 12215937"/>
              <a:gd name="connsiteY15-1244" fmla="*/ 41935 h 4038307"/>
              <a:gd name="connsiteX0-1245" fmla="*/ 9727 w 12215937"/>
              <a:gd name="connsiteY0-1246" fmla="*/ 41935 h 4038307"/>
              <a:gd name="connsiteX1-1247" fmla="*/ 899426 w 12215937"/>
              <a:gd name="connsiteY1-1248" fmla="*/ 604444 h 4038307"/>
              <a:gd name="connsiteX2-1249" fmla="*/ 2232117 w 12215937"/>
              <a:gd name="connsiteY2-1250" fmla="*/ 915728 h 4038307"/>
              <a:gd name="connsiteX3-1251" fmla="*/ 3778814 w 12215937"/>
              <a:gd name="connsiteY3-1252" fmla="*/ 886542 h 4038307"/>
              <a:gd name="connsiteX4-1253" fmla="*/ 4430567 w 12215937"/>
              <a:gd name="connsiteY4-1254" fmla="*/ 497435 h 4038307"/>
              <a:gd name="connsiteX5-1255" fmla="*/ 5374150 w 12215937"/>
              <a:gd name="connsiteY5-1256" fmla="*/ 643350 h 4038307"/>
              <a:gd name="connsiteX6-1257" fmla="*/ 6035631 w 12215937"/>
              <a:gd name="connsiteY6-1258" fmla="*/ 322337 h 4038307"/>
              <a:gd name="connsiteX7-1259" fmla="*/ 6337188 w 12215937"/>
              <a:gd name="connsiteY7-1260" fmla="*/ 409887 h 4038307"/>
              <a:gd name="connsiteX8-1261" fmla="*/ 6687384 w 12215937"/>
              <a:gd name="connsiteY8-1262" fmla="*/ 575256 h 4038307"/>
              <a:gd name="connsiteX9-1263" fmla="*/ 7280771 w 12215937"/>
              <a:gd name="connsiteY9-1264" fmla="*/ 1207554 h 4038307"/>
              <a:gd name="connsiteX10-1265" fmla="*/ 9167936 w 12215937"/>
              <a:gd name="connsiteY10-1266" fmla="*/ 1110277 h 4038307"/>
              <a:gd name="connsiteX11-1267" fmla="*/ 11094013 w 12215937"/>
              <a:gd name="connsiteY11-1268" fmla="*/ 711443 h 4038307"/>
              <a:gd name="connsiteX12-1269" fmla="*/ 11950048 w 12215937"/>
              <a:gd name="connsiteY12-1270" fmla="*/ 351520 h 4038307"/>
              <a:gd name="connsiteX13-1271" fmla="*/ 12215937 w 12215937"/>
              <a:gd name="connsiteY13-1272" fmla="*/ 61390 h 4038307"/>
              <a:gd name="connsiteX14-1273" fmla="*/ 12196482 w 12215937"/>
              <a:gd name="connsiteY14-1274" fmla="*/ 4038307 h 4038307"/>
              <a:gd name="connsiteX15-1275" fmla="*/ 0 w 12215937"/>
              <a:gd name="connsiteY15-1276" fmla="*/ 4038307 h 4038307"/>
              <a:gd name="connsiteX16" fmla="*/ 9727 w 12215937"/>
              <a:gd name="connsiteY16" fmla="*/ 41935 h 4038307"/>
              <a:gd name="connsiteX0-1277" fmla="*/ 9727 w 12215937"/>
              <a:gd name="connsiteY0-1278" fmla="*/ 41935 h 4038307"/>
              <a:gd name="connsiteX1-1279" fmla="*/ 899426 w 12215937"/>
              <a:gd name="connsiteY1-1280" fmla="*/ 604444 h 4038307"/>
              <a:gd name="connsiteX2-1281" fmla="*/ 2232117 w 12215937"/>
              <a:gd name="connsiteY2-1282" fmla="*/ 915728 h 4038307"/>
              <a:gd name="connsiteX3-1283" fmla="*/ 3778814 w 12215937"/>
              <a:gd name="connsiteY3-1284" fmla="*/ 886542 h 4038307"/>
              <a:gd name="connsiteX4-1285" fmla="*/ 4430567 w 12215937"/>
              <a:gd name="connsiteY4-1286" fmla="*/ 497435 h 4038307"/>
              <a:gd name="connsiteX5-1287" fmla="*/ 5374150 w 12215937"/>
              <a:gd name="connsiteY5-1288" fmla="*/ 643350 h 4038307"/>
              <a:gd name="connsiteX6-1289" fmla="*/ 6035631 w 12215937"/>
              <a:gd name="connsiteY6-1290" fmla="*/ 322337 h 4038307"/>
              <a:gd name="connsiteX7-1291" fmla="*/ 6337188 w 12215937"/>
              <a:gd name="connsiteY7-1292" fmla="*/ 409887 h 4038307"/>
              <a:gd name="connsiteX8-1293" fmla="*/ 6687384 w 12215937"/>
              <a:gd name="connsiteY8-1294" fmla="*/ 575256 h 4038307"/>
              <a:gd name="connsiteX9-1295" fmla="*/ 7232133 w 12215937"/>
              <a:gd name="connsiteY9-1296" fmla="*/ 1217282 h 4038307"/>
              <a:gd name="connsiteX10-1297" fmla="*/ 9167936 w 12215937"/>
              <a:gd name="connsiteY10-1298" fmla="*/ 1110277 h 4038307"/>
              <a:gd name="connsiteX11-1299" fmla="*/ 11094013 w 12215937"/>
              <a:gd name="connsiteY11-1300" fmla="*/ 711443 h 4038307"/>
              <a:gd name="connsiteX12-1301" fmla="*/ 11950048 w 12215937"/>
              <a:gd name="connsiteY12-1302" fmla="*/ 351520 h 4038307"/>
              <a:gd name="connsiteX13-1303" fmla="*/ 12215937 w 12215937"/>
              <a:gd name="connsiteY13-1304" fmla="*/ 61390 h 4038307"/>
              <a:gd name="connsiteX14-1305" fmla="*/ 12196482 w 12215937"/>
              <a:gd name="connsiteY14-1306" fmla="*/ 4038307 h 4038307"/>
              <a:gd name="connsiteX15-1307" fmla="*/ 0 w 12215937"/>
              <a:gd name="connsiteY15-1308" fmla="*/ 4038307 h 4038307"/>
              <a:gd name="connsiteX16-1309" fmla="*/ 9727 w 12215937"/>
              <a:gd name="connsiteY16-1310" fmla="*/ 41935 h 4038307"/>
              <a:gd name="connsiteX0-1311" fmla="*/ 9727 w 12215937"/>
              <a:gd name="connsiteY0-1312" fmla="*/ 41935 h 4038307"/>
              <a:gd name="connsiteX1-1313" fmla="*/ 899426 w 12215937"/>
              <a:gd name="connsiteY1-1314" fmla="*/ 604444 h 4038307"/>
              <a:gd name="connsiteX2-1315" fmla="*/ 2232117 w 12215937"/>
              <a:gd name="connsiteY2-1316" fmla="*/ 915728 h 4038307"/>
              <a:gd name="connsiteX3-1317" fmla="*/ 3778814 w 12215937"/>
              <a:gd name="connsiteY3-1318" fmla="*/ 886542 h 4038307"/>
              <a:gd name="connsiteX4-1319" fmla="*/ 4430567 w 12215937"/>
              <a:gd name="connsiteY4-1320" fmla="*/ 497435 h 4038307"/>
              <a:gd name="connsiteX5-1321" fmla="*/ 5374150 w 12215937"/>
              <a:gd name="connsiteY5-1322" fmla="*/ 643350 h 4038307"/>
              <a:gd name="connsiteX6-1323" fmla="*/ 6035631 w 12215937"/>
              <a:gd name="connsiteY6-1324" fmla="*/ 322337 h 4038307"/>
              <a:gd name="connsiteX7-1325" fmla="*/ 6337188 w 12215937"/>
              <a:gd name="connsiteY7-1326" fmla="*/ 409887 h 4038307"/>
              <a:gd name="connsiteX8-1327" fmla="*/ 6687384 w 12215937"/>
              <a:gd name="connsiteY8-1328" fmla="*/ 575256 h 4038307"/>
              <a:gd name="connsiteX9-1329" fmla="*/ 7232133 w 12215937"/>
              <a:gd name="connsiteY9-1330" fmla="*/ 1217282 h 4038307"/>
              <a:gd name="connsiteX10-1331" fmla="*/ 9167936 w 12215937"/>
              <a:gd name="connsiteY10-1332" fmla="*/ 1110277 h 4038307"/>
              <a:gd name="connsiteX11-1333" fmla="*/ 11094013 w 12215937"/>
              <a:gd name="connsiteY11-1334" fmla="*/ 711443 h 4038307"/>
              <a:gd name="connsiteX12-1335" fmla="*/ 11950048 w 12215937"/>
              <a:gd name="connsiteY12-1336" fmla="*/ 351520 h 4038307"/>
              <a:gd name="connsiteX13-1337" fmla="*/ 12215937 w 12215937"/>
              <a:gd name="connsiteY13-1338" fmla="*/ 61390 h 4038307"/>
              <a:gd name="connsiteX14-1339" fmla="*/ 12196482 w 12215937"/>
              <a:gd name="connsiteY14-1340" fmla="*/ 4038307 h 4038307"/>
              <a:gd name="connsiteX15-1341" fmla="*/ 0 w 12215937"/>
              <a:gd name="connsiteY15-1342" fmla="*/ 4038307 h 4038307"/>
              <a:gd name="connsiteX16-1343" fmla="*/ 9727 w 12215937"/>
              <a:gd name="connsiteY16-1344" fmla="*/ 41935 h 4038307"/>
              <a:gd name="connsiteX0-1345" fmla="*/ 9727 w 12215937"/>
              <a:gd name="connsiteY0-1346" fmla="*/ 41935 h 4038307"/>
              <a:gd name="connsiteX1-1347" fmla="*/ 899426 w 12215937"/>
              <a:gd name="connsiteY1-1348" fmla="*/ 604444 h 4038307"/>
              <a:gd name="connsiteX2-1349" fmla="*/ 2232117 w 12215937"/>
              <a:gd name="connsiteY2-1350" fmla="*/ 915728 h 4038307"/>
              <a:gd name="connsiteX3-1351" fmla="*/ 3778814 w 12215937"/>
              <a:gd name="connsiteY3-1352" fmla="*/ 886542 h 4038307"/>
              <a:gd name="connsiteX4-1353" fmla="*/ 4430567 w 12215937"/>
              <a:gd name="connsiteY4-1354" fmla="*/ 497435 h 4038307"/>
              <a:gd name="connsiteX5-1355" fmla="*/ 5374150 w 12215937"/>
              <a:gd name="connsiteY5-1356" fmla="*/ 643350 h 4038307"/>
              <a:gd name="connsiteX6-1357" fmla="*/ 6035631 w 12215937"/>
              <a:gd name="connsiteY6-1358" fmla="*/ 322337 h 4038307"/>
              <a:gd name="connsiteX7-1359" fmla="*/ 6337188 w 12215937"/>
              <a:gd name="connsiteY7-1360" fmla="*/ 409887 h 4038307"/>
              <a:gd name="connsiteX8-1361" fmla="*/ 6687384 w 12215937"/>
              <a:gd name="connsiteY8-1362" fmla="*/ 575256 h 4038307"/>
              <a:gd name="connsiteX9-1363" fmla="*/ 7232133 w 12215937"/>
              <a:gd name="connsiteY9-1364" fmla="*/ 1217282 h 4038307"/>
              <a:gd name="connsiteX10-1365" fmla="*/ 9167936 w 12215937"/>
              <a:gd name="connsiteY10-1366" fmla="*/ 1110277 h 4038307"/>
              <a:gd name="connsiteX11-1367" fmla="*/ 11094013 w 12215937"/>
              <a:gd name="connsiteY11-1368" fmla="*/ 711443 h 4038307"/>
              <a:gd name="connsiteX12-1369" fmla="*/ 11950048 w 12215937"/>
              <a:gd name="connsiteY12-1370" fmla="*/ 351520 h 4038307"/>
              <a:gd name="connsiteX13-1371" fmla="*/ 12215937 w 12215937"/>
              <a:gd name="connsiteY13-1372" fmla="*/ 61390 h 4038307"/>
              <a:gd name="connsiteX14-1373" fmla="*/ 12196482 w 12215937"/>
              <a:gd name="connsiteY14-1374" fmla="*/ 4038307 h 4038307"/>
              <a:gd name="connsiteX15-1375" fmla="*/ 0 w 12215937"/>
              <a:gd name="connsiteY15-1376" fmla="*/ 4038307 h 4038307"/>
              <a:gd name="connsiteX16-1377" fmla="*/ 9727 w 12215937"/>
              <a:gd name="connsiteY16-1378" fmla="*/ 41935 h 4038307"/>
              <a:gd name="connsiteX0-1379" fmla="*/ 9727 w 12215937"/>
              <a:gd name="connsiteY0-1380" fmla="*/ 41935 h 4038307"/>
              <a:gd name="connsiteX1-1381" fmla="*/ 899426 w 12215937"/>
              <a:gd name="connsiteY1-1382" fmla="*/ 604444 h 4038307"/>
              <a:gd name="connsiteX2-1383" fmla="*/ 2232117 w 12215937"/>
              <a:gd name="connsiteY2-1384" fmla="*/ 915728 h 4038307"/>
              <a:gd name="connsiteX3-1385" fmla="*/ 3778814 w 12215937"/>
              <a:gd name="connsiteY3-1386" fmla="*/ 886542 h 4038307"/>
              <a:gd name="connsiteX4-1387" fmla="*/ 4430567 w 12215937"/>
              <a:gd name="connsiteY4-1388" fmla="*/ 497435 h 4038307"/>
              <a:gd name="connsiteX5-1389" fmla="*/ 5374150 w 12215937"/>
              <a:gd name="connsiteY5-1390" fmla="*/ 643350 h 4038307"/>
              <a:gd name="connsiteX6-1391" fmla="*/ 6035631 w 12215937"/>
              <a:gd name="connsiteY6-1392" fmla="*/ 322337 h 4038307"/>
              <a:gd name="connsiteX7-1393" fmla="*/ 6337188 w 12215937"/>
              <a:gd name="connsiteY7-1394" fmla="*/ 409887 h 4038307"/>
              <a:gd name="connsiteX8-1395" fmla="*/ 6687384 w 12215937"/>
              <a:gd name="connsiteY8-1396" fmla="*/ 575256 h 4038307"/>
              <a:gd name="connsiteX9-1397" fmla="*/ 7271044 w 12215937"/>
              <a:gd name="connsiteY9-1398" fmla="*/ 1188099 h 4038307"/>
              <a:gd name="connsiteX10-1399" fmla="*/ 9167936 w 12215937"/>
              <a:gd name="connsiteY10-1400" fmla="*/ 1110277 h 4038307"/>
              <a:gd name="connsiteX11-1401" fmla="*/ 11094013 w 12215937"/>
              <a:gd name="connsiteY11-1402" fmla="*/ 711443 h 4038307"/>
              <a:gd name="connsiteX12-1403" fmla="*/ 11950048 w 12215937"/>
              <a:gd name="connsiteY12-1404" fmla="*/ 351520 h 4038307"/>
              <a:gd name="connsiteX13-1405" fmla="*/ 12215937 w 12215937"/>
              <a:gd name="connsiteY13-1406" fmla="*/ 61390 h 4038307"/>
              <a:gd name="connsiteX14-1407" fmla="*/ 12196482 w 12215937"/>
              <a:gd name="connsiteY14-1408" fmla="*/ 4038307 h 4038307"/>
              <a:gd name="connsiteX15-1409" fmla="*/ 0 w 12215937"/>
              <a:gd name="connsiteY15-1410" fmla="*/ 4038307 h 4038307"/>
              <a:gd name="connsiteX16-1411" fmla="*/ 9727 w 12215937"/>
              <a:gd name="connsiteY16-1412" fmla="*/ 41935 h 40383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51" y="connsiteY5-52"/>
              </a:cxn>
              <a:cxn ang="0">
                <a:pos x="connsiteX6-65" y="connsiteY6-66"/>
              </a:cxn>
              <a:cxn ang="0">
                <a:pos x="connsiteX7-277" y="connsiteY7-278"/>
              </a:cxn>
              <a:cxn ang="0">
                <a:pos x="connsiteX8-343" y="connsiteY8-344"/>
              </a:cxn>
              <a:cxn ang="0">
                <a:pos x="connsiteX9-489" y="connsiteY9-490"/>
              </a:cxn>
              <a:cxn ang="0">
                <a:pos x="connsiteX10-531" y="connsiteY10-532"/>
              </a:cxn>
              <a:cxn ang="0">
                <a:pos x="connsiteX11-665" y="connsiteY11-666"/>
              </a:cxn>
              <a:cxn ang="0">
                <a:pos x="connsiteX12-763" y="connsiteY12-764"/>
              </a:cxn>
              <a:cxn ang="0">
                <a:pos x="connsiteX13-869" y="connsiteY13-870"/>
              </a:cxn>
              <a:cxn ang="0">
                <a:pos x="connsiteX14-1151" y="connsiteY14-1152"/>
              </a:cxn>
              <a:cxn ang="0">
                <a:pos x="connsiteX15-1243" y="connsiteY15-1244"/>
              </a:cxn>
              <a:cxn ang="0">
                <a:pos x="connsiteX16-1309" y="connsiteY16-1310"/>
              </a:cxn>
            </a:cxnLst>
            <a:rect l="l" t="t" r="r" b="b"/>
            <a:pathLst>
              <a:path w="12215937" h="4038307">
                <a:moveTo>
                  <a:pt x="9727" y="41935"/>
                </a:moveTo>
                <a:cubicBezTo>
                  <a:pt x="65598" y="-176937"/>
                  <a:pt x="571181" y="528527"/>
                  <a:pt x="899426" y="604444"/>
                </a:cubicBezTo>
                <a:cubicBezTo>
                  <a:pt x="1354131" y="660906"/>
                  <a:pt x="1755462" y="862227"/>
                  <a:pt x="2232117" y="915728"/>
                </a:cubicBezTo>
                <a:cubicBezTo>
                  <a:pt x="2776866" y="925455"/>
                  <a:pt x="3243793" y="1071368"/>
                  <a:pt x="3778814" y="886542"/>
                </a:cubicBezTo>
                <a:cubicBezTo>
                  <a:pt x="4153329" y="847631"/>
                  <a:pt x="4060916" y="584984"/>
                  <a:pt x="4430567" y="497435"/>
                </a:cubicBezTo>
                <a:cubicBezTo>
                  <a:pt x="4680244" y="414750"/>
                  <a:pt x="5010985" y="432584"/>
                  <a:pt x="5374150" y="643350"/>
                </a:cubicBezTo>
                <a:cubicBezTo>
                  <a:pt x="5648146" y="627137"/>
                  <a:pt x="5797304" y="332065"/>
                  <a:pt x="6035631" y="322337"/>
                </a:cubicBezTo>
                <a:cubicBezTo>
                  <a:pt x="6196137" y="283427"/>
                  <a:pt x="6136150" y="275321"/>
                  <a:pt x="6337188" y="409887"/>
                </a:cubicBezTo>
                <a:cubicBezTo>
                  <a:pt x="6455541" y="471496"/>
                  <a:pt x="6530120" y="442312"/>
                  <a:pt x="6687384" y="575256"/>
                </a:cubicBezTo>
                <a:cubicBezTo>
                  <a:pt x="6844648" y="708200"/>
                  <a:pt x="6915984" y="1060018"/>
                  <a:pt x="7271044" y="1188099"/>
                </a:cubicBezTo>
                <a:cubicBezTo>
                  <a:pt x="7781747" y="1121626"/>
                  <a:pt x="8571306" y="1111898"/>
                  <a:pt x="9167936" y="1110277"/>
                </a:cubicBezTo>
                <a:cubicBezTo>
                  <a:pt x="9913723" y="1040562"/>
                  <a:pt x="10608710" y="785738"/>
                  <a:pt x="11094013" y="711443"/>
                </a:cubicBezTo>
                <a:cubicBezTo>
                  <a:pt x="11583639" y="627137"/>
                  <a:pt x="11764682" y="442028"/>
                  <a:pt x="11950048" y="351520"/>
                </a:cubicBezTo>
                <a:cubicBezTo>
                  <a:pt x="12135414" y="261012"/>
                  <a:pt x="12161895" y="101921"/>
                  <a:pt x="12215937" y="61390"/>
                </a:cubicBezTo>
                <a:lnTo>
                  <a:pt x="12196482" y="4038307"/>
                </a:lnTo>
                <a:lnTo>
                  <a:pt x="0" y="4038307"/>
                </a:lnTo>
                <a:cubicBezTo>
                  <a:pt x="3242" y="2706183"/>
                  <a:pt x="6485" y="1374059"/>
                  <a:pt x="9727" y="41935"/>
                </a:cubicBezTo>
                <a:close/>
              </a:path>
            </a:pathLst>
          </a:custGeom>
          <a:solidFill>
            <a:srgbClr val="F7D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: Rounded Corners 22"/>
          <p:cNvSpPr/>
          <p:nvPr/>
        </p:nvSpPr>
        <p:spPr>
          <a:xfrm flipH="1">
            <a:off x="4920542" y="702088"/>
            <a:ext cx="7255594" cy="3277229"/>
          </a:xfrm>
          <a:custGeom>
            <a:avLst/>
            <a:gdLst>
              <a:gd name="connsiteX0" fmla="*/ 0 w 5932714"/>
              <a:gd name="connsiteY0" fmla="*/ 485868 h 2915149"/>
              <a:gd name="connsiteX1" fmla="*/ 485868 w 5932714"/>
              <a:gd name="connsiteY1" fmla="*/ 0 h 2915149"/>
              <a:gd name="connsiteX2" fmla="*/ 5446846 w 5932714"/>
              <a:gd name="connsiteY2" fmla="*/ 0 h 2915149"/>
              <a:gd name="connsiteX3" fmla="*/ 5932714 w 5932714"/>
              <a:gd name="connsiteY3" fmla="*/ 485868 h 2915149"/>
              <a:gd name="connsiteX4" fmla="*/ 5932714 w 5932714"/>
              <a:gd name="connsiteY4" fmla="*/ 2429281 h 2915149"/>
              <a:gd name="connsiteX5" fmla="*/ 5446846 w 5932714"/>
              <a:gd name="connsiteY5" fmla="*/ 2915149 h 2915149"/>
              <a:gd name="connsiteX6" fmla="*/ 485868 w 5932714"/>
              <a:gd name="connsiteY6" fmla="*/ 2915149 h 2915149"/>
              <a:gd name="connsiteX7" fmla="*/ 0 w 5932714"/>
              <a:gd name="connsiteY7" fmla="*/ 2429281 h 2915149"/>
              <a:gd name="connsiteX8" fmla="*/ 0 w 5932714"/>
              <a:gd name="connsiteY8" fmla="*/ 485868 h 2915149"/>
              <a:gd name="connsiteX0-1" fmla="*/ 0 w 5932714"/>
              <a:gd name="connsiteY0-2" fmla="*/ 485868 h 3252606"/>
              <a:gd name="connsiteX1-3" fmla="*/ 485868 w 5932714"/>
              <a:gd name="connsiteY1-4" fmla="*/ 0 h 3252606"/>
              <a:gd name="connsiteX2-5" fmla="*/ 5446846 w 5932714"/>
              <a:gd name="connsiteY2-6" fmla="*/ 0 h 3252606"/>
              <a:gd name="connsiteX3-7" fmla="*/ 5932714 w 5932714"/>
              <a:gd name="connsiteY3-8" fmla="*/ 485868 h 3252606"/>
              <a:gd name="connsiteX4-9" fmla="*/ 5932714 w 5932714"/>
              <a:gd name="connsiteY4-10" fmla="*/ 2429281 h 3252606"/>
              <a:gd name="connsiteX5-11" fmla="*/ 5446846 w 5932714"/>
              <a:gd name="connsiteY5-12" fmla="*/ 2915149 h 3252606"/>
              <a:gd name="connsiteX6-13" fmla="*/ 551182 w 5932714"/>
              <a:gd name="connsiteY6-14" fmla="*/ 3252606 h 3252606"/>
              <a:gd name="connsiteX7-15" fmla="*/ 0 w 5932714"/>
              <a:gd name="connsiteY7-16" fmla="*/ 2429281 h 3252606"/>
              <a:gd name="connsiteX8-17" fmla="*/ 0 w 5932714"/>
              <a:gd name="connsiteY8-18" fmla="*/ 485868 h 3252606"/>
              <a:gd name="connsiteX0-19" fmla="*/ 0 w 5932714"/>
              <a:gd name="connsiteY0-20" fmla="*/ 485868 h 3342927"/>
              <a:gd name="connsiteX1-21" fmla="*/ 485868 w 5932714"/>
              <a:gd name="connsiteY1-22" fmla="*/ 0 h 3342927"/>
              <a:gd name="connsiteX2-23" fmla="*/ 5446846 w 5932714"/>
              <a:gd name="connsiteY2-24" fmla="*/ 0 h 3342927"/>
              <a:gd name="connsiteX3-25" fmla="*/ 5932714 w 5932714"/>
              <a:gd name="connsiteY3-26" fmla="*/ 485868 h 3342927"/>
              <a:gd name="connsiteX4-27" fmla="*/ 5932714 w 5932714"/>
              <a:gd name="connsiteY4-28" fmla="*/ 2429281 h 3342927"/>
              <a:gd name="connsiteX5-29" fmla="*/ 5446846 w 5932714"/>
              <a:gd name="connsiteY5-30" fmla="*/ 2915149 h 3342927"/>
              <a:gd name="connsiteX6-31" fmla="*/ 551182 w 5932714"/>
              <a:gd name="connsiteY6-32" fmla="*/ 3252606 h 3342927"/>
              <a:gd name="connsiteX7-33" fmla="*/ 0 w 5932714"/>
              <a:gd name="connsiteY7-34" fmla="*/ 2429281 h 3342927"/>
              <a:gd name="connsiteX8-35" fmla="*/ 0 w 5932714"/>
              <a:gd name="connsiteY8-36" fmla="*/ 485868 h 3342927"/>
              <a:gd name="connsiteX0-37" fmla="*/ 0 w 5932714"/>
              <a:gd name="connsiteY0-38" fmla="*/ 485868 h 3284735"/>
              <a:gd name="connsiteX1-39" fmla="*/ 485868 w 5932714"/>
              <a:gd name="connsiteY1-40" fmla="*/ 0 h 3284735"/>
              <a:gd name="connsiteX2-41" fmla="*/ 5446846 w 5932714"/>
              <a:gd name="connsiteY2-42" fmla="*/ 0 h 3284735"/>
              <a:gd name="connsiteX3-43" fmla="*/ 5932714 w 5932714"/>
              <a:gd name="connsiteY3-44" fmla="*/ 485868 h 3284735"/>
              <a:gd name="connsiteX4-45" fmla="*/ 5932714 w 5932714"/>
              <a:gd name="connsiteY4-46" fmla="*/ 2429281 h 3284735"/>
              <a:gd name="connsiteX5-47" fmla="*/ 5446846 w 5932714"/>
              <a:gd name="connsiteY5-48" fmla="*/ 2915149 h 3284735"/>
              <a:gd name="connsiteX6-49" fmla="*/ 3990079 w 5932714"/>
              <a:gd name="connsiteY6-50" fmla="*/ 3097991 h 3284735"/>
              <a:gd name="connsiteX7-51" fmla="*/ 551182 w 5932714"/>
              <a:gd name="connsiteY7-52" fmla="*/ 3252606 h 3284735"/>
              <a:gd name="connsiteX8-53" fmla="*/ 0 w 5932714"/>
              <a:gd name="connsiteY8-54" fmla="*/ 2429281 h 3284735"/>
              <a:gd name="connsiteX9" fmla="*/ 0 w 5932714"/>
              <a:gd name="connsiteY9" fmla="*/ 485868 h 3284735"/>
              <a:gd name="connsiteX0-55" fmla="*/ 0 w 5932714"/>
              <a:gd name="connsiteY0-56" fmla="*/ 485868 h 3552824"/>
              <a:gd name="connsiteX1-57" fmla="*/ 485868 w 5932714"/>
              <a:gd name="connsiteY1-58" fmla="*/ 0 h 3552824"/>
              <a:gd name="connsiteX2-59" fmla="*/ 5446846 w 5932714"/>
              <a:gd name="connsiteY2-60" fmla="*/ 0 h 3552824"/>
              <a:gd name="connsiteX3-61" fmla="*/ 5932714 w 5932714"/>
              <a:gd name="connsiteY3-62" fmla="*/ 485868 h 3552824"/>
              <a:gd name="connsiteX4-63" fmla="*/ 5932714 w 5932714"/>
              <a:gd name="connsiteY4-64" fmla="*/ 2429281 h 3552824"/>
              <a:gd name="connsiteX5-65" fmla="*/ 5446846 w 5932714"/>
              <a:gd name="connsiteY5-66" fmla="*/ 2915149 h 3552824"/>
              <a:gd name="connsiteX6-67" fmla="*/ 3957422 w 5932714"/>
              <a:gd name="connsiteY6-68" fmla="*/ 3544305 h 3552824"/>
              <a:gd name="connsiteX7-69" fmla="*/ 551182 w 5932714"/>
              <a:gd name="connsiteY7-70" fmla="*/ 3252606 h 3552824"/>
              <a:gd name="connsiteX8-71" fmla="*/ 0 w 5932714"/>
              <a:gd name="connsiteY8-72" fmla="*/ 2429281 h 3552824"/>
              <a:gd name="connsiteX9-73" fmla="*/ 0 w 5932714"/>
              <a:gd name="connsiteY9-74" fmla="*/ 485868 h 3552824"/>
              <a:gd name="connsiteX0-75" fmla="*/ 0 w 5932714"/>
              <a:gd name="connsiteY0-76" fmla="*/ 485868 h 3552824"/>
              <a:gd name="connsiteX1-77" fmla="*/ 485868 w 5932714"/>
              <a:gd name="connsiteY1-78" fmla="*/ 0 h 3552824"/>
              <a:gd name="connsiteX2-79" fmla="*/ 5446846 w 5932714"/>
              <a:gd name="connsiteY2-80" fmla="*/ 0 h 3552824"/>
              <a:gd name="connsiteX3-81" fmla="*/ 5932714 w 5932714"/>
              <a:gd name="connsiteY3-82" fmla="*/ 485868 h 3552824"/>
              <a:gd name="connsiteX4-83" fmla="*/ 5932714 w 5932714"/>
              <a:gd name="connsiteY4-84" fmla="*/ 2429281 h 3552824"/>
              <a:gd name="connsiteX5-85" fmla="*/ 5446846 w 5932714"/>
              <a:gd name="connsiteY5-86" fmla="*/ 2915149 h 3552824"/>
              <a:gd name="connsiteX6-87" fmla="*/ 3957422 w 5932714"/>
              <a:gd name="connsiteY6-88" fmla="*/ 3544305 h 3552824"/>
              <a:gd name="connsiteX7-89" fmla="*/ 551182 w 5932714"/>
              <a:gd name="connsiteY7-90" fmla="*/ 3252606 h 3552824"/>
              <a:gd name="connsiteX8-91" fmla="*/ 0 w 5932714"/>
              <a:gd name="connsiteY8-92" fmla="*/ 2429281 h 3552824"/>
              <a:gd name="connsiteX9-93" fmla="*/ 0 w 5932714"/>
              <a:gd name="connsiteY9-94" fmla="*/ 485868 h 3552824"/>
              <a:gd name="connsiteX0-95" fmla="*/ 0 w 5932714"/>
              <a:gd name="connsiteY0-96" fmla="*/ 485868 h 3531759"/>
              <a:gd name="connsiteX1-97" fmla="*/ 485868 w 5932714"/>
              <a:gd name="connsiteY1-98" fmla="*/ 0 h 3531759"/>
              <a:gd name="connsiteX2-99" fmla="*/ 5446846 w 5932714"/>
              <a:gd name="connsiteY2-100" fmla="*/ 0 h 3531759"/>
              <a:gd name="connsiteX3-101" fmla="*/ 5932714 w 5932714"/>
              <a:gd name="connsiteY3-102" fmla="*/ 485868 h 3531759"/>
              <a:gd name="connsiteX4-103" fmla="*/ 5932714 w 5932714"/>
              <a:gd name="connsiteY4-104" fmla="*/ 2429281 h 3531759"/>
              <a:gd name="connsiteX5-105" fmla="*/ 5446846 w 5932714"/>
              <a:gd name="connsiteY5-106" fmla="*/ 2915149 h 3531759"/>
              <a:gd name="connsiteX6-107" fmla="*/ 3902994 w 5932714"/>
              <a:gd name="connsiteY6-108" fmla="*/ 3522533 h 3531759"/>
              <a:gd name="connsiteX7-109" fmla="*/ 551182 w 5932714"/>
              <a:gd name="connsiteY7-110" fmla="*/ 3252606 h 3531759"/>
              <a:gd name="connsiteX8-111" fmla="*/ 0 w 5932714"/>
              <a:gd name="connsiteY8-112" fmla="*/ 2429281 h 3531759"/>
              <a:gd name="connsiteX9-113" fmla="*/ 0 w 5932714"/>
              <a:gd name="connsiteY9-114" fmla="*/ 485868 h 3531759"/>
              <a:gd name="connsiteX0-115" fmla="*/ 0 w 5932714"/>
              <a:gd name="connsiteY0-116" fmla="*/ 485868 h 3531759"/>
              <a:gd name="connsiteX1-117" fmla="*/ 485868 w 5932714"/>
              <a:gd name="connsiteY1-118" fmla="*/ 0 h 3531759"/>
              <a:gd name="connsiteX2-119" fmla="*/ 5446846 w 5932714"/>
              <a:gd name="connsiteY2-120" fmla="*/ 0 h 3531759"/>
              <a:gd name="connsiteX3-121" fmla="*/ 5932714 w 5932714"/>
              <a:gd name="connsiteY3-122" fmla="*/ 485868 h 3531759"/>
              <a:gd name="connsiteX4-123" fmla="*/ 5932714 w 5932714"/>
              <a:gd name="connsiteY4-124" fmla="*/ 2429281 h 3531759"/>
              <a:gd name="connsiteX5-125" fmla="*/ 5446846 w 5932714"/>
              <a:gd name="connsiteY5-126" fmla="*/ 2915149 h 3531759"/>
              <a:gd name="connsiteX6-127" fmla="*/ 3902994 w 5932714"/>
              <a:gd name="connsiteY6-128" fmla="*/ 3522533 h 3531759"/>
              <a:gd name="connsiteX7-129" fmla="*/ 551182 w 5932714"/>
              <a:gd name="connsiteY7-130" fmla="*/ 3252606 h 3531759"/>
              <a:gd name="connsiteX8-131" fmla="*/ 0 w 5932714"/>
              <a:gd name="connsiteY8-132" fmla="*/ 2429281 h 3531759"/>
              <a:gd name="connsiteX9-133" fmla="*/ 0 w 5932714"/>
              <a:gd name="connsiteY9-134" fmla="*/ 485868 h 3531759"/>
              <a:gd name="connsiteX0-135" fmla="*/ 0 w 5932714"/>
              <a:gd name="connsiteY0-136" fmla="*/ 485868 h 3526598"/>
              <a:gd name="connsiteX1-137" fmla="*/ 485868 w 5932714"/>
              <a:gd name="connsiteY1-138" fmla="*/ 0 h 3526598"/>
              <a:gd name="connsiteX2-139" fmla="*/ 5446846 w 5932714"/>
              <a:gd name="connsiteY2-140" fmla="*/ 0 h 3526598"/>
              <a:gd name="connsiteX3-141" fmla="*/ 5932714 w 5932714"/>
              <a:gd name="connsiteY3-142" fmla="*/ 485868 h 3526598"/>
              <a:gd name="connsiteX4-143" fmla="*/ 5932714 w 5932714"/>
              <a:gd name="connsiteY4-144" fmla="*/ 2429281 h 3526598"/>
              <a:gd name="connsiteX5-145" fmla="*/ 5446846 w 5932714"/>
              <a:gd name="connsiteY5-146" fmla="*/ 2915149 h 3526598"/>
              <a:gd name="connsiteX6-147" fmla="*/ 3902994 w 5932714"/>
              <a:gd name="connsiteY6-148" fmla="*/ 3522533 h 3526598"/>
              <a:gd name="connsiteX7-149" fmla="*/ 551182 w 5932714"/>
              <a:gd name="connsiteY7-150" fmla="*/ 3252606 h 3526598"/>
              <a:gd name="connsiteX8-151" fmla="*/ 0 w 5932714"/>
              <a:gd name="connsiteY8-152" fmla="*/ 2429281 h 3526598"/>
              <a:gd name="connsiteX9-153" fmla="*/ 0 w 5932714"/>
              <a:gd name="connsiteY9-154" fmla="*/ 485868 h 3526598"/>
              <a:gd name="connsiteX0-155" fmla="*/ 0 w 5932714"/>
              <a:gd name="connsiteY0-156" fmla="*/ 485868 h 3548006"/>
              <a:gd name="connsiteX1-157" fmla="*/ 485868 w 5932714"/>
              <a:gd name="connsiteY1-158" fmla="*/ 0 h 3548006"/>
              <a:gd name="connsiteX2-159" fmla="*/ 5446846 w 5932714"/>
              <a:gd name="connsiteY2-160" fmla="*/ 0 h 3548006"/>
              <a:gd name="connsiteX3-161" fmla="*/ 5932714 w 5932714"/>
              <a:gd name="connsiteY3-162" fmla="*/ 485868 h 3548006"/>
              <a:gd name="connsiteX4-163" fmla="*/ 5932714 w 5932714"/>
              <a:gd name="connsiteY4-164" fmla="*/ 2429281 h 3548006"/>
              <a:gd name="connsiteX5-165" fmla="*/ 5446846 w 5932714"/>
              <a:gd name="connsiteY5-166" fmla="*/ 2915149 h 3548006"/>
              <a:gd name="connsiteX6-167" fmla="*/ 3696166 w 5932714"/>
              <a:gd name="connsiteY6-168" fmla="*/ 3544304 h 3548006"/>
              <a:gd name="connsiteX7-169" fmla="*/ 551182 w 5932714"/>
              <a:gd name="connsiteY7-170" fmla="*/ 3252606 h 3548006"/>
              <a:gd name="connsiteX8-171" fmla="*/ 0 w 5932714"/>
              <a:gd name="connsiteY8-172" fmla="*/ 2429281 h 3548006"/>
              <a:gd name="connsiteX9-173" fmla="*/ 0 w 5932714"/>
              <a:gd name="connsiteY9-174" fmla="*/ 485868 h 3548006"/>
              <a:gd name="connsiteX0-175" fmla="*/ 0 w 5932714"/>
              <a:gd name="connsiteY0-176" fmla="*/ 485868 h 3546351"/>
              <a:gd name="connsiteX1-177" fmla="*/ 485868 w 5932714"/>
              <a:gd name="connsiteY1-178" fmla="*/ 0 h 3546351"/>
              <a:gd name="connsiteX2-179" fmla="*/ 5446846 w 5932714"/>
              <a:gd name="connsiteY2-180" fmla="*/ 0 h 3546351"/>
              <a:gd name="connsiteX3-181" fmla="*/ 5932714 w 5932714"/>
              <a:gd name="connsiteY3-182" fmla="*/ 485868 h 3546351"/>
              <a:gd name="connsiteX4-183" fmla="*/ 5932714 w 5932714"/>
              <a:gd name="connsiteY4-184" fmla="*/ 2429281 h 3546351"/>
              <a:gd name="connsiteX5-185" fmla="*/ 5446846 w 5932714"/>
              <a:gd name="connsiteY5-186" fmla="*/ 2915149 h 3546351"/>
              <a:gd name="connsiteX6-187" fmla="*/ 3696166 w 5932714"/>
              <a:gd name="connsiteY6-188" fmla="*/ 3544304 h 3546351"/>
              <a:gd name="connsiteX7-189" fmla="*/ 855982 w 5932714"/>
              <a:gd name="connsiteY7-190" fmla="*/ 3056664 h 3546351"/>
              <a:gd name="connsiteX8-191" fmla="*/ 0 w 5932714"/>
              <a:gd name="connsiteY8-192" fmla="*/ 2429281 h 3546351"/>
              <a:gd name="connsiteX9-193" fmla="*/ 0 w 5932714"/>
              <a:gd name="connsiteY9-194" fmla="*/ 485868 h 3546351"/>
              <a:gd name="connsiteX0-195" fmla="*/ 0 w 5932714"/>
              <a:gd name="connsiteY0-196" fmla="*/ 485868 h 3546351"/>
              <a:gd name="connsiteX1-197" fmla="*/ 485868 w 5932714"/>
              <a:gd name="connsiteY1-198" fmla="*/ 0 h 3546351"/>
              <a:gd name="connsiteX2-199" fmla="*/ 5446846 w 5932714"/>
              <a:gd name="connsiteY2-200" fmla="*/ 0 h 3546351"/>
              <a:gd name="connsiteX3-201" fmla="*/ 5932714 w 5932714"/>
              <a:gd name="connsiteY3-202" fmla="*/ 518525 h 3546351"/>
              <a:gd name="connsiteX4-203" fmla="*/ 5932714 w 5932714"/>
              <a:gd name="connsiteY4-204" fmla="*/ 2429281 h 3546351"/>
              <a:gd name="connsiteX5-205" fmla="*/ 5446846 w 5932714"/>
              <a:gd name="connsiteY5-206" fmla="*/ 2915149 h 3546351"/>
              <a:gd name="connsiteX6-207" fmla="*/ 3696166 w 5932714"/>
              <a:gd name="connsiteY6-208" fmla="*/ 3544304 h 3546351"/>
              <a:gd name="connsiteX7-209" fmla="*/ 855982 w 5932714"/>
              <a:gd name="connsiteY7-210" fmla="*/ 3056664 h 3546351"/>
              <a:gd name="connsiteX8-211" fmla="*/ 0 w 5932714"/>
              <a:gd name="connsiteY8-212" fmla="*/ 2429281 h 3546351"/>
              <a:gd name="connsiteX9-213" fmla="*/ 0 w 5932714"/>
              <a:gd name="connsiteY9-214" fmla="*/ 485868 h 3546351"/>
              <a:gd name="connsiteX0-215" fmla="*/ 0 w 5932714"/>
              <a:gd name="connsiteY0-216" fmla="*/ 485868 h 3546351"/>
              <a:gd name="connsiteX1-217" fmla="*/ 485868 w 5932714"/>
              <a:gd name="connsiteY1-218" fmla="*/ 0 h 3546351"/>
              <a:gd name="connsiteX2-219" fmla="*/ 4478017 w 5932714"/>
              <a:gd name="connsiteY2-220" fmla="*/ 370114 h 3546351"/>
              <a:gd name="connsiteX3-221" fmla="*/ 5932714 w 5932714"/>
              <a:gd name="connsiteY3-222" fmla="*/ 518525 h 3546351"/>
              <a:gd name="connsiteX4-223" fmla="*/ 5932714 w 5932714"/>
              <a:gd name="connsiteY4-224" fmla="*/ 2429281 h 3546351"/>
              <a:gd name="connsiteX5-225" fmla="*/ 5446846 w 5932714"/>
              <a:gd name="connsiteY5-226" fmla="*/ 2915149 h 3546351"/>
              <a:gd name="connsiteX6-227" fmla="*/ 3696166 w 5932714"/>
              <a:gd name="connsiteY6-228" fmla="*/ 3544304 h 3546351"/>
              <a:gd name="connsiteX7-229" fmla="*/ 855982 w 5932714"/>
              <a:gd name="connsiteY7-230" fmla="*/ 3056664 h 3546351"/>
              <a:gd name="connsiteX8-231" fmla="*/ 0 w 5932714"/>
              <a:gd name="connsiteY8-232" fmla="*/ 2429281 h 3546351"/>
              <a:gd name="connsiteX9-233" fmla="*/ 0 w 5932714"/>
              <a:gd name="connsiteY9-234" fmla="*/ 485868 h 3546351"/>
              <a:gd name="connsiteX0-235" fmla="*/ 0 w 5954486"/>
              <a:gd name="connsiteY0-236" fmla="*/ 485868 h 3546351"/>
              <a:gd name="connsiteX1-237" fmla="*/ 485868 w 5954486"/>
              <a:gd name="connsiteY1-238" fmla="*/ 0 h 3546351"/>
              <a:gd name="connsiteX2-239" fmla="*/ 4478017 w 5954486"/>
              <a:gd name="connsiteY2-240" fmla="*/ 370114 h 3546351"/>
              <a:gd name="connsiteX3-241" fmla="*/ 5954486 w 5954486"/>
              <a:gd name="connsiteY3-242" fmla="*/ 1139011 h 3546351"/>
              <a:gd name="connsiteX4-243" fmla="*/ 5932714 w 5954486"/>
              <a:gd name="connsiteY4-244" fmla="*/ 2429281 h 3546351"/>
              <a:gd name="connsiteX5-245" fmla="*/ 5446846 w 5954486"/>
              <a:gd name="connsiteY5-246" fmla="*/ 2915149 h 3546351"/>
              <a:gd name="connsiteX6-247" fmla="*/ 3696166 w 5954486"/>
              <a:gd name="connsiteY6-248" fmla="*/ 3544304 h 3546351"/>
              <a:gd name="connsiteX7-249" fmla="*/ 855982 w 5954486"/>
              <a:gd name="connsiteY7-250" fmla="*/ 3056664 h 3546351"/>
              <a:gd name="connsiteX8-251" fmla="*/ 0 w 5954486"/>
              <a:gd name="connsiteY8-252" fmla="*/ 2429281 h 3546351"/>
              <a:gd name="connsiteX9-253" fmla="*/ 0 w 5954486"/>
              <a:gd name="connsiteY9-254" fmla="*/ 485868 h 3546351"/>
              <a:gd name="connsiteX0-255" fmla="*/ 0 w 5954486"/>
              <a:gd name="connsiteY0-256" fmla="*/ 137537 h 3198020"/>
              <a:gd name="connsiteX1-257" fmla="*/ 409668 w 5954486"/>
              <a:gd name="connsiteY1-258" fmla="*/ 76212 h 3198020"/>
              <a:gd name="connsiteX2-259" fmla="*/ 4478017 w 5954486"/>
              <a:gd name="connsiteY2-260" fmla="*/ 21783 h 3198020"/>
              <a:gd name="connsiteX3-261" fmla="*/ 5954486 w 5954486"/>
              <a:gd name="connsiteY3-262" fmla="*/ 790680 h 3198020"/>
              <a:gd name="connsiteX4-263" fmla="*/ 5932714 w 5954486"/>
              <a:gd name="connsiteY4-264" fmla="*/ 2080950 h 3198020"/>
              <a:gd name="connsiteX5-265" fmla="*/ 5446846 w 5954486"/>
              <a:gd name="connsiteY5-266" fmla="*/ 2566818 h 3198020"/>
              <a:gd name="connsiteX6-267" fmla="*/ 3696166 w 5954486"/>
              <a:gd name="connsiteY6-268" fmla="*/ 3195973 h 3198020"/>
              <a:gd name="connsiteX7-269" fmla="*/ 855982 w 5954486"/>
              <a:gd name="connsiteY7-270" fmla="*/ 2708333 h 3198020"/>
              <a:gd name="connsiteX8-271" fmla="*/ 0 w 5954486"/>
              <a:gd name="connsiteY8-272" fmla="*/ 2080950 h 3198020"/>
              <a:gd name="connsiteX9-273" fmla="*/ 0 w 5954486"/>
              <a:gd name="connsiteY9-274" fmla="*/ 137537 h 3198020"/>
              <a:gd name="connsiteX0-275" fmla="*/ 326572 w 5954486"/>
              <a:gd name="connsiteY0-276" fmla="*/ 594726 h 3176237"/>
              <a:gd name="connsiteX1-277" fmla="*/ 409668 w 5954486"/>
              <a:gd name="connsiteY1-278" fmla="*/ 54429 h 3176237"/>
              <a:gd name="connsiteX2-279" fmla="*/ 4478017 w 5954486"/>
              <a:gd name="connsiteY2-280" fmla="*/ 0 h 3176237"/>
              <a:gd name="connsiteX3-281" fmla="*/ 5954486 w 5954486"/>
              <a:gd name="connsiteY3-282" fmla="*/ 768897 h 3176237"/>
              <a:gd name="connsiteX4-283" fmla="*/ 5932714 w 5954486"/>
              <a:gd name="connsiteY4-284" fmla="*/ 2059167 h 3176237"/>
              <a:gd name="connsiteX5-285" fmla="*/ 5446846 w 5954486"/>
              <a:gd name="connsiteY5-286" fmla="*/ 2545035 h 3176237"/>
              <a:gd name="connsiteX6-287" fmla="*/ 3696166 w 5954486"/>
              <a:gd name="connsiteY6-288" fmla="*/ 3174190 h 3176237"/>
              <a:gd name="connsiteX7-289" fmla="*/ 855982 w 5954486"/>
              <a:gd name="connsiteY7-290" fmla="*/ 2686550 h 3176237"/>
              <a:gd name="connsiteX8-291" fmla="*/ 0 w 5954486"/>
              <a:gd name="connsiteY8-292" fmla="*/ 2059167 h 3176237"/>
              <a:gd name="connsiteX9-293" fmla="*/ 326572 w 5954486"/>
              <a:gd name="connsiteY9-294" fmla="*/ 594726 h 3176237"/>
              <a:gd name="connsiteX0-295" fmla="*/ 0 w 5965371"/>
              <a:gd name="connsiteY0-296" fmla="*/ 616497 h 3176237"/>
              <a:gd name="connsiteX1-297" fmla="*/ 420553 w 5965371"/>
              <a:gd name="connsiteY1-298" fmla="*/ 54429 h 3176237"/>
              <a:gd name="connsiteX2-299" fmla="*/ 4488902 w 5965371"/>
              <a:gd name="connsiteY2-300" fmla="*/ 0 h 3176237"/>
              <a:gd name="connsiteX3-301" fmla="*/ 5965371 w 5965371"/>
              <a:gd name="connsiteY3-302" fmla="*/ 768897 h 3176237"/>
              <a:gd name="connsiteX4-303" fmla="*/ 5943599 w 5965371"/>
              <a:gd name="connsiteY4-304" fmla="*/ 2059167 h 3176237"/>
              <a:gd name="connsiteX5-305" fmla="*/ 5457731 w 5965371"/>
              <a:gd name="connsiteY5-306" fmla="*/ 2545035 h 3176237"/>
              <a:gd name="connsiteX6-307" fmla="*/ 3707051 w 5965371"/>
              <a:gd name="connsiteY6-308" fmla="*/ 3174190 h 3176237"/>
              <a:gd name="connsiteX7-309" fmla="*/ 866867 w 5965371"/>
              <a:gd name="connsiteY7-310" fmla="*/ 2686550 h 3176237"/>
              <a:gd name="connsiteX8-311" fmla="*/ 10885 w 5965371"/>
              <a:gd name="connsiteY8-312" fmla="*/ 2059167 h 3176237"/>
              <a:gd name="connsiteX9-313" fmla="*/ 0 w 5965371"/>
              <a:gd name="connsiteY9-314" fmla="*/ 616497 h 3176237"/>
              <a:gd name="connsiteX0-315" fmla="*/ 0 w 6966252"/>
              <a:gd name="connsiteY0-316" fmla="*/ 677355 h 3237095"/>
              <a:gd name="connsiteX1-317" fmla="*/ 420553 w 6966252"/>
              <a:gd name="connsiteY1-318" fmla="*/ 115287 h 3237095"/>
              <a:gd name="connsiteX2-319" fmla="*/ 4488902 w 6966252"/>
              <a:gd name="connsiteY2-320" fmla="*/ 60858 h 3237095"/>
              <a:gd name="connsiteX3-321" fmla="*/ 6935088 w 6966252"/>
              <a:gd name="connsiteY3-322" fmla="*/ 44827 h 3237095"/>
              <a:gd name="connsiteX4-323" fmla="*/ 5965371 w 6966252"/>
              <a:gd name="connsiteY4-324" fmla="*/ 829755 h 3237095"/>
              <a:gd name="connsiteX5-325" fmla="*/ 5943599 w 6966252"/>
              <a:gd name="connsiteY5-326" fmla="*/ 2120025 h 3237095"/>
              <a:gd name="connsiteX6-327" fmla="*/ 5457731 w 6966252"/>
              <a:gd name="connsiteY6-328" fmla="*/ 2605893 h 3237095"/>
              <a:gd name="connsiteX7-329" fmla="*/ 3707051 w 6966252"/>
              <a:gd name="connsiteY7-330" fmla="*/ 3235048 h 3237095"/>
              <a:gd name="connsiteX8-331" fmla="*/ 866867 w 6966252"/>
              <a:gd name="connsiteY8-332" fmla="*/ 2747408 h 3237095"/>
              <a:gd name="connsiteX9-333" fmla="*/ 10885 w 6966252"/>
              <a:gd name="connsiteY9-334" fmla="*/ 2120025 h 3237095"/>
              <a:gd name="connsiteX10" fmla="*/ 0 w 6966252"/>
              <a:gd name="connsiteY10" fmla="*/ 677355 h 3237095"/>
              <a:gd name="connsiteX0-335" fmla="*/ 0 w 6966252"/>
              <a:gd name="connsiteY0-336" fmla="*/ 677355 h 3294622"/>
              <a:gd name="connsiteX1-337" fmla="*/ 420553 w 6966252"/>
              <a:gd name="connsiteY1-338" fmla="*/ 115287 h 3294622"/>
              <a:gd name="connsiteX2-339" fmla="*/ 4488902 w 6966252"/>
              <a:gd name="connsiteY2-340" fmla="*/ 60858 h 3294622"/>
              <a:gd name="connsiteX3-341" fmla="*/ 6935088 w 6966252"/>
              <a:gd name="connsiteY3-342" fmla="*/ 44827 h 3294622"/>
              <a:gd name="connsiteX4-343" fmla="*/ 5965371 w 6966252"/>
              <a:gd name="connsiteY4-344" fmla="*/ 829755 h 3294622"/>
              <a:gd name="connsiteX5-345" fmla="*/ 5943599 w 6966252"/>
              <a:gd name="connsiteY5-346" fmla="*/ 2120025 h 3294622"/>
              <a:gd name="connsiteX6-347" fmla="*/ 5457731 w 6966252"/>
              <a:gd name="connsiteY6-348" fmla="*/ 2605893 h 3294622"/>
              <a:gd name="connsiteX7-349" fmla="*/ 4855218 w 6966252"/>
              <a:gd name="connsiteY7-350" fmla="*/ 3256112 h 3294622"/>
              <a:gd name="connsiteX8-351" fmla="*/ 3707051 w 6966252"/>
              <a:gd name="connsiteY8-352" fmla="*/ 3235048 h 3294622"/>
              <a:gd name="connsiteX9-353" fmla="*/ 866867 w 6966252"/>
              <a:gd name="connsiteY9-354" fmla="*/ 2747408 h 3294622"/>
              <a:gd name="connsiteX10-355" fmla="*/ 10885 w 6966252"/>
              <a:gd name="connsiteY10-356" fmla="*/ 2120025 h 3294622"/>
              <a:gd name="connsiteX11" fmla="*/ 0 w 6966252"/>
              <a:gd name="connsiteY11" fmla="*/ 677355 h 3294622"/>
              <a:gd name="connsiteX0-357" fmla="*/ 0 w 6966252"/>
              <a:gd name="connsiteY0-358" fmla="*/ 677355 h 3294622"/>
              <a:gd name="connsiteX1-359" fmla="*/ 420553 w 6966252"/>
              <a:gd name="connsiteY1-360" fmla="*/ 115287 h 3294622"/>
              <a:gd name="connsiteX2-361" fmla="*/ 4488902 w 6966252"/>
              <a:gd name="connsiteY2-362" fmla="*/ 60858 h 3294622"/>
              <a:gd name="connsiteX3-363" fmla="*/ 6935088 w 6966252"/>
              <a:gd name="connsiteY3-364" fmla="*/ 44827 h 3294622"/>
              <a:gd name="connsiteX4-365" fmla="*/ 5965371 w 6966252"/>
              <a:gd name="connsiteY4-366" fmla="*/ 829755 h 3294622"/>
              <a:gd name="connsiteX5-367" fmla="*/ 5943599 w 6966252"/>
              <a:gd name="connsiteY5-368" fmla="*/ 2120025 h 3294622"/>
              <a:gd name="connsiteX6-369" fmla="*/ 5415925 w 6966252"/>
              <a:gd name="connsiteY6-370" fmla="*/ 2573236 h 3294622"/>
              <a:gd name="connsiteX7-371" fmla="*/ 4855218 w 6966252"/>
              <a:gd name="connsiteY7-372" fmla="*/ 3256112 h 3294622"/>
              <a:gd name="connsiteX8-373" fmla="*/ 3707051 w 6966252"/>
              <a:gd name="connsiteY8-374" fmla="*/ 3235048 h 3294622"/>
              <a:gd name="connsiteX9-375" fmla="*/ 866867 w 6966252"/>
              <a:gd name="connsiteY9-376" fmla="*/ 2747408 h 3294622"/>
              <a:gd name="connsiteX10-377" fmla="*/ 10885 w 6966252"/>
              <a:gd name="connsiteY10-378" fmla="*/ 2120025 h 3294622"/>
              <a:gd name="connsiteX11-379" fmla="*/ 0 w 6966252"/>
              <a:gd name="connsiteY11-380" fmla="*/ 677355 h 3294622"/>
              <a:gd name="connsiteX0-381" fmla="*/ 0 w 6966252"/>
              <a:gd name="connsiteY0-382" fmla="*/ 677355 h 3285807"/>
              <a:gd name="connsiteX1-383" fmla="*/ 420553 w 6966252"/>
              <a:gd name="connsiteY1-384" fmla="*/ 115287 h 3285807"/>
              <a:gd name="connsiteX2-385" fmla="*/ 4488902 w 6966252"/>
              <a:gd name="connsiteY2-386" fmla="*/ 60858 h 3285807"/>
              <a:gd name="connsiteX3-387" fmla="*/ 6935088 w 6966252"/>
              <a:gd name="connsiteY3-388" fmla="*/ 44827 h 3285807"/>
              <a:gd name="connsiteX4-389" fmla="*/ 5965371 w 6966252"/>
              <a:gd name="connsiteY4-390" fmla="*/ 829755 h 3285807"/>
              <a:gd name="connsiteX5-391" fmla="*/ 5943599 w 6966252"/>
              <a:gd name="connsiteY5-392" fmla="*/ 2120025 h 3285807"/>
              <a:gd name="connsiteX6-393" fmla="*/ 5415925 w 6966252"/>
              <a:gd name="connsiteY6-394" fmla="*/ 2573236 h 3285807"/>
              <a:gd name="connsiteX7-395" fmla="*/ 4876122 w 6966252"/>
              <a:gd name="connsiteY7-396" fmla="*/ 3245226 h 3285807"/>
              <a:gd name="connsiteX8-397" fmla="*/ 3707051 w 6966252"/>
              <a:gd name="connsiteY8-398" fmla="*/ 3235048 h 3285807"/>
              <a:gd name="connsiteX9-399" fmla="*/ 866867 w 6966252"/>
              <a:gd name="connsiteY9-400" fmla="*/ 2747408 h 3285807"/>
              <a:gd name="connsiteX10-401" fmla="*/ 10885 w 6966252"/>
              <a:gd name="connsiteY10-402" fmla="*/ 2120025 h 3285807"/>
              <a:gd name="connsiteX11-403" fmla="*/ 0 w 6966252"/>
              <a:gd name="connsiteY11-404" fmla="*/ 677355 h 3285807"/>
              <a:gd name="connsiteX0-405" fmla="*/ 0 w 6966252"/>
              <a:gd name="connsiteY0-406" fmla="*/ 677355 h 3277229"/>
              <a:gd name="connsiteX1-407" fmla="*/ 420553 w 6966252"/>
              <a:gd name="connsiteY1-408" fmla="*/ 115287 h 3277229"/>
              <a:gd name="connsiteX2-409" fmla="*/ 4488902 w 6966252"/>
              <a:gd name="connsiteY2-410" fmla="*/ 60858 h 3277229"/>
              <a:gd name="connsiteX3-411" fmla="*/ 6935088 w 6966252"/>
              <a:gd name="connsiteY3-412" fmla="*/ 44827 h 3277229"/>
              <a:gd name="connsiteX4-413" fmla="*/ 5965371 w 6966252"/>
              <a:gd name="connsiteY4-414" fmla="*/ 829755 h 3277229"/>
              <a:gd name="connsiteX5-415" fmla="*/ 5943599 w 6966252"/>
              <a:gd name="connsiteY5-416" fmla="*/ 2120025 h 3277229"/>
              <a:gd name="connsiteX6-417" fmla="*/ 5415925 w 6966252"/>
              <a:gd name="connsiteY6-418" fmla="*/ 2573236 h 3277229"/>
              <a:gd name="connsiteX7-419" fmla="*/ 4823865 w 6966252"/>
              <a:gd name="connsiteY7-420" fmla="*/ 3234341 h 3277229"/>
              <a:gd name="connsiteX8-421" fmla="*/ 3707051 w 6966252"/>
              <a:gd name="connsiteY8-422" fmla="*/ 3235048 h 3277229"/>
              <a:gd name="connsiteX9-423" fmla="*/ 866867 w 6966252"/>
              <a:gd name="connsiteY9-424" fmla="*/ 2747408 h 3277229"/>
              <a:gd name="connsiteX10-425" fmla="*/ 10885 w 6966252"/>
              <a:gd name="connsiteY10-426" fmla="*/ 2120025 h 3277229"/>
              <a:gd name="connsiteX11-427" fmla="*/ 0 w 6966252"/>
              <a:gd name="connsiteY11-428" fmla="*/ 677355 h 3277229"/>
              <a:gd name="connsiteX0-429" fmla="*/ 0 w 6966252"/>
              <a:gd name="connsiteY0-430" fmla="*/ 677355 h 3277229"/>
              <a:gd name="connsiteX1-431" fmla="*/ 420553 w 6966252"/>
              <a:gd name="connsiteY1-432" fmla="*/ 115287 h 3277229"/>
              <a:gd name="connsiteX2-433" fmla="*/ 4488902 w 6966252"/>
              <a:gd name="connsiteY2-434" fmla="*/ 60858 h 3277229"/>
              <a:gd name="connsiteX3-435" fmla="*/ 6935088 w 6966252"/>
              <a:gd name="connsiteY3-436" fmla="*/ 44827 h 3277229"/>
              <a:gd name="connsiteX4-437" fmla="*/ 5965371 w 6966252"/>
              <a:gd name="connsiteY4-438" fmla="*/ 829755 h 3277229"/>
              <a:gd name="connsiteX5-439" fmla="*/ 5943599 w 6966252"/>
              <a:gd name="connsiteY5-440" fmla="*/ 2120025 h 3277229"/>
              <a:gd name="connsiteX6-441" fmla="*/ 5415925 w 6966252"/>
              <a:gd name="connsiteY6-442" fmla="*/ 2573236 h 3277229"/>
              <a:gd name="connsiteX7-443" fmla="*/ 4823865 w 6966252"/>
              <a:gd name="connsiteY7-444" fmla="*/ 3234341 h 3277229"/>
              <a:gd name="connsiteX8-445" fmla="*/ 3707051 w 6966252"/>
              <a:gd name="connsiteY8-446" fmla="*/ 3235048 h 3277229"/>
              <a:gd name="connsiteX9-447" fmla="*/ 866867 w 6966252"/>
              <a:gd name="connsiteY9-448" fmla="*/ 2747408 h 3277229"/>
              <a:gd name="connsiteX10-449" fmla="*/ 10885 w 6966252"/>
              <a:gd name="connsiteY10-450" fmla="*/ 2120025 h 3277229"/>
              <a:gd name="connsiteX11-451" fmla="*/ 0 w 6966252"/>
              <a:gd name="connsiteY11-452" fmla="*/ 677355 h 32772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73" y="connsiteY9-74"/>
              </a:cxn>
              <a:cxn ang="0">
                <a:pos x="connsiteX10-355" y="connsiteY10-356"/>
              </a:cxn>
              <a:cxn ang="0">
                <a:pos x="connsiteX11-379" y="connsiteY11-380"/>
              </a:cxn>
            </a:cxnLst>
            <a:rect l="l" t="t" r="r" b="b"/>
            <a:pathLst>
              <a:path w="6966252" h="3277229">
                <a:moveTo>
                  <a:pt x="0" y="677355"/>
                </a:moveTo>
                <a:cubicBezTo>
                  <a:pt x="0" y="409018"/>
                  <a:pt x="152216" y="115287"/>
                  <a:pt x="420553" y="115287"/>
                </a:cubicBezTo>
                <a:lnTo>
                  <a:pt x="4488902" y="60858"/>
                </a:lnTo>
                <a:cubicBezTo>
                  <a:pt x="5330787" y="108986"/>
                  <a:pt x="6689010" y="-83323"/>
                  <a:pt x="6935088" y="44827"/>
                </a:cubicBezTo>
                <a:cubicBezTo>
                  <a:pt x="7181166" y="172977"/>
                  <a:pt x="5886748" y="543760"/>
                  <a:pt x="5965371" y="829755"/>
                </a:cubicBezTo>
                <a:lnTo>
                  <a:pt x="5943599" y="2120025"/>
                </a:lnTo>
                <a:cubicBezTo>
                  <a:pt x="5943599" y="2388362"/>
                  <a:pt x="5684262" y="2573236"/>
                  <a:pt x="5415925" y="2573236"/>
                </a:cubicBezTo>
                <a:cubicBezTo>
                  <a:pt x="5166593" y="2659170"/>
                  <a:pt x="5084291" y="3260110"/>
                  <a:pt x="4823865" y="3234341"/>
                </a:cubicBezTo>
                <a:cubicBezTo>
                  <a:pt x="4532085" y="3339200"/>
                  <a:pt x="4303841" y="3216418"/>
                  <a:pt x="3707051" y="3235048"/>
                </a:cubicBezTo>
                <a:cubicBezTo>
                  <a:pt x="2335936" y="3269520"/>
                  <a:pt x="1531880" y="2858860"/>
                  <a:pt x="866867" y="2747408"/>
                </a:cubicBezTo>
                <a:cubicBezTo>
                  <a:pt x="598530" y="2747408"/>
                  <a:pt x="10885" y="2388362"/>
                  <a:pt x="10885" y="2120025"/>
                </a:cubicBezTo>
                <a:cubicBezTo>
                  <a:pt x="7257" y="1639135"/>
                  <a:pt x="3628" y="1158245"/>
                  <a:pt x="0" y="677355"/>
                </a:cubicBezTo>
                <a:close/>
              </a:path>
            </a:pathLst>
          </a:custGeom>
          <a:solidFill>
            <a:srgbClr val="D1E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15864" y="717797"/>
            <a:ext cx="5965371" cy="3176237"/>
          </a:xfrm>
          <a:custGeom>
            <a:avLst/>
            <a:gdLst>
              <a:gd name="connsiteX0" fmla="*/ 0 w 5932714"/>
              <a:gd name="connsiteY0" fmla="*/ 485868 h 2915149"/>
              <a:gd name="connsiteX1" fmla="*/ 485868 w 5932714"/>
              <a:gd name="connsiteY1" fmla="*/ 0 h 2915149"/>
              <a:gd name="connsiteX2" fmla="*/ 5446846 w 5932714"/>
              <a:gd name="connsiteY2" fmla="*/ 0 h 2915149"/>
              <a:gd name="connsiteX3" fmla="*/ 5932714 w 5932714"/>
              <a:gd name="connsiteY3" fmla="*/ 485868 h 2915149"/>
              <a:gd name="connsiteX4" fmla="*/ 5932714 w 5932714"/>
              <a:gd name="connsiteY4" fmla="*/ 2429281 h 2915149"/>
              <a:gd name="connsiteX5" fmla="*/ 5446846 w 5932714"/>
              <a:gd name="connsiteY5" fmla="*/ 2915149 h 2915149"/>
              <a:gd name="connsiteX6" fmla="*/ 485868 w 5932714"/>
              <a:gd name="connsiteY6" fmla="*/ 2915149 h 2915149"/>
              <a:gd name="connsiteX7" fmla="*/ 0 w 5932714"/>
              <a:gd name="connsiteY7" fmla="*/ 2429281 h 2915149"/>
              <a:gd name="connsiteX8" fmla="*/ 0 w 5932714"/>
              <a:gd name="connsiteY8" fmla="*/ 485868 h 2915149"/>
              <a:gd name="connsiteX0-1" fmla="*/ 0 w 5932714"/>
              <a:gd name="connsiteY0-2" fmla="*/ 485868 h 3252606"/>
              <a:gd name="connsiteX1-3" fmla="*/ 485868 w 5932714"/>
              <a:gd name="connsiteY1-4" fmla="*/ 0 h 3252606"/>
              <a:gd name="connsiteX2-5" fmla="*/ 5446846 w 5932714"/>
              <a:gd name="connsiteY2-6" fmla="*/ 0 h 3252606"/>
              <a:gd name="connsiteX3-7" fmla="*/ 5932714 w 5932714"/>
              <a:gd name="connsiteY3-8" fmla="*/ 485868 h 3252606"/>
              <a:gd name="connsiteX4-9" fmla="*/ 5932714 w 5932714"/>
              <a:gd name="connsiteY4-10" fmla="*/ 2429281 h 3252606"/>
              <a:gd name="connsiteX5-11" fmla="*/ 5446846 w 5932714"/>
              <a:gd name="connsiteY5-12" fmla="*/ 2915149 h 3252606"/>
              <a:gd name="connsiteX6-13" fmla="*/ 551182 w 5932714"/>
              <a:gd name="connsiteY6-14" fmla="*/ 3252606 h 3252606"/>
              <a:gd name="connsiteX7-15" fmla="*/ 0 w 5932714"/>
              <a:gd name="connsiteY7-16" fmla="*/ 2429281 h 3252606"/>
              <a:gd name="connsiteX8-17" fmla="*/ 0 w 5932714"/>
              <a:gd name="connsiteY8-18" fmla="*/ 485868 h 3252606"/>
              <a:gd name="connsiteX0-19" fmla="*/ 0 w 5932714"/>
              <a:gd name="connsiteY0-20" fmla="*/ 485868 h 3342927"/>
              <a:gd name="connsiteX1-21" fmla="*/ 485868 w 5932714"/>
              <a:gd name="connsiteY1-22" fmla="*/ 0 h 3342927"/>
              <a:gd name="connsiteX2-23" fmla="*/ 5446846 w 5932714"/>
              <a:gd name="connsiteY2-24" fmla="*/ 0 h 3342927"/>
              <a:gd name="connsiteX3-25" fmla="*/ 5932714 w 5932714"/>
              <a:gd name="connsiteY3-26" fmla="*/ 485868 h 3342927"/>
              <a:gd name="connsiteX4-27" fmla="*/ 5932714 w 5932714"/>
              <a:gd name="connsiteY4-28" fmla="*/ 2429281 h 3342927"/>
              <a:gd name="connsiteX5-29" fmla="*/ 5446846 w 5932714"/>
              <a:gd name="connsiteY5-30" fmla="*/ 2915149 h 3342927"/>
              <a:gd name="connsiteX6-31" fmla="*/ 551182 w 5932714"/>
              <a:gd name="connsiteY6-32" fmla="*/ 3252606 h 3342927"/>
              <a:gd name="connsiteX7-33" fmla="*/ 0 w 5932714"/>
              <a:gd name="connsiteY7-34" fmla="*/ 2429281 h 3342927"/>
              <a:gd name="connsiteX8-35" fmla="*/ 0 w 5932714"/>
              <a:gd name="connsiteY8-36" fmla="*/ 485868 h 3342927"/>
              <a:gd name="connsiteX0-37" fmla="*/ 0 w 5932714"/>
              <a:gd name="connsiteY0-38" fmla="*/ 485868 h 3284735"/>
              <a:gd name="connsiteX1-39" fmla="*/ 485868 w 5932714"/>
              <a:gd name="connsiteY1-40" fmla="*/ 0 h 3284735"/>
              <a:gd name="connsiteX2-41" fmla="*/ 5446846 w 5932714"/>
              <a:gd name="connsiteY2-42" fmla="*/ 0 h 3284735"/>
              <a:gd name="connsiteX3-43" fmla="*/ 5932714 w 5932714"/>
              <a:gd name="connsiteY3-44" fmla="*/ 485868 h 3284735"/>
              <a:gd name="connsiteX4-45" fmla="*/ 5932714 w 5932714"/>
              <a:gd name="connsiteY4-46" fmla="*/ 2429281 h 3284735"/>
              <a:gd name="connsiteX5-47" fmla="*/ 5446846 w 5932714"/>
              <a:gd name="connsiteY5-48" fmla="*/ 2915149 h 3284735"/>
              <a:gd name="connsiteX6-49" fmla="*/ 3990079 w 5932714"/>
              <a:gd name="connsiteY6-50" fmla="*/ 3097991 h 3284735"/>
              <a:gd name="connsiteX7-51" fmla="*/ 551182 w 5932714"/>
              <a:gd name="connsiteY7-52" fmla="*/ 3252606 h 3284735"/>
              <a:gd name="connsiteX8-53" fmla="*/ 0 w 5932714"/>
              <a:gd name="connsiteY8-54" fmla="*/ 2429281 h 3284735"/>
              <a:gd name="connsiteX9" fmla="*/ 0 w 5932714"/>
              <a:gd name="connsiteY9" fmla="*/ 485868 h 3284735"/>
              <a:gd name="connsiteX0-55" fmla="*/ 0 w 5932714"/>
              <a:gd name="connsiteY0-56" fmla="*/ 485868 h 3552824"/>
              <a:gd name="connsiteX1-57" fmla="*/ 485868 w 5932714"/>
              <a:gd name="connsiteY1-58" fmla="*/ 0 h 3552824"/>
              <a:gd name="connsiteX2-59" fmla="*/ 5446846 w 5932714"/>
              <a:gd name="connsiteY2-60" fmla="*/ 0 h 3552824"/>
              <a:gd name="connsiteX3-61" fmla="*/ 5932714 w 5932714"/>
              <a:gd name="connsiteY3-62" fmla="*/ 485868 h 3552824"/>
              <a:gd name="connsiteX4-63" fmla="*/ 5932714 w 5932714"/>
              <a:gd name="connsiteY4-64" fmla="*/ 2429281 h 3552824"/>
              <a:gd name="connsiteX5-65" fmla="*/ 5446846 w 5932714"/>
              <a:gd name="connsiteY5-66" fmla="*/ 2915149 h 3552824"/>
              <a:gd name="connsiteX6-67" fmla="*/ 3957422 w 5932714"/>
              <a:gd name="connsiteY6-68" fmla="*/ 3544305 h 3552824"/>
              <a:gd name="connsiteX7-69" fmla="*/ 551182 w 5932714"/>
              <a:gd name="connsiteY7-70" fmla="*/ 3252606 h 3552824"/>
              <a:gd name="connsiteX8-71" fmla="*/ 0 w 5932714"/>
              <a:gd name="connsiteY8-72" fmla="*/ 2429281 h 3552824"/>
              <a:gd name="connsiteX9-73" fmla="*/ 0 w 5932714"/>
              <a:gd name="connsiteY9-74" fmla="*/ 485868 h 3552824"/>
              <a:gd name="connsiteX0-75" fmla="*/ 0 w 5932714"/>
              <a:gd name="connsiteY0-76" fmla="*/ 485868 h 3552824"/>
              <a:gd name="connsiteX1-77" fmla="*/ 485868 w 5932714"/>
              <a:gd name="connsiteY1-78" fmla="*/ 0 h 3552824"/>
              <a:gd name="connsiteX2-79" fmla="*/ 5446846 w 5932714"/>
              <a:gd name="connsiteY2-80" fmla="*/ 0 h 3552824"/>
              <a:gd name="connsiteX3-81" fmla="*/ 5932714 w 5932714"/>
              <a:gd name="connsiteY3-82" fmla="*/ 485868 h 3552824"/>
              <a:gd name="connsiteX4-83" fmla="*/ 5932714 w 5932714"/>
              <a:gd name="connsiteY4-84" fmla="*/ 2429281 h 3552824"/>
              <a:gd name="connsiteX5-85" fmla="*/ 5446846 w 5932714"/>
              <a:gd name="connsiteY5-86" fmla="*/ 2915149 h 3552824"/>
              <a:gd name="connsiteX6-87" fmla="*/ 3957422 w 5932714"/>
              <a:gd name="connsiteY6-88" fmla="*/ 3544305 h 3552824"/>
              <a:gd name="connsiteX7-89" fmla="*/ 551182 w 5932714"/>
              <a:gd name="connsiteY7-90" fmla="*/ 3252606 h 3552824"/>
              <a:gd name="connsiteX8-91" fmla="*/ 0 w 5932714"/>
              <a:gd name="connsiteY8-92" fmla="*/ 2429281 h 3552824"/>
              <a:gd name="connsiteX9-93" fmla="*/ 0 w 5932714"/>
              <a:gd name="connsiteY9-94" fmla="*/ 485868 h 3552824"/>
              <a:gd name="connsiteX0-95" fmla="*/ 0 w 5932714"/>
              <a:gd name="connsiteY0-96" fmla="*/ 485868 h 3531759"/>
              <a:gd name="connsiteX1-97" fmla="*/ 485868 w 5932714"/>
              <a:gd name="connsiteY1-98" fmla="*/ 0 h 3531759"/>
              <a:gd name="connsiteX2-99" fmla="*/ 5446846 w 5932714"/>
              <a:gd name="connsiteY2-100" fmla="*/ 0 h 3531759"/>
              <a:gd name="connsiteX3-101" fmla="*/ 5932714 w 5932714"/>
              <a:gd name="connsiteY3-102" fmla="*/ 485868 h 3531759"/>
              <a:gd name="connsiteX4-103" fmla="*/ 5932714 w 5932714"/>
              <a:gd name="connsiteY4-104" fmla="*/ 2429281 h 3531759"/>
              <a:gd name="connsiteX5-105" fmla="*/ 5446846 w 5932714"/>
              <a:gd name="connsiteY5-106" fmla="*/ 2915149 h 3531759"/>
              <a:gd name="connsiteX6-107" fmla="*/ 3902994 w 5932714"/>
              <a:gd name="connsiteY6-108" fmla="*/ 3522533 h 3531759"/>
              <a:gd name="connsiteX7-109" fmla="*/ 551182 w 5932714"/>
              <a:gd name="connsiteY7-110" fmla="*/ 3252606 h 3531759"/>
              <a:gd name="connsiteX8-111" fmla="*/ 0 w 5932714"/>
              <a:gd name="connsiteY8-112" fmla="*/ 2429281 h 3531759"/>
              <a:gd name="connsiteX9-113" fmla="*/ 0 w 5932714"/>
              <a:gd name="connsiteY9-114" fmla="*/ 485868 h 3531759"/>
              <a:gd name="connsiteX0-115" fmla="*/ 0 w 5932714"/>
              <a:gd name="connsiteY0-116" fmla="*/ 485868 h 3531759"/>
              <a:gd name="connsiteX1-117" fmla="*/ 485868 w 5932714"/>
              <a:gd name="connsiteY1-118" fmla="*/ 0 h 3531759"/>
              <a:gd name="connsiteX2-119" fmla="*/ 5446846 w 5932714"/>
              <a:gd name="connsiteY2-120" fmla="*/ 0 h 3531759"/>
              <a:gd name="connsiteX3-121" fmla="*/ 5932714 w 5932714"/>
              <a:gd name="connsiteY3-122" fmla="*/ 485868 h 3531759"/>
              <a:gd name="connsiteX4-123" fmla="*/ 5932714 w 5932714"/>
              <a:gd name="connsiteY4-124" fmla="*/ 2429281 h 3531759"/>
              <a:gd name="connsiteX5-125" fmla="*/ 5446846 w 5932714"/>
              <a:gd name="connsiteY5-126" fmla="*/ 2915149 h 3531759"/>
              <a:gd name="connsiteX6-127" fmla="*/ 3902994 w 5932714"/>
              <a:gd name="connsiteY6-128" fmla="*/ 3522533 h 3531759"/>
              <a:gd name="connsiteX7-129" fmla="*/ 551182 w 5932714"/>
              <a:gd name="connsiteY7-130" fmla="*/ 3252606 h 3531759"/>
              <a:gd name="connsiteX8-131" fmla="*/ 0 w 5932714"/>
              <a:gd name="connsiteY8-132" fmla="*/ 2429281 h 3531759"/>
              <a:gd name="connsiteX9-133" fmla="*/ 0 w 5932714"/>
              <a:gd name="connsiteY9-134" fmla="*/ 485868 h 3531759"/>
              <a:gd name="connsiteX0-135" fmla="*/ 0 w 5932714"/>
              <a:gd name="connsiteY0-136" fmla="*/ 485868 h 3526598"/>
              <a:gd name="connsiteX1-137" fmla="*/ 485868 w 5932714"/>
              <a:gd name="connsiteY1-138" fmla="*/ 0 h 3526598"/>
              <a:gd name="connsiteX2-139" fmla="*/ 5446846 w 5932714"/>
              <a:gd name="connsiteY2-140" fmla="*/ 0 h 3526598"/>
              <a:gd name="connsiteX3-141" fmla="*/ 5932714 w 5932714"/>
              <a:gd name="connsiteY3-142" fmla="*/ 485868 h 3526598"/>
              <a:gd name="connsiteX4-143" fmla="*/ 5932714 w 5932714"/>
              <a:gd name="connsiteY4-144" fmla="*/ 2429281 h 3526598"/>
              <a:gd name="connsiteX5-145" fmla="*/ 5446846 w 5932714"/>
              <a:gd name="connsiteY5-146" fmla="*/ 2915149 h 3526598"/>
              <a:gd name="connsiteX6-147" fmla="*/ 3902994 w 5932714"/>
              <a:gd name="connsiteY6-148" fmla="*/ 3522533 h 3526598"/>
              <a:gd name="connsiteX7-149" fmla="*/ 551182 w 5932714"/>
              <a:gd name="connsiteY7-150" fmla="*/ 3252606 h 3526598"/>
              <a:gd name="connsiteX8-151" fmla="*/ 0 w 5932714"/>
              <a:gd name="connsiteY8-152" fmla="*/ 2429281 h 3526598"/>
              <a:gd name="connsiteX9-153" fmla="*/ 0 w 5932714"/>
              <a:gd name="connsiteY9-154" fmla="*/ 485868 h 3526598"/>
              <a:gd name="connsiteX0-155" fmla="*/ 0 w 5932714"/>
              <a:gd name="connsiteY0-156" fmla="*/ 485868 h 3548006"/>
              <a:gd name="connsiteX1-157" fmla="*/ 485868 w 5932714"/>
              <a:gd name="connsiteY1-158" fmla="*/ 0 h 3548006"/>
              <a:gd name="connsiteX2-159" fmla="*/ 5446846 w 5932714"/>
              <a:gd name="connsiteY2-160" fmla="*/ 0 h 3548006"/>
              <a:gd name="connsiteX3-161" fmla="*/ 5932714 w 5932714"/>
              <a:gd name="connsiteY3-162" fmla="*/ 485868 h 3548006"/>
              <a:gd name="connsiteX4-163" fmla="*/ 5932714 w 5932714"/>
              <a:gd name="connsiteY4-164" fmla="*/ 2429281 h 3548006"/>
              <a:gd name="connsiteX5-165" fmla="*/ 5446846 w 5932714"/>
              <a:gd name="connsiteY5-166" fmla="*/ 2915149 h 3548006"/>
              <a:gd name="connsiteX6-167" fmla="*/ 3696166 w 5932714"/>
              <a:gd name="connsiteY6-168" fmla="*/ 3544304 h 3548006"/>
              <a:gd name="connsiteX7-169" fmla="*/ 551182 w 5932714"/>
              <a:gd name="connsiteY7-170" fmla="*/ 3252606 h 3548006"/>
              <a:gd name="connsiteX8-171" fmla="*/ 0 w 5932714"/>
              <a:gd name="connsiteY8-172" fmla="*/ 2429281 h 3548006"/>
              <a:gd name="connsiteX9-173" fmla="*/ 0 w 5932714"/>
              <a:gd name="connsiteY9-174" fmla="*/ 485868 h 3548006"/>
              <a:gd name="connsiteX0-175" fmla="*/ 0 w 5932714"/>
              <a:gd name="connsiteY0-176" fmla="*/ 485868 h 3546351"/>
              <a:gd name="connsiteX1-177" fmla="*/ 485868 w 5932714"/>
              <a:gd name="connsiteY1-178" fmla="*/ 0 h 3546351"/>
              <a:gd name="connsiteX2-179" fmla="*/ 5446846 w 5932714"/>
              <a:gd name="connsiteY2-180" fmla="*/ 0 h 3546351"/>
              <a:gd name="connsiteX3-181" fmla="*/ 5932714 w 5932714"/>
              <a:gd name="connsiteY3-182" fmla="*/ 485868 h 3546351"/>
              <a:gd name="connsiteX4-183" fmla="*/ 5932714 w 5932714"/>
              <a:gd name="connsiteY4-184" fmla="*/ 2429281 h 3546351"/>
              <a:gd name="connsiteX5-185" fmla="*/ 5446846 w 5932714"/>
              <a:gd name="connsiteY5-186" fmla="*/ 2915149 h 3546351"/>
              <a:gd name="connsiteX6-187" fmla="*/ 3696166 w 5932714"/>
              <a:gd name="connsiteY6-188" fmla="*/ 3544304 h 3546351"/>
              <a:gd name="connsiteX7-189" fmla="*/ 855982 w 5932714"/>
              <a:gd name="connsiteY7-190" fmla="*/ 3056664 h 3546351"/>
              <a:gd name="connsiteX8-191" fmla="*/ 0 w 5932714"/>
              <a:gd name="connsiteY8-192" fmla="*/ 2429281 h 3546351"/>
              <a:gd name="connsiteX9-193" fmla="*/ 0 w 5932714"/>
              <a:gd name="connsiteY9-194" fmla="*/ 485868 h 3546351"/>
              <a:gd name="connsiteX0-195" fmla="*/ 0 w 5932714"/>
              <a:gd name="connsiteY0-196" fmla="*/ 485868 h 3546351"/>
              <a:gd name="connsiteX1-197" fmla="*/ 485868 w 5932714"/>
              <a:gd name="connsiteY1-198" fmla="*/ 0 h 3546351"/>
              <a:gd name="connsiteX2-199" fmla="*/ 5446846 w 5932714"/>
              <a:gd name="connsiteY2-200" fmla="*/ 0 h 3546351"/>
              <a:gd name="connsiteX3-201" fmla="*/ 5932714 w 5932714"/>
              <a:gd name="connsiteY3-202" fmla="*/ 518525 h 3546351"/>
              <a:gd name="connsiteX4-203" fmla="*/ 5932714 w 5932714"/>
              <a:gd name="connsiteY4-204" fmla="*/ 2429281 h 3546351"/>
              <a:gd name="connsiteX5-205" fmla="*/ 5446846 w 5932714"/>
              <a:gd name="connsiteY5-206" fmla="*/ 2915149 h 3546351"/>
              <a:gd name="connsiteX6-207" fmla="*/ 3696166 w 5932714"/>
              <a:gd name="connsiteY6-208" fmla="*/ 3544304 h 3546351"/>
              <a:gd name="connsiteX7-209" fmla="*/ 855982 w 5932714"/>
              <a:gd name="connsiteY7-210" fmla="*/ 3056664 h 3546351"/>
              <a:gd name="connsiteX8-211" fmla="*/ 0 w 5932714"/>
              <a:gd name="connsiteY8-212" fmla="*/ 2429281 h 3546351"/>
              <a:gd name="connsiteX9-213" fmla="*/ 0 w 5932714"/>
              <a:gd name="connsiteY9-214" fmla="*/ 485868 h 3546351"/>
              <a:gd name="connsiteX0-215" fmla="*/ 0 w 5932714"/>
              <a:gd name="connsiteY0-216" fmla="*/ 485868 h 3546351"/>
              <a:gd name="connsiteX1-217" fmla="*/ 485868 w 5932714"/>
              <a:gd name="connsiteY1-218" fmla="*/ 0 h 3546351"/>
              <a:gd name="connsiteX2-219" fmla="*/ 4478017 w 5932714"/>
              <a:gd name="connsiteY2-220" fmla="*/ 370114 h 3546351"/>
              <a:gd name="connsiteX3-221" fmla="*/ 5932714 w 5932714"/>
              <a:gd name="connsiteY3-222" fmla="*/ 518525 h 3546351"/>
              <a:gd name="connsiteX4-223" fmla="*/ 5932714 w 5932714"/>
              <a:gd name="connsiteY4-224" fmla="*/ 2429281 h 3546351"/>
              <a:gd name="connsiteX5-225" fmla="*/ 5446846 w 5932714"/>
              <a:gd name="connsiteY5-226" fmla="*/ 2915149 h 3546351"/>
              <a:gd name="connsiteX6-227" fmla="*/ 3696166 w 5932714"/>
              <a:gd name="connsiteY6-228" fmla="*/ 3544304 h 3546351"/>
              <a:gd name="connsiteX7-229" fmla="*/ 855982 w 5932714"/>
              <a:gd name="connsiteY7-230" fmla="*/ 3056664 h 3546351"/>
              <a:gd name="connsiteX8-231" fmla="*/ 0 w 5932714"/>
              <a:gd name="connsiteY8-232" fmla="*/ 2429281 h 3546351"/>
              <a:gd name="connsiteX9-233" fmla="*/ 0 w 5932714"/>
              <a:gd name="connsiteY9-234" fmla="*/ 485868 h 3546351"/>
              <a:gd name="connsiteX0-235" fmla="*/ 0 w 5954486"/>
              <a:gd name="connsiteY0-236" fmla="*/ 485868 h 3546351"/>
              <a:gd name="connsiteX1-237" fmla="*/ 485868 w 5954486"/>
              <a:gd name="connsiteY1-238" fmla="*/ 0 h 3546351"/>
              <a:gd name="connsiteX2-239" fmla="*/ 4478017 w 5954486"/>
              <a:gd name="connsiteY2-240" fmla="*/ 370114 h 3546351"/>
              <a:gd name="connsiteX3-241" fmla="*/ 5954486 w 5954486"/>
              <a:gd name="connsiteY3-242" fmla="*/ 1139011 h 3546351"/>
              <a:gd name="connsiteX4-243" fmla="*/ 5932714 w 5954486"/>
              <a:gd name="connsiteY4-244" fmla="*/ 2429281 h 3546351"/>
              <a:gd name="connsiteX5-245" fmla="*/ 5446846 w 5954486"/>
              <a:gd name="connsiteY5-246" fmla="*/ 2915149 h 3546351"/>
              <a:gd name="connsiteX6-247" fmla="*/ 3696166 w 5954486"/>
              <a:gd name="connsiteY6-248" fmla="*/ 3544304 h 3546351"/>
              <a:gd name="connsiteX7-249" fmla="*/ 855982 w 5954486"/>
              <a:gd name="connsiteY7-250" fmla="*/ 3056664 h 3546351"/>
              <a:gd name="connsiteX8-251" fmla="*/ 0 w 5954486"/>
              <a:gd name="connsiteY8-252" fmla="*/ 2429281 h 3546351"/>
              <a:gd name="connsiteX9-253" fmla="*/ 0 w 5954486"/>
              <a:gd name="connsiteY9-254" fmla="*/ 485868 h 3546351"/>
              <a:gd name="connsiteX0-255" fmla="*/ 0 w 5954486"/>
              <a:gd name="connsiteY0-256" fmla="*/ 137537 h 3198020"/>
              <a:gd name="connsiteX1-257" fmla="*/ 409668 w 5954486"/>
              <a:gd name="connsiteY1-258" fmla="*/ 76212 h 3198020"/>
              <a:gd name="connsiteX2-259" fmla="*/ 4478017 w 5954486"/>
              <a:gd name="connsiteY2-260" fmla="*/ 21783 h 3198020"/>
              <a:gd name="connsiteX3-261" fmla="*/ 5954486 w 5954486"/>
              <a:gd name="connsiteY3-262" fmla="*/ 790680 h 3198020"/>
              <a:gd name="connsiteX4-263" fmla="*/ 5932714 w 5954486"/>
              <a:gd name="connsiteY4-264" fmla="*/ 2080950 h 3198020"/>
              <a:gd name="connsiteX5-265" fmla="*/ 5446846 w 5954486"/>
              <a:gd name="connsiteY5-266" fmla="*/ 2566818 h 3198020"/>
              <a:gd name="connsiteX6-267" fmla="*/ 3696166 w 5954486"/>
              <a:gd name="connsiteY6-268" fmla="*/ 3195973 h 3198020"/>
              <a:gd name="connsiteX7-269" fmla="*/ 855982 w 5954486"/>
              <a:gd name="connsiteY7-270" fmla="*/ 2708333 h 3198020"/>
              <a:gd name="connsiteX8-271" fmla="*/ 0 w 5954486"/>
              <a:gd name="connsiteY8-272" fmla="*/ 2080950 h 3198020"/>
              <a:gd name="connsiteX9-273" fmla="*/ 0 w 5954486"/>
              <a:gd name="connsiteY9-274" fmla="*/ 137537 h 3198020"/>
              <a:gd name="connsiteX0-275" fmla="*/ 326572 w 5954486"/>
              <a:gd name="connsiteY0-276" fmla="*/ 594726 h 3176237"/>
              <a:gd name="connsiteX1-277" fmla="*/ 409668 w 5954486"/>
              <a:gd name="connsiteY1-278" fmla="*/ 54429 h 3176237"/>
              <a:gd name="connsiteX2-279" fmla="*/ 4478017 w 5954486"/>
              <a:gd name="connsiteY2-280" fmla="*/ 0 h 3176237"/>
              <a:gd name="connsiteX3-281" fmla="*/ 5954486 w 5954486"/>
              <a:gd name="connsiteY3-282" fmla="*/ 768897 h 3176237"/>
              <a:gd name="connsiteX4-283" fmla="*/ 5932714 w 5954486"/>
              <a:gd name="connsiteY4-284" fmla="*/ 2059167 h 3176237"/>
              <a:gd name="connsiteX5-285" fmla="*/ 5446846 w 5954486"/>
              <a:gd name="connsiteY5-286" fmla="*/ 2545035 h 3176237"/>
              <a:gd name="connsiteX6-287" fmla="*/ 3696166 w 5954486"/>
              <a:gd name="connsiteY6-288" fmla="*/ 3174190 h 3176237"/>
              <a:gd name="connsiteX7-289" fmla="*/ 855982 w 5954486"/>
              <a:gd name="connsiteY7-290" fmla="*/ 2686550 h 3176237"/>
              <a:gd name="connsiteX8-291" fmla="*/ 0 w 5954486"/>
              <a:gd name="connsiteY8-292" fmla="*/ 2059167 h 3176237"/>
              <a:gd name="connsiteX9-293" fmla="*/ 326572 w 5954486"/>
              <a:gd name="connsiteY9-294" fmla="*/ 594726 h 3176237"/>
              <a:gd name="connsiteX0-295" fmla="*/ 0 w 5965371"/>
              <a:gd name="connsiteY0-296" fmla="*/ 616497 h 3176237"/>
              <a:gd name="connsiteX1-297" fmla="*/ 420553 w 5965371"/>
              <a:gd name="connsiteY1-298" fmla="*/ 54429 h 3176237"/>
              <a:gd name="connsiteX2-299" fmla="*/ 4488902 w 5965371"/>
              <a:gd name="connsiteY2-300" fmla="*/ 0 h 3176237"/>
              <a:gd name="connsiteX3-301" fmla="*/ 5965371 w 5965371"/>
              <a:gd name="connsiteY3-302" fmla="*/ 768897 h 3176237"/>
              <a:gd name="connsiteX4-303" fmla="*/ 5943599 w 5965371"/>
              <a:gd name="connsiteY4-304" fmla="*/ 2059167 h 3176237"/>
              <a:gd name="connsiteX5-305" fmla="*/ 5457731 w 5965371"/>
              <a:gd name="connsiteY5-306" fmla="*/ 2545035 h 3176237"/>
              <a:gd name="connsiteX6-307" fmla="*/ 3707051 w 5965371"/>
              <a:gd name="connsiteY6-308" fmla="*/ 3174190 h 3176237"/>
              <a:gd name="connsiteX7-309" fmla="*/ 866867 w 5965371"/>
              <a:gd name="connsiteY7-310" fmla="*/ 2686550 h 3176237"/>
              <a:gd name="connsiteX8-311" fmla="*/ 10885 w 5965371"/>
              <a:gd name="connsiteY8-312" fmla="*/ 2059167 h 3176237"/>
              <a:gd name="connsiteX9-313" fmla="*/ 0 w 5965371"/>
              <a:gd name="connsiteY9-314" fmla="*/ 616497 h 3176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73" y="connsiteY9-74"/>
              </a:cxn>
            </a:cxnLst>
            <a:rect l="l" t="t" r="r" b="b"/>
            <a:pathLst>
              <a:path w="5965371" h="3176237">
                <a:moveTo>
                  <a:pt x="0" y="616497"/>
                </a:moveTo>
                <a:cubicBezTo>
                  <a:pt x="0" y="348160"/>
                  <a:pt x="152216" y="54429"/>
                  <a:pt x="420553" y="54429"/>
                </a:cubicBezTo>
                <a:lnTo>
                  <a:pt x="4488902" y="0"/>
                </a:lnTo>
                <a:cubicBezTo>
                  <a:pt x="4757239" y="0"/>
                  <a:pt x="5965371" y="500560"/>
                  <a:pt x="5965371" y="768897"/>
                </a:cubicBezTo>
                <a:lnTo>
                  <a:pt x="5943599" y="2059167"/>
                </a:lnTo>
                <a:cubicBezTo>
                  <a:pt x="5943599" y="2327504"/>
                  <a:pt x="5726068" y="2545035"/>
                  <a:pt x="5457731" y="2545035"/>
                </a:cubicBezTo>
                <a:cubicBezTo>
                  <a:pt x="5133959" y="2656487"/>
                  <a:pt x="4435910" y="2160004"/>
                  <a:pt x="3707051" y="3174190"/>
                </a:cubicBezTo>
                <a:cubicBezTo>
                  <a:pt x="2335936" y="3208662"/>
                  <a:pt x="1531880" y="2798002"/>
                  <a:pt x="866867" y="2686550"/>
                </a:cubicBezTo>
                <a:cubicBezTo>
                  <a:pt x="598530" y="2686550"/>
                  <a:pt x="10885" y="2327504"/>
                  <a:pt x="10885" y="2059167"/>
                </a:cubicBezTo>
                <a:cubicBezTo>
                  <a:pt x="7257" y="1578277"/>
                  <a:pt x="3628" y="1097387"/>
                  <a:pt x="0" y="616497"/>
                </a:cubicBezTo>
                <a:close/>
              </a:path>
            </a:pathLst>
          </a:custGeom>
          <a:solidFill>
            <a:srgbClr val="F5CFB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875;p35"/>
          <p:cNvSpPr txBox="1"/>
          <p:nvPr/>
        </p:nvSpPr>
        <p:spPr>
          <a:xfrm>
            <a:off x="589103" y="89990"/>
            <a:ext cx="11602897" cy="6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Khí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 &amp;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Bảo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Vệ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Môi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Trường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>
                  <a:glow rad="228600">
                    <a:srgbClr val="00B050">
                      <a:alpha val="37000"/>
                    </a:srgbClr>
                  </a:glow>
                </a:effectLst>
                <a:uLnTx/>
                <a:uFillTx/>
                <a:latin typeface="SVN-Amethyst" pitchFamily="50" charset="0"/>
                <a:ea typeface="+mj-ea"/>
                <a:cs typeface="+mj-cs"/>
              </a:rPr>
              <a:t>Khí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>
                <a:glow rad="228600">
                  <a:srgbClr val="00B050">
                    <a:alpha val="37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grpSp>
        <p:nvGrpSpPr>
          <p:cNvPr id="2" name="!!1"/>
          <p:cNvGrpSpPr/>
          <p:nvPr/>
        </p:nvGrpSpPr>
        <p:grpSpPr>
          <a:xfrm>
            <a:off x="4613937" y="2081344"/>
            <a:ext cx="1535135" cy="1181220"/>
            <a:chOff x="727955" y="2252740"/>
            <a:chExt cx="2277063" cy="1752101"/>
          </a:xfrm>
        </p:grpSpPr>
        <p:sp>
          <p:nvSpPr>
            <p:cNvPr id="8" name="!!1"/>
            <p:cNvSpPr/>
            <p:nvPr/>
          </p:nvSpPr>
          <p:spPr>
            <a:xfrm>
              <a:off x="976907" y="2252740"/>
              <a:ext cx="1752101" cy="1752101"/>
            </a:xfrm>
            <a:prstGeom prst="donut">
              <a:avLst>
                <a:gd name="adj" fmla="val 2617"/>
              </a:avLst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7955" y="2679578"/>
              <a:ext cx="2277063" cy="1050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Thành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Phần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Không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Khí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Clementine" panose="020F050202020403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!!1"/>
          <p:cNvGrpSpPr/>
          <p:nvPr/>
        </p:nvGrpSpPr>
        <p:grpSpPr>
          <a:xfrm>
            <a:off x="6149073" y="2069115"/>
            <a:ext cx="1221911" cy="1181220"/>
            <a:chOff x="4634641" y="2753960"/>
            <a:chExt cx="1812458" cy="1752101"/>
          </a:xfrm>
        </p:grpSpPr>
        <p:sp>
          <p:nvSpPr>
            <p:cNvPr id="9" name="!!1"/>
            <p:cNvSpPr/>
            <p:nvPr/>
          </p:nvSpPr>
          <p:spPr>
            <a:xfrm>
              <a:off x="4664819" y="2753960"/>
              <a:ext cx="1752101" cy="1752101"/>
            </a:xfrm>
            <a:prstGeom prst="donut">
              <a:avLst>
                <a:gd name="adj" fmla="val 2617"/>
              </a:avLst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34641" y="3115251"/>
              <a:ext cx="1812458" cy="1050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Vai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Trò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Không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Khí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Clementine" panose="020F050202020403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10278" y="3246817"/>
            <a:ext cx="1233689" cy="1181220"/>
            <a:chOff x="8696558" y="2754748"/>
            <a:chExt cx="1829928" cy="1752101"/>
          </a:xfrm>
        </p:grpSpPr>
        <p:sp>
          <p:nvSpPr>
            <p:cNvPr id="10" name="!!1"/>
            <p:cNvSpPr/>
            <p:nvPr/>
          </p:nvSpPr>
          <p:spPr>
            <a:xfrm>
              <a:off x="8696558" y="2754748"/>
              <a:ext cx="1752101" cy="1752101"/>
            </a:xfrm>
            <a:prstGeom prst="donut">
              <a:avLst>
                <a:gd name="adj" fmla="val 261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26737" y="3153746"/>
              <a:ext cx="1799749" cy="1050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Ô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Nhiễm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Không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Khí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VN-Clementine" panose="020F050202020403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09029" y="856845"/>
            <a:ext cx="3557885" cy="2836993"/>
            <a:chOff x="-722233" y="1327918"/>
            <a:chExt cx="4146571" cy="3306400"/>
          </a:xfrm>
        </p:grpSpPr>
        <p:sp>
          <p:nvSpPr>
            <p:cNvPr id="13" name="Freeform: Shape 12"/>
            <p:cNvSpPr/>
            <p:nvPr/>
          </p:nvSpPr>
          <p:spPr>
            <a:xfrm rot="21279923">
              <a:off x="2003803" y="1852748"/>
              <a:ext cx="178109" cy="1385918"/>
            </a:xfrm>
            <a:custGeom>
              <a:avLst/>
              <a:gdLst>
                <a:gd name="connsiteX0" fmla="*/ 5377 w 214524"/>
                <a:gd name="connsiteY0" fmla="*/ 0 h 1669275"/>
                <a:gd name="connsiteX1" fmla="*/ 154308 w 214524"/>
                <a:gd name="connsiteY1" fmla="*/ 6583 h 1669275"/>
                <a:gd name="connsiteX2" fmla="*/ 214524 w 214524"/>
                <a:gd name="connsiteY2" fmla="*/ 14615 h 1669275"/>
                <a:gd name="connsiteX3" fmla="*/ 11697 w 214524"/>
                <a:gd name="connsiteY3" fmla="*/ 1667444 h 1669275"/>
                <a:gd name="connsiteX4" fmla="*/ 0 w 214524"/>
                <a:gd name="connsiteY4" fmla="*/ 1669275 h 1669275"/>
                <a:gd name="connsiteX5" fmla="*/ 0 w 214524"/>
                <a:gd name="connsiteY5" fmla="*/ 272 h 1669275"/>
                <a:gd name="connsiteX6" fmla="*/ 5377 w 214524"/>
                <a:gd name="connsiteY6" fmla="*/ 0 h 166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524" h="1669275">
                  <a:moveTo>
                    <a:pt x="5377" y="0"/>
                  </a:moveTo>
                  <a:cubicBezTo>
                    <a:pt x="55572" y="0"/>
                    <a:pt x="105246" y="2225"/>
                    <a:pt x="154308" y="6583"/>
                  </a:cubicBezTo>
                  <a:lnTo>
                    <a:pt x="214524" y="14615"/>
                  </a:lnTo>
                  <a:lnTo>
                    <a:pt x="11697" y="1667444"/>
                  </a:lnTo>
                  <a:lnTo>
                    <a:pt x="0" y="1669275"/>
                  </a:lnTo>
                  <a:lnTo>
                    <a:pt x="0" y="272"/>
                  </a:lnTo>
                  <a:lnTo>
                    <a:pt x="5377" y="0"/>
                  </a:lnTo>
                  <a:close/>
                </a:path>
              </a:pathLst>
            </a:custGeom>
            <a:solidFill>
              <a:srgbClr val="7030A0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glow>
                <a:schemeClr val="accent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/>
            <p:cNvSpPr/>
            <p:nvPr/>
          </p:nvSpPr>
          <p:spPr>
            <a:xfrm rot="21352722">
              <a:off x="2013124" y="1848691"/>
              <a:ext cx="1357230" cy="1372264"/>
            </a:xfrm>
            <a:custGeom>
              <a:avLst/>
              <a:gdLst>
                <a:gd name="connsiteX0" fmla="*/ 202827 w 1634721"/>
                <a:gd name="connsiteY0" fmla="*/ 0 h 1652829"/>
                <a:gd name="connsiteX1" fmla="*/ 287864 w 1634721"/>
                <a:gd name="connsiteY1" fmla="*/ 11342 h 1652829"/>
                <a:gd name="connsiteX2" fmla="*/ 1621820 w 1634721"/>
                <a:gd name="connsiteY2" fmla="*/ 1312357 h 1652829"/>
                <a:gd name="connsiteX3" fmla="*/ 1634721 w 1634721"/>
                <a:gd name="connsiteY3" fmla="*/ 1396888 h 1652829"/>
                <a:gd name="connsiteX4" fmla="*/ 0 w 1634721"/>
                <a:gd name="connsiteY4" fmla="*/ 1652829 h 1652829"/>
                <a:gd name="connsiteX5" fmla="*/ 202827 w 1634721"/>
                <a:gd name="connsiteY5" fmla="*/ 0 h 165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4721" h="1652829">
                  <a:moveTo>
                    <a:pt x="202827" y="0"/>
                  </a:moveTo>
                  <a:lnTo>
                    <a:pt x="287864" y="11342"/>
                  </a:lnTo>
                  <a:cubicBezTo>
                    <a:pt x="956260" y="130735"/>
                    <a:pt x="1486225" y="649719"/>
                    <a:pt x="1621820" y="1312357"/>
                  </a:cubicBezTo>
                  <a:lnTo>
                    <a:pt x="1634721" y="1396888"/>
                  </a:lnTo>
                  <a:lnTo>
                    <a:pt x="0" y="1652829"/>
                  </a:lnTo>
                  <a:lnTo>
                    <a:pt x="20282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glow>
                <a:schemeClr val="accent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 rot="21353849">
              <a:off x="664741" y="1874947"/>
              <a:ext cx="2759597" cy="2759371"/>
            </a:xfrm>
            <a:custGeom>
              <a:avLst/>
              <a:gdLst>
                <a:gd name="connsiteX0" fmla="*/ 1656527 w 3323808"/>
                <a:gd name="connsiteY0" fmla="*/ 0 h 3323536"/>
                <a:gd name="connsiteX1" fmla="*/ 1656527 w 3323808"/>
                <a:gd name="connsiteY1" fmla="*/ 1669003 h 3323536"/>
                <a:gd name="connsiteX2" fmla="*/ 3302945 w 3323808"/>
                <a:gd name="connsiteY2" fmla="*/ 1411231 h 3323536"/>
                <a:gd name="connsiteX3" fmla="*/ 3315228 w 3323808"/>
                <a:gd name="connsiteY3" fmla="*/ 1491712 h 3323536"/>
                <a:gd name="connsiteX4" fmla="*/ 3323808 w 3323808"/>
                <a:gd name="connsiteY4" fmla="*/ 1661632 h 3323536"/>
                <a:gd name="connsiteX5" fmla="*/ 1661904 w 3323808"/>
                <a:gd name="connsiteY5" fmla="*/ 3323536 h 3323536"/>
                <a:gd name="connsiteX6" fmla="*/ 0 w 3323808"/>
                <a:gd name="connsiteY6" fmla="*/ 1661632 h 3323536"/>
                <a:gd name="connsiteX7" fmla="*/ 1491984 w 3323808"/>
                <a:gd name="connsiteY7" fmla="*/ 8308 h 3323536"/>
                <a:gd name="connsiteX8" fmla="*/ 1656527 w 3323808"/>
                <a:gd name="connsiteY8" fmla="*/ 0 h 332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3808" h="3323536">
                  <a:moveTo>
                    <a:pt x="1656527" y="0"/>
                  </a:moveTo>
                  <a:lnTo>
                    <a:pt x="1656527" y="1669003"/>
                  </a:lnTo>
                  <a:lnTo>
                    <a:pt x="3302945" y="1411231"/>
                  </a:lnTo>
                  <a:lnTo>
                    <a:pt x="3315228" y="1491712"/>
                  </a:lnTo>
                  <a:cubicBezTo>
                    <a:pt x="3320902" y="1547580"/>
                    <a:pt x="3323808" y="1604267"/>
                    <a:pt x="3323808" y="1661632"/>
                  </a:cubicBezTo>
                  <a:cubicBezTo>
                    <a:pt x="3323808" y="2579476"/>
                    <a:pt x="2579748" y="3323536"/>
                    <a:pt x="1661904" y="3323536"/>
                  </a:cubicBezTo>
                  <a:cubicBezTo>
                    <a:pt x="744060" y="3323536"/>
                    <a:pt x="0" y="2579476"/>
                    <a:pt x="0" y="1661632"/>
                  </a:cubicBezTo>
                  <a:cubicBezTo>
                    <a:pt x="0" y="801153"/>
                    <a:pt x="653959" y="93414"/>
                    <a:pt x="1491984" y="8308"/>
                  </a:cubicBezTo>
                  <a:lnTo>
                    <a:pt x="1656527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glow>
                <a:schemeClr val="accent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86186" y="3936606"/>
              <a:ext cx="659766" cy="358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78%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45631" y="3542976"/>
              <a:ext cx="1258040" cy="322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Khí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 Nitrogen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6550" y="2622532"/>
              <a:ext cx="1150378" cy="322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Khí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 Oxygen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77218" y="2298317"/>
              <a:ext cx="659766" cy="358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21%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99086" y="1338169"/>
              <a:ext cx="669456" cy="358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(1%)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722233" y="1327918"/>
              <a:ext cx="2356626" cy="538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Khí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Cacbonic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,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hơi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nước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,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khí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hiếm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và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các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khí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khác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pic>
          <p:nvPicPr>
            <p:cNvPr id="22" name="Graphic 21" descr="Line arrow Counter clockwise curve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844490" y="1515886"/>
              <a:ext cx="759182" cy="449324"/>
            </a:xfrm>
            <a:prstGeom prst="rect">
              <a:avLst/>
            </a:prstGeom>
          </p:spPr>
        </p:pic>
      </p:grpSp>
      <p:pic>
        <p:nvPicPr>
          <p:cNvPr id="26" name="!!1"/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8790150" y="1067790"/>
            <a:ext cx="713391" cy="58124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flipH="1">
            <a:off x="8216106" y="1714069"/>
            <a:ext cx="175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Oxygen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cần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cho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sự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hô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hấp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sự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cháy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9221086" y="3020574"/>
            <a:ext cx="1759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Carbon dioxide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cần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cho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sự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quang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hợp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9" name="!!1"/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10754137" y="1106892"/>
            <a:ext cx="713391" cy="55983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flipH="1">
            <a:off x="10171006" y="1674240"/>
            <a:ext cx="189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Nitrogen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cung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cấp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một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phần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dưỡng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chất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cho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sinh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vật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1" name="!!1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7820391" y="2340703"/>
            <a:ext cx="661468" cy="5598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 flipH="1">
            <a:off x="7217057" y="2876135"/>
            <a:ext cx="1909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Hơi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nước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góp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phần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ổn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định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nhiệt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độ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trái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đất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nguồn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sinh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ra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mây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mưa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3" name="!!1"/>
          <p:cNvPicPr/>
          <p:nvPr/>
        </p:nvPicPr>
        <p:blipFill rotWithShape="1">
          <a:blip r:embed="rId6"/>
          <a:srcRect b="20197"/>
          <a:stretch>
            <a:fillRect/>
          </a:stretch>
        </p:blipFill>
        <p:spPr>
          <a:xfrm flipH="1">
            <a:off x="9713386" y="2340007"/>
            <a:ext cx="713391" cy="654518"/>
          </a:xfrm>
          <a:prstGeom prst="roundRect">
            <a:avLst>
              <a:gd name="adj" fmla="val 21179"/>
            </a:avLst>
          </a:prstGeom>
          <a:ln>
            <a:solidFill>
              <a:srgbClr val="4472C4"/>
            </a:solidFill>
          </a:ln>
        </p:spPr>
      </p:pic>
      <p:sp>
        <p:nvSpPr>
          <p:cNvPr id="34" name="TextBox 33"/>
          <p:cNvSpPr txBox="1"/>
          <p:nvPr/>
        </p:nvSpPr>
        <p:spPr>
          <a:xfrm flipH="1">
            <a:off x="5809903" y="856845"/>
            <a:ext cx="2491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khí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yếu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tố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thể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thiếu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đối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với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sinh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trưởng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phát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triển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sinh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vật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trên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Trái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73912" y="6080973"/>
            <a:ext cx="1358080" cy="6778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83954" y="6057902"/>
            <a:ext cx="1358080" cy="677819"/>
          </a:xfrm>
          <a:prstGeom prst="ellipse">
            <a:avLst/>
          </a:prstGeom>
          <a:solidFill>
            <a:srgbClr val="F57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9477936" y="6057902"/>
            <a:ext cx="1358080" cy="7343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 rot="3008268">
            <a:off x="5715312" y="5500178"/>
            <a:ext cx="488189" cy="1774764"/>
            <a:chOff x="5084079" y="1366264"/>
            <a:chExt cx="754079" cy="2741379"/>
          </a:xfrm>
        </p:grpSpPr>
        <p:grpSp>
          <p:nvGrpSpPr>
            <p:cNvPr id="40" name="Group 39"/>
            <p:cNvGrpSpPr/>
            <p:nvPr/>
          </p:nvGrpSpPr>
          <p:grpSpPr>
            <a:xfrm rot="729934">
              <a:off x="5084079" y="1366264"/>
              <a:ext cx="754079" cy="2741379"/>
              <a:chOff x="1228706" y="159659"/>
              <a:chExt cx="991316" cy="3439886"/>
            </a:xfrm>
            <a:solidFill>
              <a:schemeClr val="bg1">
                <a:lumMod val="85000"/>
              </a:schemeClr>
            </a:solidFill>
          </p:grpSpPr>
          <p:sp>
            <p:nvSpPr>
              <p:cNvPr id="42" name="Rectangle 41"/>
              <p:cNvSpPr/>
              <p:nvPr/>
            </p:nvSpPr>
            <p:spPr>
              <a:xfrm rot="1742295">
                <a:off x="1581393" y="594407"/>
                <a:ext cx="638629" cy="285931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50800" dir="2700000" sx="102000" sy="102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789268">
                <a:off x="1228706" y="159659"/>
                <a:ext cx="957943" cy="34398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 rot="18633202">
              <a:off x="4232870" y="2463654"/>
              <a:ext cx="2344895" cy="618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Nyala" panose="02040603050506020204" pitchFamily="18" charset="0"/>
                  <a:ea typeface="+mn-ea"/>
                  <a:cs typeface="+mn-cs"/>
                </a:rPr>
                <a:t>Tác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Nyal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Nyala" panose="02040603050506020204" pitchFamily="18" charset="0"/>
                  <a:ea typeface="+mn-ea"/>
                  <a:cs typeface="+mn-cs"/>
                </a:rPr>
                <a:t>Hại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2892152">
            <a:off x="1432461" y="5510339"/>
            <a:ext cx="508920" cy="1774764"/>
            <a:chOff x="1941159" y="1408029"/>
            <a:chExt cx="786100" cy="2741379"/>
          </a:xfrm>
        </p:grpSpPr>
        <p:grpSp>
          <p:nvGrpSpPr>
            <p:cNvPr id="45" name="Group 44"/>
            <p:cNvGrpSpPr/>
            <p:nvPr/>
          </p:nvGrpSpPr>
          <p:grpSpPr>
            <a:xfrm rot="729934">
              <a:off x="1941159" y="1408029"/>
              <a:ext cx="786100" cy="2741379"/>
              <a:chOff x="1186611" y="147053"/>
              <a:chExt cx="1033411" cy="3439886"/>
            </a:xfrm>
            <a:solidFill>
              <a:schemeClr val="bg1">
                <a:lumMod val="85000"/>
              </a:schemeClr>
            </a:solidFill>
          </p:grpSpPr>
          <p:sp>
            <p:nvSpPr>
              <p:cNvPr id="47" name="Rectangle 46"/>
              <p:cNvSpPr/>
              <p:nvPr/>
            </p:nvSpPr>
            <p:spPr>
              <a:xfrm rot="1742295">
                <a:off x="1581393" y="594407"/>
                <a:ext cx="638629" cy="285931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50800" dir="2700000" sx="102000" sy="102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789268">
                <a:off x="1186611" y="147053"/>
                <a:ext cx="957942" cy="34398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 rot="18665127">
              <a:off x="1172673" y="2463654"/>
              <a:ext cx="2344895" cy="618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Nyala" panose="02040603050506020204" pitchFamily="18" charset="0"/>
                  <a:ea typeface="+mn-ea"/>
                  <a:cs typeface="+mn-cs"/>
                </a:rPr>
                <a:t>Nguyên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Nyal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Nyala" panose="02040603050506020204" pitchFamily="18" charset="0"/>
                  <a:ea typeface="+mn-ea"/>
                  <a:cs typeface="+mn-cs"/>
                </a:rPr>
                <a:t>Nhân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rot="3001729">
            <a:off x="9959063" y="5498010"/>
            <a:ext cx="488189" cy="1774764"/>
            <a:chOff x="8163485" y="1366265"/>
            <a:chExt cx="754079" cy="2741379"/>
          </a:xfrm>
        </p:grpSpPr>
        <p:grpSp>
          <p:nvGrpSpPr>
            <p:cNvPr id="50" name="Group 49"/>
            <p:cNvGrpSpPr/>
            <p:nvPr/>
          </p:nvGrpSpPr>
          <p:grpSpPr>
            <a:xfrm rot="729934">
              <a:off x="8163485" y="1366265"/>
              <a:ext cx="754079" cy="2741379"/>
              <a:chOff x="1228706" y="159659"/>
              <a:chExt cx="991316" cy="3439886"/>
            </a:xfrm>
            <a:solidFill>
              <a:schemeClr val="bg1">
                <a:lumMod val="85000"/>
              </a:schemeClr>
            </a:solidFill>
          </p:grpSpPr>
          <p:sp>
            <p:nvSpPr>
              <p:cNvPr id="52" name="Rectangle 51"/>
              <p:cNvSpPr/>
              <p:nvPr/>
            </p:nvSpPr>
            <p:spPr>
              <a:xfrm rot="1742295">
                <a:off x="1581393" y="594407"/>
                <a:ext cx="638629" cy="285931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50800" dir="2700000" sx="102000" sy="102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789268">
                <a:off x="1228706" y="159659"/>
                <a:ext cx="957943" cy="34398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 rot="18633202">
              <a:off x="7357524" y="2463654"/>
              <a:ext cx="2344895" cy="618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Nyala" panose="02040603050506020204" pitchFamily="18" charset="0"/>
                  <a:ea typeface="+mn-ea"/>
                  <a:cs typeface="+mn-cs"/>
                </a:rPr>
                <a:t>Bảo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Nyal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Nyala" panose="02040603050506020204" pitchFamily="18" charset="0"/>
                  <a:ea typeface="+mn-ea"/>
                  <a:cs typeface="+mn-cs"/>
                </a:rPr>
                <a:t>vệ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54" name="Shape 803"/>
          <p:cNvPicPr/>
          <p:nvPr/>
        </p:nvPicPr>
        <p:blipFill>
          <a:blip r:embed="rId7"/>
          <a:stretch>
            <a:fillRect/>
          </a:stretch>
        </p:blipFill>
        <p:spPr>
          <a:xfrm>
            <a:off x="171908" y="3869754"/>
            <a:ext cx="2992168" cy="2196872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174204" y="145189"/>
            <a:ext cx="866657" cy="829798"/>
            <a:chOff x="8696558" y="2754748"/>
            <a:chExt cx="1829928" cy="1752101"/>
          </a:xfrm>
        </p:grpSpPr>
        <p:sp>
          <p:nvSpPr>
            <p:cNvPr id="57" name="!!1"/>
            <p:cNvSpPr/>
            <p:nvPr/>
          </p:nvSpPr>
          <p:spPr>
            <a:xfrm>
              <a:off x="8696558" y="2754748"/>
              <a:ext cx="1752101" cy="1752101"/>
            </a:xfrm>
            <a:prstGeom prst="donut">
              <a:avLst>
                <a:gd name="adj" fmla="val 261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726737" y="3153746"/>
              <a:ext cx="1799749" cy="1104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Ô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Nhiễm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Không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lementine" panose="020F0502020204030203" pitchFamily="34" charset="0"/>
                  <a:ea typeface="+mn-ea"/>
                  <a:cs typeface="+mn-cs"/>
                </a:rPr>
                <a:t>Khí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lementine" panose="020F0502020204030203" pitchFamily="34" charset="0"/>
                <a:ea typeface="+mn-ea"/>
                <a:cs typeface="+mn-cs"/>
              </a:endParaRPr>
            </a:p>
          </p:txBody>
        </p:sp>
      </p:grpSp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78" y="4279862"/>
            <a:ext cx="961531" cy="9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4020949" y="3869754"/>
            <a:ext cx="101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Sức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khỏe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97" y="4382558"/>
            <a:ext cx="784303" cy="78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3905668" y="5455146"/>
            <a:ext cx="118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Môi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trường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3" name="Picture 12" descr="Hình ảnh hạn hán khốc liệt hoành hành ở Tây Nguyê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12" y="5223657"/>
            <a:ext cx="1043163" cy="62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4" descr="Hiện tượng băng tan và tác động của nó đến Trái Đất như thế nào ?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54" y="4514979"/>
            <a:ext cx="920045" cy="61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6" descr="Mưa axit ảnh hưởng như thế nào đến đời sống của bạn? - Aqualif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34" y="5206149"/>
            <a:ext cx="846961" cy="59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8" descr="Sương mù bắt đầu gia tăng ở miền Trung | VTV.V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911" y="4477393"/>
            <a:ext cx="873206" cy="6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4"/>
          <a:srcRect l="26042" t="21368" r="46424" b="26907"/>
          <a:stretch>
            <a:fillRect/>
          </a:stretch>
        </p:blipFill>
        <p:spPr>
          <a:xfrm>
            <a:off x="11063823" y="3649504"/>
            <a:ext cx="947674" cy="100141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15"/>
          <a:srcRect l="32807" t="21478" r="41996" b="27066"/>
          <a:stretch>
            <a:fillRect/>
          </a:stretch>
        </p:blipFill>
        <p:spPr>
          <a:xfrm>
            <a:off x="10047137" y="4839031"/>
            <a:ext cx="925721" cy="106339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6"/>
          <a:srcRect l="40122" t="30503" r="35238" b="26481"/>
          <a:stretch>
            <a:fillRect/>
          </a:stretch>
        </p:blipFill>
        <p:spPr>
          <a:xfrm>
            <a:off x="11164236" y="5479601"/>
            <a:ext cx="847261" cy="1104246"/>
          </a:xfrm>
          <a:prstGeom prst="rect">
            <a:avLst/>
          </a:prstGeom>
        </p:spPr>
      </p:pic>
      <p:pic>
        <p:nvPicPr>
          <p:cNvPr id="70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963" y="3937133"/>
            <a:ext cx="2412899" cy="122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4" descr="Báo Đà Nẵng điện tử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37" y="5104742"/>
            <a:ext cx="1409741" cy="9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3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91753" y="5310554"/>
            <a:ext cx="4794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Thanks!!!!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nap ITC" panose="04040A07060A02020202" pitchFamily="82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676" y="433754"/>
            <a:ext cx="5615353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Bảo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Vệ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Môi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Trường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Chính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Là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Bảo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Vệ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Chúng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 Ta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nap ITC" panose="04040A07060A02020202" pitchFamily="82" charset="0"/>
              <a:ea typeface="+mn-ea"/>
              <a:cs typeface="+mn-cs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689122" y="668215"/>
            <a:ext cx="908540" cy="468923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10580079" y="1301261"/>
            <a:ext cx="1189894" cy="67993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45480" y="5650522"/>
            <a:ext cx="1084380" cy="58336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loud 11"/>
          <p:cNvSpPr/>
          <p:nvPr/>
        </p:nvSpPr>
        <p:spPr>
          <a:xfrm rot="20091074">
            <a:off x="5910652" y="5942202"/>
            <a:ext cx="1084380" cy="58336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loud 12"/>
          <p:cNvSpPr/>
          <p:nvPr/>
        </p:nvSpPr>
        <p:spPr>
          <a:xfrm rot="20091074">
            <a:off x="4560158" y="388494"/>
            <a:ext cx="540920" cy="27892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2142</Words>
  <Application>WPS Presentation</Application>
  <PresentationFormat>Widescreen</PresentationFormat>
  <Paragraphs>151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0" baseType="lpstr">
      <vt:lpstr>Arial</vt:lpstr>
      <vt:lpstr>SimSun</vt:lpstr>
      <vt:lpstr>Wingdings</vt:lpstr>
      <vt:lpstr>Montserrat</vt:lpstr>
      <vt:lpstr>#9Slide03 Montserrat</vt:lpstr>
      <vt:lpstr>Times New Roman</vt:lpstr>
      <vt:lpstr>SVN-Whimsy</vt:lpstr>
      <vt:lpstr>Segoe Print</vt:lpstr>
      <vt:lpstr>Calibri</vt:lpstr>
      <vt:lpstr>SVN-Anastasia</vt:lpstr>
      <vt:lpstr>UTM Nyala</vt:lpstr>
      <vt:lpstr>SVN-Clementine</vt:lpstr>
      <vt:lpstr>#9Slide07 White wood</vt:lpstr>
      <vt:lpstr>SVN-Amethyst</vt:lpstr>
      <vt:lpstr>#9Slide03 NettoOTLight</vt:lpstr>
      <vt:lpstr>Tw Cen MT</vt:lpstr>
      <vt:lpstr>Snap ITC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THANG</cp:lastModifiedBy>
  <cp:revision>4</cp:revision>
  <dcterms:created xsi:type="dcterms:W3CDTF">2023-10-18T03:34:00Z</dcterms:created>
  <dcterms:modified xsi:type="dcterms:W3CDTF">2023-11-02T04:20:09Z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F87CD7E5E1334EC5A9C9298790C98E94_11</vt:lpwstr>
  </property>
  <property fmtid="{D5CDD505-2E9C-101B-9397-08002B2CF9AE}" pid="3" name="KSOProductBuildVer">
    <vt:lpwstr>1033-12.2.0.13266</vt:lpwstr>
  </property>
</Properties>
</file>