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ags/tag1.xml" ContentType="application/vnd.openxmlformats-officedocument.presentationml.tags+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8" r:id="rId2"/>
  </p:sldMasterIdLst>
  <p:notesMasterIdLst>
    <p:notesMasterId r:id="rId15"/>
  </p:notesMasterIdLst>
  <p:sldIdLst>
    <p:sldId id="308" r:id="rId3"/>
    <p:sldId id="282" r:id="rId4"/>
    <p:sldId id="281" r:id="rId5"/>
    <p:sldId id="284" r:id="rId6"/>
    <p:sldId id="285" r:id="rId7"/>
    <p:sldId id="286" r:id="rId8"/>
    <p:sldId id="287" r:id="rId9"/>
    <p:sldId id="288" r:id="rId10"/>
    <p:sldId id="289" r:id="rId11"/>
    <p:sldId id="290" r:id="rId12"/>
    <p:sldId id="294" r:id="rId13"/>
    <p:sldId id="298"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C491C"/>
    <a:srgbClr val="E6E6E6"/>
    <a:srgbClr val="000052"/>
    <a:srgbClr val="013401"/>
    <a:srgbClr val="023402"/>
    <a:srgbClr val="53000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940675A-B579-460E-94D1-54222C63F5D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191" autoAdjust="0"/>
    <p:restoredTop sz="94249" autoAdjust="0"/>
  </p:normalViewPr>
  <p:slideViewPr>
    <p:cSldViewPr showGuides="1">
      <p:cViewPr varScale="1">
        <p:scale>
          <a:sx n="88" d="100"/>
          <a:sy n="88" d="100"/>
        </p:scale>
        <p:origin x="1122" y="90"/>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33B1D61-EA09-4D6E-8A66-B0CA5DA86738}" type="datetimeFigureOut">
              <a:rPr lang="en-US" smtClean="0"/>
              <a:t>11/11/2023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39BEB38-B8C2-47BC-A2F7-66711DB3AEDF}" type="slidenum">
              <a:rPr lang="en-US" smtClean="0"/>
              <a:t>‹#›</a:t>
            </a:fld>
            <a:endParaRPr lang="en-US"/>
          </a:p>
        </p:txBody>
      </p:sp>
    </p:spTree>
    <p:extLst>
      <p:ext uri="{BB962C8B-B14F-4D97-AF65-F5344CB8AC3E}">
        <p14:creationId xmlns:p14="http://schemas.microsoft.com/office/powerpoint/2010/main" val="21929052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004DA77-0714-4226-8456-DE0FB00C8765}"/>
              </a:ext>
            </a:extLst>
          </p:cNvPr>
          <p:cNvSpPr>
            <a:spLocks noGrp="1"/>
          </p:cNvSpPr>
          <p:nvPr>
            <p:ph type="dt" sz="half" idx="10"/>
          </p:nvPr>
        </p:nvSpPr>
        <p:spPr/>
        <p:txBody>
          <a:bodyPr/>
          <a:lstStyle/>
          <a:p>
            <a:fld id="{E69B9EE9-F3BF-4B40-83E7-C9BC68FDDB0E}" type="datetimeFigureOut">
              <a:rPr lang="en-US" smtClean="0"/>
              <a:t>11/11/2023</a:t>
            </a:fld>
            <a:endParaRPr lang="en-US"/>
          </a:p>
        </p:txBody>
      </p:sp>
      <p:sp>
        <p:nvSpPr>
          <p:cNvPr id="3" name="Footer Placeholder 2">
            <a:extLst>
              <a:ext uri="{FF2B5EF4-FFF2-40B4-BE49-F238E27FC236}">
                <a16:creationId xmlns:a16="http://schemas.microsoft.com/office/drawing/2014/main" id="{548689CE-C57C-4CCE-B5D7-91A284CB198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440DF66-3D9B-4E31-B419-8D199F946398}"/>
              </a:ext>
            </a:extLst>
          </p:cNvPr>
          <p:cNvSpPr>
            <a:spLocks noGrp="1"/>
          </p:cNvSpPr>
          <p:nvPr>
            <p:ph type="sldNum" sz="quarter" idx="12"/>
          </p:nvPr>
        </p:nvSpPr>
        <p:spPr/>
        <p:txBody>
          <a:bodyPr/>
          <a:lstStyle/>
          <a:p>
            <a:fld id="{17F55963-6440-4C45-BA09-4E6A99D1BBE0}" type="slidenum">
              <a:rPr lang="en-US" smtClean="0"/>
              <a:t>‹#›</a:t>
            </a:fld>
            <a:endParaRPr lang="en-US"/>
          </a:p>
        </p:txBody>
      </p:sp>
    </p:spTree>
    <p:extLst>
      <p:ext uri="{BB962C8B-B14F-4D97-AF65-F5344CB8AC3E}">
        <p14:creationId xmlns:p14="http://schemas.microsoft.com/office/powerpoint/2010/main" val="24649667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85347" y="609601"/>
            <a:ext cx="7765321" cy="1326321"/>
          </a:xfrm>
        </p:spPr>
        <p:txBody>
          <a:bodyPr/>
          <a:lstStyle/>
          <a:p>
            <a:r>
              <a:rPr lang="en-US"/>
              <a:t>Click to edit Master title style</a:t>
            </a:r>
            <a:endParaRPr lang="en-US" dirty="0"/>
          </a:p>
        </p:txBody>
      </p:sp>
      <p:sp>
        <p:nvSpPr>
          <p:cNvPr id="3" name="Content Placeholder 2"/>
          <p:cNvSpPr>
            <a:spLocks noGrp="1"/>
          </p:cNvSpPr>
          <p:nvPr>
            <p:ph sz="half" idx="1"/>
          </p:nvPr>
        </p:nvSpPr>
        <p:spPr>
          <a:xfrm>
            <a:off x="685346" y="2088320"/>
            <a:ext cx="3829503" cy="37028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30052" y="2088320"/>
            <a:ext cx="3820616" cy="37028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solidFill>
                  <a:prstClr val="white">
                    <a:tint val="75000"/>
                  </a:prstClr>
                </a:solidFill>
              </a:rPr>
              <a:pPr/>
              <a:t>11/11/2023</a:t>
            </a:fld>
            <a:endParaRPr lang="en-US"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US"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6D22F896-40B5-4ADD-8801-0D06FADFA09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10869615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85347" y="609601"/>
            <a:ext cx="7765321"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56354" y="2088320"/>
            <a:ext cx="3659399" cy="823912"/>
          </a:xfrm>
        </p:spPr>
        <p:txBody>
          <a:bodyPr anchor="b"/>
          <a:lstStyle>
            <a:lvl1pPr marL="0" indent="0">
              <a:lnSpc>
                <a:spcPct val="100000"/>
              </a:lnSpc>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85346" y="2912232"/>
            <a:ext cx="3830406" cy="28789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01502" y="2088320"/>
            <a:ext cx="3649166" cy="823912"/>
          </a:xfrm>
        </p:spPr>
        <p:txBody>
          <a:bodyPr anchor="b"/>
          <a:lstStyle>
            <a:lvl1pPr marL="0" indent="0">
              <a:lnSpc>
                <a:spcPct val="100000"/>
              </a:lnSpc>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2912232"/>
            <a:ext cx="3821518" cy="28789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solidFill>
                  <a:prstClr val="white">
                    <a:tint val="75000"/>
                  </a:prstClr>
                </a:solidFill>
              </a:rPr>
              <a:pPr/>
              <a:t>11/11/2023</a:t>
            </a:fld>
            <a:endParaRPr lang="en-US" dirty="0">
              <a:solidFill>
                <a:prstClr val="white">
                  <a:tint val="75000"/>
                </a:prstClr>
              </a:solidFill>
            </a:endParaRPr>
          </a:p>
        </p:txBody>
      </p:sp>
      <p:sp>
        <p:nvSpPr>
          <p:cNvPr id="8" name="Footer Placeholder 7"/>
          <p:cNvSpPr>
            <a:spLocks noGrp="1"/>
          </p:cNvSpPr>
          <p:nvPr>
            <p:ph type="ftr" sz="quarter" idx="11"/>
          </p:nvPr>
        </p:nvSpPr>
        <p:spPr/>
        <p:txBody>
          <a:bodyPr/>
          <a:lstStyle/>
          <a:p>
            <a:endParaRPr lang="en-US" dirty="0">
              <a:solidFill>
                <a:prstClr val="white">
                  <a:tint val="75000"/>
                </a:prstClr>
              </a:solidFill>
            </a:endParaRPr>
          </a:p>
        </p:txBody>
      </p:sp>
      <p:sp>
        <p:nvSpPr>
          <p:cNvPr id="9" name="Slide Number Placeholder 8"/>
          <p:cNvSpPr>
            <a:spLocks noGrp="1"/>
          </p:cNvSpPr>
          <p:nvPr>
            <p:ph type="sldNum" sz="quarter" idx="12"/>
          </p:nvPr>
        </p:nvSpPr>
        <p:spPr/>
        <p:txBody>
          <a:bodyPr/>
          <a:lstStyle/>
          <a:p>
            <a:fld id="{6D22F896-40B5-4ADD-8801-0D06FADFA09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1560847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solidFill>
                  <a:prstClr val="white">
                    <a:tint val="75000"/>
                  </a:prstClr>
                </a:solidFill>
              </a:rPr>
              <a:pPr/>
              <a:t>11/11/2023</a:t>
            </a:fld>
            <a:endParaRPr lang="en-US" dirty="0">
              <a:solidFill>
                <a:prstClr val="white">
                  <a:tint val="75000"/>
                </a:prstClr>
              </a:solidFill>
            </a:endParaRPr>
          </a:p>
        </p:txBody>
      </p:sp>
      <p:sp>
        <p:nvSpPr>
          <p:cNvPr id="4" name="Footer Placeholder 3"/>
          <p:cNvSpPr>
            <a:spLocks noGrp="1"/>
          </p:cNvSpPr>
          <p:nvPr>
            <p:ph type="ftr" sz="quarter" idx="11"/>
          </p:nvPr>
        </p:nvSpPr>
        <p:spPr/>
        <p:txBody>
          <a:bodyPr/>
          <a:lstStyle/>
          <a:p>
            <a:endParaRPr lang="en-US" dirty="0">
              <a:solidFill>
                <a:prstClr val="white">
                  <a:tint val="75000"/>
                </a:prstClr>
              </a:solidFill>
            </a:endParaRPr>
          </a:p>
        </p:txBody>
      </p:sp>
      <p:sp>
        <p:nvSpPr>
          <p:cNvPr id="5" name="Slide Number Placeholder 4"/>
          <p:cNvSpPr>
            <a:spLocks noGrp="1"/>
          </p:cNvSpPr>
          <p:nvPr>
            <p:ph type="sldNum" sz="quarter" idx="12"/>
          </p:nvPr>
        </p:nvSpPr>
        <p:spPr/>
        <p:txBody>
          <a:bodyPr/>
          <a:lstStyle/>
          <a:p>
            <a:fld id="{6D22F896-40B5-4ADD-8801-0D06FADFA09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26067949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solidFill>
                  <a:prstClr val="white">
                    <a:tint val="75000"/>
                  </a:prstClr>
                </a:solidFill>
              </a:rPr>
              <a:pPr/>
              <a:t>11/11/2023</a:t>
            </a:fld>
            <a:endParaRPr lang="en-US" dirty="0">
              <a:solidFill>
                <a:prstClr val="white">
                  <a:tint val="75000"/>
                </a:prstClr>
              </a:solidFill>
            </a:endParaRPr>
          </a:p>
        </p:txBody>
      </p:sp>
      <p:sp>
        <p:nvSpPr>
          <p:cNvPr id="3" name="Footer Placeholder 2"/>
          <p:cNvSpPr>
            <a:spLocks noGrp="1"/>
          </p:cNvSpPr>
          <p:nvPr>
            <p:ph type="ftr" sz="quarter" idx="11"/>
          </p:nvPr>
        </p:nvSpPr>
        <p:spPr/>
        <p:txBody>
          <a:bodyPr/>
          <a:lstStyle/>
          <a:p>
            <a:endParaRPr lang="en-US" dirty="0">
              <a:solidFill>
                <a:prstClr val="white">
                  <a:tint val="75000"/>
                </a:prstClr>
              </a:solidFill>
            </a:endParaRPr>
          </a:p>
        </p:txBody>
      </p:sp>
      <p:sp>
        <p:nvSpPr>
          <p:cNvPr id="4" name="Slide Number Placeholder 3"/>
          <p:cNvSpPr>
            <a:spLocks noGrp="1"/>
          </p:cNvSpPr>
          <p:nvPr>
            <p:ph type="sldNum" sz="quarter" idx="12"/>
          </p:nvPr>
        </p:nvSpPr>
        <p:spPr/>
        <p:txBody>
          <a:bodyPr/>
          <a:lstStyle/>
          <a:p>
            <a:fld id="{6D22F896-40B5-4ADD-8801-0D06FADFA09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209199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7921" y="609600"/>
            <a:ext cx="2949178" cy="2362200"/>
          </a:xfrm>
        </p:spPr>
        <p:txBody>
          <a:bodyPr anchor="b">
            <a:normAutofit/>
          </a:bodyPr>
          <a:lstStyle>
            <a:lvl1pPr>
              <a:defRPr sz="2100"/>
            </a:lvl1pPr>
          </a:lstStyle>
          <a:p>
            <a:r>
              <a:rPr lang="en-US"/>
              <a:t>Click to edit Master title style</a:t>
            </a:r>
            <a:endParaRPr lang="en-US" dirty="0"/>
          </a:p>
        </p:txBody>
      </p:sp>
      <p:sp>
        <p:nvSpPr>
          <p:cNvPr id="3" name="Content Placeholder 2"/>
          <p:cNvSpPr>
            <a:spLocks noGrp="1"/>
          </p:cNvSpPr>
          <p:nvPr>
            <p:ph idx="1"/>
          </p:nvPr>
        </p:nvSpPr>
        <p:spPr>
          <a:xfrm>
            <a:off x="3808548" y="609600"/>
            <a:ext cx="4642119" cy="5181600"/>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7921" y="2971801"/>
            <a:ext cx="2949178" cy="2819399"/>
          </a:xfrm>
        </p:spPr>
        <p:txBody>
          <a:bodyPr/>
          <a:lstStyle>
            <a:lvl1pPr marL="0" indent="0" algn="ctr">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solidFill>
                  <a:prstClr val="white">
                    <a:tint val="75000"/>
                  </a:prstClr>
                </a:solidFill>
              </a:rPr>
              <a:pPr/>
              <a:t>11/11/2023</a:t>
            </a:fld>
            <a:endParaRPr lang="en-US"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US"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6D22F896-40B5-4ADD-8801-0D06FADFA09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4752796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7921" y="609600"/>
            <a:ext cx="4447330" cy="2362200"/>
          </a:xfrm>
        </p:spPr>
        <p:txBody>
          <a:bodyPr anchor="b">
            <a:normAutofit/>
          </a:bodyPr>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568603" y="758881"/>
            <a:ext cx="2441517"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85345" y="2971800"/>
            <a:ext cx="4451213" cy="2819400"/>
          </a:xfrm>
        </p:spPr>
        <p:txBody>
          <a:bodyPr>
            <a:normAutofit/>
          </a:bodyPr>
          <a:lstStyle>
            <a:lvl1pPr marL="0" indent="0" algn="ctr">
              <a:buNone/>
              <a:defRPr sz="13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solidFill>
                  <a:prstClr val="white">
                    <a:tint val="75000"/>
                  </a:prstClr>
                </a:solidFill>
              </a:rPr>
              <a:pPr/>
              <a:t>11/11/2023</a:t>
            </a:fld>
            <a:endParaRPr lang="en-US"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US"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6D22F896-40B5-4ADD-8801-0D06FADFA09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31456545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355" y="4289373"/>
            <a:ext cx="7775673" cy="819355"/>
          </a:xfrm>
        </p:spPr>
        <p:txBody>
          <a:bodyPr anchor="b">
            <a:normAutofit/>
          </a:bodyPr>
          <a:lstStyle>
            <a:lvl1pPr>
              <a:defRPr sz="21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5355" y="621322"/>
            <a:ext cx="7775673"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85346" y="5108728"/>
            <a:ext cx="7774499" cy="682472"/>
          </a:xfrm>
        </p:spPr>
        <p:txBody>
          <a:bodyPr>
            <a:normAutofit/>
          </a:bodyPr>
          <a:lstStyle>
            <a:lvl1pPr marL="0" indent="0" algn="ctr">
              <a:buNone/>
              <a:defRPr sz="13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solidFill>
                  <a:prstClr val="white">
                    <a:tint val="75000"/>
                  </a:prstClr>
                </a:solidFill>
              </a:rPr>
              <a:pPr/>
              <a:t>11/11/2023</a:t>
            </a:fld>
            <a:endParaRPr lang="en-US"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US"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6D22F896-40B5-4ADD-8801-0D06FADFA09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134175564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5346" y="609601"/>
            <a:ext cx="7765322" cy="3424859"/>
          </a:xfrm>
        </p:spPr>
        <p:txBody>
          <a:bodyPr anchor="ctr"/>
          <a:lstStyle>
            <a:lvl1pPr>
              <a:defRPr sz="2400"/>
            </a:lvl1pPr>
          </a:lstStyle>
          <a:p>
            <a:r>
              <a:rPr lang="en-US"/>
              <a:t>Click to edit Master title style</a:t>
            </a:r>
            <a:endParaRPr lang="en-US" dirty="0"/>
          </a:p>
        </p:txBody>
      </p:sp>
      <p:sp>
        <p:nvSpPr>
          <p:cNvPr id="4" name="Text Placeholder 3"/>
          <p:cNvSpPr>
            <a:spLocks noGrp="1"/>
          </p:cNvSpPr>
          <p:nvPr>
            <p:ph type="body" sz="half" idx="2"/>
          </p:nvPr>
        </p:nvSpPr>
        <p:spPr>
          <a:xfrm>
            <a:off x="685347" y="4204820"/>
            <a:ext cx="7765321" cy="1592186"/>
          </a:xfrm>
        </p:spPr>
        <p:txBody>
          <a:bodyPr anchor="ctr"/>
          <a:lstStyle>
            <a:lvl1pPr marL="0" indent="0" algn="ctr">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solidFill>
                  <a:prstClr val="white">
                    <a:tint val="75000"/>
                  </a:prstClr>
                </a:solidFill>
              </a:rPr>
              <a:pPr/>
              <a:t>11/11/2023</a:t>
            </a:fld>
            <a:endParaRPr lang="en-US"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US"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6D22F896-40B5-4ADD-8801-0D06FADFA09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156774076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84659" y="609600"/>
            <a:ext cx="6977064" cy="2992904"/>
          </a:xfrm>
        </p:spPr>
        <p:txBody>
          <a:bodyPr anchor="ctr"/>
          <a:lstStyle>
            <a:lvl1pPr>
              <a:defRPr sz="2400"/>
            </a:lvl1pPr>
          </a:lstStyle>
          <a:p>
            <a:r>
              <a:rPr lang="en-US"/>
              <a:t>Click to edit Master title style</a:t>
            </a:r>
            <a:endParaRPr lang="en-US" dirty="0"/>
          </a:p>
        </p:txBody>
      </p:sp>
      <p:sp>
        <p:nvSpPr>
          <p:cNvPr id="12" name="Text Placeholder 3"/>
          <p:cNvSpPr>
            <a:spLocks noGrp="1"/>
          </p:cNvSpPr>
          <p:nvPr>
            <p:ph type="body" sz="half" idx="13"/>
          </p:nvPr>
        </p:nvSpPr>
        <p:spPr>
          <a:xfrm>
            <a:off x="1290484" y="3610032"/>
            <a:ext cx="6564224" cy="426812"/>
          </a:xfrm>
        </p:spPr>
        <p:txBody>
          <a:bodyPr anchor="t">
            <a:normAutofit/>
          </a:bodyPr>
          <a:lstStyle>
            <a:lvl1pPr marL="0" indent="0" algn="r">
              <a:buNone/>
              <a:defRPr sz="10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4" name="Text Placeholder 3"/>
          <p:cNvSpPr>
            <a:spLocks noGrp="1"/>
          </p:cNvSpPr>
          <p:nvPr>
            <p:ph type="body" sz="half" idx="2"/>
          </p:nvPr>
        </p:nvSpPr>
        <p:spPr>
          <a:xfrm>
            <a:off x="685345" y="4204821"/>
            <a:ext cx="7765322" cy="1586380"/>
          </a:xfrm>
        </p:spPr>
        <p:txBody>
          <a:bodyPr anchor="ctr">
            <a:normAutofit/>
          </a:bodyPr>
          <a:lstStyle>
            <a:lvl1pPr marL="0" indent="0" algn="ctr">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solidFill>
                  <a:prstClr val="white">
                    <a:tint val="75000"/>
                  </a:prstClr>
                </a:solidFill>
              </a:rPr>
              <a:pPr/>
              <a:t>11/11/2023</a:t>
            </a:fld>
            <a:endParaRPr lang="en-US"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US"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6D22F896-40B5-4ADD-8801-0D06FADFA095}" type="slidenum">
              <a:rPr lang="en-US" dirty="0">
                <a:solidFill>
                  <a:prstClr val="white">
                    <a:tint val="75000"/>
                  </a:prstClr>
                </a:solidFill>
              </a:rPr>
              <a:pPr/>
              <a:t>‹#›</a:t>
            </a:fld>
            <a:endParaRPr lang="en-US" dirty="0">
              <a:solidFill>
                <a:prstClr val="white">
                  <a:tint val="75000"/>
                </a:prstClr>
              </a:solidFill>
            </a:endParaRPr>
          </a:p>
        </p:txBody>
      </p:sp>
      <p:sp>
        <p:nvSpPr>
          <p:cNvPr id="11" name="TextBox 10"/>
          <p:cNvSpPr txBox="1"/>
          <p:nvPr/>
        </p:nvSpPr>
        <p:spPr>
          <a:xfrm>
            <a:off x="627459" y="735241"/>
            <a:ext cx="457200" cy="584776"/>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defTabSz="342900"/>
            <a:r>
              <a:rPr lang="en-US" sz="6000" dirty="0">
                <a:solidFill>
                  <a:prstClr val="white"/>
                </a:solidFill>
                <a:effectLst/>
              </a:rPr>
              <a:t>“</a:t>
            </a:r>
          </a:p>
        </p:txBody>
      </p:sp>
      <p:sp>
        <p:nvSpPr>
          <p:cNvPr id="13" name="TextBox 12"/>
          <p:cNvSpPr txBox="1"/>
          <p:nvPr/>
        </p:nvSpPr>
        <p:spPr>
          <a:xfrm>
            <a:off x="7993467" y="2972093"/>
            <a:ext cx="457200" cy="584776"/>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defTabSz="342900"/>
            <a:r>
              <a:rPr lang="en-US" sz="6000" dirty="0">
                <a:solidFill>
                  <a:prstClr val="white"/>
                </a:solidFill>
                <a:effectLst/>
              </a:rPr>
              <a:t>”</a:t>
            </a:r>
          </a:p>
        </p:txBody>
      </p:sp>
    </p:spTree>
    <p:extLst>
      <p:ext uri="{BB962C8B-B14F-4D97-AF65-F5344CB8AC3E}">
        <p14:creationId xmlns:p14="http://schemas.microsoft.com/office/powerpoint/2010/main" val="419751746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5355" y="2126943"/>
            <a:ext cx="7766495" cy="2511835"/>
          </a:xfrm>
        </p:spPr>
        <p:txBody>
          <a:bodyPr anchor="b"/>
          <a:lstStyle>
            <a:lvl1pPr>
              <a:defRPr sz="2400"/>
            </a:lvl1pPr>
          </a:lstStyle>
          <a:p>
            <a:r>
              <a:rPr lang="en-US"/>
              <a:t>Click to edit Master title style</a:t>
            </a:r>
            <a:endParaRPr lang="en-US" dirty="0"/>
          </a:p>
        </p:txBody>
      </p:sp>
      <p:sp>
        <p:nvSpPr>
          <p:cNvPr id="4" name="Text Placeholder 3"/>
          <p:cNvSpPr>
            <a:spLocks noGrp="1"/>
          </p:cNvSpPr>
          <p:nvPr>
            <p:ph type="body" sz="half" idx="2"/>
          </p:nvPr>
        </p:nvSpPr>
        <p:spPr>
          <a:xfrm>
            <a:off x="685346" y="4650556"/>
            <a:ext cx="7765322" cy="1140644"/>
          </a:xfrm>
        </p:spPr>
        <p:txBody>
          <a:bodyPr anchor="t"/>
          <a:lstStyle>
            <a:lvl1pPr marL="0" indent="0" algn="ctr">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solidFill>
                  <a:prstClr val="white">
                    <a:tint val="75000"/>
                  </a:prstClr>
                </a:solidFill>
              </a:rPr>
              <a:pPr/>
              <a:t>11/11/2023</a:t>
            </a:fld>
            <a:endParaRPr lang="en-US"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US"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6D22F896-40B5-4ADD-8801-0D06FADFA09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28617051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F0A372-E784-4489-91B1-EB5F9893BA9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6E1B435-934F-44C4-8F1B-EC379BCB0879}"/>
              </a:ext>
            </a:extLst>
          </p:cNvPr>
          <p:cNvSpPr>
            <a:spLocks noGrp="1"/>
          </p:cNvSpPr>
          <p:nvPr>
            <p:ph type="dt" sz="half" idx="10"/>
          </p:nvPr>
        </p:nvSpPr>
        <p:spPr/>
        <p:txBody>
          <a:bodyPr/>
          <a:lstStyle/>
          <a:p>
            <a:fld id="{E69B9EE9-F3BF-4B40-83E7-C9BC68FDDB0E}" type="datetimeFigureOut">
              <a:rPr lang="en-US" smtClean="0"/>
              <a:t>11/11/2023</a:t>
            </a:fld>
            <a:endParaRPr lang="en-US"/>
          </a:p>
        </p:txBody>
      </p:sp>
      <p:sp>
        <p:nvSpPr>
          <p:cNvPr id="4" name="Footer Placeholder 3">
            <a:extLst>
              <a:ext uri="{FF2B5EF4-FFF2-40B4-BE49-F238E27FC236}">
                <a16:creationId xmlns:a16="http://schemas.microsoft.com/office/drawing/2014/main" id="{7D9BAE6C-C81A-448F-810E-8201A0E7DDE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598452A-D52B-4D53-AA70-42F3E1B91326}"/>
              </a:ext>
            </a:extLst>
          </p:cNvPr>
          <p:cNvSpPr>
            <a:spLocks noGrp="1"/>
          </p:cNvSpPr>
          <p:nvPr>
            <p:ph type="sldNum" sz="quarter" idx="12"/>
          </p:nvPr>
        </p:nvSpPr>
        <p:spPr/>
        <p:txBody>
          <a:bodyPr/>
          <a:lstStyle/>
          <a:p>
            <a:fld id="{17F55963-6440-4C45-BA09-4E6A99D1BBE0}" type="slidenum">
              <a:rPr lang="en-US" smtClean="0"/>
              <a:t>‹#›</a:t>
            </a:fld>
            <a:endParaRPr lang="en-US"/>
          </a:p>
        </p:txBody>
      </p:sp>
    </p:spTree>
    <p:extLst>
      <p:ext uri="{BB962C8B-B14F-4D97-AF65-F5344CB8AC3E}">
        <p14:creationId xmlns:p14="http://schemas.microsoft.com/office/powerpoint/2010/main" val="2623287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85345" y="609601"/>
            <a:ext cx="7765322" cy="1325563"/>
          </a:xfrm>
        </p:spPr>
        <p:txBody>
          <a:bodyPr/>
          <a:lstStyle/>
          <a:p>
            <a:r>
              <a:rPr lang="en-US"/>
              <a:t>Click to edit Master title style</a:t>
            </a:r>
            <a:endParaRPr lang="en-US" dirty="0"/>
          </a:p>
        </p:txBody>
      </p:sp>
      <p:sp>
        <p:nvSpPr>
          <p:cNvPr id="7" name="Text Placeholder 2"/>
          <p:cNvSpPr>
            <a:spLocks noGrp="1"/>
          </p:cNvSpPr>
          <p:nvPr>
            <p:ph type="body" idx="1"/>
          </p:nvPr>
        </p:nvSpPr>
        <p:spPr>
          <a:xfrm>
            <a:off x="685346" y="2088320"/>
            <a:ext cx="2474217" cy="823305"/>
          </a:xfrm>
        </p:spPr>
        <p:txBody>
          <a:bodyPr anchor="b">
            <a:noAutofit/>
          </a:bodyPr>
          <a:lstStyle>
            <a:lvl1pPr marL="0" indent="0" algn="ctr">
              <a:lnSpc>
                <a:spcPct val="100000"/>
              </a:lnSpc>
              <a:buNone/>
              <a:defRPr sz="18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8" name="Text Placeholder 3"/>
          <p:cNvSpPr>
            <a:spLocks noGrp="1"/>
          </p:cNvSpPr>
          <p:nvPr>
            <p:ph type="body" sz="half" idx="15"/>
          </p:nvPr>
        </p:nvSpPr>
        <p:spPr>
          <a:xfrm>
            <a:off x="685346" y="2911624"/>
            <a:ext cx="2474217" cy="2879576"/>
          </a:xfrm>
        </p:spPr>
        <p:txBody>
          <a:bodyPr anchor="t">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9" name="Text Placeholder 4"/>
          <p:cNvSpPr>
            <a:spLocks noGrp="1"/>
          </p:cNvSpPr>
          <p:nvPr>
            <p:ph type="body" sz="quarter" idx="3"/>
          </p:nvPr>
        </p:nvSpPr>
        <p:spPr>
          <a:xfrm>
            <a:off x="3333658" y="2088320"/>
            <a:ext cx="2473919" cy="823304"/>
          </a:xfrm>
        </p:spPr>
        <p:txBody>
          <a:bodyPr anchor="b">
            <a:noAutofit/>
          </a:bodyPr>
          <a:lstStyle>
            <a:lvl1pPr marL="0" indent="0" algn="ctr">
              <a:lnSpc>
                <a:spcPct val="100000"/>
              </a:lnSpc>
              <a:buNone/>
              <a:defRPr sz="18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10" name="Text Placeholder 3"/>
          <p:cNvSpPr>
            <a:spLocks noGrp="1"/>
          </p:cNvSpPr>
          <p:nvPr>
            <p:ph type="body" sz="half" idx="16"/>
          </p:nvPr>
        </p:nvSpPr>
        <p:spPr>
          <a:xfrm>
            <a:off x="3333659" y="2911624"/>
            <a:ext cx="2474866" cy="2879576"/>
          </a:xfrm>
        </p:spPr>
        <p:txBody>
          <a:bodyPr anchor="t">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11" name="Text Placeholder 4"/>
          <p:cNvSpPr>
            <a:spLocks noGrp="1"/>
          </p:cNvSpPr>
          <p:nvPr>
            <p:ph type="body" sz="quarter" idx="13"/>
          </p:nvPr>
        </p:nvSpPr>
        <p:spPr>
          <a:xfrm>
            <a:off x="5979974" y="2088320"/>
            <a:ext cx="2468408" cy="823304"/>
          </a:xfrm>
        </p:spPr>
        <p:txBody>
          <a:bodyPr anchor="b">
            <a:noAutofit/>
          </a:bodyPr>
          <a:lstStyle>
            <a:lvl1pPr marL="0" indent="0" algn="ctr">
              <a:lnSpc>
                <a:spcPct val="100000"/>
              </a:lnSpc>
              <a:buNone/>
              <a:defRPr sz="18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12" name="Text Placeholder 3"/>
          <p:cNvSpPr>
            <a:spLocks noGrp="1"/>
          </p:cNvSpPr>
          <p:nvPr>
            <p:ph type="body" sz="half" idx="17"/>
          </p:nvPr>
        </p:nvSpPr>
        <p:spPr>
          <a:xfrm>
            <a:off x="5982260" y="2911624"/>
            <a:ext cx="2468408" cy="2879576"/>
          </a:xfrm>
        </p:spPr>
        <p:txBody>
          <a:bodyPr anchor="t">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solidFill>
                  <a:prstClr val="white">
                    <a:tint val="75000"/>
                  </a:prstClr>
                </a:solidFill>
              </a:rPr>
              <a:pPr/>
              <a:t>11/11/2023</a:t>
            </a:fld>
            <a:endParaRPr lang="en-US" dirty="0">
              <a:solidFill>
                <a:prstClr val="white">
                  <a:tint val="75000"/>
                </a:prstClr>
              </a:solidFill>
            </a:endParaRPr>
          </a:p>
        </p:txBody>
      </p:sp>
      <p:sp>
        <p:nvSpPr>
          <p:cNvPr id="4" name="Footer Placeholder 3"/>
          <p:cNvSpPr>
            <a:spLocks noGrp="1"/>
          </p:cNvSpPr>
          <p:nvPr>
            <p:ph type="ftr" sz="quarter" idx="11"/>
          </p:nvPr>
        </p:nvSpPr>
        <p:spPr/>
        <p:txBody>
          <a:bodyPr/>
          <a:lstStyle/>
          <a:p>
            <a:endParaRPr lang="en-US" dirty="0">
              <a:solidFill>
                <a:prstClr val="white">
                  <a:tint val="75000"/>
                </a:prstClr>
              </a:solidFill>
            </a:endParaRPr>
          </a:p>
        </p:txBody>
      </p:sp>
      <p:sp>
        <p:nvSpPr>
          <p:cNvPr id="5" name="Slide Number Placeholder 4"/>
          <p:cNvSpPr>
            <a:spLocks noGrp="1"/>
          </p:cNvSpPr>
          <p:nvPr>
            <p:ph type="sldNum" sz="quarter" idx="12"/>
          </p:nvPr>
        </p:nvSpPr>
        <p:spPr/>
        <p:txBody>
          <a:bodyPr/>
          <a:lstStyle/>
          <a:p>
            <a:fld id="{6D22F896-40B5-4ADD-8801-0D06FADFA09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236249896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685346" y="609601"/>
            <a:ext cx="7765322" cy="132556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5347" y="4195899"/>
            <a:ext cx="2474216" cy="576262"/>
          </a:xfrm>
        </p:spPr>
        <p:txBody>
          <a:bodyPr anchor="b">
            <a:noAutofit/>
          </a:bodyPr>
          <a:lstStyle>
            <a:lvl1pPr marL="0" indent="0" algn="ctr">
              <a:lnSpc>
                <a:spcPct val="100000"/>
              </a:lnSpc>
              <a:buNone/>
              <a:defRPr sz="15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20" name="Picture Placeholder 2"/>
          <p:cNvSpPr>
            <a:spLocks noGrp="1" noChangeAspect="1"/>
          </p:cNvSpPr>
          <p:nvPr>
            <p:ph type="pic" idx="15"/>
          </p:nvPr>
        </p:nvSpPr>
        <p:spPr>
          <a:xfrm>
            <a:off x="819015" y="2298987"/>
            <a:ext cx="2205038"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1" name="Text Placeholder 3"/>
          <p:cNvSpPr>
            <a:spLocks noGrp="1"/>
          </p:cNvSpPr>
          <p:nvPr>
            <p:ph type="body" sz="half" idx="18"/>
          </p:nvPr>
        </p:nvSpPr>
        <p:spPr>
          <a:xfrm>
            <a:off x="685347" y="4772161"/>
            <a:ext cx="2474216" cy="1019038"/>
          </a:xfrm>
        </p:spPr>
        <p:txBody>
          <a:bodyPr anchor="t">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22" name="Text Placeholder 4"/>
          <p:cNvSpPr>
            <a:spLocks noGrp="1"/>
          </p:cNvSpPr>
          <p:nvPr>
            <p:ph type="body" sz="quarter" idx="3"/>
          </p:nvPr>
        </p:nvSpPr>
        <p:spPr>
          <a:xfrm>
            <a:off x="3332026" y="4195899"/>
            <a:ext cx="2474237" cy="576262"/>
          </a:xfrm>
        </p:spPr>
        <p:txBody>
          <a:bodyPr anchor="b">
            <a:noAutofit/>
          </a:bodyPr>
          <a:lstStyle>
            <a:lvl1pPr marL="0" indent="0" algn="ctr">
              <a:lnSpc>
                <a:spcPct val="100000"/>
              </a:lnSpc>
              <a:buNone/>
              <a:defRPr sz="15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23" name="Picture Placeholder 2"/>
          <p:cNvSpPr>
            <a:spLocks noGrp="1" noChangeAspect="1"/>
          </p:cNvSpPr>
          <p:nvPr>
            <p:ph type="pic" idx="21"/>
          </p:nvPr>
        </p:nvSpPr>
        <p:spPr>
          <a:xfrm>
            <a:off x="3426747" y="2298987"/>
            <a:ext cx="2197894"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4" name="Text Placeholder 3"/>
          <p:cNvSpPr>
            <a:spLocks noGrp="1"/>
          </p:cNvSpPr>
          <p:nvPr>
            <p:ph type="body" sz="half" idx="19"/>
          </p:nvPr>
        </p:nvSpPr>
        <p:spPr>
          <a:xfrm>
            <a:off x="3331011" y="4772160"/>
            <a:ext cx="2475252" cy="1019038"/>
          </a:xfrm>
        </p:spPr>
        <p:txBody>
          <a:bodyPr anchor="t">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25" name="Text Placeholder 4"/>
          <p:cNvSpPr>
            <a:spLocks noGrp="1"/>
          </p:cNvSpPr>
          <p:nvPr>
            <p:ph type="body" sz="quarter" idx="13"/>
          </p:nvPr>
        </p:nvSpPr>
        <p:spPr>
          <a:xfrm>
            <a:off x="5980067" y="4195899"/>
            <a:ext cx="2467425" cy="576262"/>
          </a:xfrm>
        </p:spPr>
        <p:txBody>
          <a:bodyPr anchor="b">
            <a:noAutofit/>
          </a:bodyPr>
          <a:lstStyle>
            <a:lvl1pPr marL="0" indent="0" algn="ctr">
              <a:lnSpc>
                <a:spcPct val="100000"/>
              </a:lnSpc>
              <a:buNone/>
              <a:defRPr sz="15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26" name="Picture Placeholder 2"/>
          <p:cNvSpPr>
            <a:spLocks noGrp="1" noChangeAspect="1"/>
          </p:cNvSpPr>
          <p:nvPr>
            <p:ph type="pic" idx="22"/>
          </p:nvPr>
        </p:nvSpPr>
        <p:spPr>
          <a:xfrm>
            <a:off x="6114603" y="2298987"/>
            <a:ext cx="219908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7" name="Text Placeholder 3"/>
          <p:cNvSpPr>
            <a:spLocks noGrp="1"/>
          </p:cNvSpPr>
          <p:nvPr>
            <p:ph type="body" sz="half" idx="20"/>
          </p:nvPr>
        </p:nvSpPr>
        <p:spPr>
          <a:xfrm>
            <a:off x="5979973" y="4772162"/>
            <a:ext cx="2470694" cy="1019037"/>
          </a:xfrm>
        </p:spPr>
        <p:txBody>
          <a:bodyPr anchor="t">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solidFill>
                  <a:prstClr val="white">
                    <a:tint val="75000"/>
                  </a:prstClr>
                </a:solidFill>
              </a:rPr>
              <a:pPr/>
              <a:t>11/11/2023</a:t>
            </a:fld>
            <a:endParaRPr lang="en-US" dirty="0">
              <a:solidFill>
                <a:prstClr val="white">
                  <a:tint val="75000"/>
                </a:prstClr>
              </a:solidFill>
            </a:endParaRPr>
          </a:p>
        </p:txBody>
      </p:sp>
      <p:sp>
        <p:nvSpPr>
          <p:cNvPr id="4" name="Footer Placeholder 3"/>
          <p:cNvSpPr>
            <a:spLocks noGrp="1"/>
          </p:cNvSpPr>
          <p:nvPr>
            <p:ph type="ftr" sz="quarter" idx="11"/>
          </p:nvPr>
        </p:nvSpPr>
        <p:spPr/>
        <p:txBody>
          <a:bodyPr/>
          <a:lstStyle/>
          <a:p>
            <a:endParaRPr lang="en-US" dirty="0">
              <a:solidFill>
                <a:prstClr val="white">
                  <a:tint val="75000"/>
                </a:prstClr>
              </a:solidFill>
            </a:endParaRPr>
          </a:p>
        </p:txBody>
      </p:sp>
      <p:sp>
        <p:nvSpPr>
          <p:cNvPr id="5" name="Slide Number Placeholder 4"/>
          <p:cNvSpPr>
            <a:spLocks noGrp="1"/>
          </p:cNvSpPr>
          <p:nvPr>
            <p:ph type="sldNum" sz="quarter" idx="12"/>
          </p:nvPr>
        </p:nvSpPr>
        <p:spPr/>
        <p:txBody>
          <a:bodyPr/>
          <a:lstStyle/>
          <a:p>
            <a:fld id="{6D22F896-40B5-4ADD-8801-0D06FADFA09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119027075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solidFill>
                  <a:prstClr val="white">
                    <a:tint val="75000"/>
                  </a:prstClr>
                </a:solidFill>
              </a:rPr>
              <a:pPr/>
              <a:t>11/11/2023</a:t>
            </a:fld>
            <a:endParaRPr lang="en-US"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6D22F896-40B5-4ADD-8801-0D06FADFA09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109587514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609600"/>
            <a:ext cx="1906993"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685346" y="609600"/>
            <a:ext cx="5744029" cy="51816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solidFill>
                  <a:prstClr val="white">
                    <a:tint val="75000"/>
                  </a:prstClr>
                </a:solidFill>
              </a:rPr>
              <a:pPr/>
              <a:t>11/11/2023</a:t>
            </a:fld>
            <a:endParaRPr lang="en-US"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6D22F896-40B5-4ADD-8801-0D06FADFA09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17904263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16A006-59DD-41EF-BB59-5CF0A5B0F3A2}"/>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47CF5D0-5E86-4B07-82F0-4706674B42CB}"/>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932F55C-8EFE-4A66-9DB3-D0CB88777B6B}"/>
              </a:ext>
            </a:extLst>
          </p:cNvPr>
          <p:cNvSpPr>
            <a:spLocks noGrp="1"/>
          </p:cNvSpPr>
          <p:nvPr>
            <p:ph type="dt" sz="half" idx="10"/>
          </p:nvPr>
        </p:nvSpPr>
        <p:spPr/>
        <p:txBody>
          <a:bodyPr/>
          <a:lstStyle/>
          <a:p>
            <a:fld id="{E69B9EE9-F3BF-4B40-83E7-C9BC68FDDB0E}" type="datetimeFigureOut">
              <a:rPr lang="en-US" smtClean="0"/>
              <a:t>11/11/2023</a:t>
            </a:fld>
            <a:endParaRPr lang="en-US"/>
          </a:p>
        </p:txBody>
      </p:sp>
      <p:sp>
        <p:nvSpPr>
          <p:cNvPr id="5" name="Footer Placeholder 4">
            <a:extLst>
              <a:ext uri="{FF2B5EF4-FFF2-40B4-BE49-F238E27FC236}">
                <a16:creationId xmlns:a16="http://schemas.microsoft.com/office/drawing/2014/main" id="{B3E38045-8612-4FFC-BF9F-64FB98C8EF0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B615B52-8190-4B2D-852C-B23A268AE49F}"/>
              </a:ext>
            </a:extLst>
          </p:cNvPr>
          <p:cNvSpPr>
            <a:spLocks noGrp="1"/>
          </p:cNvSpPr>
          <p:nvPr>
            <p:ph type="sldNum" sz="quarter" idx="12"/>
          </p:nvPr>
        </p:nvSpPr>
        <p:spPr/>
        <p:txBody>
          <a:bodyPr/>
          <a:lstStyle/>
          <a:p>
            <a:fld id="{17F55963-6440-4C45-BA09-4E6A99D1BBE0}" type="slidenum">
              <a:rPr lang="en-US" smtClean="0"/>
              <a:t>‹#›</a:t>
            </a:fld>
            <a:endParaRPr lang="en-US"/>
          </a:p>
        </p:txBody>
      </p:sp>
    </p:spTree>
    <p:extLst>
      <p:ext uri="{BB962C8B-B14F-4D97-AF65-F5344CB8AC3E}">
        <p14:creationId xmlns:p14="http://schemas.microsoft.com/office/powerpoint/2010/main" val="16374029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92C063-6317-449C-A341-883F2682D4C8}"/>
              </a:ext>
            </a:extLst>
          </p:cNvPr>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D53C2C5-1069-41AD-AB8E-A272B5F74D0D}"/>
              </a:ext>
            </a:extLst>
          </p:cNvPr>
          <p:cNvSpPr>
            <a:spLocks noGrp="1"/>
          </p:cNvSpPr>
          <p:nvPr>
            <p:ph type="pic" idx="1"/>
          </p:nvPr>
        </p:nvSpPr>
        <p:spPr>
          <a:xfrm>
            <a:off x="3887391" y="987426"/>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B335F9C6-7A1E-4BB1-8382-AF2048FA93AE}"/>
              </a:ext>
            </a:extLst>
          </p:cNvPr>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A2CF1DA-3491-456F-B971-C43EFCD2163E}"/>
              </a:ext>
            </a:extLst>
          </p:cNvPr>
          <p:cNvSpPr>
            <a:spLocks noGrp="1"/>
          </p:cNvSpPr>
          <p:nvPr>
            <p:ph type="dt" sz="half" idx="10"/>
          </p:nvPr>
        </p:nvSpPr>
        <p:spPr/>
        <p:txBody>
          <a:bodyPr/>
          <a:lstStyle/>
          <a:p>
            <a:fld id="{E69B9EE9-F3BF-4B40-83E7-C9BC68FDDB0E}" type="datetimeFigureOut">
              <a:rPr lang="en-US" smtClean="0"/>
              <a:t>11/11/2023</a:t>
            </a:fld>
            <a:endParaRPr lang="en-US"/>
          </a:p>
        </p:txBody>
      </p:sp>
      <p:sp>
        <p:nvSpPr>
          <p:cNvPr id="6" name="Footer Placeholder 5">
            <a:extLst>
              <a:ext uri="{FF2B5EF4-FFF2-40B4-BE49-F238E27FC236}">
                <a16:creationId xmlns:a16="http://schemas.microsoft.com/office/drawing/2014/main" id="{A2D613E6-C32A-4783-9219-260167E50DB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3F57CA7-22C9-4637-98D5-45CB81C4CD6F}"/>
              </a:ext>
            </a:extLst>
          </p:cNvPr>
          <p:cNvSpPr>
            <a:spLocks noGrp="1"/>
          </p:cNvSpPr>
          <p:nvPr>
            <p:ph type="sldNum" sz="quarter" idx="12"/>
          </p:nvPr>
        </p:nvSpPr>
        <p:spPr/>
        <p:txBody>
          <a:bodyPr/>
          <a:lstStyle/>
          <a:p>
            <a:fld id="{17F55963-6440-4C45-BA09-4E6A99D1BBE0}" type="slidenum">
              <a:rPr lang="en-US" smtClean="0"/>
              <a:t>‹#›</a:t>
            </a:fld>
            <a:endParaRPr lang="en-US"/>
          </a:p>
        </p:txBody>
      </p:sp>
    </p:spTree>
    <p:extLst>
      <p:ext uri="{BB962C8B-B14F-4D97-AF65-F5344CB8AC3E}">
        <p14:creationId xmlns:p14="http://schemas.microsoft.com/office/powerpoint/2010/main" val="18040340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95C8BC-CF44-4FCD-ACB9-6C06E1FD0DA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FE26985-A785-4717-80AD-9B8D8F5B85B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305A630-F12E-492E-A3AD-AE8A23606B49}"/>
              </a:ext>
            </a:extLst>
          </p:cNvPr>
          <p:cNvSpPr>
            <a:spLocks noGrp="1"/>
          </p:cNvSpPr>
          <p:nvPr>
            <p:ph type="dt" sz="half" idx="10"/>
          </p:nvPr>
        </p:nvSpPr>
        <p:spPr/>
        <p:txBody>
          <a:bodyPr/>
          <a:lstStyle/>
          <a:p>
            <a:fld id="{E69B9EE9-F3BF-4B40-83E7-C9BC68FDDB0E}" type="datetimeFigureOut">
              <a:rPr lang="en-US" smtClean="0"/>
              <a:t>11/11/2023</a:t>
            </a:fld>
            <a:endParaRPr lang="en-US"/>
          </a:p>
        </p:txBody>
      </p:sp>
      <p:sp>
        <p:nvSpPr>
          <p:cNvPr id="5" name="Footer Placeholder 4">
            <a:extLst>
              <a:ext uri="{FF2B5EF4-FFF2-40B4-BE49-F238E27FC236}">
                <a16:creationId xmlns:a16="http://schemas.microsoft.com/office/drawing/2014/main" id="{7F5C2166-B6AA-4084-B4D7-069DDC982D5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0C20EA2-78ED-4391-B2FB-25000FDBCAA6}"/>
              </a:ext>
            </a:extLst>
          </p:cNvPr>
          <p:cNvSpPr>
            <a:spLocks noGrp="1"/>
          </p:cNvSpPr>
          <p:nvPr>
            <p:ph type="sldNum" sz="quarter" idx="12"/>
          </p:nvPr>
        </p:nvSpPr>
        <p:spPr/>
        <p:txBody>
          <a:bodyPr/>
          <a:lstStyle/>
          <a:p>
            <a:fld id="{17F55963-6440-4C45-BA09-4E6A99D1BBE0}" type="slidenum">
              <a:rPr lang="en-US" smtClean="0"/>
              <a:t>‹#›</a:t>
            </a:fld>
            <a:endParaRPr lang="en-US"/>
          </a:p>
        </p:txBody>
      </p:sp>
    </p:spTree>
    <p:extLst>
      <p:ext uri="{BB962C8B-B14F-4D97-AF65-F5344CB8AC3E}">
        <p14:creationId xmlns:p14="http://schemas.microsoft.com/office/powerpoint/2010/main" val="4275132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2F1648-7584-4AEA-8C77-7809A781D6C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A69EACA-EA18-4330-8E00-A6EE638C59A2}"/>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4741BCD-3A1F-4F81-8567-C86538D045CE}"/>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2ECD319-65C0-4D9E-8CC8-C9F4B7BAB83C}"/>
              </a:ext>
            </a:extLst>
          </p:cNvPr>
          <p:cNvSpPr>
            <a:spLocks noGrp="1"/>
          </p:cNvSpPr>
          <p:nvPr>
            <p:ph type="dt" sz="half" idx="10"/>
          </p:nvPr>
        </p:nvSpPr>
        <p:spPr/>
        <p:txBody>
          <a:bodyPr/>
          <a:lstStyle/>
          <a:p>
            <a:fld id="{E69B9EE9-F3BF-4B40-83E7-C9BC68FDDB0E}" type="datetimeFigureOut">
              <a:rPr lang="en-US" smtClean="0"/>
              <a:t>11/11/2023</a:t>
            </a:fld>
            <a:endParaRPr lang="en-US"/>
          </a:p>
        </p:txBody>
      </p:sp>
      <p:sp>
        <p:nvSpPr>
          <p:cNvPr id="6" name="Footer Placeholder 5">
            <a:extLst>
              <a:ext uri="{FF2B5EF4-FFF2-40B4-BE49-F238E27FC236}">
                <a16:creationId xmlns:a16="http://schemas.microsoft.com/office/drawing/2014/main" id="{13AF69DE-49A0-40DA-9375-B38039E4569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54ADCBC-3C3A-4256-87D5-D0D9AF50D871}"/>
              </a:ext>
            </a:extLst>
          </p:cNvPr>
          <p:cNvSpPr>
            <a:spLocks noGrp="1"/>
          </p:cNvSpPr>
          <p:nvPr>
            <p:ph type="sldNum" sz="quarter" idx="12"/>
          </p:nvPr>
        </p:nvSpPr>
        <p:spPr/>
        <p:txBody>
          <a:bodyPr/>
          <a:lstStyle/>
          <a:p>
            <a:fld id="{17F55963-6440-4C45-BA09-4E6A99D1BBE0}" type="slidenum">
              <a:rPr lang="en-US" smtClean="0"/>
              <a:t>‹#›</a:t>
            </a:fld>
            <a:endParaRPr lang="en-US"/>
          </a:p>
        </p:txBody>
      </p:sp>
    </p:spTree>
    <p:extLst>
      <p:ext uri="{BB962C8B-B14F-4D97-AF65-F5344CB8AC3E}">
        <p14:creationId xmlns:p14="http://schemas.microsoft.com/office/powerpoint/2010/main" val="38662367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96452" y="1122363"/>
            <a:ext cx="6751097" cy="2387600"/>
          </a:xfrm>
        </p:spPr>
        <p:txBody>
          <a:bodyPr anchor="b">
            <a:normAutofit/>
          </a:bodyPr>
          <a:lstStyle>
            <a:lvl1pPr algn="ctr">
              <a:defRPr sz="3600"/>
            </a:lvl1pPr>
          </a:lstStyle>
          <a:p>
            <a:r>
              <a:rPr lang="en-US"/>
              <a:t>Click to edit Master title style</a:t>
            </a:r>
            <a:endParaRPr lang="en-US" dirty="0"/>
          </a:p>
        </p:txBody>
      </p:sp>
      <p:sp>
        <p:nvSpPr>
          <p:cNvPr id="3" name="Subtitle 2"/>
          <p:cNvSpPr>
            <a:spLocks noGrp="1"/>
          </p:cNvSpPr>
          <p:nvPr>
            <p:ph type="subTitle" idx="1"/>
          </p:nvPr>
        </p:nvSpPr>
        <p:spPr>
          <a:xfrm>
            <a:off x="1196452" y="3602038"/>
            <a:ext cx="6751097"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solidFill>
                  <a:prstClr val="white">
                    <a:tint val="75000"/>
                  </a:prstClr>
                </a:solidFill>
              </a:rPr>
              <a:pPr/>
              <a:t>11/11/2023</a:t>
            </a:fld>
            <a:endParaRPr lang="en-US"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6D22F896-40B5-4ADD-8801-0D06FADFA09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20886129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solidFill>
                  <a:prstClr val="white">
                    <a:tint val="75000"/>
                  </a:prstClr>
                </a:solidFill>
              </a:rPr>
              <a:pPr/>
              <a:t>11/11/2023</a:t>
            </a:fld>
            <a:endParaRPr lang="en-US"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6D22F896-40B5-4ADD-8801-0D06FADFA09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11645733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21933" y="657227"/>
            <a:ext cx="7300134" cy="2852737"/>
          </a:xfrm>
        </p:spPr>
        <p:txBody>
          <a:bodyPr anchor="b">
            <a:normAutofit/>
          </a:bodyPr>
          <a:lstStyle>
            <a:lvl1pPr>
              <a:defRPr sz="2550"/>
            </a:lvl1pPr>
          </a:lstStyle>
          <a:p>
            <a:r>
              <a:rPr lang="en-US"/>
              <a:t>Click to edit Master title style</a:t>
            </a:r>
            <a:endParaRPr lang="en-US" dirty="0"/>
          </a:p>
        </p:txBody>
      </p:sp>
      <p:sp>
        <p:nvSpPr>
          <p:cNvPr id="3" name="Text Placeholder 2"/>
          <p:cNvSpPr>
            <a:spLocks noGrp="1"/>
          </p:cNvSpPr>
          <p:nvPr>
            <p:ph type="body" idx="1"/>
          </p:nvPr>
        </p:nvSpPr>
        <p:spPr>
          <a:xfrm>
            <a:off x="921933" y="3602039"/>
            <a:ext cx="7300134" cy="1500187"/>
          </a:xfrm>
        </p:spPr>
        <p:txBody>
          <a:bodyPr/>
          <a:lstStyle>
            <a:lvl1pPr marL="0" indent="0" algn="ctr">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solidFill>
                  <a:prstClr val="white">
                    <a:tint val="75000"/>
                  </a:prstClr>
                </a:solidFill>
              </a:rPr>
              <a:pPr/>
              <a:t>11/11/2023</a:t>
            </a:fld>
            <a:endParaRPr lang="en-US"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6D22F896-40B5-4ADD-8801-0D06FADFA09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33662213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ags" Target="../tags/tag1.xml"/><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13" Type="http://schemas.openxmlformats.org/officeDocument/2006/relationships/slideLayout" Target="../slideLayouts/slideLayout19.xml"/><Relationship Id="rId18" Type="http://schemas.openxmlformats.org/officeDocument/2006/relationships/theme" Target="../theme/theme2.xml"/><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slideLayout" Target="../slideLayouts/slideLayout18.xml"/><Relationship Id="rId17" Type="http://schemas.openxmlformats.org/officeDocument/2006/relationships/slideLayout" Target="../slideLayouts/slideLayout23.xml"/><Relationship Id="rId2" Type="http://schemas.openxmlformats.org/officeDocument/2006/relationships/slideLayout" Target="../slideLayouts/slideLayout8.xml"/><Relationship Id="rId16" Type="http://schemas.openxmlformats.org/officeDocument/2006/relationships/slideLayout" Target="../slideLayouts/slideLayout22.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5" Type="http://schemas.openxmlformats.org/officeDocument/2006/relationships/slideLayout" Target="../slideLayouts/slideLayout21.xml"/><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 Id="rId14"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8" name="9Slide.vn - 2019">
            <a:extLst>
              <a:ext uri="{FF2B5EF4-FFF2-40B4-BE49-F238E27FC236}">
                <a16:creationId xmlns:a16="http://schemas.microsoft.com/office/drawing/2014/main" id="{89EAD6AF-6EBA-4A29-A34C-501FD74708A6}"/>
              </a:ext>
            </a:extLst>
          </p:cNvPr>
          <p:cNvSpPr txBox="1"/>
          <p:nvPr userDrawn="1"/>
        </p:nvSpPr>
        <p:spPr>
          <a:xfrm>
            <a:off x="3663066" y="-712232"/>
            <a:ext cx="1817870" cy="369332"/>
          </a:xfrm>
          <a:prstGeom prst="rect">
            <a:avLst/>
          </a:prstGeom>
          <a:noFill/>
        </p:spPr>
        <p:txBody>
          <a:bodyPr vert="horz" wrap="none" lIns="0" tIns="0" rIns="0" bIns="0" rtlCol="0">
            <a:spAutoFit/>
          </a:bodyPr>
          <a:lstStyle/>
          <a:p>
            <a:pPr algn="ctr"/>
            <a:r>
              <a:rPr lang="en-US" sz="2400">
                <a:solidFill>
                  <a:srgbClr val="C3C3C3"/>
                </a:solidFill>
              </a:rPr>
              <a:t>www.9slide.vn</a:t>
            </a:r>
          </a:p>
        </p:txBody>
      </p:sp>
      <p:sp>
        <p:nvSpPr>
          <p:cNvPr id="2" name="Title Placeholder 1">
            <a:extLst>
              <a:ext uri="{FF2B5EF4-FFF2-40B4-BE49-F238E27FC236}">
                <a16:creationId xmlns:a16="http://schemas.microsoft.com/office/drawing/2014/main" id="{76CB0E7E-7BDA-4369-B06E-95E5B313A5C9}"/>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FF2DE87-7D95-4722-9EE5-248D158C7FF7}"/>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7D0A038-BC78-4ECC-BEFF-CCB515E4848D}"/>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69B9EE9-F3BF-4B40-83E7-C9BC68FDDB0E}" type="datetimeFigureOut">
              <a:rPr lang="en-US" smtClean="0"/>
              <a:t>11/11/2023</a:t>
            </a:fld>
            <a:endParaRPr lang="en-US"/>
          </a:p>
        </p:txBody>
      </p:sp>
      <p:sp>
        <p:nvSpPr>
          <p:cNvPr id="5" name="Footer Placeholder 4">
            <a:extLst>
              <a:ext uri="{FF2B5EF4-FFF2-40B4-BE49-F238E27FC236}">
                <a16:creationId xmlns:a16="http://schemas.microsoft.com/office/drawing/2014/main" id="{50ECDB14-4F91-4B5C-8ACA-1B5E7E69B7D1}"/>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B30118F-80C4-4861-A4D3-A50D382E7D56}"/>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7F55963-6440-4C45-BA09-4E6A99D1BBE0}" type="slidenum">
              <a:rPr lang="en-US" smtClean="0"/>
              <a:t>‹#›</a:t>
            </a:fld>
            <a:endParaRPr lang="en-US"/>
          </a:p>
        </p:txBody>
      </p:sp>
      <p:sp>
        <p:nvSpPr>
          <p:cNvPr id="7" name="Oval 6">
            <a:extLst>
              <a:ext uri="{FF2B5EF4-FFF2-40B4-BE49-F238E27FC236}">
                <a16:creationId xmlns:a16="http://schemas.microsoft.com/office/drawing/2014/main" id="{38D51644-545E-44E3-BC6E-2AD8AC8B2625}"/>
              </a:ext>
            </a:extLst>
          </p:cNvPr>
          <p:cNvSpPr/>
          <p:nvPr userDrawn="1"/>
        </p:nvSpPr>
        <p:spPr>
          <a:xfrm>
            <a:off x="-17373600" y="-13030200"/>
            <a:ext cx="296266" cy="395021"/>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 name="Oval 7">
            <a:extLst>
              <a:ext uri="{FF2B5EF4-FFF2-40B4-BE49-F238E27FC236}">
                <a16:creationId xmlns:a16="http://schemas.microsoft.com/office/drawing/2014/main" id="{C1B1CA3B-4E43-438A-9AA3-C4D817313CF4}"/>
              </a:ext>
            </a:extLst>
          </p:cNvPr>
          <p:cNvSpPr/>
          <p:nvPr userDrawn="1"/>
        </p:nvSpPr>
        <p:spPr>
          <a:xfrm>
            <a:off x="26221335" y="-13030200"/>
            <a:ext cx="296266" cy="395021"/>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 name="Oval 8">
            <a:extLst>
              <a:ext uri="{FF2B5EF4-FFF2-40B4-BE49-F238E27FC236}">
                <a16:creationId xmlns:a16="http://schemas.microsoft.com/office/drawing/2014/main" id="{23004496-AE44-4F53-BEA8-30179F68F210}"/>
              </a:ext>
            </a:extLst>
          </p:cNvPr>
          <p:cNvSpPr/>
          <p:nvPr userDrawn="1"/>
        </p:nvSpPr>
        <p:spPr>
          <a:xfrm>
            <a:off x="26221335" y="19493180"/>
            <a:ext cx="296266" cy="395021"/>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Oval 9">
            <a:extLst>
              <a:ext uri="{FF2B5EF4-FFF2-40B4-BE49-F238E27FC236}">
                <a16:creationId xmlns:a16="http://schemas.microsoft.com/office/drawing/2014/main" id="{B4C10C7B-BAE9-4433-8761-500EAC3C28A0}"/>
              </a:ext>
            </a:extLst>
          </p:cNvPr>
          <p:cNvSpPr/>
          <p:nvPr userDrawn="1"/>
        </p:nvSpPr>
        <p:spPr>
          <a:xfrm>
            <a:off x="-17373600" y="19493180"/>
            <a:ext cx="296266" cy="395021"/>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nvGrpSpPr>
          <p:cNvPr id="11" name="Group 10">
            <a:extLst>
              <a:ext uri="{FF2B5EF4-FFF2-40B4-BE49-F238E27FC236}">
                <a16:creationId xmlns:a16="http://schemas.microsoft.com/office/drawing/2014/main" id="{CD0CE00B-B040-4546-AF5D-EEF96AA126B0}"/>
              </a:ext>
            </a:extLst>
          </p:cNvPr>
          <p:cNvGrpSpPr>
            <a:grpSpLocks noGrp="1" noSelect="1" noRot="1" noMove="1" noResize="1"/>
          </p:cNvGrpSpPr>
          <p:nvPr userDrawn="1">
            <p:custDataLst>
              <p:tags r:id="rId8"/>
            </p:custDataLst>
          </p:nvPr>
        </p:nvGrpSpPr>
        <p:grpSpPr>
          <a:xfrm>
            <a:off x="-1651575" y="-2224223"/>
            <a:ext cx="12447150" cy="11284323"/>
            <a:chOff x="-2202100" y="-2224223"/>
            <a:chExt cx="16596200" cy="11284323"/>
          </a:xfrm>
        </p:grpSpPr>
        <p:sp>
          <p:nvSpPr>
            <p:cNvPr id="12" name="Rectangle 11">
              <a:extLst>
                <a:ext uri="{FF2B5EF4-FFF2-40B4-BE49-F238E27FC236}">
                  <a16:creationId xmlns:a16="http://schemas.microsoft.com/office/drawing/2014/main" id="{AA423BDB-6737-4700-9989-01683A4147DA}"/>
                </a:ext>
              </a:extLst>
            </p:cNvPr>
            <p:cNvSpPr/>
            <p:nvPr/>
          </p:nvSpPr>
          <p:spPr>
            <a:xfrm>
              <a:off x="4851540" y="8494776"/>
              <a:ext cx="2488920" cy="565324"/>
            </a:xfrm>
            <a:prstGeom prst="rect">
              <a:avLst/>
            </a:prstGeom>
            <a:noFill/>
            <a:ln w="2159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1"/>
                </a:solidFill>
              </a:endParaRPr>
            </a:p>
          </p:txBody>
        </p:sp>
        <p:sp>
          <p:nvSpPr>
            <p:cNvPr id="13" name="TextBox 12">
              <a:extLst>
                <a:ext uri="{FF2B5EF4-FFF2-40B4-BE49-F238E27FC236}">
                  <a16:creationId xmlns:a16="http://schemas.microsoft.com/office/drawing/2014/main" id="{391E50D3-44ED-477F-84FB-1E24BC65ED8F}"/>
                </a:ext>
              </a:extLst>
            </p:cNvPr>
            <p:cNvSpPr txBox="1"/>
            <p:nvPr/>
          </p:nvSpPr>
          <p:spPr>
            <a:xfrm>
              <a:off x="5006988" y="8647176"/>
              <a:ext cx="2178025" cy="260524"/>
            </a:xfrm>
            <a:custGeom>
              <a:avLst/>
              <a:gdLst/>
              <a:ahLst/>
              <a:cxnLst/>
              <a:rect l="l" t="t" r="r" b="b"/>
              <a:pathLst>
                <a:path w="2178025" h="260524">
                  <a:moveTo>
                    <a:pt x="1807648" y="222182"/>
                  </a:moveTo>
                  <a:cubicBezTo>
                    <a:pt x="1814010" y="222182"/>
                    <a:pt x="1818838" y="223968"/>
                    <a:pt x="1822130" y="227540"/>
                  </a:cubicBezTo>
                  <a:cubicBezTo>
                    <a:pt x="1825423" y="231111"/>
                    <a:pt x="1827070" y="235576"/>
                    <a:pt x="1827070" y="240934"/>
                  </a:cubicBezTo>
                  <a:cubicBezTo>
                    <a:pt x="1827070" y="246069"/>
                    <a:pt x="1825423" y="250366"/>
                    <a:pt x="1822130" y="253826"/>
                  </a:cubicBezTo>
                  <a:cubicBezTo>
                    <a:pt x="1818838" y="257287"/>
                    <a:pt x="1814010" y="259017"/>
                    <a:pt x="1807648" y="259017"/>
                  </a:cubicBezTo>
                  <a:cubicBezTo>
                    <a:pt x="1801285" y="259017"/>
                    <a:pt x="1796513" y="257287"/>
                    <a:pt x="1793332" y="253826"/>
                  </a:cubicBezTo>
                  <a:cubicBezTo>
                    <a:pt x="1790151" y="250366"/>
                    <a:pt x="1788560" y="246069"/>
                    <a:pt x="1788560" y="240934"/>
                  </a:cubicBezTo>
                  <a:cubicBezTo>
                    <a:pt x="1788560" y="235576"/>
                    <a:pt x="1790151" y="231111"/>
                    <a:pt x="1793332" y="227540"/>
                  </a:cubicBezTo>
                  <a:cubicBezTo>
                    <a:pt x="1796513" y="223968"/>
                    <a:pt x="1801285" y="222182"/>
                    <a:pt x="1807648" y="222182"/>
                  </a:cubicBezTo>
                  <a:close/>
                  <a:moveTo>
                    <a:pt x="807523" y="222182"/>
                  </a:moveTo>
                  <a:cubicBezTo>
                    <a:pt x="813885" y="222182"/>
                    <a:pt x="818713" y="223968"/>
                    <a:pt x="822005" y="227540"/>
                  </a:cubicBezTo>
                  <a:cubicBezTo>
                    <a:pt x="825298" y="231111"/>
                    <a:pt x="826945" y="235576"/>
                    <a:pt x="826945" y="240934"/>
                  </a:cubicBezTo>
                  <a:cubicBezTo>
                    <a:pt x="826945" y="246069"/>
                    <a:pt x="825298" y="250366"/>
                    <a:pt x="822005" y="253826"/>
                  </a:cubicBezTo>
                  <a:cubicBezTo>
                    <a:pt x="818713" y="257287"/>
                    <a:pt x="813885" y="259017"/>
                    <a:pt x="807523" y="259017"/>
                  </a:cubicBezTo>
                  <a:cubicBezTo>
                    <a:pt x="801160" y="259017"/>
                    <a:pt x="796388" y="257287"/>
                    <a:pt x="793207" y="253826"/>
                  </a:cubicBezTo>
                  <a:cubicBezTo>
                    <a:pt x="790026" y="250366"/>
                    <a:pt x="788435" y="246069"/>
                    <a:pt x="788435" y="240934"/>
                  </a:cubicBezTo>
                  <a:cubicBezTo>
                    <a:pt x="788435" y="235576"/>
                    <a:pt x="790026" y="231111"/>
                    <a:pt x="793207" y="227540"/>
                  </a:cubicBezTo>
                  <a:cubicBezTo>
                    <a:pt x="796388" y="223968"/>
                    <a:pt x="801160" y="222182"/>
                    <a:pt x="807523" y="222182"/>
                  </a:cubicBezTo>
                  <a:close/>
                  <a:moveTo>
                    <a:pt x="1488076" y="98952"/>
                  </a:moveTo>
                  <a:cubicBezTo>
                    <a:pt x="1472896" y="98952"/>
                    <a:pt x="1461064" y="104812"/>
                    <a:pt x="1452581" y="116532"/>
                  </a:cubicBezTo>
                  <a:cubicBezTo>
                    <a:pt x="1444098" y="128253"/>
                    <a:pt x="1439856" y="145610"/>
                    <a:pt x="1439856" y="168604"/>
                  </a:cubicBezTo>
                  <a:cubicBezTo>
                    <a:pt x="1439856" y="189142"/>
                    <a:pt x="1444098" y="205215"/>
                    <a:pt x="1452581" y="216824"/>
                  </a:cubicBezTo>
                  <a:cubicBezTo>
                    <a:pt x="1461064" y="228433"/>
                    <a:pt x="1472784" y="234237"/>
                    <a:pt x="1487741" y="234237"/>
                  </a:cubicBezTo>
                  <a:cubicBezTo>
                    <a:pt x="1507387" y="234237"/>
                    <a:pt x="1521730" y="225419"/>
                    <a:pt x="1530771" y="207783"/>
                  </a:cubicBezTo>
                  <a:lnTo>
                    <a:pt x="1530771" y="124569"/>
                  </a:lnTo>
                  <a:cubicBezTo>
                    <a:pt x="1521507" y="107491"/>
                    <a:pt x="1507275" y="98952"/>
                    <a:pt x="1488076" y="98952"/>
                  </a:cubicBezTo>
                  <a:close/>
                  <a:moveTo>
                    <a:pt x="1678241" y="98115"/>
                  </a:moveTo>
                  <a:cubicBezTo>
                    <a:pt x="1665740" y="98115"/>
                    <a:pt x="1655248" y="102663"/>
                    <a:pt x="1646764" y="111761"/>
                  </a:cubicBezTo>
                  <a:cubicBezTo>
                    <a:pt x="1638281" y="120858"/>
                    <a:pt x="1633035" y="133610"/>
                    <a:pt x="1631026" y="150019"/>
                  </a:cubicBezTo>
                  <a:lnTo>
                    <a:pt x="1721774" y="150019"/>
                  </a:lnTo>
                  <a:lnTo>
                    <a:pt x="1721774" y="147675"/>
                  </a:lnTo>
                  <a:cubicBezTo>
                    <a:pt x="1720881" y="131936"/>
                    <a:pt x="1716639" y="119742"/>
                    <a:pt x="1709049" y="111091"/>
                  </a:cubicBezTo>
                  <a:cubicBezTo>
                    <a:pt x="1701459" y="102440"/>
                    <a:pt x="1691190" y="98115"/>
                    <a:pt x="1678241" y="98115"/>
                  </a:cubicBezTo>
                  <a:close/>
                  <a:moveTo>
                    <a:pt x="1855700" y="76014"/>
                  </a:moveTo>
                  <a:lnTo>
                    <a:pt x="1887345" y="76014"/>
                  </a:lnTo>
                  <a:lnTo>
                    <a:pt x="1933389" y="215150"/>
                  </a:lnTo>
                  <a:lnTo>
                    <a:pt x="1978260" y="76014"/>
                  </a:lnTo>
                  <a:lnTo>
                    <a:pt x="2009905" y="76014"/>
                  </a:lnTo>
                  <a:lnTo>
                    <a:pt x="1944941" y="257175"/>
                  </a:lnTo>
                  <a:lnTo>
                    <a:pt x="1921334" y="257175"/>
                  </a:lnTo>
                  <a:close/>
                  <a:moveTo>
                    <a:pt x="1333370" y="76014"/>
                  </a:moveTo>
                  <a:lnTo>
                    <a:pt x="1364344" y="76014"/>
                  </a:lnTo>
                  <a:lnTo>
                    <a:pt x="1364344" y="257175"/>
                  </a:lnTo>
                  <a:lnTo>
                    <a:pt x="1333370" y="257175"/>
                  </a:lnTo>
                  <a:close/>
                  <a:moveTo>
                    <a:pt x="514350" y="76014"/>
                  </a:moveTo>
                  <a:lnTo>
                    <a:pt x="545157" y="76014"/>
                  </a:lnTo>
                  <a:lnTo>
                    <a:pt x="580820" y="211634"/>
                  </a:lnTo>
                  <a:lnTo>
                    <a:pt x="623013" y="76014"/>
                  </a:lnTo>
                  <a:lnTo>
                    <a:pt x="647960" y="76014"/>
                  </a:lnTo>
                  <a:lnTo>
                    <a:pt x="690990" y="214480"/>
                  </a:lnTo>
                  <a:lnTo>
                    <a:pt x="725816" y="76014"/>
                  </a:lnTo>
                  <a:lnTo>
                    <a:pt x="756791" y="76014"/>
                  </a:lnTo>
                  <a:lnTo>
                    <a:pt x="704050" y="257175"/>
                  </a:lnTo>
                  <a:lnTo>
                    <a:pt x="678935" y="257175"/>
                  </a:lnTo>
                  <a:lnTo>
                    <a:pt x="634901" y="119881"/>
                  </a:lnTo>
                  <a:lnTo>
                    <a:pt x="592038" y="257175"/>
                  </a:lnTo>
                  <a:lnTo>
                    <a:pt x="566923" y="257175"/>
                  </a:lnTo>
                  <a:close/>
                  <a:moveTo>
                    <a:pt x="257175" y="76014"/>
                  </a:moveTo>
                  <a:lnTo>
                    <a:pt x="287982" y="76014"/>
                  </a:lnTo>
                  <a:lnTo>
                    <a:pt x="323645" y="211634"/>
                  </a:lnTo>
                  <a:lnTo>
                    <a:pt x="365838" y="76014"/>
                  </a:lnTo>
                  <a:lnTo>
                    <a:pt x="390785" y="76014"/>
                  </a:lnTo>
                  <a:lnTo>
                    <a:pt x="433815" y="214480"/>
                  </a:lnTo>
                  <a:lnTo>
                    <a:pt x="468641" y="76014"/>
                  </a:lnTo>
                  <a:lnTo>
                    <a:pt x="499616" y="76014"/>
                  </a:lnTo>
                  <a:lnTo>
                    <a:pt x="446875" y="257175"/>
                  </a:lnTo>
                  <a:lnTo>
                    <a:pt x="421760" y="257175"/>
                  </a:lnTo>
                  <a:lnTo>
                    <a:pt x="377726" y="119881"/>
                  </a:lnTo>
                  <a:lnTo>
                    <a:pt x="334863" y="257175"/>
                  </a:lnTo>
                  <a:lnTo>
                    <a:pt x="309748" y="257175"/>
                  </a:lnTo>
                  <a:close/>
                  <a:moveTo>
                    <a:pt x="0" y="76014"/>
                  </a:moveTo>
                  <a:lnTo>
                    <a:pt x="30807" y="76014"/>
                  </a:lnTo>
                  <a:lnTo>
                    <a:pt x="66470" y="211634"/>
                  </a:lnTo>
                  <a:lnTo>
                    <a:pt x="108663" y="76014"/>
                  </a:lnTo>
                  <a:lnTo>
                    <a:pt x="133610" y="76014"/>
                  </a:lnTo>
                  <a:lnTo>
                    <a:pt x="176640" y="214480"/>
                  </a:lnTo>
                  <a:lnTo>
                    <a:pt x="211466" y="76014"/>
                  </a:lnTo>
                  <a:lnTo>
                    <a:pt x="242441" y="76014"/>
                  </a:lnTo>
                  <a:lnTo>
                    <a:pt x="189700" y="257175"/>
                  </a:lnTo>
                  <a:lnTo>
                    <a:pt x="164585" y="257175"/>
                  </a:lnTo>
                  <a:lnTo>
                    <a:pt x="120551" y="119881"/>
                  </a:lnTo>
                  <a:lnTo>
                    <a:pt x="77688" y="257175"/>
                  </a:lnTo>
                  <a:lnTo>
                    <a:pt x="52573" y="257175"/>
                  </a:lnTo>
                  <a:close/>
                  <a:moveTo>
                    <a:pt x="2120094" y="72666"/>
                  </a:moveTo>
                  <a:cubicBezTo>
                    <a:pt x="2158380" y="72666"/>
                    <a:pt x="2177690" y="94264"/>
                    <a:pt x="2178025" y="137461"/>
                  </a:cubicBezTo>
                  <a:lnTo>
                    <a:pt x="2178025" y="257175"/>
                  </a:lnTo>
                  <a:lnTo>
                    <a:pt x="2147050" y="257175"/>
                  </a:lnTo>
                  <a:lnTo>
                    <a:pt x="2147050" y="137294"/>
                  </a:lnTo>
                  <a:cubicBezTo>
                    <a:pt x="2146938" y="124234"/>
                    <a:pt x="2143953" y="114579"/>
                    <a:pt x="2138092" y="108328"/>
                  </a:cubicBezTo>
                  <a:cubicBezTo>
                    <a:pt x="2132232" y="102077"/>
                    <a:pt x="2123107" y="98952"/>
                    <a:pt x="2110717" y="98952"/>
                  </a:cubicBezTo>
                  <a:cubicBezTo>
                    <a:pt x="2100671" y="98952"/>
                    <a:pt x="2091853" y="101631"/>
                    <a:pt x="2084263" y="106989"/>
                  </a:cubicBezTo>
                  <a:cubicBezTo>
                    <a:pt x="2076673" y="112347"/>
                    <a:pt x="2070757" y="119379"/>
                    <a:pt x="2066515" y="128085"/>
                  </a:cubicBezTo>
                  <a:lnTo>
                    <a:pt x="2066515" y="257175"/>
                  </a:lnTo>
                  <a:lnTo>
                    <a:pt x="2035541" y="257175"/>
                  </a:lnTo>
                  <a:lnTo>
                    <a:pt x="2035541" y="76014"/>
                  </a:lnTo>
                  <a:lnTo>
                    <a:pt x="2064841" y="76014"/>
                  </a:lnTo>
                  <a:lnTo>
                    <a:pt x="2065846" y="98785"/>
                  </a:lnTo>
                  <a:cubicBezTo>
                    <a:pt x="2079687" y="81372"/>
                    <a:pt x="2097769" y="72666"/>
                    <a:pt x="2120094" y="72666"/>
                  </a:cubicBezTo>
                  <a:close/>
                  <a:moveTo>
                    <a:pt x="1678241" y="72666"/>
                  </a:moveTo>
                  <a:cubicBezTo>
                    <a:pt x="1701794" y="72666"/>
                    <a:pt x="1720099" y="80423"/>
                    <a:pt x="1733159" y="95938"/>
                  </a:cubicBezTo>
                  <a:cubicBezTo>
                    <a:pt x="1746219" y="111454"/>
                    <a:pt x="1752749" y="133666"/>
                    <a:pt x="1752749" y="162576"/>
                  </a:cubicBezTo>
                  <a:lnTo>
                    <a:pt x="1752749" y="175468"/>
                  </a:lnTo>
                  <a:lnTo>
                    <a:pt x="1630021" y="175468"/>
                  </a:lnTo>
                  <a:cubicBezTo>
                    <a:pt x="1630468" y="193328"/>
                    <a:pt x="1635686" y="207755"/>
                    <a:pt x="1645676" y="218749"/>
                  </a:cubicBezTo>
                  <a:cubicBezTo>
                    <a:pt x="1655666" y="229744"/>
                    <a:pt x="1668363" y="235241"/>
                    <a:pt x="1683767" y="235241"/>
                  </a:cubicBezTo>
                  <a:cubicBezTo>
                    <a:pt x="1694706" y="235241"/>
                    <a:pt x="1703970" y="233009"/>
                    <a:pt x="1711560" y="228544"/>
                  </a:cubicBezTo>
                  <a:cubicBezTo>
                    <a:pt x="1719151" y="224079"/>
                    <a:pt x="1725792" y="218163"/>
                    <a:pt x="1731485" y="210796"/>
                  </a:cubicBezTo>
                  <a:lnTo>
                    <a:pt x="1750405" y="225530"/>
                  </a:lnTo>
                  <a:cubicBezTo>
                    <a:pt x="1735224" y="248859"/>
                    <a:pt x="1712453" y="260524"/>
                    <a:pt x="1682092" y="260524"/>
                  </a:cubicBezTo>
                  <a:cubicBezTo>
                    <a:pt x="1657536" y="260524"/>
                    <a:pt x="1637556" y="252459"/>
                    <a:pt x="1622152" y="236330"/>
                  </a:cubicBezTo>
                  <a:cubicBezTo>
                    <a:pt x="1606748" y="220201"/>
                    <a:pt x="1599046" y="198630"/>
                    <a:pt x="1599046" y="171617"/>
                  </a:cubicBezTo>
                  <a:lnTo>
                    <a:pt x="1599046" y="165925"/>
                  </a:lnTo>
                  <a:cubicBezTo>
                    <a:pt x="1599046" y="147954"/>
                    <a:pt x="1602479" y="131908"/>
                    <a:pt x="1609343" y="117788"/>
                  </a:cubicBezTo>
                  <a:cubicBezTo>
                    <a:pt x="1616208" y="103668"/>
                    <a:pt x="1625807" y="92618"/>
                    <a:pt x="1638142" y="84637"/>
                  </a:cubicBezTo>
                  <a:cubicBezTo>
                    <a:pt x="1650476" y="76656"/>
                    <a:pt x="1663842" y="72666"/>
                    <a:pt x="1678241" y="72666"/>
                  </a:cubicBezTo>
                  <a:close/>
                  <a:moveTo>
                    <a:pt x="1129624" y="72666"/>
                  </a:moveTo>
                  <a:cubicBezTo>
                    <a:pt x="1150162" y="72666"/>
                    <a:pt x="1166822" y="77968"/>
                    <a:pt x="1179602" y="88572"/>
                  </a:cubicBezTo>
                  <a:cubicBezTo>
                    <a:pt x="1192383" y="99175"/>
                    <a:pt x="1198773" y="112737"/>
                    <a:pt x="1198773" y="129257"/>
                  </a:cubicBezTo>
                  <a:lnTo>
                    <a:pt x="1167631" y="129257"/>
                  </a:lnTo>
                  <a:cubicBezTo>
                    <a:pt x="1167631" y="120774"/>
                    <a:pt x="1164031" y="113463"/>
                    <a:pt x="1156831" y="107324"/>
                  </a:cubicBezTo>
                  <a:cubicBezTo>
                    <a:pt x="1149632" y="101185"/>
                    <a:pt x="1140563" y="98115"/>
                    <a:pt x="1129624" y="98115"/>
                  </a:cubicBezTo>
                  <a:cubicBezTo>
                    <a:pt x="1118350" y="98115"/>
                    <a:pt x="1109532" y="100571"/>
                    <a:pt x="1103170" y="105482"/>
                  </a:cubicBezTo>
                  <a:cubicBezTo>
                    <a:pt x="1096807" y="110393"/>
                    <a:pt x="1093626" y="116811"/>
                    <a:pt x="1093626" y="124737"/>
                  </a:cubicBezTo>
                  <a:cubicBezTo>
                    <a:pt x="1093626" y="132215"/>
                    <a:pt x="1096584" y="137852"/>
                    <a:pt x="1102500" y="141647"/>
                  </a:cubicBezTo>
                  <a:cubicBezTo>
                    <a:pt x="1108416" y="145442"/>
                    <a:pt x="1119104" y="149070"/>
                    <a:pt x="1134563" y="152530"/>
                  </a:cubicBezTo>
                  <a:cubicBezTo>
                    <a:pt x="1150023" y="155990"/>
                    <a:pt x="1162552" y="160120"/>
                    <a:pt x="1172151" y="164920"/>
                  </a:cubicBezTo>
                  <a:cubicBezTo>
                    <a:pt x="1181751" y="169720"/>
                    <a:pt x="1188867" y="175496"/>
                    <a:pt x="1193499" y="182249"/>
                  </a:cubicBezTo>
                  <a:cubicBezTo>
                    <a:pt x="1198131" y="189002"/>
                    <a:pt x="1200447" y="197234"/>
                    <a:pt x="1200447" y="206945"/>
                  </a:cubicBezTo>
                  <a:cubicBezTo>
                    <a:pt x="1200447" y="223131"/>
                    <a:pt x="1193973" y="236107"/>
                    <a:pt x="1181025" y="245873"/>
                  </a:cubicBezTo>
                  <a:cubicBezTo>
                    <a:pt x="1168077" y="255640"/>
                    <a:pt x="1151278" y="260524"/>
                    <a:pt x="1130628" y="260524"/>
                  </a:cubicBezTo>
                  <a:cubicBezTo>
                    <a:pt x="1116118" y="260524"/>
                    <a:pt x="1103281" y="257956"/>
                    <a:pt x="1092119" y="252822"/>
                  </a:cubicBezTo>
                  <a:cubicBezTo>
                    <a:pt x="1080957" y="247687"/>
                    <a:pt x="1072223" y="240516"/>
                    <a:pt x="1065916" y="231307"/>
                  </a:cubicBezTo>
                  <a:cubicBezTo>
                    <a:pt x="1059610" y="222098"/>
                    <a:pt x="1056456" y="212136"/>
                    <a:pt x="1056456" y="201420"/>
                  </a:cubicBezTo>
                  <a:lnTo>
                    <a:pt x="1087431" y="201420"/>
                  </a:lnTo>
                  <a:cubicBezTo>
                    <a:pt x="1087989" y="211801"/>
                    <a:pt x="1092147" y="220033"/>
                    <a:pt x="1099905" y="226116"/>
                  </a:cubicBezTo>
                  <a:cubicBezTo>
                    <a:pt x="1107662" y="232200"/>
                    <a:pt x="1117904" y="235241"/>
                    <a:pt x="1130628" y="235241"/>
                  </a:cubicBezTo>
                  <a:cubicBezTo>
                    <a:pt x="1142349" y="235241"/>
                    <a:pt x="1151753" y="232869"/>
                    <a:pt x="1158841" y="228126"/>
                  </a:cubicBezTo>
                  <a:cubicBezTo>
                    <a:pt x="1165929" y="223382"/>
                    <a:pt x="1169473" y="217047"/>
                    <a:pt x="1169473" y="209122"/>
                  </a:cubicBezTo>
                  <a:cubicBezTo>
                    <a:pt x="1169473" y="200751"/>
                    <a:pt x="1166319" y="194249"/>
                    <a:pt x="1160013" y="189616"/>
                  </a:cubicBezTo>
                  <a:cubicBezTo>
                    <a:pt x="1153706" y="184984"/>
                    <a:pt x="1142711" y="180994"/>
                    <a:pt x="1127029" y="177645"/>
                  </a:cubicBezTo>
                  <a:cubicBezTo>
                    <a:pt x="1111346" y="174296"/>
                    <a:pt x="1098900" y="170278"/>
                    <a:pt x="1089691" y="165590"/>
                  </a:cubicBezTo>
                  <a:cubicBezTo>
                    <a:pt x="1080483" y="160902"/>
                    <a:pt x="1073674" y="155321"/>
                    <a:pt x="1069265" y="148847"/>
                  </a:cubicBezTo>
                  <a:cubicBezTo>
                    <a:pt x="1064856" y="142373"/>
                    <a:pt x="1062651" y="134671"/>
                    <a:pt x="1062651" y="125741"/>
                  </a:cubicBezTo>
                  <a:cubicBezTo>
                    <a:pt x="1062651" y="110896"/>
                    <a:pt x="1068930" y="98338"/>
                    <a:pt x="1081487" y="88069"/>
                  </a:cubicBezTo>
                  <a:cubicBezTo>
                    <a:pt x="1094045" y="77800"/>
                    <a:pt x="1110090" y="72666"/>
                    <a:pt x="1129624" y="72666"/>
                  </a:cubicBezTo>
                  <a:close/>
                  <a:moveTo>
                    <a:pt x="942472" y="35831"/>
                  </a:moveTo>
                  <a:cubicBezTo>
                    <a:pt x="928855" y="35831"/>
                    <a:pt x="917916" y="41049"/>
                    <a:pt x="909656" y="51485"/>
                  </a:cubicBezTo>
                  <a:cubicBezTo>
                    <a:pt x="901396" y="61922"/>
                    <a:pt x="897266" y="75679"/>
                    <a:pt x="897266" y="92757"/>
                  </a:cubicBezTo>
                  <a:cubicBezTo>
                    <a:pt x="897266" y="109389"/>
                    <a:pt x="901256" y="123090"/>
                    <a:pt x="909237" y="133862"/>
                  </a:cubicBezTo>
                  <a:cubicBezTo>
                    <a:pt x="917218" y="144633"/>
                    <a:pt x="927906" y="150019"/>
                    <a:pt x="941300" y="150019"/>
                  </a:cubicBezTo>
                  <a:cubicBezTo>
                    <a:pt x="951681" y="150019"/>
                    <a:pt x="961253" y="146838"/>
                    <a:pt x="970015" y="140475"/>
                  </a:cubicBezTo>
                  <a:cubicBezTo>
                    <a:pt x="978777" y="134113"/>
                    <a:pt x="985168" y="126243"/>
                    <a:pt x="989186" y="116867"/>
                  </a:cubicBezTo>
                  <a:lnTo>
                    <a:pt x="989186" y="104477"/>
                  </a:lnTo>
                  <a:cubicBezTo>
                    <a:pt x="989186" y="84163"/>
                    <a:pt x="984777" y="67643"/>
                    <a:pt x="975959" y="54918"/>
                  </a:cubicBezTo>
                  <a:cubicBezTo>
                    <a:pt x="967141" y="42193"/>
                    <a:pt x="955979" y="35831"/>
                    <a:pt x="942472" y="35831"/>
                  </a:cubicBezTo>
                  <a:close/>
                  <a:moveTo>
                    <a:pt x="1349108" y="10046"/>
                  </a:moveTo>
                  <a:cubicBezTo>
                    <a:pt x="1355136" y="10046"/>
                    <a:pt x="1359712" y="11776"/>
                    <a:pt x="1362837" y="15237"/>
                  </a:cubicBezTo>
                  <a:cubicBezTo>
                    <a:pt x="1365963" y="18697"/>
                    <a:pt x="1367526" y="22938"/>
                    <a:pt x="1367526" y="27961"/>
                  </a:cubicBezTo>
                  <a:cubicBezTo>
                    <a:pt x="1367526" y="32984"/>
                    <a:pt x="1365963" y="37170"/>
                    <a:pt x="1362837" y="40519"/>
                  </a:cubicBezTo>
                  <a:cubicBezTo>
                    <a:pt x="1359712" y="43867"/>
                    <a:pt x="1355136" y="45542"/>
                    <a:pt x="1349108" y="45542"/>
                  </a:cubicBezTo>
                  <a:cubicBezTo>
                    <a:pt x="1343081" y="45542"/>
                    <a:pt x="1338532" y="43867"/>
                    <a:pt x="1335462" y="40519"/>
                  </a:cubicBezTo>
                  <a:cubicBezTo>
                    <a:pt x="1332393" y="37170"/>
                    <a:pt x="1330858" y="32984"/>
                    <a:pt x="1330858" y="27961"/>
                  </a:cubicBezTo>
                  <a:cubicBezTo>
                    <a:pt x="1330858" y="22938"/>
                    <a:pt x="1332393" y="18697"/>
                    <a:pt x="1335462" y="15237"/>
                  </a:cubicBezTo>
                  <a:cubicBezTo>
                    <a:pt x="1338532" y="11776"/>
                    <a:pt x="1343081" y="10046"/>
                    <a:pt x="1349108" y="10046"/>
                  </a:cubicBezTo>
                  <a:close/>
                  <a:moveTo>
                    <a:pt x="942305" y="10046"/>
                  </a:moveTo>
                  <a:cubicBezTo>
                    <a:pt x="966415" y="10046"/>
                    <a:pt x="985419" y="19060"/>
                    <a:pt x="999316" y="37086"/>
                  </a:cubicBezTo>
                  <a:cubicBezTo>
                    <a:pt x="1013212" y="55113"/>
                    <a:pt x="1020161" y="79698"/>
                    <a:pt x="1020161" y="110840"/>
                  </a:cubicBezTo>
                  <a:lnTo>
                    <a:pt x="1020161" y="119881"/>
                  </a:lnTo>
                  <a:cubicBezTo>
                    <a:pt x="1020161" y="167320"/>
                    <a:pt x="1010785" y="201950"/>
                    <a:pt x="992032" y="223772"/>
                  </a:cubicBezTo>
                  <a:cubicBezTo>
                    <a:pt x="973280" y="245594"/>
                    <a:pt x="944984" y="256784"/>
                    <a:pt x="907144" y="257342"/>
                  </a:cubicBezTo>
                  <a:lnTo>
                    <a:pt x="901117" y="257342"/>
                  </a:lnTo>
                  <a:lnTo>
                    <a:pt x="901117" y="231056"/>
                  </a:lnTo>
                  <a:lnTo>
                    <a:pt x="907647" y="231056"/>
                  </a:lnTo>
                  <a:cubicBezTo>
                    <a:pt x="933208" y="230611"/>
                    <a:pt x="952853" y="223956"/>
                    <a:pt x="966583" y="211089"/>
                  </a:cubicBezTo>
                  <a:cubicBezTo>
                    <a:pt x="980312" y="198223"/>
                    <a:pt x="987791" y="177866"/>
                    <a:pt x="989018" y="150019"/>
                  </a:cubicBezTo>
                  <a:cubicBezTo>
                    <a:pt x="982545" y="157721"/>
                    <a:pt x="974815" y="163916"/>
                    <a:pt x="965829" y="168604"/>
                  </a:cubicBezTo>
                  <a:cubicBezTo>
                    <a:pt x="956844" y="173292"/>
                    <a:pt x="946993" y="175636"/>
                    <a:pt x="936278" y="175636"/>
                  </a:cubicBezTo>
                  <a:cubicBezTo>
                    <a:pt x="922213" y="175636"/>
                    <a:pt x="909963" y="172176"/>
                    <a:pt x="899526" y="165255"/>
                  </a:cubicBezTo>
                  <a:cubicBezTo>
                    <a:pt x="889090" y="158335"/>
                    <a:pt x="881025" y="148596"/>
                    <a:pt x="875332" y="136038"/>
                  </a:cubicBezTo>
                  <a:cubicBezTo>
                    <a:pt x="869640" y="123481"/>
                    <a:pt x="866793" y="109612"/>
                    <a:pt x="866793" y="94431"/>
                  </a:cubicBezTo>
                  <a:cubicBezTo>
                    <a:pt x="866793" y="78135"/>
                    <a:pt x="869891" y="63457"/>
                    <a:pt x="876086" y="50397"/>
                  </a:cubicBezTo>
                  <a:cubicBezTo>
                    <a:pt x="882281" y="37338"/>
                    <a:pt x="891071" y="27347"/>
                    <a:pt x="902456" y="20427"/>
                  </a:cubicBezTo>
                  <a:cubicBezTo>
                    <a:pt x="913842" y="13506"/>
                    <a:pt x="927125" y="10046"/>
                    <a:pt x="942305" y="10046"/>
                  </a:cubicBezTo>
                  <a:close/>
                  <a:moveTo>
                    <a:pt x="1530771" y="0"/>
                  </a:moveTo>
                  <a:lnTo>
                    <a:pt x="1561746" y="0"/>
                  </a:lnTo>
                  <a:lnTo>
                    <a:pt x="1561746" y="257175"/>
                  </a:lnTo>
                  <a:lnTo>
                    <a:pt x="1533283" y="257175"/>
                  </a:lnTo>
                  <a:lnTo>
                    <a:pt x="1531776" y="237753"/>
                  </a:lnTo>
                  <a:cubicBezTo>
                    <a:pt x="1519386" y="252933"/>
                    <a:pt x="1502141" y="260524"/>
                    <a:pt x="1480040" y="260524"/>
                  </a:cubicBezTo>
                  <a:cubicBezTo>
                    <a:pt x="1459055" y="260524"/>
                    <a:pt x="1441949" y="251929"/>
                    <a:pt x="1428722" y="234739"/>
                  </a:cubicBezTo>
                  <a:cubicBezTo>
                    <a:pt x="1415495" y="217549"/>
                    <a:pt x="1408881" y="195114"/>
                    <a:pt x="1408881" y="167432"/>
                  </a:cubicBezTo>
                  <a:lnTo>
                    <a:pt x="1408881" y="165088"/>
                  </a:lnTo>
                  <a:cubicBezTo>
                    <a:pt x="1408881" y="137294"/>
                    <a:pt x="1415467" y="114942"/>
                    <a:pt x="1428638" y="98031"/>
                  </a:cubicBezTo>
                  <a:cubicBezTo>
                    <a:pt x="1441809" y="81121"/>
                    <a:pt x="1459055" y="72666"/>
                    <a:pt x="1480375" y="72666"/>
                  </a:cubicBezTo>
                  <a:cubicBezTo>
                    <a:pt x="1501583" y="72666"/>
                    <a:pt x="1518381" y="79921"/>
                    <a:pt x="1530771" y="94431"/>
                  </a:cubicBezTo>
                  <a:close/>
                  <a:moveTo>
                    <a:pt x="1247645" y="0"/>
                  </a:moveTo>
                  <a:lnTo>
                    <a:pt x="1278619" y="0"/>
                  </a:lnTo>
                  <a:lnTo>
                    <a:pt x="1278619" y="257175"/>
                  </a:lnTo>
                  <a:lnTo>
                    <a:pt x="1247645" y="257175"/>
                  </a:lnTo>
                  <a:close/>
                </a:path>
              </a:pathLst>
            </a:custGeom>
            <a:solidFill>
              <a:schemeClr val="bg1">
                <a:lumMod val="7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US" sz="2700">
                <a:solidFill>
                  <a:schemeClr val="bg1">
                    <a:lumMod val="75000"/>
                  </a:schemeClr>
                </a:solidFill>
                <a:latin typeface="#9Slide02 Noi dung dai" panose="02000000000000000000" pitchFamily="2" charset="0"/>
                <a:ea typeface="#9Slide02 Noi dung dai" panose="02000000000000000000" pitchFamily="2" charset="0"/>
              </a:endParaRPr>
            </a:p>
          </p:txBody>
        </p:sp>
        <p:sp>
          <p:nvSpPr>
            <p:cNvPr id="14" name="Rectangle 13">
              <a:extLst>
                <a:ext uri="{FF2B5EF4-FFF2-40B4-BE49-F238E27FC236}">
                  <a16:creationId xmlns:a16="http://schemas.microsoft.com/office/drawing/2014/main" id="{52465F73-4B27-4C0F-9B02-510C8E083EB6}"/>
                </a:ext>
              </a:extLst>
            </p:cNvPr>
            <p:cNvSpPr/>
            <p:nvPr/>
          </p:nvSpPr>
          <p:spPr>
            <a:xfrm>
              <a:off x="-2202100" y="-2224223"/>
              <a:ext cx="16596200" cy="112843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
        <p:nvSpPr>
          <p:cNvPr id="15" name="Rectangle 14">
            <a:extLst>
              <a:ext uri="{FF2B5EF4-FFF2-40B4-BE49-F238E27FC236}">
                <a16:creationId xmlns:a16="http://schemas.microsoft.com/office/drawing/2014/main" id="{A8E761A0-A72B-4A6C-A01E-5168B033EF23}"/>
              </a:ext>
            </a:extLst>
          </p:cNvPr>
          <p:cNvSpPr/>
          <p:nvPr userDrawn="1"/>
        </p:nvSpPr>
        <p:spPr>
          <a:xfrm>
            <a:off x="0" y="0"/>
            <a:ext cx="9144000" cy="685800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18146389"/>
      </p:ext>
    </p:extLst>
  </p:cSld>
  <p:clrMap bg1="lt1" tx1="dk1" bg2="lt2" tx2="dk2" accent1="accent1" accent2="accent2" accent3="accent3" accent4="accent4" accent5="accent5" accent6="accent6" hlink="hlink" folHlink="folHlink"/>
  <p:sldLayoutIdLst>
    <p:sldLayoutId id="2147483655" r:id="rId1"/>
    <p:sldLayoutId id="2147483654" r:id="rId2"/>
    <p:sldLayoutId id="2147483649" r:id="rId3"/>
    <p:sldLayoutId id="2147483657" r:id="rId4"/>
    <p:sldLayoutId id="2147483650" r:id="rId5"/>
    <p:sldLayoutId id="2147483652" r:id="rId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347" y="609601"/>
            <a:ext cx="7765321" cy="1326321"/>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346" y="2096064"/>
            <a:ext cx="7765322" cy="369513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759052" y="5883276"/>
            <a:ext cx="2057400" cy="365125"/>
          </a:xfrm>
          <a:prstGeom prst="rect">
            <a:avLst/>
          </a:prstGeom>
        </p:spPr>
        <p:txBody>
          <a:bodyPr vert="horz" lIns="91440" tIns="45720" rIns="91440" bIns="45720" rtlCol="0" anchor="ctr"/>
          <a:lstStyle>
            <a:lvl1pPr algn="r">
              <a:defRPr sz="750">
                <a:solidFill>
                  <a:schemeClr val="tx1">
                    <a:tint val="75000"/>
                  </a:schemeClr>
                </a:solidFill>
              </a:defRPr>
            </a:lvl1pPr>
          </a:lstStyle>
          <a:p>
            <a:pPr defTabSz="342900"/>
            <a:fld id="{48A87A34-81AB-432B-8DAE-1953F412C126}" type="datetimeFigureOut">
              <a:rPr lang="en-US" smtClean="0">
                <a:solidFill>
                  <a:prstClr val="white">
                    <a:tint val="75000"/>
                  </a:prstClr>
                </a:solidFill>
              </a:rPr>
              <a:pPr defTabSz="342900"/>
              <a:t>11/11/2023</a:t>
            </a:fld>
            <a:endParaRPr lang="en-US" dirty="0">
              <a:solidFill>
                <a:prstClr val="white">
                  <a:tint val="75000"/>
                </a:prstClr>
              </a:solidFill>
            </a:endParaRPr>
          </a:p>
        </p:txBody>
      </p:sp>
      <p:sp>
        <p:nvSpPr>
          <p:cNvPr id="5" name="Footer Placeholder 4"/>
          <p:cNvSpPr>
            <a:spLocks noGrp="1"/>
          </p:cNvSpPr>
          <p:nvPr>
            <p:ph type="ftr" sz="quarter" idx="3"/>
          </p:nvPr>
        </p:nvSpPr>
        <p:spPr>
          <a:xfrm>
            <a:off x="685346" y="5883276"/>
            <a:ext cx="5004649" cy="365125"/>
          </a:xfrm>
          <a:prstGeom prst="rect">
            <a:avLst/>
          </a:prstGeom>
        </p:spPr>
        <p:txBody>
          <a:bodyPr vert="horz" lIns="91440" tIns="45720" rIns="91440" bIns="45720" rtlCol="0" anchor="ctr"/>
          <a:lstStyle>
            <a:lvl1pPr algn="l">
              <a:defRPr sz="750">
                <a:solidFill>
                  <a:schemeClr val="tx1">
                    <a:tint val="75000"/>
                  </a:schemeClr>
                </a:solidFill>
              </a:defRPr>
            </a:lvl1pPr>
          </a:lstStyle>
          <a:p>
            <a:pPr defTabSz="342900"/>
            <a:endParaRPr lang="en-US" dirty="0">
              <a:solidFill>
                <a:prstClr val="white">
                  <a:tint val="75000"/>
                </a:prstClr>
              </a:solidFill>
            </a:endParaRPr>
          </a:p>
        </p:txBody>
      </p:sp>
      <p:sp>
        <p:nvSpPr>
          <p:cNvPr id="6" name="Slide Number Placeholder 5"/>
          <p:cNvSpPr>
            <a:spLocks noGrp="1"/>
          </p:cNvSpPr>
          <p:nvPr>
            <p:ph type="sldNum" sz="quarter" idx="4"/>
          </p:nvPr>
        </p:nvSpPr>
        <p:spPr>
          <a:xfrm>
            <a:off x="7885509" y="5883276"/>
            <a:ext cx="565159" cy="365125"/>
          </a:xfrm>
          <a:prstGeom prst="rect">
            <a:avLst/>
          </a:prstGeom>
        </p:spPr>
        <p:txBody>
          <a:bodyPr vert="horz" lIns="91440" tIns="45720" rIns="91440" bIns="45720" rtlCol="0" anchor="ctr"/>
          <a:lstStyle>
            <a:lvl1pPr algn="r">
              <a:defRPr sz="750">
                <a:solidFill>
                  <a:schemeClr val="tx1">
                    <a:tint val="75000"/>
                  </a:schemeClr>
                </a:solidFill>
              </a:defRPr>
            </a:lvl1pPr>
          </a:lstStyle>
          <a:p>
            <a:pPr defTabSz="342900"/>
            <a:fld id="{6D22F896-40B5-4ADD-8801-0D06FADFA095}" type="slidenum">
              <a:rPr lang="en-US" smtClean="0">
                <a:solidFill>
                  <a:prstClr val="white">
                    <a:tint val="75000"/>
                  </a:prstClr>
                </a:solidFill>
              </a:rPr>
              <a:pPr defTabSz="342900"/>
              <a:t>‹#›</a:t>
            </a:fld>
            <a:endParaRPr lang="en-US" dirty="0">
              <a:solidFill>
                <a:prstClr val="white">
                  <a:tint val="75000"/>
                </a:prstClr>
              </a:solidFill>
            </a:endParaRPr>
          </a:p>
        </p:txBody>
      </p:sp>
    </p:spTree>
    <p:extLst>
      <p:ext uri="{BB962C8B-B14F-4D97-AF65-F5344CB8AC3E}">
        <p14:creationId xmlns:p14="http://schemas.microsoft.com/office/powerpoint/2010/main" val="3438279910"/>
      </p:ext>
    </p:extLst>
  </p:cSld>
  <p:clrMap bg1="dk1" tx1="lt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 id="2147483674" r:id="rId16"/>
    <p:sldLayoutId id="2147483675" r:id="rId17"/>
  </p:sldLayoutIdLst>
  <p:txStyles>
    <p:titleStyle>
      <a:lvl1pPr algn="ctr" defTabSz="685800" rtl="0" eaLnBrk="1" latinLnBrk="0" hangingPunct="1">
        <a:lnSpc>
          <a:spcPct val="90000"/>
        </a:lnSpc>
        <a:spcBef>
          <a:spcPct val="0"/>
        </a:spcBef>
        <a:buNone/>
        <a:defRPr sz="255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171450" indent="-171450" algn="l" defTabSz="685800" rtl="0" eaLnBrk="1" latinLnBrk="0" hangingPunct="1">
        <a:lnSpc>
          <a:spcPct val="120000"/>
        </a:lnSpc>
        <a:spcBef>
          <a:spcPts val="750"/>
        </a:spcBef>
        <a:buFont typeface="Arial" panose="020B0604020202020204" pitchFamily="34" charset="0"/>
        <a:buChar char="•"/>
        <a:defRPr sz="1500" kern="1200">
          <a:solidFill>
            <a:schemeClr val="tx1"/>
          </a:solidFill>
          <a:effectLst>
            <a:outerShdw blurRad="50800" dist="38100" dir="2700000" algn="tl" rotWithShape="0">
              <a:srgbClr val="000000">
                <a:alpha val="48000"/>
              </a:srgbClr>
            </a:outerShdw>
          </a:effectLst>
          <a:latin typeface="+mn-lt"/>
          <a:ea typeface="+mn-ea"/>
          <a:cs typeface="+mn-cs"/>
        </a:defRPr>
      </a:lvl1pPr>
      <a:lvl2pPr marL="514350" indent="-171450" algn="l" defTabSz="685800" rtl="0" eaLnBrk="1" latinLnBrk="0" hangingPunct="1">
        <a:lnSpc>
          <a:spcPct val="120000"/>
        </a:lnSpc>
        <a:spcBef>
          <a:spcPts val="375"/>
        </a:spcBef>
        <a:buFont typeface="Arial" panose="020B0604020202020204" pitchFamily="34" charset="0"/>
        <a:buChar char="•"/>
        <a:defRPr sz="1350" kern="1200">
          <a:solidFill>
            <a:schemeClr val="tx1"/>
          </a:solidFill>
          <a:effectLst>
            <a:outerShdw blurRad="50800" dist="38100" dir="2700000" algn="tl" rotWithShape="0">
              <a:srgbClr val="000000">
                <a:alpha val="48000"/>
              </a:srgbClr>
            </a:outerShdw>
          </a:effectLst>
          <a:latin typeface="+mn-lt"/>
          <a:ea typeface="+mn-ea"/>
          <a:cs typeface="+mn-cs"/>
        </a:defRPr>
      </a:lvl2pPr>
      <a:lvl3pPr marL="857250" indent="-171450" algn="l" defTabSz="685800" rtl="0" eaLnBrk="1" latinLnBrk="0" hangingPunct="1">
        <a:lnSpc>
          <a:spcPct val="120000"/>
        </a:lnSpc>
        <a:spcBef>
          <a:spcPts val="375"/>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200150" indent="-171450" algn="l" defTabSz="685800" rtl="0" eaLnBrk="1" latinLnBrk="0" hangingPunct="1">
        <a:lnSpc>
          <a:spcPct val="120000"/>
        </a:lnSpc>
        <a:spcBef>
          <a:spcPts val="375"/>
        </a:spcBef>
        <a:buFont typeface="Arial" panose="020B0604020202020204" pitchFamily="34" charset="0"/>
        <a:buChar char="•"/>
        <a:defRPr sz="1050" kern="1200">
          <a:solidFill>
            <a:schemeClr val="tx1"/>
          </a:solidFill>
          <a:effectLst>
            <a:outerShdw blurRad="50800" dist="38100" dir="2700000" algn="tl" rotWithShape="0">
              <a:srgbClr val="000000">
                <a:alpha val="48000"/>
              </a:srgbClr>
            </a:outerShdw>
          </a:effectLst>
          <a:latin typeface="+mn-lt"/>
          <a:ea typeface="+mn-ea"/>
          <a:cs typeface="+mn-cs"/>
        </a:defRPr>
      </a:lvl4pPr>
      <a:lvl5pPr marL="1543050" indent="-171450" algn="l" defTabSz="685800" rtl="0" eaLnBrk="1" latinLnBrk="0" hangingPunct="1">
        <a:lnSpc>
          <a:spcPct val="120000"/>
        </a:lnSpc>
        <a:spcBef>
          <a:spcPts val="375"/>
        </a:spcBef>
        <a:buFont typeface="Arial" panose="020B0604020202020204" pitchFamily="34" charset="0"/>
        <a:buChar char="•"/>
        <a:defRPr sz="900" kern="1200">
          <a:solidFill>
            <a:schemeClr val="tx1"/>
          </a:solidFill>
          <a:effectLst>
            <a:outerShdw blurRad="50800" dist="38100" dir="2700000" algn="tl" rotWithShape="0">
              <a:srgbClr val="000000">
                <a:alpha val="48000"/>
              </a:srgbClr>
            </a:outerShdw>
          </a:effectLst>
          <a:latin typeface="+mn-lt"/>
          <a:ea typeface="+mn-ea"/>
          <a:cs typeface="+mn-cs"/>
        </a:defRPr>
      </a:lvl5pPr>
      <a:lvl6pPr marL="1885950" indent="-171450" algn="l" defTabSz="685800" rtl="0" eaLnBrk="1" latinLnBrk="0" hangingPunct="1">
        <a:lnSpc>
          <a:spcPct val="120000"/>
        </a:lnSpc>
        <a:spcBef>
          <a:spcPts val="375"/>
        </a:spcBef>
        <a:buFont typeface="Arial" panose="020B0604020202020204" pitchFamily="34" charset="0"/>
        <a:buChar char="•"/>
        <a:defRPr sz="9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228850" indent="-171450" algn="l" defTabSz="685800" rtl="0" eaLnBrk="1" latinLnBrk="0" hangingPunct="1">
        <a:lnSpc>
          <a:spcPct val="120000"/>
        </a:lnSpc>
        <a:spcBef>
          <a:spcPts val="375"/>
        </a:spcBef>
        <a:buFont typeface="Arial" panose="020B0604020202020204" pitchFamily="34" charset="0"/>
        <a:buChar char="•"/>
        <a:defRPr sz="900" kern="1200">
          <a:solidFill>
            <a:schemeClr val="tx1"/>
          </a:solidFill>
          <a:effectLst>
            <a:outerShdw blurRad="50800" dist="38100" dir="2700000" algn="tl" rotWithShape="0">
              <a:srgbClr val="000000">
                <a:alpha val="48000"/>
              </a:srgbClr>
            </a:outerShdw>
          </a:effectLst>
          <a:latin typeface="+mn-lt"/>
          <a:ea typeface="+mn-ea"/>
          <a:cs typeface="+mn-cs"/>
        </a:defRPr>
      </a:lvl7pPr>
      <a:lvl8pPr marL="2571750" indent="-171450" algn="l" defTabSz="685800" rtl="0" eaLnBrk="1" latinLnBrk="0" hangingPunct="1">
        <a:lnSpc>
          <a:spcPct val="120000"/>
        </a:lnSpc>
        <a:spcBef>
          <a:spcPts val="375"/>
        </a:spcBef>
        <a:buFont typeface="Arial" panose="020B0604020202020204" pitchFamily="34" charset="0"/>
        <a:buChar char="•"/>
        <a:defRPr sz="900" kern="1200">
          <a:solidFill>
            <a:schemeClr val="tx1"/>
          </a:solidFill>
          <a:effectLst>
            <a:outerShdw blurRad="50800" dist="38100" dir="2700000" algn="tl" rotWithShape="0">
              <a:srgbClr val="000000">
                <a:alpha val="48000"/>
              </a:srgbClr>
            </a:outerShdw>
          </a:effectLst>
          <a:latin typeface="+mn-lt"/>
          <a:ea typeface="+mn-ea"/>
          <a:cs typeface="+mn-cs"/>
        </a:defRPr>
      </a:lvl8pPr>
      <a:lvl9pPr marL="2914650" indent="-171450" algn="l" defTabSz="685800" rtl="0" eaLnBrk="1" latinLnBrk="0" hangingPunct="1">
        <a:lnSpc>
          <a:spcPct val="120000"/>
        </a:lnSpc>
        <a:spcBef>
          <a:spcPts val="375"/>
        </a:spcBef>
        <a:buFont typeface="Arial" panose="020B0604020202020204" pitchFamily="34" charset="0"/>
        <a:buChar char="•"/>
        <a:defRPr sz="9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2.wav"/><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1.xml"/><Relationship Id="rId5" Type="http://schemas.openxmlformats.org/officeDocument/2006/relationships/image" Target="../media/image12.gif"/><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1.xml"/><Relationship Id="rId5" Type="http://schemas.openxmlformats.org/officeDocument/2006/relationships/image" Target="../media/image12.gif"/><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1.xml"/><Relationship Id="rId5" Type="http://schemas.openxmlformats.org/officeDocument/2006/relationships/image" Target="../media/image12.gif"/><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2.wav"/><Relationship Id="rId1" Type="http://schemas.openxmlformats.org/officeDocument/2006/relationships/slideLayout" Target="../slideLayouts/slideLayout1.xml"/><Relationship Id="rId5" Type="http://schemas.openxmlformats.org/officeDocument/2006/relationships/image" Target="../media/image12.gif"/><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2.wav"/><Relationship Id="rId1" Type="http://schemas.openxmlformats.org/officeDocument/2006/relationships/slideLayout" Target="../slideLayouts/slideLayout1.xml"/><Relationship Id="rId5" Type="http://schemas.openxmlformats.org/officeDocument/2006/relationships/image" Target="../media/image12.gif"/><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2.wav"/><Relationship Id="rId1" Type="http://schemas.openxmlformats.org/officeDocument/2006/relationships/slideLayout" Target="../slideLayouts/slideLayout1.xml"/><Relationship Id="rId5" Type="http://schemas.openxmlformats.org/officeDocument/2006/relationships/image" Target="../media/image12.gif"/><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46BDFCAE-E0EE-CD4B-AE45-43A5C2F0B356}"/>
              </a:ext>
            </a:extLst>
          </p:cNvPr>
          <p:cNvSpPr txBox="1"/>
          <p:nvPr/>
        </p:nvSpPr>
        <p:spPr>
          <a:xfrm>
            <a:off x="325939" y="283739"/>
            <a:ext cx="1703016" cy="600164"/>
          </a:xfrm>
          <a:prstGeom prst="rect">
            <a:avLst/>
          </a:prstGeom>
          <a:noFill/>
        </p:spPr>
        <p:txBody>
          <a:bodyPr wrap="square" rtlCol="0">
            <a:spAutoFit/>
          </a:bodyPr>
          <a:lstStyle/>
          <a:p>
            <a:pPr defTabSz="342900"/>
            <a:r>
              <a:rPr lang="x-none" sz="3300" b="1" dirty="0">
                <a:solidFill>
                  <a:srgbClr val="3A4F69"/>
                </a:solidFill>
                <a:latin typeface="Myriad Pro Black Cond" panose="020B0806030403020204" pitchFamily="34" charset="0"/>
                <a:cs typeface="Arial" panose="020B0604020202020204" pitchFamily="34" charset="0"/>
              </a:rPr>
              <a:t>BÀI 13:</a:t>
            </a:r>
          </a:p>
        </p:txBody>
      </p:sp>
      <p:cxnSp>
        <p:nvCxnSpPr>
          <p:cNvPr id="30" name="Straight Connector 29">
            <a:extLst>
              <a:ext uri="{FF2B5EF4-FFF2-40B4-BE49-F238E27FC236}">
                <a16:creationId xmlns:a16="http://schemas.microsoft.com/office/drawing/2014/main" id="{DFDFA039-A901-9444-B3B5-FB74BAD5A519}"/>
              </a:ext>
            </a:extLst>
          </p:cNvPr>
          <p:cNvCxnSpPr>
            <a:cxnSpLocks/>
          </p:cNvCxnSpPr>
          <p:nvPr/>
        </p:nvCxnSpPr>
        <p:spPr>
          <a:xfrm flipH="1">
            <a:off x="6171005" y="2544928"/>
            <a:ext cx="1531917" cy="0"/>
          </a:xfrm>
          <a:prstGeom prst="line">
            <a:avLst/>
          </a:prstGeom>
          <a:ln w="12700">
            <a:solidFill>
              <a:srgbClr val="A5D3DC"/>
            </a:solidFill>
          </a:ln>
          <a:effectLst>
            <a:outerShdw algn="ctr" rotWithShape="0">
              <a:prstClr val="black">
                <a:alpha val="80000"/>
              </a:prstClr>
            </a:outerShdw>
          </a:effectLst>
        </p:spPr>
        <p:style>
          <a:lnRef idx="1">
            <a:schemeClr val="accent1"/>
          </a:lnRef>
          <a:fillRef idx="0">
            <a:schemeClr val="accent1"/>
          </a:fillRef>
          <a:effectRef idx="0">
            <a:schemeClr val="accent1"/>
          </a:effectRef>
          <a:fontRef idx="minor">
            <a:schemeClr val="tx1"/>
          </a:fontRef>
        </p:style>
      </p:cxnSp>
      <p:sp>
        <p:nvSpPr>
          <p:cNvPr id="36" name="Rectangle 35">
            <a:extLst>
              <a:ext uri="{FF2B5EF4-FFF2-40B4-BE49-F238E27FC236}">
                <a16:creationId xmlns:a16="http://schemas.microsoft.com/office/drawing/2014/main" id="{7303CA21-9724-5C4A-AD44-A75E7567E4EA}"/>
              </a:ext>
            </a:extLst>
          </p:cNvPr>
          <p:cNvSpPr/>
          <p:nvPr/>
        </p:nvSpPr>
        <p:spPr>
          <a:xfrm>
            <a:off x="1963077" y="218993"/>
            <a:ext cx="5611873" cy="769441"/>
          </a:xfrm>
          <a:prstGeom prst="rect">
            <a:avLst/>
          </a:prstGeom>
        </p:spPr>
        <p:txBody>
          <a:bodyPr wrap="square">
            <a:spAutoFit/>
          </a:bodyPr>
          <a:lstStyle/>
          <a:p>
            <a:pPr algn="just" defTabSz="342900"/>
            <a:r>
              <a:rPr lang="x-none" sz="4400" b="1" dirty="0">
                <a:solidFill>
                  <a:srgbClr val="C00000"/>
                </a:solidFill>
                <a:latin typeface="Myriad Pro Black Cond" panose="020B0806030403020204" pitchFamily="34" charset="0"/>
                <a:cs typeface="Arial" panose="020B0604020202020204" pitchFamily="34" charset="0"/>
              </a:rPr>
              <a:t>DI TRUYỀN LIÊN KẾT</a:t>
            </a:r>
          </a:p>
        </p:txBody>
      </p:sp>
      <p:grpSp>
        <p:nvGrpSpPr>
          <p:cNvPr id="17" name="Group 16">
            <a:extLst>
              <a:ext uri="{FF2B5EF4-FFF2-40B4-BE49-F238E27FC236}">
                <a16:creationId xmlns:a16="http://schemas.microsoft.com/office/drawing/2014/main" id="{19324CA8-382C-9F4A-B992-0AC5C738098A}"/>
              </a:ext>
            </a:extLst>
          </p:cNvPr>
          <p:cNvGrpSpPr/>
          <p:nvPr/>
        </p:nvGrpSpPr>
        <p:grpSpPr>
          <a:xfrm>
            <a:off x="-137644" y="528333"/>
            <a:ext cx="5299468" cy="3945577"/>
            <a:chOff x="-703904" y="595801"/>
            <a:chExt cx="7065957" cy="5260769"/>
          </a:xfrm>
        </p:grpSpPr>
        <p:pic>
          <p:nvPicPr>
            <p:cNvPr id="1026" name="Picture 2" descr="Biology free vector icons designed by Icon Pond | Vector free, Free icons,  Vector icons">
              <a:extLst>
                <a:ext uri="{FF2B5EF4-FFF2-40B4-BE49-F238E27FC236}">
                  <a16:creationId xmlns:a16="http://schemas.microsoft.com/office/drawing/2014/main" id="{58630262-CCE5-6843-8889-C40EEAACFABD}"/>
                </a:ext>
              </a:extLst>
            </p:cNvPr>
            <p:cNvPicPr>
              <a:picLocks noChangeAspect="1" noChangeArrowheads="1"/>
            </p:cNvPicPr>
            <p:nvPr/>
          </p:nvPicPr>
          <p:blipFill>
            <a:blip r:embed="rId2" cstate="print">
              <a:alphaModFix amt="70000"/>
              <a:extLst>
                <a:ext uri="{28A0092B-C50C-407E-A947-70E740481C1C}">
                  <a14:useLocalDpi xmlns:a14="http://schemas.microsoft.com/office/drawing/2010/main" val="0"/>
                </a:ext>
              </a:extLst>
            </a:blip>
            <a:srcRect/>
            <a:stretch>
              <a:fillRect/>
            </a:stretch>
          </p:blipFill>
          <p:spPr bwMode="auto">
            <a:xfrm>
              <a:off x="3302034" y="2788056"/>
              <a:ext cx="3060019" cy="1606510"/>
            </a:xfrm>
            <a:prstGeom prst="rect">
              <a:avLst/>
            </a:prstGeom>
            <a:noFill/>
            <a:extLst>
              <a:ext uri="{909E8E84-426E-40DD-AFC4-6F175D3DCCD1}">
                <a14:hiddenFill xmlns:a14="http://schemas.microsoft.com/office/drawing/2010/main">
                  <a:solidFill>
                    <a:srgbClr val="FFFFFF"/>
                  </a:solidFill>
                </a14:hiddenFill>
              </a:ext>
            </a:extLst>
          </p:spPr>
        </p:pic>
        <p:grpSp>
          <p:nvGrpSpPr>
            <p:cNvPr id="13" name="Group 12">
              <a:extLst>
                <a:ext uri="{FF2B5EF4-FFF2-40B4-BE49-F238E27FC236}">
                  <a16:creationId xmlns:a16="http://schemas.microsoft.com/office/drawing/2014/main" id="{1ADDD71E-F652-1742-9EE2-E5E525CD900F}"/>
                </a:ext>
              </a:extLst>
            </p:cNvPr>
            <p:cNvGrpSpPr/>
            <p:nvPr/>
          </p:nvGrpSpPr>
          <p:grpSpPr>
            <a:xfrm>
              <a:off x="-703904" y="595801"/>
              <a:ext cx="6282046" cy="5260769"/>
              <a:chOff x="249733" y="798615"/>
              <a:chExt cx="6282046" cy="5260769"/>
            </a:xfrm>
          </p:grpSpPr>
          <p:grpSp>
            <p:nvGrpSpPr>
              <p:cNvPr id="15" name="Group 14">
                <a:extLst>
                  <a:ext uri="{FF2B5EF4-FFF2-40B4-BE49-F238E27FC236}">
                    <a16:creationId xmlns:a16="http://schemas.microsoft.com/office/drawing/2014/main" id="{1B822075-2129-A543-A462-1B458DF0A40A}"/>
                  </a:ext>
                </a:extLst>
              </p:cNvPr>
              <p:cNvGrpSpPr/>
              <p:nvPr/>
            </p:nvGrpSpPr>
            <p:grpSpPr>
              <a:xfrm>
                <a:off x="249733" y="798615"/>
                <a:ext cx="6282046" cy="5260769"/>
                <a:chOff x="0" y="896815"/>
                <a:chExt cx="6820699" cy="5064369"/>
              </a:xfrm>
              <a:effectLst>
                <a:outerShdw algn="ctr" rotWithShape="0">
                  <a:prstClr val="black">
                    <a:alpha val="80000"/>
                  </a:prstClr>
                </a:outerShdw>
              </a:effectLst>
            </p:grpSpPr>
            <p:pic>
              <p:nvPicPr>
                <p:cNvPr id="6" name="Picture 5">
                  <a:extLst>
                    <a:ext uri="{FF2B5EF4-FFF2-40B4-BE49-F238E27FC236}">
                      <a16:creationId xmlns:a16="http://schemas.microsoft.com/office/drawing/2014/main" id="{471247CC-453F-4946-9AFF-28DB9396345D}"/>
                    </a:ext>
                  </a:extLst>
                </p:cNvPr>
                <p:cNvPicPr>
                  <a:picLocks noChangeAspect="1"/>
                </p:cNvPicPr>
                <p:nvPr/>
              </p:nvPicPr>
              <p:blipFill>
                <a:blip r:embed="rId3"/>
                <a:stretch>
                  <a:fillRect/>
                </a:stretch>
              </p:blipFill>
              <p:spPr>
                <a:xfrm>
                  <a:off x="0" y="896815"/>
                  <a:ext cx="6820699" cy="5064369"/>
                </a:xfrm>
                <a:prstGeom prst="rect">
                  <a:avLst/>
                </a:prstGeom>
              </p:spPr>
            </p:pic>
            <p:cxnSp>
              <p:nvCxnSpPr>
                <p:cNvPr id="12" name="Straight Connector 11">
                  <a:extLst>
                    <a:ext uri="{FF2B5EF4-FFF2-40B4-BE49-F238E27FC236}">
                      <a16:creationId xmlns:a16="http://schemas.microsoft.com/office/drawing/2014/main" id="{67A410F9-90A1-6543-8657-61C377C52CC0}"/>
                    </a:ext>
                  </a:extLst>
                </p:cNvPr>
                <p:cNvCxnSpPr>
                  <a:cxnSpLocks/>
                </p:cNvCxnSpPr>
                <p:nvPr/>
              </p:nvCxnSpPr>
              <p:spPr>
                <a:xfrm>
                  <a:off x="1045029" y="5961184"/>
                  <a:ext cx="1387928" cy="0"/>
                </a:xfrm>
                <a:prstGeom prst="line">
                  <a:avLst/>
                </a:prstGeom>
                <a:ln w="12700">
                  <a:solidFill>
                    <a:srgbClr val="C99EBB">
                      <a:alpha val="50000"/>
                    </a:srgb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CD46ADF9-0465-8349-8601-27631D0E6C47}"/>
                    </a:ext>
                  </a:extLst>
                </p:cNvPr>
                <p:cNvCxnSpPr>
                  <a:cxnSpLocks/>
                </p:cNvCxnSpPr>
                <p:nvPr/>
              </p:nvCxnSpPr>
              <p:spPr>
                <a:xfrm>
                  <a:off x="6820699" y="1163782"/>
                  <a:ext cx="0" cy="1436914"/>
                </a:xfrm>
                <a:prstGeom prst="line">
                  <a:avLst/>
                </a:prstGeom>
                <a:ln w="12700">
                  <a:solidFill>
                    <a:srgbClr val="A5D3DC"/>
                  </a:solidFill>
                </a:ln>
              </p:spPr>
              <p:style>
                <a:lnRef idx="1">
                  <a:schemeClr val="accent1"/>
                </a:lnRef>
                <a:fillRef idx="0">
                  <a:schemeClr val="accent1"/>
                </a:fillRef>
                <a:effectRef idx="0">
                  <a:schemeClr val="accent1"/>
                </a:effectRef>
                <a:fontRef idx="minor">
                  <a:schemeClr val="tx1"/>
                </a:fontRef>
              </p:style>
            </p:cxnSp>
          </p:grpSp>
          <p:cxnSp>
            <p:nvCxnSpPr>
              <p:cNvPr id="3" name="Curved Connector 2">
                <a:extLst>
                  <a:ext uri="{FF2B5EF4-FFF2-40B4-BE49-F238E27FC236}">
                    <a16:creationId xmlns:a16="http://schemas.microsoft.com/office/drawing/2014/main" id="{7898D585-EFB8-064E-9E27-B3A8745CACEF}"/>
                  </a:ext>
                </a:extLst>
              </p:cNvPr>
              <p:cNvCxnSpPr>
                <a:cxnSpLocks/>
              </p:cNvCxnSpPr>
              <p:nvPr/>
            </p:nvCxnSpPr>
            <p:spPr>
              <a:xfrm flipV="1">
                <a:off x="4447206" y="5162843"/>
                <a:ext cx="1711721" cy="779012"/>
              </a:xfrm>
              <a:prstGeom prst="curvedConnector3">
                <a:avLst>
                  <a:gd name="adj1" fmla="val 48630"/>
                </a:avLst>
              </a:prstGeom>
              <a:ln w="19050">
                <a:solidFill>
                  <a:srgbClr val="3A4F69">
                    <a:alpha val="80000"/>
                  </a:srgbClr>
                </a:solidFill>
              </a:ln>
            </p:spPr>
            <p:style>
              <a:lnRef idx="1">
                <a:schemeClr val="accent1"/>
              </a:lnRef>
              <a:fillRef idx="0">
                <a:schemeClr val="accent1"/>
              </a:fillRef>
              <a:effectRef idx="0">
                <a:schemeClr val="accent1"/>
              </a:effectRef>
              <a:fontRef idx="minor">
                <a:schemeClr val="tx1"/>
              </a:fontRef>
            </p:style>
          </p:cxnSp>
          <p:cxnSp>
            <p:nvCxnSpPr>
              <p:cNvPr id="19" name="Curved Connector 18">
                <a:extLst>
                  <a:ext uri="{FF2B5EF4-FFF2-40B4-BE49-F238E27FC236}">
                    <a16:creationId xmlns:a16="http://schemas.microsoft.com/office/drawing/2014/main" id="{A7E04474-84ED-BA49-8585-9A34FC0227BA}"/>
                  </a:ext>
                </a:extLst>
              </p:cNvPr>
              <p:cNvCxnSpPr>
                <a:cxnSpLocks/>
              </p:cNvCxnSpPr>
              <p:nvPr/>
            </p:nvCxnSpPr>
            <p:spPr>
              <a:xfrm flipV="1">
                <a:off x="4528179" y="5229326"/>
                <a:ext cx="1711721" cy="779012"/>
              </a:xfrm>
              <a:prstGeom prst="curvedConnector3">
                <a:avLst>
                  <a:gd name="adj1" fmla="val 48630"/>
                </a:avLst>
              </a:prstGeom>
              <a:ln w="19050">
                <a:solidFill>
                  <a:srgbClr val="C99EBB">
                    <a:alpha val="80000"/>
                  </a:srgbClr>
                </a:solidFill>
              </a:ln>
            </p:spPr>
            <p:style>
              <a:lnRef idx="1">
                <a:schemeClr val="accent1"/>
              </a:lnRef>
              <a:fillRef idx="0">
                <a:schemeClr val="accent1"/>
              </a:fillRef>
              <a:effectRef idx="0">
                <a:schemeClr val="accent1"/>
              </a:effectRef>
              <a:fontRef idx="minor">
                <a:schemeClr val="tx1"/>
              </a:fontRef>
            </p:style>
          </p:cxnSp>
          <p:cxnSp>
            <p:nvCxnSpPr>
              <p:cNvPr id="21" name="Curved Connector 20">
                <a:extLst>
                  <a:ext uri="{FF2B5EF4-FFF2-40B4-BE49-F238E27FC236}">
                    <a16:creationId xmlns:a16="http://schemas.microsoft.com/office/drawing/2014/main" id="{C1593AED-7ABD-F448-9DC1-F9FFEA59FBC3}"/>
                  </a:ext>
                </a:extLst>
              </p:cNvPr>
              <p:cNvCxnSpPr>
                <a:cxnSpLocks/>
              </p:cNvCxnSpPr>
              <p:nvPr/>
            </p:nvCxnSpPr>
            <p:spPr>
              <a:xfrm flipV="1">
                <a:off x="4384279" y="5077558"/>
                <a:ext cx="1711721" cy="779012"/>
              </a:xfrm>
              <a:prstGeom prst="curvedConnector3">
                <a:avLst>
                  <a:gd name="adj1" fmla="val 48630"/>
                </a:avLst>
              </a:prstGeom>
              <a:ln w="19050">
                <a:solidFill>
                  <a:srgbClr val="C99EBB">
                    <a:alpha val="80000"/>
                  </a:srgbClr>
                </a:solidFill>
              </a:ln>
            </p:spPr>
            <p:style>
              <a:lnRef idx="1">
                <a:schemeClr val="accent1"/>
              </a:lnRef>
              <a:fillRef idx="0">
                <a:schemeClr val="accent1"/>
              </a:fillRef>
              <a:effectRef idx="0">
                <a:schemeClr val="accent1"/>
              </a:effectRef>
              <a:fontRef idx="minor">
                <a:schemeClr val="tx1"/>
              </a:fontRef>
            </p:style>
          </p:cxnSp>
          <p:pic>
            <p:nvPicPr>
              <p:cNvPr id="1028" name="Picture 4" descr="Free Icon | Dna strand">
                <a:extLst>
                  <a:ext uri="{FF2B5EF4-FFF2-40B4-BE49-F238E27FC236}">
                    <a16:creationId xmlns:a16="http://schemas.microsoft.com/office/drawing/2014/main" id="{BF466A2C-507F-5148-B40F-4EC76190FD10}"/>
                  </a:ext>
                </a:extLst>
              </p:cNvPr>
              <p:cNvPicPr>
                <a:picLocks noChangeAspect="1" noChangeArrowheads="1"/>
              </p:cNvPicPr>
              <p:nvPr/>
            </p:nvPicPr>
            <p:blipFill>
              <a:blip r:embed="rId4" cstate="print">
                <a:alphaModFix amt="70000"/>
                <a:extLst>
                  <a:ext uri="{28A0092B-C50C-407E-A947-70E740481C1C}">
                    <a14:useLocalDpi xmlns:a14="http://schemas.microsoft.com/office/drawing/2010/main" val="0"/>
                  </a:ext>
                </a:extLst>
              </a:blip>
              <a:srcRect/>
              <a:stretch>
                <a:fillRect/>
              </a:stretch>
            </p:blipFill>
            <p:spPr bwMode="auto">
              <a:xfrm>
                <a:off x="3119230" y="4318729"/>
                <a:ext cx="1408948" cy="1408948"/>
              </a:xfrm>
              <a:prstGeom prst="rect">
                <a:avLst/>
              </a:prstGeom>
              <a:noFill/>
              <a:extLst>
                <a:ext uri="{909E8E84-426E-40DD-AFC4-6F175D3DCCD1}">
                  <a14:hiddenFill xmlns:a14="http://schemas.microsoft.com/office/drawing/2010/main">
                    <a:solidFill>
                      <a:srgbClr val="FFFFFF"/>
                    </a:solidFill>
                  </a14:hiddenFill>
                </a:ext>
              </a:extLst>
            </p:spPr>
          </p:pic>
        </p:grpSp>
      </p:grpSp>
      <p:pic>
        <p:nvPicPr>
          <p:cNvPr id="11" name="Graphic 10" descr="Bubbles">
            <a:extLst>
              <a:ext uri="{FF2B5EF4-FFF2-40B4-BE49-F238E27FC236}">
                <a16:creationId xmlns:a16="http://schemas.microsoft.com/office/drawing/2014/main" id="{A61AEB77-FA40-6046-B1C4-467C8691F477}"/>
              </a:ext>
            </a:extLst>
          </p:cNvPr>
          <p:cNvPicPr>
            <a:picLocks noChangeAspect="1"/>
          </p:cNvPicPr>
          <p:nvPr/>
        </p:nvPicPr>
        <p:blipFill>
          <a:blip r:embed="rId5"/>
          <a:stretch>
            <a:fillRect/>
          </a:stretch>
        </p:blipFill>
        <p:spPr>
          <a:xfrm>
            <a:off x="8288222" y="4812339"/>
            <a:ext cx="625025" cy="625025"/>
          </a:xfrm>
          <a:prstGeom prst="rect">
            <a:avLst/>
          </a:prstGeom>
        </p:spPr>
      </p:pic>
      <p:pic>
        <p:nvPicPr>
          <p:cNvPr id="24" name="Graphic 23" descr="Bubbles">
            <a:extLst>
              <a:ext uri="{FF2B5EF4-FFF2-40B4-BE49-F238E27FC236}">
                <a16:creationId xmlns:a16="http://schemas.microsoft.com/office/drawing/2014/main" id="{73899AA6-9CAA-A148-8769-81B0747803F4}"/>
              </a:ext>
            </a:extLst>
          </p:cNvPr>
          <p:cNvPicPr>
            <a:picLocks noChangeAspect="1"/>
          </p:cNvPicPr>
          <p:nvPr/>
        </p:nvPicPr>
        <p:blipFill>
          <a:blip r:embed="rId6"/>
          <a:stretch>
            <a:fillRect/>
          </a:stretch>
        </p:blipFill>
        <p:spPr>
          <a:xfrm>
            <a:off x="8288222" y="4161398"/>
            <a:ext cx="625025" cy="625025"/>
          </a:xfrm>
          <a:prstGeom prst="rect">
            <a:avLst/>
          </a:prstGeom>
        </p:spPr>
      </p:pic>
      <p:pic>
        <p:nvPicPr>
          <p:cNvPr id="5" name="Picture 4" descr="Gen liên kết – Wikipedia tiếng Việt"/>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007283" y="3191633"/>
            <a:ext cx="3001300" cy="3192292"/>
          </a:xfrm>
          <a:prstGeom prst="rect">
            <a:avLst/>
          </a:prstGeom>
          <a:noFill/>
          <a:extLst>
            <a:ext uri="{909E8E84-426E-40DD-AFC4-6F175D3DCCD1}">
              <a14:hiddenFill xmlns:a14="http://schemas.microsoft.com/office/drawing/2010/main">
                <a:solidFill>
                  <a:srgbClr val="FFFFFF"/>
                </a:solidFill>
              </a14:hiddenFill>
            </a:ext>
          </a:extLst>
        </p:spPr>
      </p:pic>
      <p:grpSp>
        <p:nvGrpSpPr>
          <p:cNvPr id="20" name="Group 19">
            <a:extLst>
              <a:ext uri="{FF2B5EF4-FFF2-40B4-BE49-F238E27FC236}">
                <a16:creationId xmlns:a16="http://schemas.microsoft.com/office/drawing/2014/main" id="{4F6A317B-B739-4FAE-8A21-C4CC8413E444}"/>
              </a:ext>
            </a:extLst>
          </p:cNvPr>
          <p:cNvGrpSpPr/>
          <p:nvPr/>
        </p:nvGrpSpPr>
        <p:grpSpPr>
          <a:xfrm rot="5400000">
            <a:off x="1327637" y="3781180"/>
            <a:ext cx="1922350" cy="3451010"/>
            <a:chOff x="7512755" y="40159"/>
            <a:chExt cx="1322901" cy="2374877"/>
          </a:xfrm>
        </p:grpSpPr>
        <p:sp>
          <p:nvSpPr>
            <p:cNvPr id="22" name="Google Shape;425;p28">
              <a:extLst>
                <a:ext uri="{FF2B5EF4-FFF2-40B4-BE49-F238E27FC236}">
                  <a16:creationId xmlns:a16="http://schemas.microsoft.com/office/drawing/2014/main" id="{521D089E-62D8-407C-91D2-DC9B24917137}"/>
                </a:ext>
              </a:extLst>
            </p:cNvPr>
            <p:cNvSpPr/>
            <p:nvPr/>
          </p:nvSpPr>
          <p:spPr>
            <a:xfrm>
              <a:off x="7512755" y="40159"/>
              <a:ext cx="1322901" cy="2374877"/>
            </a:xfrm>
            <a:custGeom>
              <a:avLst/>
              <a:gdLst/>
              <a:ahLst/>
              <a:cxnLst/>
              <a:rect l="l" t="t" r="r" b="b"/>
              <a:pathLst>
                <a:path w="41119" h="73817" extrusionOk="0">
                  <a:moveTo>
                    <a:pt x="24544" y="3551"/>
                  </a:moveTo>
                  <a:cubicBezTo>
                    <a:pt x="26603" y="4311"/>
                    <a:pt x="28693" y="5007"/>
                    <a:pt x="30783" y="5672"/>
                  </a:cubicBezTo>
                  <a:cubicBezTo>
                    <a:pt x="31828" y="5989"/>
                    <a:pt x="32841" y="6337"/>
                    <a:pt x="33886" y="6654"/>
                  </a:cubicBezTo>
                  <a:cubicBezTo>
                    <a:pt x="34203" y="6718"/>
                    <a:pt x="36642" y="7288"/>
                    <a:pt x="37528" y="7509"/>
                  </a:cubicBezTo>
                  <a:cubicBezTo>
                    <a:pt x="37433" y="7573"/>
                    <a:pt x="37402" y="7668"/>
                    <a:pt x="37402" y="7794"/>
                  </a:cubicBezTo>
                  <a:lnTo>
                    <a:pt x="37402" y="7921"/>
                  </a:lnTo>
                  <a:cubicBezTo>
                    <a:pt x="37402" y="8048"/>
                    <a:pt x="37528" y="8111"/>
                    <a:pt x="37655" y="8111"/>
                  </a:cubicBezTo>
                  <a:cubicBezTo>
                    <a:pt x="37560" y="8364"/>
                    <a:pt x="37497" y="8554"/>
                    <a:pt x="37402" y="8776"/>
                  </a:cubicBezTo>
                  <a:cubicBezTo>
                    <a:pt x="32936" y="7509"/>
                    <a:pt x="28566" y="5926"/>
                    <a:pt x="24227" y="4342"/>
                  </a:cubicBezTo>
                  <a:cubicBezTo>
                    <a:pt x="24354" y="4089"/>
                    <a:pt x="24417" y="3836"/>
                    <a:pt x="24544" y="3551"/>
                  </a:cubicBezTo>
                  <a:close/>
                  <a:moveTo>
                    <a:pt x="24069" y="4691"/>
                  </a:moveTo>
                  <a:cubicBezTo>
                    <a:pt x="28281" y="6623"/>
                    <a:pt x="32715" y="8079"/>
                    <a:pt x="37212" y="9314"/>
                  </a:cubicBezTo>
                  <a:cubicBezTo>
                    <a:pt x="36768" y="10423"/>
                    <a:pt x="36262" y="11500"/>
                    <a:pt x="35660" y="12513"/>
                  </a:cubicBezTo>
                  <a:cubicBezTo>
                    <a:pt x="31543" y="10961"/>
                    <a:pt x="27426" y="9314"/>
                    <a:pt x="23214" y="7953"/>
                  </a:cubicBezTo>
                  <a:cubicBezTo>
                    <a:pt x="23404" y="6844"/>
                    <a:pt x="23657" y="5736"/>
                    <a:pt x="24069" y="4691"/>
                  </a:cubicBezTo>
                  <a:close/>
                  <a:moveTo>
                    <a:pt x="23246" y="8269"/>
                  </a:moveTo>
                  <a:cubicBezTo>
                    <a:pt x="27236" y="9979"/>
                    <a:pt x="31353" y="11405"/>
                    <a:pt x="35438" y="12956"/>
                  </a:cubicBezTo>
                  <a:lnTo>
                    <a:pt x="34963" y="13653"/>
                  </a:lnTo>
                  <a:cubicBezTo>
                    <a:pt x="31005" y="12196"/>
                    <a:pt x="27078" y="10676"/>
                    <a:pt x="23119" y="9314"/>
                  </a:cubicBezTo>
                  <a:cubicBezTo>
                    <a:pt x="23151" y="8934"/>
                    <a:pt x="23182" y="8618"/>
                    <a:pt x="23246" y="8269"/>
                  </a:cubicBezTo>
                  <a:close/>
                  <a:moveTo>
                    <a:pt x="23087" y="9726"/>
                  </a:moveTo>
                  <a:cubicBezTo>
                    <a:pt x="26888" y="11246"/>
                    <a:pt x="30751" y="12671"/>
                    <a:pt x="34583" y="14096"/>
                  </a:cubicBezTo>
                  <a:cubicBezTo>
                    <a:pt x="33886" y="15078"/>
                    <a:pt x="33095" y="15996"/>
                    <a:pt x="32208" y="16820"/>
                  </a:cubicBezTo>
                  <a:cubicBezTo>
                    <a:pt x="29294" y="15806"/>
                    <a:pt x="26412" y="14793"/>
                    <a:pt x="23436" y="13811"/>
                  </a:cubicBezTo>
                  <a:cubicBezTo>
                    <a:pt x="23151" y="12481"/>
                    <a:pt x="23024" y="11088"/>
                    <a:pt x="23087" y="9726"/>
                  </a:cubicBezTo>
                  <a:close/>
                  <a:moveTo>
                    <a:pt x="23562" y="14255"/>
                  </a:moveTo>
                  <a:lnTo>
                    <a:pt x="23562" y="14255"/>
                  </a:lnTo>
                  <a:cubicBezTo>
                    <a:pt x="26317" y="15300"/>
                    <a:pt x="29104" y="16250"/>
                    <a:pt x="31860" y="17200"/>
                  </a:cubicBezTo>
                  <a:cubicBezTo>
                    <a:pt x="31575" y="17422"/>
                    <a:pt x="31353" y="17612"/>
                    <a:pt x="31068" y="17865"/>
                  </a:cubicBezTo>
                  <a:cubicBezTo>
                    <a:pt x="28661" y="17073"/>
                    <a:pt x="26254" y="16282"/>
                    <a:pt x="23879" y="15363"/>
                  </a:cubicBezTo>
                  <a:cubicBezTo>
                    <a:pt x="23752" y="15015"/>
                    <a:pt x="23626" y="14603"/>
                    <a:pt x="23562" y="14255"/>
                  </a:cubicBezTo>
                  <a:close/>
                  <a:moveTo>
                    <a:pt x="24037" y="15806"/>
                  </a:moveTo>
                  <a:lnTo>
                    <a:pt x="24037" y="15806"/>
                  </a:lnTo>
                  <a:cubicBezTo>
                    <a:pt x="26159" y="16820"/>
                    <a:pt x="28408" y="17643"/>
                    <a:pt x="30719" y="18182"/>
                  </a:cubicBezTo>
                  <a:cubicBezTo>
                    <a:pt x="29358" y="19195"/>
                    <a:pt x="27933" y="20145"/>
                    <a:pt x="26349" y="20905"/>
                  </a:cubicBezTo>
                  <a:cubicBezTo>
                    <a:pt x="25462" y="19258"/>
                    <a:pt x="24607" y="17580"/>
                    <a:pt x="24037" y="15806"/>
                  </a:cubicBezTo>
                  <a:close/>
                  <a:moveTo>
                    <a:pt x="38985" y="5736"/>
                  </a:moveTo>
                  <a:cubicBezTo>
                    <a:pt x="39302" y="5767"/>
                    <a:pt x="39618" y="5831"/>
                    <a:pt x="39904" y="5926"/>
                  </a:cubicBezTo>
                  <a:cubicBezTo>
                    <a:pt x="40030" y="6021"/>
                    <a:pt x="40189" y="6116"/>
                    <a:pt x="40284" y="6179"/>
                  </a:cubicBezTo>
                  <a:cubicBezTo>
                    <a:pt x="38320" y="13590"/>
                    <a:pt x="33886" y="18878"/>
                    <a:pt x="27616" y="23059"/>
                  </a:cubicBezTo>
                  <a:cubicBezTo>
                    <a:pt x="27268" y="22457"/>
                    <a:pt x="26951" y="21855"/>
                    <a:pt x="26603" y="21254"/>
                  </a:cubicBezTo>
                  <a:cubicBezTo>
                    <a:pt x="33158" y="18878"/>
                    <a:pt x="37845" y="12671"/>
                    <a:pt x="38985" y="5862"/>
                  </a:cubicBezTo>
                  <a:lnTo>
                    <a:pt x="38985" y="5736"/>
                  </a:lnTo>
                  <a:close/>
                  <a:moveTo>
                    <a:pt x="25082" y="24705"/>
                  </a:moveTo>
                  <a:cubicBezTo>
                    <a:pt x="26191" y="26574"/>
                    <a:pt x="27268" y="28506"/>
                    <a:pt x="28059" y="30438"/>
                  </a:cubicBezTo>
                  <a:cubicBezTo>
                    <a:pt x="24924" y="29614"/>
                    <a:pt x="21884" y="28411"/>
                    <a:pt x="18749" y="27619"/>
                  </a:cubicBezTo>
                  <a:cubicBezTo>
                    <a:pt x="20490" y="26194"/>
                    <a:pt x="22612" y="25212"/>
                    <a:pt x="24892" y="24832"/>
                  </a:cubicBezTo>
                  <a:cubicBezTo>
                    <a:pt x="24987" y="24832"/>
                    <a:pt x="25051" y="24769"/>
                    <a:pt x="25082" y="24705"/>
                  </a:cubicBezTo>
                  <a:close/>
                  <a:moveTo>
                    <a:pt x="18559" y="27777"/>
                  </a:moveTo>
                  <a:cubicBezTo>
                    <a:pt x="18559" y="27777"/>
                    <a:pt x="18559" y="27841"/>
                    <a:pt x="18590" y="27841"/>
                  </a:cubicBezTo>
                  <a:cubicBezTo>
                    <a:pt x="21599" y="29297"/>
                    <a:pt x="25019" y="30152"/>
                    <a:pt x="28249" y="31008"/>
                  </a:cubicBezTo>
                  <a:lnTo>
                    <a:pt x="28313" y="31008"/>
                  </a:lnTo>
                  <a:lnTo>
                    <a:pt x="28661" y="32053"/>
                  </a:lnTo>
                  <a:cubicBezTo>
                    <a:pt x="24987" y="30881"/>
                    <a:pt x="21250" y="29772"/>
                    <a:pt x="17545" y="28727"/>
                  </a:cubicBezTo>
                  <a:cubicBezTo>
                    <a:pt x="17862" y="28379"/>
                    <a:pt x="18179" y="28062"/>
                    <a:pt x="18559" y="27777"/>
                  </a:cubicBezTo>
                  <a:close/>
                  <a:moveTo>
                    <a:pt x="17387" y="28949"/>
                  </a:moveTo>
                  <a:cubicBezTo>
                    <a:pt x="17387" y="28981"/>
                    <a:pt x="17418" y="29012"/>
                    <a:pt x="17450" y="29012"/>
                  </a:cubicBezTo>
                  <a:cubicBezTo>
                    <a:pt x="21219" y="30279"/>
                    <a:pt x="25019" y="31483"/>
                    <a:pt x="28819" y="32591"/>
                  </a:cubicBezTo>
                  <a:cubicBezTo>
                    <a:pt x="29326" y="34396"/>
                    <a:pt x="29484" y="36265"/>
                    <a:pt x="29104" y="38070"/>
                  </a:cubicBezTo>
                  <a:cubicBezTo>
                    <a:pt x="24259" y="36866"/>
                    <a:pt x="19477" y="35505"/>
                    <a:pt x="14695" y="34206"/>
                  </a:cubicBezTo>
                  <a:cubicBezTo>
                    <a:pt x="14672" y="34200"/>
                    <a:pt x="14651" y="34198"/>
                    <a:pt x="14631" y="34198"/>
                  </a:cubicBezTo>
                  <a:cubicBezTo>
                    <a:pt x="14537" y="34198"/>
                    <a:pt x="14468" y="34255"/>
                    <a:pt x="14442" y="34333"/>
                  </a:cubicBezTo>
                  <a:cubicBezTo>
                    <a:pt x="14410" y="34396"/>
                    <a:pt x="14442" y="34554"/>
                    <a:pt x="14568" y="34586"/>
                  </a:cubicBezTo>
                  <a:cubicBezTo>
                    <a:pt x="19287" y="36233"/>
                    <a:pt x="24101" y="37531"/>
                    <a:pt x="28978" y="38608"/>
                  </a:cubicBezTo>
                  <a:lnTo>
                    <a:pt x="29009" y="38608"/>
                  </a:lnTo>
                  <a:cubicBezTo>
                    <a:pt x="28946" y="38925"/>
                    <a:pt x="28819" y="39241"/>
                    <a:pt x="28693" y="39558"/>
                  </a:cubicBezTo>
                  <a:cubicBezTo>
                    <a:pt x="28693" y="39495"/>
                    <a:pt x="28661" y="39495"/>
                    <a:pt x="28661" y="39495"/>
                  </a:cubicBezTo>
                  <a:cubicBezTo>
                    <a:pt x="23752" y="38355"/>
                    <a:pt x="18907" y="37025"/>
                    <a:pt x="14062" y="35663"/>
                  </a:cubicBezTo>
                  <a:cubicBezTo>
                    <a:pt x="14125" y="35188"/>
                    <a:pt x="14252" y="34713"/>
                    <a:pt x="14378" y="34238"/>
                  </a:cubicBezTo>
                  <a:cubicBezTo>
                    <a:pt x="14410" y="34174"/>
                    <a:pt x="14410" y="34048"/>
                    <a:pt x="14442" y="33953"/>
                  </a:cubicBezTo>
                  <a:cubicBezTo>
                    <a:pt x="15043" y="32053"/>
                    <a:pt x="16057" y="30374"/>
                    <a:pt x="17387" y="28949"/>
                  </a:cubicBezTo>
                  <a:close/>
                  <a:moveTo>
                    <a:pt x="13967" y="35980"/>
                  </a:moveTo>
                  <a:lnTo>
                    <a:pt x="13967" y="35980"/>
                  </a:lnTo>
                  <a:cubicBezTo>
                    <a:pt x="18717" y="37563"/>
                    <a:pt x="23594" y="38798"/>
                    <a:pt x="28471" y="39938"/>
                  </a:cubicBezTo>
                  <a:cubicBezTo>
                    <a:pt x="28313" y="40287"/>
                    <a:pt x="28091" y="40698"/>
                    <a:pt x="27869" y="41047"/>
                  </a:cubicBezTo>
                  <a:cubicBezTo>
                    <a:pt x="26919" y="42567"/>
                    <a:pt x="25716" y="43833"/>
                    <a:pt x="24386" y="44942"/>
                  </a:cubicBezTo>
                  <a:cubicBezTo>
                    <a:pt x="24322" y="44879"/>
                    <a:pt x="24291" y="44847"/>
                    <a:pt x="24259" y="44847"/>
                  </a:cubicBezTo>
                  <a:cubicBezTo>
                    <a:pt x="20902" y="43928"/>
                    <a:pt x="17608" y="42757"/>
                    <a:pt x="14283" y="41648"/>
                  </a:cubicBezTo>
                  <a:cubicBezTo>
                    <a:pt x="13808" y="39780"/>
                    <a:pt x="13682" y="37880"/>
                    <a:pt x="13967" y="35980"/>
                  </a:cubicBezTo>
                  <a:close/>
                  <a:moveTo>
                    <a:pt x="14378" y="41965"/>
                  </a:moveTo>
                  <a:lnTo>
                    <a:pt x="14378" y="41965"/>
                  </a:lnTo>
                  <a:cubicBezTo>
                    <a:pt x="17450" y="43358"/>
                    <a:pt x="20744" y="44340"/>
                    <a:pt x="24037" y="45195"/>
                  </a:cubicBezTo>
                  <a:cubicBezTo>
                    <a:pt x="23816" y="45354"/>
                    <a:pt x="23594" y="45512"/>
                    <a:pt x="23404" y="45670"/>
                  </a:cubicBezTo>
                  <a:cubicBezTo>
                    <a:pt x="23404" y="45670"/>
                    <a:pt x="23341" y="45670"/>
                    <a:pt x="23341" y="45639"/>
                  </a:cubicBezTo>
                  <a:cubicBezTo>
                    <a:pt x="20300" y="45037"/>
                    <a:pt x="17482" y="44055"/>
                    <a:pt x="14632" y="42883"/>
                  </a:cubicBezTo>
                  <a:cubicBezTo>
                    <a:pt x="14537" y="42567"/>
                    <a:pt x="14442" y="42282"/>
                    <a:pt x="14378" y="41965"/>
                  </a:cubicBezTo>
                  <a:close/>
                  <a:moveTo>
                    <a:pt x="14758" y="43358"/>
                  </a:moveTo>
                  <a:lnTo>
                    <a:pt x="14758" y="43358"/>
                  </a:lnTo>
                  <a:cubicBezTo>
                    <a:pt x="17323" y="44657"/>
                    <a:pt x="20110" y="45480"/>
                    <a:pt x="22929" y="46050"/>
                  </a:cubicBezTo>
                  <a:cubicBezTo>
                    <a:pt x="21377" y="47095"/>
                    <a:pt x="19667" y="48045"/>
                    <a:pt x="17894" y="48964"/>
                  </a:cubicBezTo>
                  <a:cubicBezTo>
                    <a:pt x="16595" y="47285"/>
                    <a:pt x="15487" y="45354"/>
                    <a:pt x="14758" y="43358"/>
                  </a:cubicBezTo>
                  <a:close/>
                  <a:moveTo>
                    <a:pt x="23721" y="22330"/>
                  </a:moveTo>
                  <a:cubicBezTo>
                    <a:pt x="24069" y="22869"/>
                    <a:pt x="24386" y="23470"/>
                    <a:pt x="24734" y="24072"/>
                  </a:cubicBezTo>
                  <a:cubicBezTo>
                    <a:pt x="24734" y="24072"/>
                    <a:pt x="24702" y="24072"/>
                    <a:pt x="24607" y="24135"/>
                  </a:cubicBezTo>
                  <a:cubicBezTo>
                    <a:pt x="12573" y="26036"/>
                    <a:pt x="9976" y="41047"/>
                    <a:pt x="17482" y="49217"/>
                  </a:cubicBezTo>
                  <a:cubicBezTo>
                    <a:pt x="16753" y="49566"/>
                    <a:pt x="15993" y="49946"/>
                    <a:pt x="15233" y="50326"/>
                  </a:cubicBezTo>
                  <a:cubicBezTo>
                    <a:pt x="12510" y="44974"/>
                    <a:pt x="9755" y="39811"/>
                    <a:pt x="11591" y="33636"/>
                  </a:cubicBezTo>
                  <a:cubicBezTo>
                    <a:pt x="13238" y="27841"/>
                    <a:pt x="18274" y="25244"/>
                    <a:pt x="23404" y="22932"/>
                  </a:cubicBezTo>
                  <a:cubicBezTo>
                    <a:pt x="23626" y="22805"/>
                    <a:pt x="23626" y="22552"/>
                    <a:pt x="23499" y="22362"/>
                  </a:cubicBezTo>
                  <a:cubicBezTo>
                    <a:pt x="23594" y="22330"/>
                    <a:pt x="23626" y="22330"/>
                    <a:pt x="23721" y="22330"/>
                  </a:cubicBezTo>
                  <a:close/>
                  <a:moveTo>
                    <a:pt x="16532" y="52732"/>
                  </a:moveTo>
                  <a:cubicBezTo>
                    <a:pt x="16500" y="52796"/>
                    <a:pt x="16532" y="52891"/>
                    <a:pt x="16595" y="52954"/>
                  </a:cubicBezTo>
                  <a:cubicBezTo>
                    <a:pt x="17482" y="54348"/>
                    <a:pt x="18210" y="55646"/>
                    <a:pt x="18717" y="57039"/>
                  </a:cubicBezTo>
                  <a:cubicBezTo>
                    <a:pt x="16437" y="56438"/>
                    <a:pt x="14125" y="55931"/>
                    <a:pt x="11781" y="55488"/>
                  </a:cubicBezTo>
                  <a:cubicBezTo>
                    <a:pt x="13333" y="54443"/>
                    <a:pt x="14948" y="53524"/>
                    <a:pt x="16532" y="52732"/>
                  </a:cubicBezTo>
                  <a:close/>
                  <a:moveTo>
                    <a:pt x="11433" y="55646"/>
                  </a:moveTo>
                  <a:cubicBezTo>
                    <a:pt x="13808" y="56343"/>
                    <a:pt x="16183" y="56976"/>
                    <a:pt x="18590" y="57483"/>
                  </a:cubicBezTo>
                  <a:cubicBezTo>
                    <a:pt x="18614" y="57491"/>
                    <a:pt x="18640" y="57495"/>
                    <a:pt x="18665" y="57495"/>
                  </a:cubicBezTo>
                  <a:cubicBezTo>
                    <a:pt x="18743" y="57495"/>
                    <a:pt x="18820" y="57459"/>
                    <a:pt x="18844" y="57388"/>
                  </a:cubicBezTo>
                  <a:cubicBezTo>
                    <a:pt x="18970" y="57673"/>
                    <a:pt x="19034" y="57926"/>
                    <a:pt x="19129" y="58179"/>
                  </a:cubicBezTo>
                  <a:cubicBezTo>
                    <a:pt x="16278" y="57641"/>
                    <a:pt x="13460" y="56976"/>
                    <a:pt x="10578" y="56248"/>
                  </a:cubicBezTo>
                  <a:cubicBezTo>
                    <a:pt x="10831" y="56058"/>
                    <a:pt x="11148" y="55868"/>
                    <a:pt x="11433" y="55646"/>
                  </a:cubicBezTo>
                  <a:close/>
                  <a:moveTo>
                    <a:pt x="10293" y="56564"/>
                  </a:moveTo>
                  <a:cubicBezTo>
                    <a:pt x="13206" y="57514"/>
                    <a:pt x="16278" y="58179"/>
                    <a:pt x="19319" y="58749"/>
                  </a:cubicBezTo>
                  <a:cubicBezTo>
                    <a:pt x="19635" y="59985"/>
                    <a:pt x="19825" y="61283"/>
                    <a:pt x="19825" y="62740"/>
                  </a:cubicBezTo>
                  <a:lnTo>
                    <a:pt x="19825" y="63151"/>
                  </a:lnTo>
                  <a:cubicBezTo>
                    <a:pt x="15487" y="62170"/>
                    <a:pt x="11211" y="60935"/>
                    <a:pt x="6873" y="59985"/>
                  </a:cubicBezTo>
                  <a:cubicBezTo>
                    <a:pt x="7823" y="58718"/>
                    <a:pt x="8963" y="57609"/>
                    <a:pt x="10293" y="56564"/>
                  </a:cubicBezTo>
                  <a:close/>
                  <a:moveTo>
                    <a:pt x="6714" y="60175"/>
                  </a:moveTo>
                  <a:cubicBezTo>
                    <a:pt x="10926" y="61790"/>
                    <a:pt x="15423" y="62771"/>
                    <a:pt x="19825" y="63658"/>
                  </a:cubicBezTo>
                  <a:lnTo>
                    <a:pt x="19825" y="64197"/>
                  </a:lnTo>
                  <a:cubicBezTo>
                    <a:pt x="15233" y="63246"/>
                    <a:pt x="10736" y="62201"/>
                    <a:pt x="6208" y="61093"/>
                  </a:cubicBezTo>
                  <a:lnTo>
                    <a:pt x="6113" y="61093"/>
                  </a:lnTo>
                  <a:cubicBezTo>
                    <a:pt x="6271" y="60776"/>
                    <a:pt x="6524" y="60491"/>
                    <a:pt x="6714" y="60175"/>
                  </a:cubicBezTo>
                  <a:close/>
                  <a:moveTo>
                    <a:pt x="5923" y="61315"/>
                  </a:moveTo>
                  <a:cubicBezTo>
                    <a:pt x="5986" y="61410"/>
                    <a:pt x="5986" y="61441"/>
                    <a:pt x="6049" y="61441"/>
                  </a:cubicBezTo>
                  <a:cubicBezTo>
                    <a:pt x="10483" y="62898"/>
                    <a:pt x="15170" y="63975"/>
                    <a:pt x="19794" y="64672"/>
                  </a:cubicBezTo>
                  <a:cubicBezTo>
                    <a:pt x="19762" y="65875"/>
                    <a:pt x="19667" y="67047"/>
                    <a:pt x="19509" y="68250"/>
                  </a:cubicBezTo>
                  <a:cubicBezTo>
                    <a:pt x="14568" y="67173"/>
                    <a:pt x="9660" y="65938"/>
                    <a:pt x="4624" y="65178"/>
                  </a:cubicBezTo>
                  <a:cubicBezTo>
                    <a:pt x="4783" y="63785"/>
                    <a:pt x="5258" y="62518"/>
                    <a:pt x="5923" y="61315"/>
                  </a:cubicBezTo>
                  <a:close/>
                  <a:moveTo>
                    <a:pt x="4624" y="65463"/>
                  </a:moveTo>
                  <a:cubicBezTo>
                    <a:pt x="9501" y="66793"/>
                    <a:pt x="14473" y="67712"/>
                    <a:pt x="19445" y="68757"/>
                  </a:cubicBezTo>
                  <a:cubicBezTo>
                    <a:pt x="19382" y="69010"/>
                    <a:pt x="19319" y="69264"/>
                    <a:pt x="19287" y="69517"/>
                  </a:cubicBezTo>
                  <a:cubicBezTo>
                    <a:pt x="14378" y="68725"/>
                    <a:pt x="9501" y="67047"/>
                    <a:pt x="4593" y="66572"/>
                  </a:cubicBezTo>
                  <a:cubicBezTo>
                    <a:pt x="4593" y="66192"/>
                    <a:pt x="4593" y="65843"/>
                    <a:pt x="4624" y="65463"/>
                  </a:cubicBezTo>
                  <a:close/>
                  <a:moveTo>
                    <a:pt x="23942" y="447"/>
                  </a:moveTo>
                  <a:lnTo>
                    <a:pt x="23942" y="447"/>
                  </a:lnTo>
                  <a:cubicBezTo>
                    <a:pt x="24449" y="510"/>
                    <a:pt x="24892" y="859"/>
                    <a:pt x="25051" y="1397"/>
                  </a:cubicBezTo>
                  <a:cubicBezTo>
                    <a:pt x="24924" y="1397"/>
                    <a:pt x="24734" y="1429"/>
                    <a:pt x="24671" y="1587"/>
                  </a:cubicBezTo>
                  <a:cubicBezTo>
                    <a:pt x="21092" y="7731"/>
                    <a:pt x="21979" y="14255"/>
                    <a:pt x="25146" y="20335"/>
                  </a:cubicBezTo>
                  <a:cubicBezTo>
                    <a:pt x="28724" y="27207"/>
                    <a:pt x="34836" y="35346"/>
                    <a:pt x="29453" y="42978"/>
                  </a:cubicBezTo>
                  <a:cubicBezTo>
                    <a:pt x="25051" y="49217"/>
                    <a:pt x="17007" y="50801"/>
                    <a:pt x="10990" y="54854"/>
                  </a:cubicBezTo>
                  <a:cubicBezTo>
                    <a:pt x="6366" y="57989"/>
                    <a:pt x="2281" y="63722"/>
                    <a:pt x="4434" y="69485"/>
                  </a:cubicBezTo>
                  <a:cubicBezTo>
                    <a:pt x="4184" y="69686"/>
                    <a:pt x="3880" y="69807"/>
                    <a:pt x="3580" y="69807"/>
                  </a:cubicBezTo>
                  <a:cubicBezTo>
                    <a:pt x="3310" y="69807"/>
                    <a:pt x="3043" y="69710"/>
                    <a:pt x="2819" y="69485"/>
                  </a:cubicBezTo>
                  <a:cubicBezTo>
                    <a:pt x="2756" y="69422"/>
                    <a:pt x="2724" y="69422"/>
                    <a:pt x="2692" y="69422"/>
                  </a:cubicBezTo>
                  <a:cubicBezTo>
                    <a:pt x="666" y="60998"/>
                    <a:pt x="7601" y="55139"/>
                    <a:pt x="14252" y="51592"/>
                  </a:cubicBezTo>
                  <a:cubicBezTo>
                    <a:pt x="19604" y="48742"/>
                    <a:pt x="26476" y="46145"/>
                    <a:pt x="29199" y="40255"/>
                  </a:cubicBezTo>
                  <a:cubicBezTo>
                    <a:pt x="32018" y="34206"/>
                    <a:pt x="27774" y="28347"/>
                    <a:pt x="24987" y="23249"/>
                  </a:cubicBezTo>
                  <a:cubicBezTo>
                    <a:pt x="21219" y="16472"/>
                    <a:pt x="18274" y="7573"/>
                    <a:pt x="23879" y="827"/>
                  </a:cubicBezTo>
                  <a:cubicBezTo>
                    <a:pt x="23974" y="700"/>
                    <a:pt x="23974" y="542"/>
                    <a:pt x="23942" y="447"/>
                  </a:cubicBezTo>
                  <a:close/>
                  <a:moveTo>
                    <a:pt x="18749" y="51624"/>
                  </a:moveTo>
                  <a:cubicBezTo>
                    <a:pt x="18749" y="51656"/>
                    <a:pt x="18812" y="51687"/>
                    <a:pt x="18812" y="51751"/>
                  </a:cubicBezTo>
                  <a:cubicBezTo>
                    <a:pt x="20807" y="55139"/>
                    <a:pt x="22169" y="58338"/>
                    <a:pt x="22232" y="62360"/>
                  </a:cubicBezTo>
                  <a:cubicBezTo>
                    <a:pt x="22296" y="64957"/>
                    <a:pt x="21820" y="67332"/>
                    <a:pt x="21219" y="69707"/>
                  </a:cubicBezTo>
                  <a:cubicBezTo>
                    <a:pt x="20934" y="70784"/>
                    <a:pt x="20617" y="71860"/>
                    <a:pt x="20332" y="72969"/>
                  </a:cubicBezTo>
                  <a:cubicBezTo>
                    <a:pt x="20300" y="73000"/>
                    <a:pt x="20269" y="73000"/>
                    <a:pt x="20237" y="73032"/>
                  </a:cubicBezTo>
                  <a:cubicBezTo>
                    <a:pt x="20076" y="73193"/>
                    <a:pt x="19875" y="73269"/>
                    <a:pt x="19678" y="73269"/>
                  </a:cubicBezTo>
                  <a:cubicBezTo>
                    <a:pt x="19409" y="73269"/>
                    <a:pt x="19148" y="73129"/>
                    <a:pt x="19002" y="72874"/>
                  </a:cubicBezTo>
                  <a:cubicBezTo>
                    <a:pt x="18988" y="72831"/>
                    <a:pt x="18941" y="72814"/>
                    <a:pt x="18888" y="72814"/>
                  </a:cubicBezTo>
                  <a:cubicBezTo>
                    <a:pt x="18825" y="72814"/>
                    <a:pt x="18752" y="72839"/>
                    <a:pt x="18717" y="72874"/>
                  </a:cubicBezTo>
                  <a:cubicBezTo>
                    <a:pt x="19319" y="71765"/>
                    <a:pt x="19762" y="70594"/>
                    <a:pt x="20015" y="69390"/>
                  </a:cubicBezTo>
                  <a:cubicBezTo>
                    <a:pt x="20490" y="67237"/>
                    <a:pt x="20554" y="64957"/>
                    <a:pt x="20554" y="62708"/>
                  </a:cubicBezTo>
                  <a:cubicBezTo>
                    <a:pt x="20490" y="58749"/>
                    <a:pt x="19350" y="55899"/>
                    <a:pt x="17260" y="52542"/>
                  </a:cubicBezTo>
                  <a:cubicBezTo>
                    <a:pt x="17228" y="52511"/>
                    <a:pt x="17133" y="52447"/>
                    <a:pt x="17102" y="52416"/>
                  </a:cubicBezTo>
                  <a:cubicBezTo>
                    <a:pt x="17640" y="52131"/>
                    <a:pt x="18210" y="51909"/>
                    <a:pt x="18749" y="51624"/>
                  </a:cubicBezTo>
                  <a:close/>
                  <a:moveTo>
                    <a:pt x="23878" y="0"/>
                  </a:moveTo>
                  <a:cubicBezTo>
                    <a:pt x="23730" y="0"/>
                    <a:pt x="23581" y="22"/>
                    <a:pt x="23436" y="67"/>
                  </a:cubicBezTo>
                  <a:cubicBezTo>
                    <a:pt x="23341" y="130"/>
                    <a:pt x="23309" y="194"/>
                    <a:pt x="23309" y="289"/>
                  </a:cubicBezTo>
                  <a:cubicBezTo>
                    <a:pt x="19065" y="5261"/>
                    <a:pt x="19319" y="12133"/>
                    <a:pt x="21567" y="17928"/>
                  </a:cubicBezTo>
                  <a:cubicBezTo>
                    <a:pt x="22074" y="19227"/>
                    <a:pt x="22802" y="20588"/>
                    <a:pt x="23562" y="21982"/>
                  </a:cubicBezTo>
                  <a:cubicBezTo>
                    <a:pt x="23309" y="22014"/>
                    <a:pt x="23119" y="22140"/>
                    <a:pt x="22929" y="22299"/>
                  </a:cubicBezTo>
                  <a:cubicBezTo>
                    <a:pt x="22866" y="22330"/>
                    <a:pt x="22866" y="22330"/>
                    <a:pt x="22866" y="22362"/>
                  </a:cubicBezTo>
                  <a:cubicBezTo>
                    <a:pt x="17577" y="24579"/>
                    <a:pt x="12541" y="27587"/>
                    <a:pt x="10895" y="33446"/>
                  </a:cubicBezTo>
                  <a:cubicBezTo>
                    <a:pt x="9248" y="39115"/>
                    <a:pt x="10990" y="46082"/>
                    <a:pt x="14948" y="50484"/>
                  </a:cubicBezTo>
                  <a:cubicBezTo>
                    <a:pt x="12700" y="51624"/>
                    <a:pt x="10483" y="52764"/>
                    <a:pt x="8551" y="54221"/>
                  </a:cubicBezTo>
                  <a:cubicBezTo>
                    <a:pt x="3991" y="57673"/>
                    <a:pt x="0" y="63722"/>
                    <a:pt x="2249" y="69580"/>
                  </a:cubicBezTo>
                  <a:cubicBezTo>
                    <a:pt x="2281" y="69707"/>
                    <a:pt x="2407" y="69739"/>
                    <a:pt x="2534" y="69739"/>
                  </a:cubicBezTo>
                  <a:cubicBezTo>
                    <a:pt x="2786" y="70141"/>
                    <a:pt x="3277" y="70366"/>
                    <a:pt x="3764" y="70366"/>
                  </a:cubicBezTo>
                  <a:cubicBezTo>
                    <a:pt x="4196" y="70366"/>
                    <a:pt x="4624" y="70189"/>
                    <a:pt x="4878" y="69802"/>
                  </a:cubicBezTo>
                  <a:cubicBezTo>
                    <a:pt x="5036" y="69739"/>
                    <a:pt x="5099" y="69644"/>
                    <a:pt x="5068" y="69422"/>
                  </a:cubicBezTo>
                  <a:cubicBezTo>
                    <a:pt x="4814" y="68535"/>
                    <a:pt x="4656" y="67648"/>
                    <a:pt x="4624" y="66825"/>
                  </a:cubicBezTo>
                  <a:lnTo>
                    <a:pt x="4624" y="66825"/>
                  </a:lnTo>
                  <a:cubicBezTo>
                    <a:pt x="9058" y="68757"/>
                    <a:pt x="14410" y="69359"/>
                    <a:pt x="19129" y="70119"/>
                  </a:cubicBezTo>
                  <a:lnTo>
                    <a:pt x="19192" y="70119"/>
                  </a:lnTo>
                  <a:cubicBezTo>
                    <a:pt x="18970" y="71005"/>
                    <a:pt x="18654" y="71924"/>
                    <a:pt x="18210" y="72810"/>
                  </a:cubicBezTo>
                  <a:cubicBezTo>
                    <a:pt x="18115" y="73000"/>
                    <a:pt x="18242" y="73159"/>
                    <a:pt x="18400" y="73191"/>
                  </a:cubicBezTo>
                  <a:lnTo>
                    <a:pt x="18400" y="73222"/>
                  </a:lnTo>
                  <a:cubicBezTo>
                    <a:pt x="18729" y="73612"/>
                    <a:pt x="19217" y="73816"/>
                    <a:pt x="19710" y="73816"/>
                  </a:cubicBezTo>
                  <a:cubicBezTo>
                    <a:pt x="19977" y="73816"/>
                    <a:pt x="20246" y="73756"/>
                    <a:pt x="20490" y="73634"/>
                  </a:cubicBezTo>
                  <a:cubicBezTo>
                    <a:pt x="20585" y="73602"/>
                    <a:pt x="20585" y="73507"/>
                    <a:pt x="20585" y="73444"/>
                  </a:cubicBezTo>
                  <a:cubicBezTo>
                    <a:pt x="22391" y="70055"/>
                    <a:pt x="22929" y="65622"/>
                    <a:pt x="22834" y="61885"/>
                  </a:cubicBezTo>
                  <a:cubicBezTo>
                    <a:pt x="22707" y="57863"/>
                    <a:pt x="21377" y="54696"/>
                    <a:pt x="19382" y="51339"/>
                  </a:cubicBezTo>
                  <a:lnTo>
                    <a:pt x="19350" y="51307"/>
                  </a:lnTo>
                  <a:cubicBezTo>
                    <a:pt x="24069" y="49059"/>
                    <a:pt x="28883" y="46399"/>
                    <a:pt x="31226" y="41522"/>
                  </a:cubicBezTo>
                  <a:cubicBezTo>
                    <a:pt x="34045" y="35695"/>
                    <a:pt x="31226" y="29456"/>
                    <a:pt x="28313" y="24262"/>
                  </a:cubicBezTo>
                  <a:cubicBezTo>
                    <a:pt x="28154" y="24040"/>
                    <a:pt x="27996" y="23755"/>
                    <a:pt x="27838" y="23470"/>
                  </a:cubicBezTo>
                  <a:cubicBezTo>
                    <a:pt x="34425" y="20335"/>
                    <a:pt x="39302" y="13463"/>
                    <a:pt x="40980" y="6464"/>
                  </a:cubicBezTo>
                  <a:cubicBezTo>
                    <a:pt x="41044" y="6401"/>
                    <a:pt x="41075" y="6242"/>
                    <a:pt x="41044" y="6147"/>
                  </a:cubicBezTo>
                  <a:lnTo>
                    <a:pt x="41044" y="6052"/>
                  </a:lnTo>
                  <a:cubicBezTo>
                    <a:pt x="41118" y="5803"/>
                    <a:pt x="40899" y="5633"/>
                    <a:pt x="40695" y="5633"/>
                  </a:cubicBezTo>
                  <a:cubicBezTo>
                    <a:pt x="40639" y="5633"/>
                    <a:pt x="40584" y="5645"/>
                    <a:pt x="40537" y="5672"/>
                  </a:cubicBezTo>
                  <a:cubicBezTo>
                    <a:pt x="40102" y="5412"/>
                    <a:pt x="39534" y="5257"/>
                    <a:pt x="39053" y="5257"/>
                  </a:cubicBezTo>
                  <a:cubicBezTo>
                    <a:pt x="39008" y="5257"/>
                    <a:pt x="38965" y="5258"/>
                    <a:pt x="38922" y="5261"/>
                  </a:cubicBezTo>
                  <a:cubicBezTo>
                    <a:pt x="38795" y="5261"/>
                    <a:pt x="38700" y="5356"/>
                    <a:pt x="38668" y="5419"/>
                  </a:cubicBezTo>
                  <a:cubicBezTo>
                    <a:pt x="38644" y="5414"/>
                    <a:pt x="38617" y="5412"/>
                    <a:pt x="38589" y="5412"/>
                  </a:cubicBezTo>
                  <a:cubicBezTo>
                    <a:pt x="38437" y="5412"/>
                    <a:pt x="38252" y="5490"/>
                    <a:pt x="38225" y="5704"/>
                  </a:cubicBezTo>
                  <a:cubicBezTo>
                    <a:pt x="38162" y="6306"/>
                    <a:pt x="38035" y="6844"/>
                    <a:pt x="37877" y="7414"/>
                  </a:cubicBezTo>
                  <a:cubicBezTo>
                    <a:pt x="36958" y="6464"/>
                    <a:pt x="34235" y="6179"/>
                    <a:pt x="33158" y="5831"/>
                  </a:cubicBezTo>
                  <a:cubicBezTo>
                    <a:pt x="30371" y="4944"/>
                    <a:pt x="27553" y="3994"/>
                    <a:pt x="24702" y="3234"/>
                  </a:cubicBezTo>
                  <a:cubicBezTo>
                    <a:pt x="24892" y="2822"/>
                    <a:pt x="25082" y="2411"/>
                    <a:pt x="25336" y="1967"/>
                  </a:cubicBezTo>
                  <a:lnTo>
                    <a:pt x="25336" y="1936"/>
                  </a:lnTo>
                  <a:cubicBezTo>
                    <a:pt x="25462" y="1936"/>
                    <a:pt x="25557" y="1872"/>
                    <a:pt x="25557" y="1714"/>
                  </a:cubicBezTo>
                  <a:cubicBezTo>
                    <a:pt x="25639" y="764"/>
                    <a:pt x="24767" y="0"/>
                    <a:pt x="23878"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3" name="Google Shape;426;p28">
              <a:extLst>
                <a:ext uri="{FF2B5EF4-FFF2-40B4-BE49-F238E27FC236}">
                  <a16:creationId xmlns:a16="http://schemas.microsoft.com/office/drawing/2014/main" id="{63551164-DB92-481A-AD97-0D4486765382}"/>
                </a:ext>
              </a:extLst>
            </p:cNvPr>
            <p:cNvSpPr/>
            <p:nvPr/>
          </p:nvSpPr>
          <p:spPr>
            <a:xfrm>
              <a:off x="8368601" y="227079"/>
              <a:ext cx="440184" cy="556970"/>
            </a:xfrm>
            <a:custGeom>
              <a:avLst/>
              <a:gdLst/>
              <a:ahLst/>
              <a:cxnLst/>
              <a:rect l="l" t="t" r="r" b="b"/>
              <a:pathLst>
                <a:path w="13682" h="17312" extrusionOk="0">
                  <a:moveTo>
                    <a:pt x="12587" y="1"/>
                  </a:moveTo>
                  <a:cubicBezTo>
                    <a:pt x="12520" y="1"/>
                    <a:pt x="12453" y="7"/>
                    <a:pt x="12383" y="21"/>
                  </a:cubicBezTo>
                  <a:lnTo>
                    <a:pt x="12383" y="116"/>
                  </a:lnTo>
                  <a:cubicBezTo>
                    <a:pt x="11275" y="6956"/>
                    <a:pt x="6556" y="13163"/>
                    <a:pt x="1" y="15539"/>
                  </a:cubicBezTo>
                  <a:cubicBezTo>
                    <a:pt x="349" y="16140"/>
                    <a:pt x="666" y="16710"/>
                    <a:pt x="1014" y="17312"/>
                  </a:cubicBezTo>
                  <a:cubicBezTo>
                    <a:pt x="7284" y="13068"/>
                    <a:pt x="11750" y="7811"/>
                    <a:pt x="13682" y="401"/>
                  </a:cubicBezTo>
                  <a:cubicBezTo>
                    <a:pt x="13587" y="337"/>
                    <a:pt x="13460" y="242"/>
                    <a:pt x="13302" y="179"/>
                  </a:cubicBezTo>
                  <a:cubicBezTo>
                    <a:pt x="13054" y="80"/>
                    <a:pt x="12826" y="1"/>
                    <a:pt x="12587" y="1"/>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25" name="Google Shape;427;p28">
              <a:extLst>
                <a:ext uri="{FF2B5EF4-FFF2-40B4-BE49-F238E27FC236}">
                  <a16:creationId xmlns:a16="http://schemas.microsoft.com/office/drawing/2014/main" id="{8B234DB7-4960-406D-B989-65DBFA01981E}"/>
                </a:ext>
              </a:extLst>
            </p:cNvPr>
            <p:cNvSpPr/>
            <p:nvPr/>
          </p:nvSpPr>
          <p:spPr>
            <a:xfrm>
              <a:off x="8292192" y="153341"/>
              <a:ext cx="432012" cy="169163"/>
            </a:xfrm>
            <a:custGeom>
              <a:avLst/>
              <a:gdLst/>
              <a:ahLst/>
              <a:cxnLst/>
              <a:rect l="l" t="t" r="r" b="b"/>
              <a:pathLst>
                <a:path w="13428" h="5258" extrusionOk="0">
                  <a:moveTo>
                    <a:pt x="317" y="1"/>
                  </a:moveTo>
                  <a:cubicBezTo>
                    <a:pt x="190" y="286"/>
                    <a:pt x="64" y="508"/>
                    <a:pt x="0" y="793"/>
                  </a:cubicBezTo>
                  <a:cubicBezTo>
                    <a:pt x="4339" y="2408"/>
                    <a:pt x="8709" y="3991"/>
                    <a:pt x="13175" y="5258"/>
                  </a:cubicBezTo>
                  <a:cubicBezTo>
                    <a:pt x="13270" y="5036"/>
                    <a:pt x="13333" y="4846"/>
                    <a:pt x="13428" y="4593"/>
                  </a:cubicBezTo>
                  <a:cubicBezTo>
                    <a:pt x="13301" y="4593"/>
                    <a:pt x="13175" y="4530"/>
                    <a:pt x="13175" y="4371"/>
                  </a:cubicBezTo>
                  <a:lnTo>
                    <a:pt x="13175" y="4245"/>
                  </a:lnTo>
                  <a:cubicBezTo>
                    <a:pt x="13143" y="4118"/>
                    <a:pt x="13206" y="3991"/>
                    <a:pt x="13301" y="3960"/>
                  </a:cubicBezTo>
                  <a:cubicBezTo>
                    <a:pt x="12383" y="3770"/>
                    <a:pt x="9976" y="3168"/>
                    <a:pt x="9659" y="3105"/>
                  </a:cubicBezTo>
                  <a:cubicBezTo>
                    <a:pt x="8614" y="2788"/>
                    <a:pt x="7601" y="2408"/>
                    <a:pt x="6556" y="2091"/>
                  </a:cubicBezTo>
                  <a:cubicBezTo>
                    <a:pt x="4466" y="1426"/>
                    <a:pt x="2376" y="761"/>
                    <a:pt x="317" y="1"/>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26" name="Google Shape;428;p28">
              <a:extLst>
                <a:ext uri="{FF2B5EF4-FFF2-40B4-BE49-F238E27FC236}">
                  <a16:creationId xmlns:a16="http://schemas.microsoft.com/office/drawing/2014/main" id="{0AE85725-0188-40AC-B92A-A03042BE254F}"/>
                </a:ext>
              </a:extLst>
            </p:cNvPr>
            <p:cNvSpPr/>
            <p:nvPr/>
          </p:nvSpPr>
          <p:spPr>
            <a:xfrm>
              <a:off x="8255515" y="306191"/>
              <a:ext cx="395336" cy="173217"/>
            </a:xfrm>
            <a:custGeom>
              <a:avLst/>
              <a:gdLst/>
              <a:ahLst/>
              <a:cxnLst/>
              <a:rect l="l" t="t" r="r" b="b"/>
              <a:pathLst>
                <a:path w="12288" h="5384" extrusionOk="0">
                  <a:moveTo>
                    <a:pt x="95" y="0"/>
                  </a:moveTo>
                  <a:cubicBezTo>
                    <a:pt x="32" y="380"/>
                    <a:pt x="32" y="665"/>
                    <a:pt x="0" y="1045"/>
                  </a:cubicBezTo>
                  <a:cubicBezTo>
                    <a:pt x="3959" y="2439"/>
                    <a:pt x="7854" y="3927"/>
                    <a:pt x="11813" y="5384"/>
                  </a:cubicBezTo>
                  <a:lnTo>
                    <a:pt x="12288" y="4687"/>
                  </a:lnTo>
                  <a:cubicBezTo>
                    <a:pt x="8266" y="3167"/>
                    <a:pt x="4117" y="1710"/>
                    <a:pt x="95" y="0"/>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27" name="Google Shape;429;p28">
              <a:extLst>
                <a:ext uri="{FF2B5EF4-FFF2-40B4-BE49-F238E27FC236}">
                  <a16:creationId xmlns:a16="http://schemas.microsoft.com/office/drawing/2014/main" id="{0F8111AB-ABE2-42AA-B7DE-3C17089D88BD}"/>
                </a:ext>
              </a:extLst>
            </p:cNvPr>
            <p:cNvSpPr/>
            <p:nvPr/>
          </p:nvSpPr>
          <p:spPr>
            <a:xfrm>
              <a:off x="8270797" y="498742"/>
              <a:ext cx="266967" cy="116175"/>
            </a:xfrm>
            <a:custGeom>
              <a:avLst/>
              <a:gdLst/>
              <a:ahLst/>
              <a:cxnLst/>
              <a:rect l="l" t="t" r="r" b="b"/>
              <a:pathLst>
                <a:path w="8298" h="3611" extrusionOk="0">
                  <a:moveTo>
                    <a:pt x="0" y="1"/>
                  </a:moveTo>
                  <a:lnTo>
                    <a:pt x="0" y="1"/>
                  </a:lnTo>
                  <a:cubicBezTo>
                    <a:pt x="64" y="381"/>
                    <a:pt x="190" y="761"/>
                    <a:pt x="317" y="1109"/>
                  </a:cubicBezTo>
                  <a:cubicBezTo>
                    <a:pt x="2692" y="2028"/>
                    <a:pt x="5067" y="2819"/>
                    <a:pt x="7506" y="3611"/>
                  </a:cubicBezTo>
                  <a:cubicBezTo>
                    <a:pt x="7791" y="3358"/>
                    <a:pt x="8076" y="3168"/>
                    <a:pt x="8298" y="2914"/>
                  </a:cubicBezTo>
                  <a:cubicBezTo>
                    <a:pt x="5542" y="1964"/>
                    <a:pt x="2724" y="1046"/>
                    <a:pt x="0" y="1"/>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28" name="Google Shape;430;p28">
              <a:extLst>
                <a:ext uri="{FF2B5EF4-FFF2-40B4-BE49-F238E27FC236}">
                  <a16:creationId xmlns:a16="http://schemas.microsoft.com/office/drawing/2014/main" id="{E36178CA-E015-4C4A-A16B-0BB4855AEA92}"/>
                </a:ext>
              </a:extLst>
            </p:cNvPr>
            <p:cNvSpPr/>
            <p:nvPr/>
          </p:nvSpPr>
          <p:spPr>
            <a:xfrm>
              <a:off x="7535179" y="55537"/>
              <a:ext cx="1098369" cy="2231935"/>
            </a:xfrm>
            <a:custGeom>
              <a:avLst/>
              <a:gdLst/>
              <a:ahLst/>
              <a:cxnLst/>
              <a:rect l="l" t="t" r="r" b="b"/>
              <a:pathLst>
                <a:path w="34140" h="69374" extrusionOk="0">
                  <a:moveTo>
                    <a:pt x="23277" y="1"/>
                  </a:moveTo>
                  <a:lnTo>
                    <a:pt x="23277" y="1"/>
                  </a:lnTo>
                  <a:cubicBezTo>
                    <a:pt x="23309" y="127"/>
                    <a:pt x="23309" y="286"/>
                    <a:pt x="23214" y="381"/>
                  </a:cubicBezTo>
                  <a:cubicBezTo>
                    <a:pt x="17577" y="7126"/>
                    <a:pt x="20553" y="15994"/>
                    <a:pt x="24322" y="22802"/>
                  </a:cubicBezTo>
                  <a:cubicBezTo>
                    <a:pt x="27109" y="27901"/>
                    <a:pt x="31353" y="33791"/>
                    <a:pt x="28534" y="39809"/>
                  </a:cubicBezTo>
                  <a:cubicBezTo>
                    <a:pt x="25779" y="45731"/>
                    <a:pt x="18938" y="48296"/>
                    <a:pt x="13586" y="51146"/>
                  </a:cubicBezTo>
                  <a:cubicBezTo>
                    <a:pt x="6936" y="54693"/>
                    <a:pt x="0" y="60552"/>
                    <a:pt x="2027" y="69007"/>
                  </a:cubicBezTo>
                  <a:cubicBezTo>
                    <a:pt x="2059" y="69007"/>
                    <a:pt x="2090" y="69007"/>
                    <a:pt x="2154" y="69039"/>
                  </a:cubicBezTo>
                  <a:cubicBezTo>
                    <a:pt x="2389" y="69274"/>
                    <a:pt x="2652" y="69373"/>
                    <a:pt x="2914" y="69373"/>
                  </a:cubicBezTo>
                  <a:cubicBezTo>
                    <a:pt x="3215" y="69373"/>
                    <a:pt x="3515" y="69242"/>
                    <a:pt x="3769" y="69039"/>
                  </a:cubicBezTo>
                  <a:cubicBezTo>
                    <a:pt x="1647" y="63244"/>
                    <a:pt x="5701" y="57543"/>
                    <a:pt x="10356" y="54440"/>
                  </a:cubicBezTo>
                  <a:cubicBezTo>
                    <a:pt x="16310" y="50354"/>
                    <a:pt x="24354" y="48739"/>
                    <a:pt x="28756" y="42500"/>
                  </a:cubicBezTo>
                  <a:cubicBezTo>
                    <a:pt x="34139" y="34868"/>
                    <a:pt x="27996" y="26729"/>
                    <a:pt x="24449" y="19857"/>
                  </a:cubicBezTo>
                  <a:cubicBezTo>
                    <a:pt x="21282" y="13777"/>
                    <a:pt x="20395" y="7190"/>
                    <a:pt x="24005" y="1141"/>
                  </a:cubicBezTo>
                  <a:cubicBezTo>
                    <a:pt x="24055" y="992"/>
                    <a:pt x="24163" y="940"/>
                    <a:pt x="24284" y="940"/>
                  </a:cubicBezTo>
                  <a:cubicBezTo>
                    <a:pt x="24317" y="940"/>
                    <a:pt x="24351" y="944"/>
                    <a:pt x="24385" y="951"/>
                  </a:cubicBezTo>
                  <a:cubicBezTo>
                    <a:pt x="24227" y="444"/>
                    <a:pt x="23784" y="64"/>
                    <a:pt x="23277" y="1"/>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29" name="Google Shape;431;p28">
              <a:extLst>
                <a:ext uri="{FF2B5EF4-FFF2-40B4-BE49-F238E27FC236}">
                  <a16:creationId xmlns:a16="http://schemas.microsoft.com/office/drawing/2014/main" id="{992CBA9B-B98C-4F20-A6D6-507D8D81814F}"/>
                </a:ext>
              </a:extLst>
            </p:cNvPr>
            <p:cNvSpPr/>
            <p:nvPr/>
          </p:nvSpPr>
          <p:spPr>
            <a:xfrm>
              <a:off x="7965129" y="1139612"/>
              <a:ext cx="479917" cy="170193"/>
            </a:xfrm>
            <a:custGeom>
              <a:avLst/>
              <a:gdLst/>
              <a:ahLst/>
              <a:cxnLst/>
              <a:rect l="l" t="t" r="r" b="b"/>
              <a:pathLst>
                <a:path w="14917" h="5290" extrusionOk="0">
                  <a:moveTo>
                    <a:pt x="317" y="0"/>
                  </a:moveTo>
                  <a:cubicBezTo>
                    <a:pt x="191" y="475"/>
                    <a:pt x="64" y="950"/>
                    <a:pt x="1" y="1426"/>
                  </a:cubicBezTo>
                  <a:cubicBezTo>
                    <a:pt x="4846" y="2756"/>
                    <a:pt x="9691" y="4149"/>
                    <a:pt x="14600" y="5257"/>
                  </a:cubicBezTo>
                  <a:cubicBezTo>
                    <a:pt x="14600" y="5289"/>
                    <a:pt x="14632" y="5289"/>
                    <a:pt x="14632" y="5289"/>
                  </a:cubicBezTo>
                  <a:cubicBezTo>
                    <a:pt x="14758" y="4972"/>
                    <a:pt x="14822" y="4656"/>
                    <a:pt x="14917" y="4339"/>
                  </a:cubicBezTo>
                  <a:cubicBezTo>
                    <a:pt x="10040" y="3326"/>
                    <a:pt x="5226" y="1964"/>
                    <a:pt x="507" y="317"/>
                  </a:cubicBezTo>
                  <a:cubicBezTo>
                    <a:pt x="381" y="254"/>
                    <a:pt x="349" y="159"/>
                    <a:pt x="381" y="32"/>
                  </a:cubicBezTo>
                  <a:lnTo>
                    <a:pt x="317" y="0"/>
                  </a:ln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31" name="Google Shape;432;p28">
              <a:extLst>
                <a:ext uri="{FF2B5EF4-FFF2-40B4-BE49-F238E27FC236}">
                  <a16:creationId xmlns:a16="http://schemas.microsoft.com/office/drawing/2014/main" id="{2E530B2C-F2C4-479F-962F-ECEF3AC34E0E}"/>
                </a:ext>
              </a:extLst>
            </p:cNvPr>
            <p:cNvSpPr/>
            <p:nvPr/>
          </p:nvSpPr>
          <p:spPr>
            <a:xfrm>
              <a:off x="8077217" y="933806"/>
              <a:ext cx="357630" cy="137570"/>
            </a:xfrm>
            <a:custGeom>
              <a:avLst/>
              <a:gdLst/>
              <a:ahLst/>
              <a:cxnLst/>
              <a:rect l="l" t="t" r="r" b="b"/>
              <a:pathLst>
                <a:path w="11116" h="4276" extrusionOk="0">
                  <a:moveTo>
                    <a:pt x="1014" y="0"/>
                  </a:moveTo>
                  <a:cubicBezTo>
                    <a:pt x="665" y="285"/>
                    <a:pt x="317" y="602"/>
                    <a:pt x="0" y="950"/>
                  </a:cubicBezTo>
                  <a:cubicBezTo>
                    <a:pt x="3705" y="1995"/>
                    <a:pt x="7442" y="3104"/>
                    <a:pt x="11116" y="4276"/>
                  </a:cubicBezTo>
                  <a:cubicBezTo>
                    <a:pt x="11021" y="3927"/>
                    <a:pt x="10863" y="3579"/>
                    <a:pt x="10768" y="3231"/>
                  </a:cubicBezTo>
                  <a:cubicBezTo>
                    <a:pt x="7474" y="2375"/>
                    <a:pt x="4054" y="1520"/>
                    <a:pt x="1045" y="64"/>
                  </a:cubicBezTo>
                  <a:cubicBezTo>
                    <a:pt x="1045" y="64"/>
                    <a:pt x="1014" y="64"/>
                    <a:pt x="1014" y="0"/>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32" name="Google Shape;433;p28">
              <a:extLst>
                <a:ext uri="{FF2B5EF4-FFF2-40B4-BE49-F238E27FC236}">
                  <a16:creationId xmlns:a16="http://schemas.microsoft.com/office/drawing/2014/main" id="{1803E767-816C-45A2-A831-40328EFEA515}"/>
                </a:ext>
              </a:extLst>
            </p:cNvPr>
            <p:cNvSpPr/>
            <p:nvPr/>
          </p:nvSpPr>
          <p:spPr>
            <a:xfrm>
              <a:off x="7829620" y="757535"/>
              <a:ext cx="479917" cy="898674"/>
            </a:xfrm>
            <a:custGeom>
              <a:avLst/>
              <a:gdLst/>
              <a:ahLst/>
              <a:cxnLst/>
              <a:rect l="l" t="t" r="r" b="b"/>
              <a:pathLst>
                <a:path w="14917" h="27933" extrusionOk="0">
                  <a:moveTo>
                    <a:pt x="13745" y="1"/>
                  </a:moveTo>
                  <a:cubicBezTo>
                    <a:pt x="13745" y="23"/>
                    <a:pt x="13753" y="34"/>
                    <a:pt x="13767" y="38"/>
                  </a:cubicBezTo>
                  <a:lnTo>
                    <a:pt x="13767" y="38"/>
                  </a:lnTo>
                  <a:cubicBezTo>
                    <a:pt x="13760" y="25"/>
                    <a:pt x="13753" y="13"/>
                    <a:pt x="13745" y="1"/>
                  </a:cubicBezTo>
                  <a:close/>
                  <a:moveTo>
                    <a:pt x="13903" y="32"/>
                  </a:moveTo>
                  <a:cubicBezTo>
                    <a:pt x="13856" y="32"/>
                    <a:pt x="13816" y="40"/>
                    <a:pt x="13788" y="40"/>
                  </a:cubicBezTo>
                  <a:cubicBezTo>
                    <a:pt x="13780" y="40"/>
                    <a:pt x="13773" y="40"/>
                    <a:pt x="13767" y="38"/>
                  </a:cubicBezTo>
                  <a:lnTo>
                    <a:pt x="13767" y="38"/>
                  </a:lnTo>
                  <a:cubicBezTo>
                    <a:pt x="13871" y="226"/>
                    <a:pt x="13856" y="480"/>
                    <a:pt x="13618" y="539"/>
                  </a:cubicBezTo>
                  <a:cubicBezTo>
                    <a:pt x="8520" y="2882"/>
                    <a:pt x="3516" y="5448"/>
                    <a:pt x="1837" y="11275"/>
                  </a:cubicBezTo>
                  <a:cubicBezTo>
                    <a:pt x="1" y="17482"/>
                    <a:pt x="2724" y="22581"/>
                    <a:pt x="5479" y="27933"/>
                  </a:cubicBezTo>
                  <a:cubicBezTo>
                    <a:pt x="6208" y="27584"/>
                    <a:pt x="6968" y="27236"/>
                    <a:pt x="7728" y="26824"/>
                  </a:cubicBezTo>
                  <a:cubicBezTo>
                    <a:pt x="191" y="18685"/>
                    <a:pt x="2819" y="3643"/>
                    <a:pt x="14853" y="1774"/>
                  </a:cubicBezTo>
                  <a:lnTo>
                    <a:pt x="14917" y="1774"/>
                  </a:lnTo>
                  <a:cubicBezTo>
                    <a:pt x="14568" y="1172"/>
                    <a:pt x="14220" y="634"/>
                    <a:pt x="13903" y="32"/>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33" name="Google Shape;434;p28">
              <a:extLst>
                <a:ext uri="{FF2B5EF4-FFF2-40B4-BE49-F238E27FC236}">
                  <a16:creationId xmlns:a16="http://schemas.microsoft.com/office/drawing/2014/main" id="{FB04F84C-681A-4CA3-9787-00ACBAC12C18}"/>
                </a:ext>
              </a:extLst>
            </p:cNvPr>
            <p:cNvSpPr/>
            <p:nvPr/>
          </p:nvSpPr>
          <p:spPr>
            <a:xfrm>
              <a:off x="7973269" y="1390234"/>
              <a:ext cx="312845" cy="120261"/>
            </a:xfrm>
            <a:custGeom>
              <a:avLst/>
              <a:gdLst/>
              <a:ahLst/>
              <a:cxnLst/>
              <a:rect l="l" t="t" r="r" b="b"/>
              <a:pathLst>
                <a:path w="9724" h="3738" extrusionOk="0">
                  <a:moveTo>
                    <a:pt x="1" y="1"/>
                  </a:moveTo>
                  <a:cubicBezTo>
                    <a:pt x="96" y="318"/>
                    <a:pt x="159" y="603"/>
                    <a:pt x="286" y="919"/>
                  </a:cubicBezTo>
                  <a:cubicBezTo>
                    <a:pt x="3136" y="2091"/>
                    <a:pt x="5955" y="3105"/>
                    <a:pt x="8995" y="3675"/>
                  </a:cubicBezTo>
                  <a:cubicBezTo>
                    <a:pt x="9027" y="3675"/>
                    <a:pt x="9090" y="3738"/>
                    <a:pt x="9090" y="3738"/>
                  </a:cubicBezTo>
                  <a:cubicBezTo>
                    <a:pt x="9312" y="3548"/>
                    <a:pt x="9502" y="3421"/>
                    <a:pt x="9723" y="3263"/>
                  </a:cubicBezTo>
                  <a:cubicBezTo>
                    <a:pt x="6461" y="2376"/>
                    <a:pt x="3136" y="1394"/>
                    <a:pt x="1" y="1"/>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34" name="Google Shape;435;p28">
              <a:extLst>
                <a:ext uri="{FF2B5EF4-FFF2-40B4-BE49-F238E27FC236}">
                  <a16:creationId xmlns:a16="http://schemas.microsoft.com/office/drawing/2014/main" id="{1A3D5FDD-6008-49C4-8A83-87D35636A3E0}"/>
                </a:ext>
              </a:extLst>
            </p:cNvPr>
            <p:cNvSpPr/>
            <p:nvPr/>
          </p:nvSpPr>
          <p:spPr>
            <a:xfrm>
              <a:off x="8062932" y="1702015"/>
              <a:ext cx="167136" cy="580778"/>
            </a:xfrm>
            <a:custGeom>
              <a:avLst/>
              <a:gdLst/>
              <a:ahLst/>
              <a:cxnLst/>
              <a:rect l="l" t="t" r="r" b="b"/>
              <a:pathLst>
                <a:path w="5195" h="18052" extrusionOk="0">
                  <a:moveTo>
                    <a:pt x="1648" y="1"/>
                  </a:moveTo>
                  <a:cubicBezTo>
                    <a:pt x="1109" y="286"/>
                    <a:pt x="539" y="507"/>
                    <a:pt x="1" y="792"/>
                  </a:cubicBezTo>
                  <a:cubicBezTo>
                    <a:pt x="64" y="792"/>
                    <a:pt x="96" y="824"/>
                    <a:pt x="159" y="919"/>
                  </a:cubicBezTo>
                  <a:cubicBezTo>
                    <a:pt x="2281" y="4244"/>
                    <a:pt x="3389" y="7126"/>
                    <a:pt x="3453" y="11085"/>
                  </a:cubicBezTo>
                  <a:cubicBezTo>
                    <a:pt x="3453" y="13365"/>
                    <a:pt x="3389" y="15613"/>
                    <a:pt x="2914" y="17799"/>
                  </a:cubicBezTo>
                  <a:lnTo>
                    <a:pt x="4118" y="18052"/>
                  </a:lnTo>
                  <a:cubicBezTo>
                    <a:pt x="4719" y="15677"/>
                    <a:pt x="5195" y="13302"/>
                    <a:pt x="5131" y="10705"/>
                  </a:cubicBezTo>
                  <a:cubicBezTo>
                    <a:pt x="5068" y="6651"/>
                    <a:pt x="3706" y="3453"/>
                    <a:pt x="1711" y="127"/>
                  </a:cubicBezTo>
                  <a:cubicBezTo>
                    <a:pt x="1648" y="96"/>
                    <a:pt x="1648" y="32"/>
                    <a:pt x="1648" y="1"/>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35" name="Google Shape;436;p28">
              <a:extLst>
                <a:ext uri="{FF2B5EF4-FFF2-40B4-BE49-F238E27FC236}">
                  <a16:creationId xmlns:a16="http://schemas.microsoft.com/office/drawing/2014/main" id="{302BF952-0C30-48AC-AE23-A6BBA8F5CDD1}"/>
                </a:ext>
              </a:extLst>
            </p:cNvPr>
            <p:cNvSpPr/>
            <p:nvPr/>
          </p:nvSpPr>
          <p:spPr>
            <a:xfrm>
              <a:off x="8114891" y="2273586"/>
              <a:ext cx="80528" cy="123382"/>
            </a:xfrm>
            <a:custGeom>
              <a:avLst/>
              <a:gdLst/>
              <a:ahLst/>
              <a:cxnLst/>
              <a:rect l="l" t="t" r="r" b="b"/>
              <a:pathLst>
                <a:path w="2503" h="3835" extrusionOk="0">
                  <a:moveTo>
                    <a:pt x="5" y="3446"/>
                  </a:moveTo>
                  <a:cubicBezTo>
                    <a:pt x="3" y="3448"/>
                    <a:pt x="2" y="3451"/>
                    <a:pt x="1" y="3453"/>
                  </a:cubicBezTo>
                  <a:cubicBezTo>
                    <a:pt x="2" y="3451"/>
                    <a:pt x="3" y="3448"/>
                    <a:pt x="5" y="3446"/>
                  </a:cubicBezTo>
                  <a:close/>
                  <a:moveTo>
                    <a:pt x="1299" y="1"/>
                  </a:moveTo>
                  <a:cubicBezTo>
                    <a:pt x="1047" y="1202"/>
                    <a:pt x="636" y="2340"/>
                    <a:pt x="5" y="3446"/>
                  </a:cubicBezTo>
                  <a:lnTo>
                    <a:pt x="5" y="3446"/>
                  </a:lnTo>
                  <a:cubicBezTo>
                    <a:pt x="27" y="3412"/>
                    <a:pt x="84" y="3380"/>
                    <a:pt x="146" y="3380"/>
                  </a:cubicBezTo>
                  <a:cubicBezTo>
                    <a:pt x="194" y="3380"/>
                    <a:pt x="246" y="3399"/>
                    <a:pt x="286" y="3453"/>
                  </a:cubicBezTo>
                  <a:cubicBezTo>
                    <a:pt x="448" y="3705"/>
                    <a:pt x="703" y="3835"/>
                    <a:pt x="963" y="3835"/>
                  </a:cubicBezTo>
                  <a:cubicBezTo>
                    <a:pt x="1159" y="3835"/>
                    <a:pt x="1358" y="3761"/>
                    <a:pt x="1521" y="3611"/>
                  </a:cubicBezTo>
                  <a:cubicBezTo>
                    <a:pt x="1553" y="3548"/>
                    <a:pt x="1584" y="3548"/>
                    <a:pt x="1616" y="3548"/>
                  </a:cubicBezTo>
                  <a:cubicBezTo>
                    <a:pt x="1933" y="2471"/>
                    <a:pt x="2218" y="1363"/>
                    <a:pt x="2503" y="286"/>
                  </a:cubicBezTo>
                  <a:lnTo>
                    <a:pt x="1299" y="1"/>
                  </a:ln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37" name="Google Shape;437;p28">
              <a:extLst>
                <a:ext uri="{FF2B5EF4-FFF2-40B4-BE49-F238E27FC236}">
                  <a16:creationId xmlns:a16="http://schemas.microsoft.com/office/drawing/2014/main" id="{EF767208-D63A-4588-909C-17B911C7C852}"/>
                </a:ext>
              </a:extLst>
            </p:cNvPr>
            <p:cNvSpPr/>
            <p:nvPr/>
          </p:nvSpPr>
          <p:spPr>
            <a:xfrm>
              <a:off x="7708362" y="1977119"/>
              <a:ext cx="442243" cy="128400"/>
            </a:xfrm>
            <a:custGeom>
              <a:avLst/>
              <a:gdLst/>
              <a:ahLst/>
              <a:cxnLst/>
              <a:rect l="l" t="t" r="r" b="b"/>
              <a:pathLst>
                <a:path w="13746" h="3991" extrusionOk="0">
                  <a:moveTo>
                    <a:pt x="603" y="0"/>
                  </a:moveTo>
                  <a:cubicBezTo>
                    <a:pt x="413" y="285"/>
                    <a:pt x="223" y="602"/>
                    <a:pt x="1" y="919"/>
                  </a:cubicBezTo>
                  <a:lnTo>
                    <a:pt x="96" y="919"/>
                  </a:lnTo>
                  <a:cubicBezTo>
                    <a:pt x="4656" y="2027"/>
                    <a:pt x="9153" y="3040"/>
                    <a:pt x="13745" y="3991"/>
                  </a:cubicBezTo>
                  <a:lnTo>
                    <a:pt x="13745" y="3452"/>
                  </a:lnTo>
                  <a:cubicBezTo>
                    <a:pt x="13735" y="3442"/>
                    <a:pt x="13728" y="3438"/>
                    <a:pt x="13724" y="3438"/>
                  </a:cubicBezTo>
                  <a:lnTo>
                    <a:pt x="13724" y="3438"/>
                  </a:lnTo>
                  <a:cubicBezTo>
                    <a:pt x="13719" y="3438"/>
                    <a:pt x="13721" y="3445"/>
                    <a:pt x="13730" y="3449"/>
                  </a:cubicBezTo>
                  <a:lnTo>
                    <a:pt x="13730" y="3449"/>
                  </a:lnTo>
                  <a:cubicBezTo>
                    <a:pt x="9333" y="2563"/>
                    <a:pt x="4810" y="1582"/>
                    <a:pt x="603" y="0"/>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38" name="Google Shape;438;p28">
              <a:extLst>
                <a:ext uri="{FF2B5EF4-FFF2-40B4-BE49-F238E27FC236}">
                  <a16:creationId xmlns:a16="http://schemas.microsoft.com/office/drawing/2014/main" id="{67EB9A95-E556-4D03-974E-355806590459}"/>
                </a:ext>
              </a:extLst>
            </p:cNvPr>
            <p:cNvSpPr/>
            <p:nvPr/>
          </p:nvSpPr>
          <p:spPr>
            <a:xfrm>
              <a:off x="7660490" y="2146248"/>
              <a:ext cx="477890" cy="130427"/>
            </a:xfrm>
            <a:custGeom>
              <a:avLst/>
              <a:gdLst/>
              <a:ahLst/>
              <a:cxnLst/>
              <a:rect l="l" t="t" r="r" b="b"/>
              <a:pathLst>
                <a:path w="14854" h="4054" extrusionOk="0">
                  <a:moveTo>
                    <a:pt x="32" y="0"/>
                  </a:moveTo>
                  <a:cubicBezTo>
                    <a:pt x="1" y="380"/>
                    <a:pt x="1" y="760"/>
                    <a:pt x="1" y="1109"/>
                  </a:cubicBezTo>
                  <a:cubicBezTo>
                    <a:pt x="4878" y="1584"/>
                    <a:pt x="9786" y="3262"/>
                    <a:pt x="14632" y="4054"/>
                  </a:cubicBezTo>
                  <a:lnTo>
                    <a:pt x="14695" y="4054"/>
                  </a:lnTo>
                  <a:cubicBezTo>
                    <a:pt x="14758" y="3801"/>
                    <a:pt x="14790" y="3547"/>
                    <a:pt x="14853" y="3294"/>
                  </a:cubicBezTo>
                  <a:cubicBezTo>
                    <a:pt x="9881" y="2217"/>
                    <a:pt x="4909" y="1330"/>
                    <a:pt x="32" y="0"/>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39" name="Google Shape;439;p28">
              <a:extLst>
                <a:ext uri="{FF2B5EF4-FFF2-40B4-BE49-F238E27FC236}">
                  <a16:creationId xmlns:a16="http://schemas.microsoft.com/office/drawing/2014/main" id="{F9A281ED-C9FD-43E4-A876-EE4C05E54E4D}"/>
                </a:ext>
              </a:extLst>
            </p:cNvPr>
            <p:cNvSpPr/>
            <p:nvPr/>
          </p:nvSpPr>
          <p:spPr>
            <a:xfrm>
              <a:off x="7855100" y="1832441"/>
              <a:ext cx="274110" cy="79498"/>
            </a:xfrm>
            <a:custGeom>
              <a:avLst/>
              <a:gdLst/>
              <a:ahLst/>
              <a:cxnLst/>
              <a:rect l="l" t="t" r="r" b="b"/>
              <a:pathLst>
                <a:path w="8520" h="2471" extrusionOk="0">
                  <a:moveTo>
                    <a:pt x="887" y="0"/>
                  </a:moveTo>
                  <a:cubicBezTo>
                    <a:pt x="570" y="190"/>
                    <a:pt x="285" y="380"/>
                    <a:pt x="0" y="602"/>
                  </a:cubicBezTo>
                  <a:cubicBezTo>
                    <a:pt x="2819" y="1267"/>
                    <a:pt x="5669" y="1932"/>
                    <a:pt x="8519" y="2470"/>
                  </a:cubicBezTo>
                  <a:cubicBezTo>
                    <a:pt x="8424" y="2217"/>
                    <a:pt x="8329" y="1964"/>
                    <a:pt x="8234" y="1679"/>
                  </a:cubicBezTo>
                  <a:cubicBezTo>
                    <a:pt x="8171" y="1774"/>
                    <a:pt x="8076" y="1805"/>
                    <a:pt x="8044" y="1805"/>
                  </a:cubicBezTo>
                  <a:cubicBezTo>
                    <a:pt x="5637" y="1299"/>
                    <a:pt x="3262" y="665"/>
                    <a:pt x="887" y="0"/>
                  </a:cubicBezTo>
                  <a:close/>
                </a:path>
              </a:pathLst>
            </a:custGeom>
            <a:solidFill>
              <a:schemeClr val="accent4"/>
            </a:solidFill>
            <a:ln>
              <a:noFill/>
            </a:ln>
          </p:spPr>
          <p:txBody>
            <a:bodyPr spcFirstLastPara="1" wrap="square" lIns="91425" tIns="91425" rIns="91425" bIns="91425" anchor="ctr" anchorCtr="0">
              <a:noAutofit/>
            </a:bodyPr>
            <a:lstStyle/>
            <a:p>
              <a:endParaRPr/>
            </a:p>
          </p:txBody>
        </p:sp>
      </p:grpSp>
    </p:spTree>
    <p:extLst>
      <p:ext uri="{BB962C8B-B14F-4D97-AF65-F5344CB8AC3E}">
        <p14:creationId xmlns:p14="http://schemas.microsoft.com/office/powerpoint/2010/main" val="607882770"/>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 name="Freeform: Shape 182">
            <a:extLst>
              <a:ext uri="{FF2B5EF4-FFF2-40B4-BE49-F238E27FC236}">
                <a16:creationId xmlns:a16="http://schemas.microsoft.com/office/drawing/2014/main" id="{191D695C-8D1D-4EA6-A02D-33E2310B171B}"/>
              </a:ext>
            </a:extLst>
          </p:cNvPr>
          <p:cNvSpPr/>
          <p:nvPr/>
        </p:nvSpPr>
        <p:spPr>
          <a:xfrm>
            <a:off x="-13649" y="1926387"/>
            <a:ext cx="10224449" cy="5465013"/>
          </a:xfrm>
          <a:custGeom>
            <a:avLst/>
            <a:gdLst>
              <a:gd name="connsiteX0" fmla="*/ 431461 w 9820800"/>
              <a:gd name="connsiteY0" fmla="*/ 5 h 5851323"/>
              <a:gd name="connsiteX1" fmla="*/ 583854 w 9820800"/>
              <a:gd name="connsiteY1" fmla="*/ 9470 h 5851323"/>
              <a:gd name="connsiteX2" fmla="*/ 588349 w 9820800"/>
              <a:gd name="connsiteY2" fmla="*/ 9780 h 5851323"/>
              <a:gd name="connsiteX3" fmla="*/ 648990 w 9820800"/>
              <a:gd name="connsiteY3" fmla="*/ 10968 h 5851323"/>
              <a:gd name="connsiteX4" fmla="*/ 842548 w 9820800"/>
              <a:gd name="connsiteY4" fmla="*/ 19133 h 5851323"/>
              <a:gd name="connsiteX5" fmla="*/ 904407 w 9820800"/>
              <a:gd name="connsiteY5" fmla="*/ 20424 h 5851323"/>
              <a:gd name="connsiteX6" fmla="*/ 909183 w 9820800"/>
              <a:gd name="connsiteY6" fmla="*/ 20397 h 5851323"/>
              <a:gd name="connsiteX7" fmla="*/ 1150363 w 9820800"/>
              <a:gd name="connsiteY7" fmla="*/ 9470 h 5851323"/>
              <a:gd name="connsiteX8" fmla="*/ 1150363 w 9820800"/>
              <a:gd name="connsiteY8" fmla="*/ 576729 h 5851323"/>
              <a:gd name="connsiteX9" fmla="*/ 1140306 w 9820800"/>
              <a:gd name="connsiteY9" fmla="*/ 711712 h 5851323"/>
              <a:gd name="connsiteX10" fmla="*/ 1143436 w 9820800"/>
              <a:gd name="connsiteY10" fmla="*/ 869798 h 5851323"/>
              <a:gd name="connsiteX11" fmla="*/ 1148365 w 9820800"/>
              <a:gd name="connsiteY11" fmla="*/ 963466 h 5851323"/>
              <a:gd name="connsiteX12" fmla="*/ 1149532 w 9820800"/>
              <a:gd name="connsiteY12" fmla="*/ 1037362 h 5851323"/>
              <a:gd name="connsiteX13" fmla="*/ 1150587 w 9820800"/>
              <a:gd name="connsiteY13" fmla="*/ 1064790 h 5851323"/>
              <a:gd name="connsiteX14" fmla="*/ 1150363 w 9820800"/>
              <a:gd name="connsiteY14" fmla="*/ 1198012 h 5851323"/>
              <a:gd name="connsiteX15" fmla="*/ 1150363 w 9820800"/>
              <a:gd name="connsiteY15" fmla="*/ 1711246 h 5851323"/>
              <a:gd name="connsiteX16" fmla="*/ 1149011 w 9820800"/>
              <a:gd name="connsiteY16" fmla="*/ 1736900 h 5851323"/>
              <a:gd name="connsiteX17" fmla="*/ 1150363 w 9820800"/>
              <a:gd name="connsiteY17" fmla="*/ 1765270 h 5851323"/>
              <a:gd name="connsiteX18" fmla="*/ 1162765 w 9820800"/>
              <a:gd name="connsiteY18" fmla="*/ 2138365 h 5851323"/>
              <a:gd name="connsiteX19" fmla="*/ 1152459 w 9820800"/>
              <a:gd name="connsiteY19" fmla="*/ 2254821 h 5851323"/>
              <a:gd name="connsiteX20" fmla="*/ 1162520 w 9820800"/>
              <a:gd name="connsiteY20" fmla="*/ 2400466 h 5851323"/>
              <a:gd name="connsiteX21" fmla="*/ 1150363 w 9820800"/>
              <a:gd name="connsiteY21" fmla="*/ 2899787 h 5851323"/>
              <a:gd name="connsiteX22" fmla="*/ 1144868 w 9820800"/>
              <a:gd name="connsiteY22" fmla="*/ 2956534 h 5851323"/>
              <a:gd name="connsiteX23" fmla="*/ 1150363 w 9820800"/>
              <a:gd name="connsiteY23" fmla="*/ 3007836 h 5851323"/>
              <a:gd name="connsiteX24" fmla="*/ 1158714 w 9820800"/>
              <a:gd name="connsiteY24" fmla="*/ 3313868 h 5851323"/>
              <a:gd name="connsiteX25" fmla="*/ 1151265 w 9820800"/>
              <a:gd name="connsiteY25" fmla="*/ 3472733 h 5851323"/>
              <a:gd name="connsiteX26" fmla="*/ 1152195 w 9820800"/>
              <a:gd name="connsiteY26" fmla="*/ 3534293 h 5851323"/>
              <a:gd name="connsiteX27" fmla="*/ 1156449 w 9820800"/>
              <a:gd name="connsiteY27" fmla="*/ 3706175 h 5851323"/>
              <a:gd name="connsiteX28" fmla="*/ 1157107 w 9820800"/>
              <a:gd name="connsiteY28" fmla="*/ 3818865 h 5851323"/>
              <a:gd name="connsiteX29" fmla="*/ 1158826 w 9820800"/>
              <a:gd name="connsiteY29" fmla="*/ 3853469 h 5851323"/>
              <a:gd name="connsiteX30" fmla="*/ 1150363 w 9820800"/>
              <a:gd name="connsiteY30" fmla="*/ 4250403 h 5851323"/>
              <a:gd name="connsiteX31" fmla="*/ 1149606 w 9820800"/>
              <a:gd name="connsiteY31" fmla="*/ 4261455 h 5851323"/>
              <a:gd name="connsiteX32" fmla="*/ 1148714 w 9820800"/>
              <a:gd name="connsiteY32" fmla="*/ 4401742 h 5851323"/>
              <a:gd name="connsiteX33" fmla="*/ 1156449 w 9820800"/>
              <a:gd name="connsiteY33" fmla="*/ 4626100 h 5851323"/>
              <a:gd name="connsiteX34" fmla="*/ 1158142 w 9820800"/>
              <a:gd name="connsiteY34" fmla="*/ 4681089 h 5851323"/>
              <a:gd name="connsiteX35" fmla="*/ 1190966 w 9820800"/>
              <a:gd name="connsiteY35" fmla="*/ 4680123 h 5851323"/>
              <a:gd name="connsiteX36" fmla="*/ 1565601 w 9820800"/>
              <a:gd name="connsiteY36" fmla="*/ 4700792 h 5851323"/>
              <a:gd name="connsiteX37" fmla="*/ 2193586 w 9820800"/>
              <a:gd name="connsiteY37" fmla="*/ 4695633 h 5851323"/>
              <a:gd name="connsiteX38" fmla="*/ 2305236 w 9820800"/>
              <a:gd name="connsiteY38" fmla="*/ 4698080 h 5851323"/>
              <a:gd name="connsiteX39" fmla="*/ 2434363 w 9820800"/>
              <a:gd name="connsiteY39" fmla="*/ 4690004 h 5851323"/>
              <a:gd name="connsiteX40" fmla="*/ 2874591 w 9820800"/>
              <a:gd name="connsiteY40" fmla="*/ 4700792 h 5851323"/>
              <a:gd name="connsiteX41" fmla="*/ 3067024 w 9820800"/>
              <a:gd name="connsiteY41" fmla="*/ 4702116 h 5851323"/>
              <a:gd name="connsiteX42" fmla="*/ 3237040 w 9820800"/>
              <a:gd name="connsiteY42" fmla="*/ 4698828 h 5851323"/>
              <a:gd name="connsiteX43" fmla="*/ 3362754 w 9820800"/>
              <a:gd name="connsiteY43" fmla="*/ 4690083 h 5851323"/>
              <a:gd name="connsiteX44" fmla="*/ 3821520 w 9820800"/>
              <a:gd name="connsiteY44" fmla="*/ 4700792 h 5851323"/>
              <a:gd name="connsiteX45" fmla="*/ 4474055 w 9820800"/>
              <a:gd name="connsiteY45" fmla="*/ 4690646 h 5851323"/>
              <a:gd name="connsiteX46" fmla="*/ 4574182 w 9820800"/>
              <a:gd name="connsiteY46" fmla="*/ 4698627 h 5851323"/>
              <a:gd name="connsiteX47" fmla="*/ 4715938 w 9820800"/>
              <a:gd name="connsiteY47" fmla="*/ 4693185 h 5851323"/>
              <a:gd name="connsiteX48" fmla="*/ 5297614 w 9820800"/>
              <a:gd name="connsiteY48" fmla="*/ 4700792 h 5851323"/>
              <a:gd name="connsiteX49" fmla="*/ 5618934 w 9820800"/>
              <a:gd name="connsiteY49" fmla="*/ 4686102 h 5851323"/>
              <a:gd name="connsiteX50" fmla="*/ 5730920 w 9820800"/>
              <a:gd name="connsiteY50" fmla="*/ 4688700 h 5851323"/>
              <a:gd name="connsiteX51" fmla="*/ 5734081 w 9820800"/>
              <a:gd name="connsiteY51" fmla="*/ 4688574 h 5851323"/>
              <a:gd name="connsiteX52" fmla="*/ 6077438 w 9820800"/>
              <a:gd name="connsiteY52" fmla="*/ 4700792 h 5851323"/>
              <a:gd name="connsiteX53" fmla="*/ 6240385 w 9820800"/>
              <a:gd name="connsiteY53" fmla="*/ 4717118 h 5851323"/>
              <a:gd name="connsiteX54" fmla="*/ 6289748 w 9820800"/>
              <a:gd name="connsiteY54" fmla="*/ 4718294 h 5851323"/>
              <a:gd name="connsiteX55" fmla="*/ 6401688 w 9820800"/>
              <a:gd name="connsiteY55" fmla="*/ 4716505 h 5851323"/>
              <a:gd name="connsiteX56" fmla="*/ 6445685 w 9820800"/>
              <a:gd name="connsiteY56" fmla="*/ 4713135 h 5851323"/>
              <a:gd name="connsiteX57" fmla="*/ 6523052 w 9820800"/>
              <a:gd name="connsiteY57" fmla="*/ 4700792 h 5851323"/>
              <a:gd name="connsiteX58" fmla="*/ 7173593 w 9820800"/>
              <a:gd name="connsiteY58" fmla="*/ 4682986 h 5851323"/>
              <a:gd name="connsiteX59" fmla="*/ 7342257 w 9820800"/>
              <a:gd name="connsiteY59" fmla="*/ 4697096 h 5851323"/>
              <a:gd name="connsiteX60" fmla="*/ 7431459 w 9820800"/>
              <a:gd name="connsiteY60" fmla="*/ 4688726 h 5851323"/>
              <a:gd name="connsiteX61" fmla="*/ 7832042 w 9820800"/>
              <a:gd name="connsiteY61" fmla="*/ 4700792 h 5851323"/>
              <a:gd name="connsiteX62" fmla="*/ 7982141 w 9820800"/>
              <a:gd name="connsiteY62" fmla="*/ 4702659 h 5851323"/>
              <a:gd name="connsiteX63" fmla="*/ 8010019 w 9820800"/>
              <a:gd name="connsiteY63" fmla="*/ 4702141 h 5851323"/>
              <a:gd name="connsiteX64" fmla="*/ 8176860 w 9820800"/>
              <a:gd name="connsiteY64" fmla="*/ 4697058 h 5851323"/>
              <a:gd name="connsiteX65" fmla="*/ 8528313 w 9820800"/>
              <a:gd name="connsiteY65" fmla="*/ 4700792 h 5851323"/>
              <a:gd name="connsiteX66" fmla="*/ 8667505 w 9820800"/>
              <a:gd name="connsiteY66" fmla="*/ 4709349 h 5851323"/>
              <a:gd name="connsiteX67" fmla="*/ 8668464 w 9820800"/>
              <a:gd name="connsiteY67" fmla="*/ 4693266 h 5851323"/>
              <a:gd name="connsiteX68" fmla="*/ 8668464 w 9820800"/>
              <a:gd name="connsiteY68" fmla="*/ 4126007 h 5851323"/>
              <a:gd name="connsiteX69" fmla="*/ 8667035 w 9820800"/>
              <a:gd name="connsiteY69" fmla="*/ 3516965 h 5851323"/>
              <a:gd name="connsiteX70" fmla="*/ 8667523 w 9820800"/>
              <a:gd name="connsiteY70" fmla="*/ 3457430 h 5851323"/>
              <a:gd name="connsiteX71" fmla="*/ 8660222 w 9820800"/>
              <a:gd name="connsiteY71" fmla="*/ 3090339 h 5851323"/>
              <a:gd name="connsiteX72" fmla="*/ 8668464 w 9820800"/>
              <a:gd name="connsiteY72" fmla="*/ 2721367 h 5851323"/>
              <a:gd name="connsiteX73" fmla="*/ 8679062 w 9820800"/>
              <a:gd name="connsiteY73" fmla="*/ 2397360 h 5851323"/>
              <a:gd name="connsiteX74" fmla="*/ 8677579 w 9820800"/>
              <a:gd name="connsiteY74" fmla="*/ 2278090 h 5851323"/>
              <a:gd name="connsiteX75" fmla="*/ 8668464 w 9820800"/>
              <a:gd name="connsiteY75" fmla="*/ 2154108 h 5851323"/>
              <a:gd name="connsiteX76" fmla="*/ 8655983 w 9820800"/>
              <a:gd name="connsiteY76" fmla="*/ 1825147 h 5851323"/>
              <a:gd name="connsiteX77" fmla="*/ 8659493 w 9820800"/>
              <a:gd name="connsiteY77" fmla="*/ 1645979 h 5851323"/>
              <a:gd name="connsiteX78" fmla="*/ 8659006 w 9820800"/>
              <a:gd name="connsiteY78" fmla="*/ 1562706 h 5851323"/>
              <a:gd name="connsiteX79" fmla="*/ 8668464 w 9820800"/>
              <a:gd name="connsiteY79" fmla="*/ 1208678 h 5851323"/>
              <a:gd name="connsiteX80" fmla="*/ 8675027 w 9820800"/>
              <a:gd name="connsiteY80" fmla="*/ 1057960 h 5851323"/>
              <a:gd name="connsiteX81" fmla="*/ 8668464 w 9820800"/>
              <a:gd name="connsiteY81" fmla="*/ 749468 h 5851323"/>
              <a:gd name="connsiteX82" fmla="*/ 8667636 w 9820800"/>
              <a:gd name="connsiteY82" fmla="*/ 630709 h 5851323"/>
              <a:gd name="connsiteX83" fmla="*/ 8658270 w 9820800"/>
              <a:gd name="connsiteY83" fmla="*/ 509574 h 5851323"/>
              <a:gd name="connsiteX84" fmla="*/ 8668464 w 9820800"/>
              <a:gd name="connsiteY84" fmla="*/ 20136 h 5851323"/>
              <a:gd name="connsiteX85" fmla="*/ 8782522 w 9820800"/>
              <a:gd name="connsiteY85" fmla="*/ 21701 h 5851323"/>
              <a:gd name="connsiteX86" fmla="*/ 8857857 w 9820800"/>
              <a:gd name="connsiteY86" fmla="*/ 21349 h 5851323"/>
              <a:gd name="connsiteX87" fmla="*/ 8898625 w 9820800"/>
              <a:gd name="connsiteY87" fmla="*/ 19431 h 5851323"/>
              <a:gd name="connsiteX88" fmla="*/ 9082581 w 9820800"/>
              <a:gd name="connsiteY88" fmla="*/ 10671 h 5851323"/>
              <a:gd name="connsiteX89" fmla="*/ 9234974 w 9820800"/>
              <a:gd name="connsiteY89" fmla="*/ 20136 h 5851323"/>
              <a:gd name="connsiteX90" fmla="*/ 9239468 w 9820800"/>
              <a:gd name="connsiteY90" fmla="*/ 20446 h 5851323"/>
              <a:gd name="connsiteX91" fmla="*/ 9300110 w 9820800"/>
              <a:gd name="connsiteY91" fmla="*/ 21634 h 5851323"/>
              <a:gd name="connsiteX92" fmla="*/ 9493668 w 9820800"/>
              <a:gd name="connsiteY92" fmla="*/ 29799 h 5851323"/>
              <a:gd name="connsiteX93" fmla="*/ 9555527 w 9820800"/>
              <a:gd name="connsiteY93" fmla="*/ 31090 h 5851323"/>
              <a:gd name="connsiteX94" fmla="*/ 9560303 w 9820800"/>
              <a:gd name="connsiteY94" fmla="*/ 31063 h 5851323"/>
              <a:gd name="connsiteX95" fmla="*/ 9801483 w 9820800"/>
              <a:gd name="connsiteY95" fmla="*/ 20136 h 5851323"/>
              <a:gd name="connsiteX96" fmla="*/ 9801483 w 9820800"/>
              <a:gd name="connsiteY96" fmla="*/ 587395 h 5851323"/>
              <a:gd name="connsiteX97" fmla="*/ 9791426 w 9820800"/>
              <a:gd name="connsiteY97" fmla="*/ 722378 h 5851323"/>
              <a:gd name="connsiteX98" fmla="*/ 9794556 w 9820800"/>
              <a:gd name="connsiteY98" fmla="*/ 880464 h 5851323"/>
              <a:gd name="connsiteX99" fmla="*/ 9799485 w 9820800"/>
              <a:gd name="connsiteY99" fmla="*/ 974133 h 5851323"/>
              <a:gd name="connsiteX100" fmla="*/ 9800652 w 9820800"/>
              <a:gd name="connsiteY100" fmla="*/ 1048028 h 5851323"/>
              <a:gd name="connsiteX101" fmla="*/ 9801707 w 9820800"/>
              <a:gd name="connsiteY101" fmla="*/ 1075456 h 5851323"/>
              <a:gd name="connsiteX102" fmla="*/ 9801483 w 9820800"/>
              <a:gd name="connsiteY102" fmla="*/ 1208678 h 5851323"/>
              <a:gd name="connsiteX103" fmla="*/ 9801483 w 9820800"/>
              <a:gd name="connsiteY103" fmla="*/ 1721912 h 5851323"/>
              <a:gd name="connsiteX104" fmla="*/ 9800131 w 9820800"/>
              <a:gd name="connsiteY104" fmla="*/ 1747566 h 5851323"/>
              <a:gd name="connsiteX105" fmla="*/ 9801483 w 9820800"/>
              <a:gd name="connsiteY105" fmla="*/ 1775936 h 5851323"/>
              <a:gd name="connsiteX106" fmla="*/ 9813885 w 9820800"/>
              <a:gd name="connsiteY106" fmla="*/ 2149031 h 5851323"/>
              <a:gd name="connsiteX107" fmla="*/ 9803579 w 9820800"/>
              <a:gd name="connsiteY107" fmla="*/ 2265487 h 5851323"/>
              <a:gd name="connsiteX108" fmla="*/ 9813640 w 9820800"/>
              <a:gd name="connsiteY108" fmla="*/ 2411132 h 5851323"/>
              <a:gd name="connsiteX109" fmla="*/ 9801483 w 9820800"/>
              <a:gd name="connsiteY109" fmla="*/ 2910453 h 5851323"/>
              <a:gd name="connsiteX110" fmla="*/ 9795988 w 9820800"/>
              <a:gd name="connsiteY110" fmla="*/ 2967200 h 5851323"/>
              <a:gd name="connsiteX111" fmla="*/ 9801483 w 9820800"/>
              <a:gd name="connsiteY111" fmla="*/ 3018502 h 5851323"/>
              <a:gd name="connsiteX112" fmla="*/ 9809834 w 9820800"/>
              <a:gd name="connsiteY112" fmla="*/ 3324534 h 5851323"/>
              <a:gd name="connsiteX113" fmla="*/ 9802385 w 9820800"/>
              <a:gd name="connsiteY113" fmla="*/ 3483399 h 5851323"/>
              <a:gd name="connsiteX114" fmla="*/ 9803315 w 9820800"/>
              <a:gd name="connsiteY114" fmla="*/ 3544959 h 5851323"/>
              <a:gd name="connsiteX115" fmla="*/ 9807569 w 9820800"/>
              <a:gd name="connsiteY115" fmla="*/ 3716841 h 5851323"/>
              <a:gd name="connsiteX116" fmla="*/ 9808227 w 9820800"/>
              <a:gd name="connsiteY116" fmla="*/ 3829531 h 5851323"/>
              <a:gd name="connsiteX117" fmla="*/ 9809946 w 9820800"/>
              <a:gd name="connsiteY117" fmla="*/ 3864135 h 5851323"/>
              <a:gd name="connsiteX118" fmla="*/ 9801483 w 9820800"/>
              <a:gd name="connsiteY118" fmla="*/ 4261069 h 5851323"/>
              <a:gd name="connsiteX119" fmla="*/ 9800726 w 9820800"/>
              <a:gd name="connsiteY119" fmla="*/ 4272121 h 5851323"/>
              <a:gd name="connsiteX120" fmla="*/ 9799834 w 9820800"/>
              <a:gd name="connsiteY120" fmla="*/ 4412408 h 5851323"/>
              <a:gd name="connsiteX121" fmla="*/ 9801483 w 9820800"/>
              <a:gd name="connsiteY121" fmla="*/ 5422598 h 5851323"/>
              <a:gd name="connsiteX122" fmla="*/ 9726570 w 9820800"/>
              <a:gd name="connsiteY122" fmla="*/ 5420742 h 5851323"/>
              <a:gd name="connsiteX123" fmla="*/ 9717930 w 9820800"/>
              <a:gd name="connsiteY123" fmla="*/ 5420441 h 5851323"/>
              <a:gd name="connsiteX124" fmla="*/ 9712162 w 9820800"/>
              <a:gd name="connsiteY124" fmla="*/ 5420292 h 5851323"/>
              <a:gd name="connsiteX125" fmla="*/ 9346518 w 9820800"/>
              <a:gd name="connsiteY125" fmla="*/ 5420749 h 5851323"/>
              <a:gd name="connsiteX126" fmla="*/ 9274962 w 9820800"/>
              <a:gd name="connsiteY126" fmla="*/ 5422238 h 5851323"/>
              <a:gd name="connsiteX127" fmla="*/ 9268964 w 9820800"/>
              <a:gd name="connsiteY127" fmla="*/ 5422598 h 5851323"/>
              <a:gd name="connsiteX128" fmla="*/ 9131864 w 9820800"/>
              <a:gd name="connsiteY128" fmla="*/ 5425092 h 5851323"/>
              <a:gd name="connsiteX129" fmla="*/ 9129637 w 9820800"/>
              <a:gd name="connsiteY129" fmla="*/ 5509636 h 5851323"/>
              <a:gd name="connsiteX130" fmla="*/ 9130105 w 9820800"/>
              <a:gd name="connsiteY130" fmla="*/ 5592630 h 5851323"/>
              <a:gd name="connsiteX131" fmla="*/ 9141032 w 9820800"/>
              <a:gd name="connsiteY131" fmla="*/ 5833811 h 5851323"/>
              <a:gd name="connsiteX132" fmla="*/ 8900678 w 9820800"/>
              <a:gd name="connsiteY132" fmla="*/ 5844022 h 5851323"/>
              <a:gd name="connsiteX133" fmla="*/ 8651551 w 9820800"/>
              <a:gd name="connsiteY133" fmla="*/ 5835214 h 5851323"/>
              <a:gd name="connsiteX134" fmla="*/ 8498900 w 9820800"/>
              <a:gd name="connsiteY134" fmla="*/ 5840096 h 5851323"/>
              <a:gd name="connsiteX135" fmla="*/ 8249805 w 9820800"/>
              <a:gd name="connsiteY135" fmla="*/ 5833811 h 5851323"/>
              <a:gd name="connsiteX136" fmla="*/ 8178608 w 9820800"/>
              <a:gd name="connsiteY136" fmla="*/ 5833230 h 5851323"/>
              <a:gd name="connsiteX137" fmla="*/ 8166252 w 9820800"/>
              <a:gd name="connsiteY137" fmla="*/ 5833811 h 5851323"/>
              <a:gd name="connsiteX138" fmla="*/ 7869560 w 9820800"/>
              <a:gd name="connsiteY138" fmla="*/ 5841994 h 5851323"/>
              <a:gd name="connsiteX139" fmla="*/ 7494103 w 9820800"/>
              <a:gd name="connsiteY139" fmla="*/ 5834305 h 5851323"/>
              <a:gd name="connsiteX140" fmla="*/ 7386428 w 9820800"/>
              <a:gd name="connsiteY140" fmla="*/ 5833811 h 5851323"/>
              <a:gd name="connsiteX141" fmla="*/ 6851532 w 9820800"/>
              <a:gd name="connsiteY141" fmla="*/ 5846342 h 5851323"/>
              <a:gd name="connsiteX142" fmla="*/ 6754268 w 9820800"/>
              <a:gd name="connsiteY142" fmla="*/ 5838789 h 5851323"/>
              <a:gd name="connsiteX143" fmla="*/ 6628792 w 9820800"/>
              <a:gd name="connsiteY143" fmla="*/ 5840213 h 5851323"/>
              <a:gd name="connsiteX144" fmla="*/ 6244543 w 9820800"/>
              <a:gd name="connsiteY144" fmla="*/ 5833811 h 5851323"/>
              <a:gd name="connsiteX145" fmla="*/ 6100271 w 9820800"/>
              <a:gd name="connsiteY145" fmla="*/ 5829497 h 5851323"/>
              <a:gd name="connsiteX146" fmla="*/ 6051462 w 9820800"/>
              <a:gd name="connsiteY146" fmla="*/ 5829951 h 5851323"/>
              <a:gd name="connsiteX147" fmla="*/ 5993886 w 9820800"/>
              <a:gd name="connsiteY147" fmla="*/ 5833811 h 5851323"/>
              <a:gd name="connsiteX148" fmla="*/ 5795615 w 9820800"/>
              <a:gd name="connsiteY148" fmla="*/ 5836184 h 5851323"/>
              <a:gd name="connsiteX149" fmla="*/ 5717626 w 9820800"/>
              <a:gd name="connsiteY149" fmla="*/ 5834002 h 5851323"/>
              <a:gd name="connsiteX150" fmla="*/ 5548272 w 9820800"/>
              <a:gd name="connsiteY150" fmla="*/ 5833811 h 5851323"/>
              <a:gd name="connsiteX151" fmla="*/ 5102658 w 9820800"/>
              <a:gd name="connsiteY151" fmla="*/ 5833811 h 5851323"/>
              <a:gd name="connsiteX152" fmla="*/ 5101881 w 9820800"/>
              <a:gd name="connsiteY152" fmla="*/ 5833793 h 5851323"/>
              <a:gd name="connsiteX153" fmla="*/ 5019106 w 9820800"/>
              <a:gd name="connsiteY153" fmla="*/ 5833811 h 5851323"/>
              <a:gd name="connsiteX154" fmla="*/ 4920949 w 9820800"/>
              <a:gd name="connsiteY154" fmla="*/ 5830590 h 5851323"/>
              <a:gd name="connsiteX155" fmla="*/ 4734658 w 9820800"/>
              <a:gd name="connsiteY155" fmla="*/ 5837959 h 5851323"/>
              <a:gd name="connsiteX156" fmla="*/ 4521677 w 9820800"/>
              <a:gd name="connsiteY156" fmla="*/ 5843877 h 5851323"/>
              <a:gd name="connsiteX157" fmla="*/ 4439790 w 9820800"/>
              <a:gd name="connsiteY157" fmla="*/ 5839732 h 5851323"/>
              <a:gd name="connsiteX158" fmla="*/ 4343025 w 9820800"/>
              <a:gd name="connsiteY158" fmla="*/ 5838057 h 5851323"/>
              <a:gd name="connsiteX159" fmla="*/ 4127879 w 9820800"/>
              <a:gd name="connsiteY159" fmla="*/ 5833811 h 5851323"/>
              <a:gd name="connsiteX160" fmla="*/ 3884273 w 9820800"/>
              <a:gd name="connsiteY160" fmla="*/ 5832708 h 5851323"/>
              <a:gd name="connsiteX161" fmla="*/ 3881630 w 9820800"/>
              <a:gd name="connsiteY161" fmla="*/ 5832678 h 5851323"/>
              <a:gd name="connsiteX162" fmla="*/ 3828973 w 9820800"/>
              <a:gd name="connsiteY162" fmla="*/ 5835096 h 5851323"/>
              <a:gd name="connsiteX163" fmla="*/ 3626564 w 9820800"/>
              <a:gd name="connsiteY163" fmla="*/ 5833811 h 5851323"/>
              <a:gd name="connsiteX164" fmla="*/ 3613006 w 9820800"/>
              <a:gd name="connsiteY164" fmla="*/ 5833524 h 5851323"/>
              <a:gd name="connsiteX165" fmla="*/ 3598713 w 9820800"/>
              <a:gd name="connsiteY165" fmla="*/ 5833811 h 5851323"/>
              <a:gd name="connsiteX166" fmla="*/ 3366807 w 9820800"/>
              <a:gd name="connsiteY166" fmla="*/ 5832964 h 5851323"/>
              <a:gd name="connsiteX167" fmla="*/ 3297785 w 9820800"/>
              <a:gd name="connsiteY167" fmla="*/ 5831355 h 5851323"/>
              <a:gd name="connsiteX168" fmla="*/ 3248647 w 9820800"/>
              <a:gd name="connsiteY168" fmla="*/ 5832102 h 5851323"/>
              <a:gd name="connsiteX169" fmla="*/ 3142911 w 9820800"/>
              <a:gd name="connsiteY169" fmla="*/ 5834435 h 5851323"/>
              <a:gd name="connsiteX170" fmla="*/ 3003043 w 9820800"/>
              <a:gd name="connsiteY170" fmla="*/ 5843011 h 5851323"/>
              <a:gd name="connsiteX171" fmla="*/ 2607675 w 9820800"/>
              <a:gd name="connsiteY171" fmla="*/ 5849403 h 5851323"/>
              <a:gd name="connsiteX172" fmla="*/ 2466279 w 9820800"/>
              <a:gd name="connsiteY172" fmla="*/ 5834788 h 5851323"/>
              <a:gd name="connsiteX173" fmla="*/ 2358298 w 9820800"/>
              <a:gd name="connsiteY173" fmla="*/ 5836065 h 5851323"/>
              <a:gd name="connsiteX174" fmla="*/ 2150469 w 9820800"/>
              <a:gd name="connsiteY174" fmla="*/ 5833811 h 5851323"/>
              <a:gd name="connsiteX175" fmla="*/ 1785841 w 9820800"/>
              <a:gd name="connsiteY175" fmla="*/ 5840600 h 5851323"/>
              <a:gd name="connsiteX176" fmla="*/ 1713736 w 9820800"/>
              <a:gd name="connsiteY176" fmla="*/ 5834555 h 5851323"/>
              <a:gd name="connsiteX177" fmla="*/ 1675934 w 9820800"/>
              <a:gd name="connsiteY177" fmla="*/ 5833595 h 5851323"/>
              <a:gd name="connsiteX178" fmla="*/ 1398496 w 9820800"/>
              <a:gd name="connsiteY178" fmla="*/ 5833811 h 5851323"/>
              <a:gd name="connsiteX179" fmla="*/ 785777 w 9820800"/>
              <a:gd name="connsiteY179" fmla="*/ 5833811 h 5851323"/>
              <a:gd name="connsiteX180" fmla="*/ 782896 w 9820800"/>
              <a:gd name="connsiteY180" fmla="*/ 5510304 h 5851323"/>
              <a:gd name="connsiteX181" fmla="*/ 787768 w 9820800"/>
              <a:gd name="connsiteY181" fmla="*/ 5408255 h 5851323"/>
              <a:gd name="connsiteX182" fmla="*/ 695399 w 9820800"/>
              <a:gd name="connsiteY182" fmla="*/ 5410083 h 5851323"/>
              <a:gd name="connsiteX183" fmla="*/ 623843 w 9820800"/>
              <a:gd name="connsiteY183" fmla="*/ 5411572 h 5851323"/>
              <a:gd name="connsiteX184" fmla="*/ 617844 w 9820800"/>
              <a:gd name="connsiteY184" fmla="*/ 5411932 h 5851323"/>
              <a:gd name="connsiteX185" fmla="*/ 445819 w 9820800"/>
              <a:gd name="connsiteY185" fmla="*/ 5415061 h 5851323"/>
              <a:gd name="connsiteX186" fmla="*/ 437169 w 9820800"/>
              <a:gd name="connsiteY186" fmla="*/ 5414616 h 5851323"/>
              <a:gd name="connsiteX187" fmla="*/ 378301 w 9820800"/>
              <a:gd name="connsiteY187" fmla="*/ 5415003 h 5851323"/>
              <a:gd name="connsiteX188" fmla="*/ 17344 w 9820800"/>
              <a:gd name="connsiteY188" fmla="*/ 5411932 h 5851323"/>
              <a:gd name="connsiteX189" fmla="*/ 17344 w 9820800"/>
              <a:gd name="connsiteY189" fmla="*/ 4682600 h 5851323"/>
              <a:gd name="connsiteX190" fmla="*/ 17344 w 9820800"/>
              <a:gd name="connsiteY190" fmla="*/ 4115341 h 5851323"/>
              <a:gd name="connsiteX191" fmla="*/ 15916 w 9820800"/>
              <a:gd name="connsiteY191" fmla="*/ 3506299 h 5851323"/>
              <a:gd name="connsiteX192" fmla="*/ 16404 w 9820800"/>
              <a:gd name="connsiteY192" fmla="*/ 3446764 h 5851323"/>
              <a:gd name="connsiteX193" fmla="*/ 9103 w 9820800"/>
              <a:gd name="connsiteY193" fmla="*/ 3079673 h 5851323"/>
              <a:gd name="connsiteX194" fmla="*/ 17344 w 9820800"/>
              <a:gd name="connsiteY194" fmla="*/ 2710701 h 5851323"/>
              <a:gd name="connsiteX195" fmla="*/ 27942 w 9820800"/>
              <a:gd name="connsiteY195" fmla="*/ 2386694 h 5851323"/>
              <a:gd name="connsiteX196" fmla="*/ 26459 w 9820800"/>
              <a:gd name="connsiteY196" fmla="*/ 2267424 h 5851323"/>
              <a:gd name="connsiteX197" fmla="*/ 17344 w 9820800"/>
              <a:gd name="connsiteY197" fmla="*/ 2143442 h 5851323"/>
              <a:gd name="connsiteX198" fmla="*/ 4863 w 9820800"/>
              <a:gd name="connsiteY198" fmla="*/ 1814481 h 5851323"/>
              <a:gd name="connsiteX199" fmla="*/ 8373 w 9820800"/>
              <a:gd name="connsiteY199" fmla="*/ 1635313 h 5851323"/>
              <a:gd name="connsiteX200" fmla="*/ 7886 w 9820800"/>
              <a:gd name="connsiteY200" fmla="*/ 1552040 h 5851323"/>
              <a:gd name="connsiteX201" fmla="*/ 17344 w 9820800"/>
              <a:gd name="connsiteY201" fmla="*/ 1198012 h 5851323"/>
              <a:gd name="connsiteX202" fmla="*/ 23907 w 9820800"/>
              <a:gd name="connsiteY202" fmla="*/ 1047294 h 5851323"/>
              <a:gd name="connsiteX203" fmla="*/ 17344 w 9820800"/>
              <a:gd name="connsiteY203" fmla="*/ 738802 h 5851323"/>
              <a:gd name="connsiteX204" fmla="*/ 16516 w 9820800"/>
              <a:gd name="connsiteY204" fmla="*/ 620043 h 5851323"/>
              <a:gd name="connsiteX205" fmla="*/ 7150 w 9820800"/>
              <a:gd name="connsiteY205" fmla="*/ 498908 h 5851323"/>
              <a:gd name="connsiteX206" fmla="*/ 17344 w 9820800"/>
              <a:gd name="connsiteY206" fmla="*/ 9470 h 5851323"/>
              <a:gd name="connsiteX207" fmla="*/ 131402 w 9820800"/>
              <a:gd name="connsiteY207" fmla="*/ 11035 h 5851323"/>
              <a:gd name="connsiteX208" fmla="*/ 206737 w 9820800"/>
              <a:gd name="connsiteY208" fmla="*/ 10683 h 5851323"/>
              <a:gd name="connsiteX209" fmla="*/ 247506 w 9820800"/>
              <a:gd name="connsiteY209" fmla="*/ 8765 h 5851323"/>
              <a:gd name="connsiteX210" fmla="*/ 431461 w 9820800"/>
              <a:gd name="connsiteY210" fmla="*/ 5 h 5851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Lst>
            <a:rect l="l" t="t" r="r" b="b"/>
            <a:pathLst>
              <a:path w="9820800" h="5851323">
                <a:moveTo>
                  <a:pt x="431461" y="5"/>
                </a:moveTo>
                <a:cubicBezTo>
                  <a:pt x="475520" y="130"/>
                  <a:pt x="524470" y="2626"/>
                  <a:pt x="583854" y="9470"/>
                </a:cubicBezTo>
                <a:lnTo>
                  <a:pt x="588349" y="9780"/>
                </a:lnTo>
                <a:lnTo>
                  <a:pt x="648990" y="10968"/>
                </a:lnTo>
                <a:cubicBezTo>
                  <a:pt x="720684" y="13161"/>
                  <a:pt x="779845" y="17053"/>
                  <a:pt x="842548" y="19133"/>
                </a:cubicBezTo>
                <a:lnTo>
                  <a:pt x="904407" y="20424"/>
                </a:lnTo>
                <a:lnTo>
                  <a:pt x="909183" y="20397"/>
                </a:lnTo>
                <a:cubicBezTo>
                  <a:pt x="1005451" y="17195"/>
                  <a:pt x="1087694" y="10351"/>
                  <a:pt x="1150363" y="9470"/>
                </a:cubicBezTo>
                <a:cubicBezTo>
                  <a:pt x="1159197" y="259225"/>
                  <a:pt x="1177381" y="443513"/>
                  <a:pt x="1150363" y="576729"/>
                </a:cubicBezTo>
                <a:cubicBezTo>
                  <a:pt x="1143609" y="610033"/>
                  <a:pt x="1140827" y="657385"/>
                  <a:pt x="1140306" y="711712"/>
                </a:cubicBezTo>
                <a:lnTo>
                  <a:pt x="1143436" y="869798"/>
                </a:lnTo>
                <a:lnTo>
                  <a:pt x="1148365" y="963466"/>
                </a:lnTo>
                <a:lnTo>
                  <a:pt x="1149532" y="1037362"/>
                </a:lnTo>
                <a:lnTo>
                  <a:pt x="1150587" y="1064790"/>
                </a:lnTo>
                <a:cubicBezTo>
                  <a:pt x="1152251" y="1118725"/>
                  <a:pt x="1152747" y="1165490"/>
                  <a:pt x="1150363" y="1198012"/>
                </a:cubicBezTo>
                <a:cubicBezTo>
                  <a:pt x="1140826" y="1328099"/>
                  <a:pt x="1164442" y="1560057"/>
                  <a:pt x="1150363" y="1711246"/>
                </a:cubicBezTo>
                <a:lnTo>
                  <a:pt x="1149011" y="1736900"/>
                </a:lnTo>
                <a:lnTo>
                  <a:pt x="1150363" y="1765270"/>
                </a:lnTo>
                <a:cubicBezTo>
                  <a:pt x="1166830" y="1988871"/>
                  <a:pt x="1171016" y="2029936"/>
                  <a:pt x="1162765" y="2138365"/>
                </a:cubicBezTo>
                <a:lnTo>
                  <a:pt x="1152459" y="2254821"/>
                </a:lnTo>
                <a:lnTo>
                  <a:pt x="1162520" y="2400466"/>
                </a:lnTo>
                <a:cubicBezTo>
                  <a:pt x="1172672" y="2579988"/>
                  <a:pt x="1174762" y="2764195"/>
                  <a:pt x="1150363" y="2899787"/>
                </a:cubicBezTo>
                <a:lnTo>
                  <a:pt x="1144868" y="2956534"/>
                </a:lnTo>
                <a:lnTo>
                  <a:pt x="1150363" y="3007836"/>
                </a:lnTo>
                <a:cubicBezTo>
                  <a:pt x="1166856" y="3101344"/>
                  <a:pt x="1164177" y="3202336"/>
                  <a:pt x="1158714" y="3313868"/>
                </a:cubicBezTo>
                <a:lnTo>
                  <a:pt x="1151265" y="3472733"/>
                </a:lnTo>
                <a:lnTo>
                  <a:pt x="1152195" y="3534293"/>
                </a:lnTo>
                <a:cubicBezTo>
                  <a:pt x="1153513" y="3583977"/>
                  <a:pt x="1155235" y="3642096"/>
                  <a:pt x="1156449" y="3706175"/>
                </a:cubicBezTo>
                <a:lnTo>
                  <a:pt x="1157107" y="3818865"/>
                </a:lnTo>
                <a:lnTo>
                  <a:pt x="1158826" y="3853469"/>
                </a:lnTo>
                <a:cubicBezTo>
                  <a:pt x="1166904" y="3996532"/>
                  <a:pt x="1171389" y="4075567"/>
                  <a:pt x="1150363" y="4250403"/>
                </a:cubicBezTo>
                <a:lnTo>
                  <a:pt x="1149606" y="4261455"/>
                </a:lnTo>
                <a:lnTo>
                  <a:pt x="1148714" y="4401742"/>
                </a:lnTo>
                <a:cubicBezTo>
                  <a:pt x="1150534" y="4472551"/>
                  <a:pt x="1153505" y="4547548"/>
                  <a:pt x="1156449" y="4626100"/>
                </a:cubicBezTo>
                <a:lnTo>
                  <a:pt x="1158142" y="4681089"/>
                </a:lnTo>
                <a:lnTo>
                  <a:pt x="1190966" y="4680123"/>
                </a:lnTo>
                <a:cubicBezTo>
                  <a:pt x="1302062" y="4680068"/>
                  <a:pt x="1408065" y="4686903"/>
                  <a:pt x="1565601" y="4700792"/>
                </a:cubicBezTo>
                <a:cubicBezTo>
                  <a:pt x="1801905" y="4721625"/>
                  <a:pt x="1976341" y="4699121"/>
                  <a:pt x="2193586" y="4695633"/>
                </a:cubicBezTo>
                <a:lnTo>
                  <a:pt x="2305236" y="4698080"/>
                </a:lnTo>
                <a:lnTo>
                  <a:pt x="2434363" y="4690004"/>
                </a:lnTo>
                <a:cubicBezTo>
                  <a:pt x="2579955" y="4685003"/>
                  <a:pt x="2665317" y="4695171"/>
                  <a:pt x="2874591" y="4700792"/>
                </a:cubicBezTo>
                <a:cubicBezTo>
                  <a:pt x="2944348" y="4702665"/>
                  <a:pt x="3007020" y="4702786"/>
                  <a:pt x="3067024" y="4702116"/>
                </a:cubicBezTo>
                <a:lnTo>
                  <a:pt x="3237040" y="4698828"/>
                </a:lnTo>
                <a:lnTo>
                  <a:pt x="3362754" y="4690083"/>
                </a:lnTo>
                <a:cubicBezTo>
                  <a:pt x="3499448" y="4682847"/>
                  <a:pt x="3601367" y="4686124"/>
                  <a:pt x="3821520" y="4700792"/>
                </a:cubicBezTo>
                <a:cubicBezTo>
                  <a:pt x="4078365" y="4717904"/>
                  <a:pt x="4200597" y="4675874"/>
                  <a:pt x="4474055" y="4690646"/>
                </a:cubicBezTo>
                <a:lnTo>
                  <a:pt x="4574182" y="4698627"/>
                </a:lnTo>
                <a:lnTo>
                  <a:pt x="4715938" y="4693185"/>
                </a:lnTo>
                <a:cubicBezTo>
                  <a:pt x="4889469" y="4690652"/>
                  <a:pt x="5012704" y="4700805"/>
                  <a:pt x="5297614" y="4700792"/>
                </a:cubicBezTo>
                <a:cubicBezTo>
                  <a:pt x="5428249" y="4692762"/>
                  <a:pt x="5533047" y="4686983"/>
                  <a:pt x="5618934" y="4686102"/>
                </a:cubicBezTo>
                <a:lnTo>
                  <a:pt x="5730920" y="4688700"/>
                </a:lnTo>
                <a:lnTo>
                  <a:pt x="5734081" y="4688574"/>
                </a:lnTo>
                <a:cubicBezTo>
                  <a:pt x="5849586" y="4684505"/>
                  <a:pt x="5949572" y="4684510"/>
                  <a:pt x="6077438" y="4700792"/>
                </a:cubicBezTo>
                <a:cubicBezTo>
                  <a:pt x="6141371" y="4708933"/>
                  <a:pt x="6194715" y="4714153"/>
                  <a:pt x="6240385" y="4717118"/>
                </a:cubicBezTo>
                <a:lnTo>
                  <a:pt x="6289748" y="4718294"/>
                </a:lnTo>
                <a:lnTo>
                  <a:pt x="6401688" y="4716505"/>
                </a:lnTo>
                <a:lnTo>
                  <a:pt x="6445685" y="4713135"/>
                </a:lnTo>
                <a:cubicBezTo>
                  <a:pt x="6472338" y="4709728"/>
                  <a:pt x="6497154" y="4705393"/>
                  <a:pt x="6523052" y="4700792"/>
                </a:cubicBezTo>
                <a:cubicBezTo>
                  <a:pt x="6600746" y="4686990"/>
                  <a:pt x="6924214" y="4673601"/>
                  <a:pt x="7173593" y="4682986"/>
                </a:cubicBezTo>
                <a:lnTo>
                  <a:pt x="7342257" y="4697096"/>
                </a:lnTo>
                <a:lnTo>
                  <a:pt x="7431459" y="4688726"/>
                </a:lnTo>
                <a:cubicBezTo>
                  <a:pt x="7562065" y="4682462"/>
                  <a:pt x="7697950" y="4691823"/>
                  <a:pt x="7832042" y="4700792"/>
                </a:cubicBezTo>
                <a:lnTo>
                  <a:pt x="7982141" y="4702659"/>
                </a:lnTo>
                <a:lnTo>
                  <a:pt x="8010019" y="4702141"/>
                </a:lnTo>
                <a:lnTo>
                  <a:pt x="8176860" y="4697058"/>
                </a:lnTo>
                <a:cubicBezTo>
                  <a:pt x="8305125" y="4692824"/>
                  <a:pt x="8434495" y="4689834"/>
                  <a:pt x="8528313" y="4700792"/>
                </a:cubicBezTo>
                <a:lnTo>
                  <a:pt x="8667505" y="4709349"/>
                </a:lnTo>
                <a:lnTo>
                  <a:pt x="8668464" y="4693266"/>
                </a:lnTo>
                <a:cubicBezTo>
                  <a:pt x="8649798" y="4386180"/>
                  <a:pt x="8641268" y="4244154"/>
                  <a:pt x="8668464" y="4126007"/>
                </a:cubicBezTo>
                <a:cubicBezTo>
                  <a:pt x="8649242" y="3974867"/>
                  <a:pt x="8661754" y="3716804"/>
                  <a:pt x="8667035" y="3516965"/>
                </a:cubicBezTo>
                <a:lnTo>
                  <a:pt x="8667523" y="3457430"/>
                </a:lnTo>
                <a:lnTo>
                  <a:pt x="8660222" y="3090339"/>
                </a:lnTo>
                <a:cubicBezTo>
                  <a:pt x="8659750" y="2952247"/>
                  <a:pt x="8662025" y="2821724"/>
                  <a:pt x="8668464" y="2721367"/>
                </a:cubicBezTo>
                <a:lnTo>
                  <a:pt x="8679062" y="2397360"/>
                </a:lnTo>
                <a:lnTo>
                  <a:pt x="8677579" y="2278090"/>
                </a:lnTo>
                <a:cubicBezTo>
                  <a:pt x="8675931" y="2238032"/>
                  <a:pt x="8673019" y="2197787"/>
                  <a:pt x="8668464" y="2154108"/>
                </a:cubicBezTo>
                <a:cubicBezTo>
                  <a:pt x="8659355" y="2066750"/>
                  <a:pt x="8655589" y="1947398"/>
                  <a:pt x="8655983" y="1825147"/>
                </a:cubicBezTo>
                <a:lnTo>
                  <a:pt x="8659493" y="1645979"/>
                </a:lnTo>
                <a:lnTo>
                  <a:pt x="8659006" y="1562706"/>
                </a:lnTo>
                <a:cubicBezTo>
                  <a:pt x="8659987" y="1422815"/>
                  <a:pt x="8664120" y="1295474"/>
                  <a:pt x="8668464" y="1208678"/>
                </a:cubicBezTo>
                <a:lnTo>
                  <a:pt x="8675027" y="1057960"/>
                </a:lnTo>
                <a:lnTo>
                  <a:pt x="8668464" y="749468"/>
                </a:lnTo>
                <a:lnTo>
                  <a:pt x="8667636" y="630709"/>
                </a:lnTo>
                <a:lnTo>
                  <a:pt x="8658270" y="509574"/>
                </a:lnTo>
                <a:cubicBezTo>
                  <a:pt x="8655769" y="354982"/>
                  <a:pt x="8672054" y="147072"/>
                  <a:pt x="8668464" y="20136"/>
                </a:cubicBezTo>
                <a:cubicBezTo>
                  <a:pt x="8702834" y="21213"/>
                  <a:pt x="8741078" y="21639"/>
                  <a:pt x="8782522" y="21701"/>
                </a:cubicBezTo>
                <a:lnTo>
                  <a:pt x="8857857" y="21349"/>
                </a:lnTo>
                <a:lnTo>
                  <a:pt x="8898625" y="19431"/>
                </a:lnTo>
                <a:cubicBezTo>
                  <a:pt x="8961409" y="15628"/>
                  <a:pt x="9016492" y="10483"/>
                  <a:pt x="9082581" y="10671"/>
                </a:cubicBezTo>
                <a:cubicBezTo>
                  <a:pt x="9126640" y="10796"/>
                  <a:pt x="9175590" y="13292"/>
                  <a:pt x="9234974" y="20136"/>
                </a:cubicBezTo>
                <a:lnTo>
                  <a:pt x="9239468" y="20446"/>
                </a:lnTo>
                <a:lnTo>
                  <a:pt x="9300110" y="21634"/>
                </a:lnTo>
                <a:cubicBezTo>
                  <a:pt x="9371804" y="23827"/>
                  <a:pt x="9430965" y="27719"/>
                  <a:pt x="9493668" y="29799"/>
                </a:cubicBezTo>
                <a:lnTo>
                  <a:pt x="9555527" y="31090"/>
                </a:lnTo>
                <a:lnTo>
                  <a:pt x="9560303" y="31063"/>
                </a:lnTo>
                <a:cubicBezTo>
                  <a:pt x="9656570" y="27862"/>
                  <a:pt x="9738814" y="21017"/>
                  <a:pt x="9801483" y="20136"/>
                </a:cubicBezTo>
                <a:cubicBezTo>
                  <a:pt x="9810317" y="269891"/>
                  <a:pt x="9828501" y="454179"/>
                  <a:pt x="9801483" y="587395"/>
                </a:cubicBezTo>
                <a:cubicBezTo>
                  <a:pt x="9794728" y="620699"/>
                  <a:pt x="9791947" y="668051"/>
                  <a:pt x="9791426" y="722378"/>
                </a:cubicBezTo>
                <a:lnTo>
                  <a:pt x="9794556" y="880464"/>
                </a:lnTo>
                <a:lnTo>
                  <a:pt x="9799485" y="974133"/>
                </a:lnTo>
                <a:lnTo>
                  <a:pt x="9800652" y="1048028"/>
                </a:lnTo>
                <a:lnTo>
                  <a:pt x="9801707" y="1075456"/>
                </a:lnTo>
                <a:cubicBezTo>
                  <a:pt x="9803371" y="1129391"/>
                  <a:pt x="9803867" y="1176156"/>
                  <a:pt x="9801483" y="1208678"/>
                </a:cubicBezTo>
                <a:cubicBezTo>
                  <a:pt x="9791946" y="1338765"/>
                  <a:pt x="9815562" y="1570723"/>
                  <a:pt x="9801483" y="1721912"/>
                </a:cubicBezTo>
                <a:lnTo>
                  <a:pt x="9800131" y="1747566"/>
                </a:lnTo>
                <a:lnTo>
                  <a:pt x="9801483" y="1775936"/>
                </a:lnTo>
                <a:cubicBezTo>
                  <a:pt x="9817950" y="1999537"/>
                  <a:pt x="9822135" y="2040602"/>
                  <a:pt x="9813885" y="2149031"/>
                </a:cubicBezTo>
                <a:lnTo>
                  <a:pt x="9803579" y="2265487"/>
                </a:lnTo>
                <a:lnTo>
                  <a:pt x="9813640" y="2411132"/>
                </a:lnTo>
                <a:cubicBezTo>
                  <a:pt x="9823792" y="2590654"/>
                  <a:pt x="9825882" y="2774861"/>
                  <a:pt x="9801483" y="2910453"/>
                </a:cubicBezTo>
                <a:lnTo>
                  <a:pt x="9795988" y="2967200"/>
                </a:lnTo>
                <a:lnTo>
                  <a:pt x="9801483" y="3018502"/>
                </a:lnTo>
                <a:cubicBezTo>
                  <a:pt x="9817976" y="3112010"/>
                  <a:pt x="9815297" y="3213002"/>
                  <a:pt x="9809834" y="3324534"/>
                </a:cubicBezTo>
                <a:lnTo>
                  <a:pt x="9802385" y="3483399"/>
                </a:lnTo>
                <a:lnTo>
                  <a:pt x="9803315" y="3544959"/>
                </a:lnTo>
                <a:cubicBezTo>
                  <a:pt x="9804633" y="3594643"/>
                  <a:pt x="9806355" y="3652762"/>
                  <a:pt x="9807569" y="3716841"/>
                </a:cubicBezTo>
                <a:lnTo>
                  <a:pt x="9808227" y="3829531"/>
                </a:lnTo>
                <a:lnTo>
                  <a:pt x="9809946" y="3864135"/>
                </a:lnTo>
                <a:cubicBezTo>
                  <a:pt x="9818024" y="4007198"/>
                  <a:pt x="9822508" y="4086233"/>
                  <a:pt x="9801483" y="4261069"/>
                </a:cubicBezTo>
                <a:lnTo>
                  <a:pt x="9800726" y="4272121"/>
                </a:lnTo>
                <a:lnTo>
                  <a:pt x="9799834" y="4412408"/>
                </a:lnTo>
                <a:cubicBezTo>
                  <a:pt x="9807116" y="4695642"/>
                  <a:pt x="9832809" y="5045900"/>
                  <a:pt x="9801483" y="5422598"/>
                </a:cubicBezTo>
                <a:cubicBezTo>
                  <a:pt x="9774395" y="5422099"/>
                  <a:pt x="9749639" y="5421454"/>
                  <a:pt x="9726570" y="5420742"/>
                </a:cubicBezTo>
                <a:lnTo>
                  <a:pt x="9717930" y="5420441"/>
                </a:lnTo>
                <a:lnTo>
                  <a:pt x="9712162" y="5420292"/>
                </a:lnTo>
                <a:cubicBezTo>
                  <a:pt x="9553699" y="5416491"/>
                  <a:pt x="9504234" y="5417428"/>
                  <a:pt x="9346518" y="5420749"/>
                </a:cubicBezTo>
                <a:lnTo>
                  <a:pt x="9274962" y="5422238"/>
                </a:lnTo>
                <a:lnTo>
                  <a:pt x="9268964" y="5422598"/>
                </a:lnTo>
                <a:lnTo>
                  <a:pt x="9131864" y="5425092"/>
                </a:lnTo>
                <a:lnTo>
                  <a:pt x="9129637" y="5509636"/>
                </a:lnTo>
                <a:lnTo>
                  <a:pt x="9130105" y="5592630"/>
                </a:lnTo>
                <a:cubicBezTo>
                  <a:pt x="9133307" y="5688898"/>
                  <a:pt x="9140151" y="5771141"/>
                  <a:pt x="9141032" y="5833811"/>
                </a:cubicBezTo>
                <a:cubicBezTo>
                  <a:pt x="9053200" y="5840745"/>
                  <a:pt x="8980977" y="5844085"/>
                  <a:pt x="8900678" y="5844022"/>
                </a:cubicBezTo>
                <a:lnTo>
                  <a:pt x="8651551" y="5835214"/>
                </a:lnTo>
                <a:lnTo>
                  <a:pt x="8498900" y="5840096"/>
                </a:lnTo>
                <a:cubicBezTo>
                  <a:pt x="8429561" y="5839239"/>
                  <a:pt x="8351459" y="5836288"/>
                  <a:pt x="8249805" y="5833811"/>
                </a:cubicBezTo>
                <a:lnTo>
                  <a:pt x="8178608" y="5833230"/>
                </a:lnTo>
                <a:lnTo>
                  <a:pt x="8166252" y="5833811"/>
                </a:lnTo>
                <a:cubicBezTo>
                  <a:pt x="8106447" y="5838255"/>
                  <a:pt x="7996577" y="5841488"/>
                  <a:pt x="7869560" y="5841994"/>
                </a:cubicBezTo>
                <a:lnTo>
                  <a:pt x="7494103" y="5834305"/>
                </a:lnTo>
                <a:lnTo>
                  <a:pt x="7386428" y="5833811"/>
                </a:lnTo>
                <a:cubicBezTo>
                  <a:pt x="7230372" y="5830989"/>
                  <a:pt x="7025872" y="5849814"/>
                  <a:pt x="6851532" y="5846342"/>
                </a:cubicBezTo>
                <a:lnTo>
                  <a:pt x="6754268" y="5838789"/>
                </a:lnTo>
                <a:lnTo>
                  <a:pt x="6628792" y="5840213"/>
                </a:lnTo>
                <a:cubicBezTo>
                  <a:pt x="6478392" y="5841004"/>
                  <a:pt x="6329880" y="5839660"/>
                  <a:pt x="6244543" y="5833811"/>
                </a:cubicBezTo>
                <a:cubicBezTo>
                  <a:pt x="6201875" y="5830886"/>
                  <a:pt x="6153256" y="5829700"/>
                  <a:pt x="6100271" y="5829497"/>
                </a:cubicBezTo>
                <a:lnTo>
                  <a:pt x="6051462" y="5829951"/>
                </a:lnTo>
                <a:lnTo>
                  <a:pt x="5993886" y="5833811"/>
                </a:lnTo>
                <a:cubicBezTo>
                  <a:pt x="5923604" y="5839839"/>
                  <a:pt x="5863699" y="5838407"/>
                  <a:pt x="5795615" y="5836184"/>
                </a:cubicBezTo>
                <a:lnTo>
                  <a:pt x="5717626" y="5834002"/>
                </a:lnTo>
                <a:lnTo>
                  <a:pt x="5548272" y="5833811"/>
                </a:lnTo>
                <a:cubicBezTo>
                  <a:pt x="5342279" y="5839538"/>
                  <a:pt x="5288771" y="5853008"/>
                  <a:pt x="5102658" y="5833811"/>
                </a:cubicBezTo>
                <a:lnTo>
                  <a:pt x="5101881" y="5833793"/>
                </a:lnTo>
                <a:lnTo>
                  <a:pt x="5019106" y="5833811"/>
                </a:lnTo>
                <a:lnTo>
                  <a:pt x="4920949" y="5830590"/>
                </a:lnTo>
                <a:lnTo>
                  <a:pt x="4734658" y="5837959"/>
                </a:lnTo>
                <a:cubicBezTo>
                  <a:pt x="4664096" y="5841050"/>
                  <a:pt x="4591708" y="5843796"/>
                  <a:pt x="4521677" y="5843877"/>
                </a:cubicBezTo>
                <a:lnTo>
                  <a:pt x="4439790" y="5839732"/>
                </a:lnTo>
                <a:lnTo>
                  <a:pt x="4343025" y="5838057"/>
                </a:lnTo>
                <a:cubicBezTo>
                  <a:pt x="4263112" y="5835273"/>
                  <a:pt x="4185752" y="5831073"/>
                  <a:pt x="4127879" y="5833811"/>
                </a:cubicBezTo>
                <a:cubicBezTo>
                  <a:pt x="4070006" y="5836548"/>
                  <a:pt x="3980636" y="5834444"/>
                  <a:pt x="3884273" y="5832708"/>
                </a:cubicBezTo>
                <a:lnTo>
                  <a:pt x="3881630" y="5832678"/>
                </a:lnTo>
                <a:lnTo>
                  <a:pt x="3828973" y="5835096"/>
                </a:lnTo>
                <a:cubicBezTo>
                  <a:pt x="3768580" y="5836845"/>
                  <a:pt x="3702419" y="5837094"/>
                  <a:pt x="3626564" y="5833811"/>
                </a:cubicBezTo>
                <a:lnTo>
                  <a:pt x="3613006" y="5833524"/>
                </a:lnTo>
                <a:lnTo>
                  <a:pt x="3598713" y="5833811"/>
                </a:lnTo>
                <a:cubicBezTo>
                  <a:pt x="3512870" y="5838019"/>
                  <a:pt x="3438321" y="5835350"/>
                  <a:pt x="3366807" y="5832964"/>
                </a:cubicBezTo>
                <a:lnTo>
                  <a:pt x="3297785" y="5831355"/>
                </a:lnTo>
                <a:lnTo>
                  <a:pt x="3248647" y="5832102"/>
                </a:lnTo>
                <a:lnTo>
                  <a:pt x="3142911" y="5834435"/>
                </a:lnTo>
                <a:lnTo>
                  <a:pt x="3003043" y="5843011"/>
                </a:lnTo>
                <a:cubicBezTo>
                  <a:pt x="2881925" y="5849230"/>
                  <a:pt x="2729144" y="5854202"/>
                  <a:pt x="2607675" y="5849403"/>
                </a:cubicBezTo>
                <a:lnTo>
                  <a:pt x="2466279" y="5834788"/>
                </a:lnTo>
                <a:lnTo>
                  <a:pt x="2358298" y="5836065"/>
                </a:lnTo>
                <a:cubicBezTo>
                  <a:pt x="2289637" y="5836350"/>
                  <a:pt x="2220088" y="5835861"/>
                  <a:pt x="2150469" y="5833811"/>
                </a:cubicBezTo>
                <a:cubicBezTo>
                  <a:pt x="1941610" y="5827659"/>
                  <a:pt x="1862742" y="5841325"/>
                  <a:pt x="1785841" y="5840600"/>
                </a:cubicBezTo>
                <a:lnTo>
                  <a:pt x="1713736" y="5834555"/>
                </a:lnTo>
                <a:lnTo>
                  <a:pt x="1675934" y="5833595"/>
                </a:lnTo>
                <a:cubicBezTo>
                  <a:pt x="1581359" y="5830565"/>
                  <a:pt x="1482498" y="5827608"/>
                  <a:pt x="1398496" y="5833811"/>
                </a:cubicBezTo>
                <a:cubicBezTo>
                  <a:pt x="1230492" y="5846217"/>
                  <a:pt x="931510" y="5829632"/>
                  <a:pt x="785777" y="5833811"/>
                </a:cubicBezTo>
                <a:cubicBezTo>
                  <a:pt x="774703" y="5702860"/>
                  <a:pt x="778320" y="5598929"/>
                  <a:pt x="782896" y="5510304"/>
                </a:cubicBezTo>
                <a:lnTo>
                  <a:pt x="787768" y="5408255"/>
                </a:lnTo>
                <a:lnTo>
                  <a:pt x="695399" y="5410083"/>
                </a:lnTo>
                <a:lnTo>
                  <a:pt x="623843" y="5411572"/>
                </a:lnTo>
                <a:lnTo>
                  <a:pt x="617844" y="5411932"/>
                </a:lnTo>
                <a:cubicBezTo>
                  <a:pt x="555760" y="5416252"/>
                  <a:pt x="498996" y="5416563"/>
                  <a:pt x="445819" y="5415061"/>
                </a:cubicBezTo>
                <a:lnTo>
                  <a:pt x="437169" y="5414616"/>
                </a:lnTo>
                <a:lnTo>
                  <a:pt x="378301" y="5415003"/>
                </a:lnTo>
                <a:cubicBezTo>
                  <a:pt x="277265" y="5415281"/>
                  <a:pt x="195819" y="5413584"/>
                  <a:pt x="17344" y="5411932"/>
                </a:cubicBezTo>
                <a:cubicBezTo>
                  <a:pt x="-13816" y="5220849"/>
                  <a:pt x="5746" y="4870034"/>
                  <a:pt x="17344" y="4682600"/>
                </a:cubicBezTo>
                <a:cubicBezTo>
                  <a:pt x="-1322" y="4375514"/>
                  <a:pt x="-9852" y="4233488"/>
                  <a:pt x="17344" y="4115341"/>
                </a:cubicBezTo>
                <a:cubicBezTo>
                  <a:pt x="-1878" y="3964201"/>
                  <a:pt x="10634" y="3706138"/>
                  <a:pt x="15916" y="3506299"/>
                </a:cubicBezTo>
                <a:lnTo>
                  <a:pt x="16404" y="3446764"/>
                </a:lnTo>
                <a:lnTo>
                  <a:pt x="9103" y="3079673"/>
                </a:lnTo>
                <a:cubicBezTo>
                  <a:pt x="8631" y="2941581"/>
                  <a:pt x="10906" y="2811058"/>
                  <a:pt x="17344" y="2710701"/>
                </a:cubicBezTo>
                <a:lnTo>
                  <a:pt x="27942" y="2386694"/>
                </a:lnTo>
                <a:lnTo>
                  <a:pt x="26459" y="2267424"/>
                </a:lnTo>
                <a:cubicBezTo>
                  <a:pt x="24811" y="2227365"/>
                  <a:pt x="21898" y="2187121"/>
                  <a:pt x="17344" y="2143442"/>
                </a:cubicBezTo>
                <a:cubicBezTo>
                  <a:pt x="8236" y="2056084"/>
                  <a:pt x="4469" y="1936732"/>
                  <a:pt x="4863" y="1814481"/>
                </a:cubicBezTo>
                <a:lnTo>
                  <a:pt x="8373" y="1635313"/>
                </a:lnTo>
                <a:lnTo>
                  <a:pt x="7886" y="1552040"/>
                </a:lnTo>
                <a:cubicBezTo>
                  <a:pt x="8867" y="1412149"/>
                  <a:pt x="13000" y="1284808"/>
                  <a:pt x="17344" y="1198012"/>
                </a:cubicBezTo>
                <a:lnTo>
                  <a:pt x="23907" y="1047294"/>
                </a:lnTo>
                <a:lnTo>
                  <a:pt x="17344" y="738802"/>
                </a:lnTo>
                <a:lnTo>
                  <a:pt x="16516" y="620043"/>
                </a:lnTo>
                <a:lnTo>
                  <a:pt x="7150" y="498908"/>
                </a:lnTo>
                <a:cubicBezTo>
                  <a:pt x="4649" y="344316"/>
                  <a:pt x="20934" y="136406"/>
                  <a:pt x="17344" y="9470"/>
                </a:cubicBezTo>
                <a:cubicBezTo>
                  <a:pt x="51714" y="10546"/>
                  <a:pt x="89959" y="10973"/>
                  <a:pt x="131402" y="11035"/>
                </a:cubicBezTo>
                <a:lnTo>
                  <a:pt x="206737" y="10683"/>
                </a:lnTo>
                <a:lnTo>
                  <a:pt x="247506" y="8765"/>
                </a:lnTo>
                <a:cubicBezTo>
                  <a:pt x="310289" y="4962"/>
                  <a:pt x="365372" y="-184"/>
                  <a:pt x="431461" y="5"/>
                </a:cubicBezTo>
                <a:close/>
              </a:path>
            </a:pathLst>
          </a:cu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6600" dirty="0">
              <a:solidFill>
                <a:schemeClr val="tx2">
                  <a:lumMod val="75000"/>
                </a:schemeClr>
              </a:solidFill>
              <a:latin typeface="+mj-lt"/>
            </a:endParaRPr>
          </a:p>
        </p:txBody>
      </p:sp>
      <p:sp>
        <p:nvSpPr>
          <p:cNvPr id="179" name="Rectangle 178">
            <a:extLst>
              <a:ext uri="{FF2B5EF4-FFF2-40B4-BE49-F238E27FC236}">
                <a16:creationId xmlns:a16="http://schemas.microsoft.com/office/drawing/2014/main" id="{390F1E36-0F57-45C3-BE94-9BCF8938AF8A}"/>
              </a:ext>
            </a:extLst>
          </p:cNvPr>
          <p:cNvSpPr/>
          <p:nvPr/>
        </p:nvSpPr>
        <p:spPr>
          <a:xfrm>
            <a:off x="-1426427" y="-540480"/>
            <a:ext cx="12028162" cy="3223951"/>
          </a:xfrm>
          <a:custGeom>
            <a:avLst/>
            <a:gdLst>
              <a:gd name="connsiteX0" fmla="*/ 0 w 12028162"/>
              <a:gd name="connsiteY0" fmla="*/ 0 h 3223951"/>
              <a:gd name="connsiteX1" fmla="*/ 788513 w 12028162"/>
              <a:gd name="connsiteY1" fmla="*/ 0 h 3223951"/>
              <a:gd name="connsiteX2" fmla="*/ 1577026 w 12028162"/>
              <a:gd name="connsiteY2" fmla="*/ 0 h 3223951"/>
              <a:gd name="connsiteX3" fmla="*/ 2485820 w 12028162"/>
              <a:gd name="connsiteY3" fmla="*/ 0 h 3223951"/>
              <a:gd name="connsiteX4" fmla="*/ 3274333 w 12028162"/>
              <a:gd name="connsiteY4" fmla="*/ 0 h 3223951"/>
              <a:gd name="connsiteX5" fmla="*/ 3822283 w 12028162"/>
              <a:gd name="connsiteY5" fmla="*/ 0 h 3223951"/>
              <a:gd name="connsiteX6" fmla="*/ 4610795 w 12028162"/>
              <a:gd name="connsiteY6" fmla="*/ 0 h 3223951"/>
              <a:gd name="connsiteX7" fmla="*/ 5279027 w 12028162"/>
              <a:gd name="connsiteY7" fmla="*/ 0 h 3223951"/>
              <a:gd name="connsiteX8" fmla="*/ 5706695 w 12028162"/>
              <a:gd name="connsiteY8" fmla="*/ 0 h 3223951"/>
              <a:gd name="connsiteX9" fmla="*/ 6615489 w 12028162"/>
              <a:gd name="connsiteY9" fmla="*/ 0 h 3223951"/>
              <a:gd name="connsiteX10" fmla="*/ 7163439 w 12028162"/>
              <a:gd name="connsiteY10" fmla="*/ 0 h 3223951"/>
              <a:gd name="connsiteX11" fmla="*/ 7591107 w 12028162"/>
              <a:gd name="connsiteY11" fmla="*/ 0 h 3223951"/>
              <a:gd name="connsiteX12" fmla="*/ 8259338 w 12028162"/>
              <a:gd name="connsiteY12" fmla="*/ 0 h 3223951"/>
              <a:gd name="connsiteX13" fmla="*/ 9047851 w 12028162"/>
              <a:gd name="connsiteY13" fmla="*/ 0 h 3223951"/>
              <a:gd name="connsiteX14" fmla="*/ 9956645 w 12028162"/>
              <a:gd name="connsiteY14" fmla="*/ 0 h 3223951"/>
              <a:gd name="connsiteX15" fmla="*/ 10865440 w 12028162"/>
              <a:gd name="connsiteY15" fmla="*/ 0 h 3223951"/>
              <a:gd name="connsiteX16" fmla="*/ 12028162 w 12028162"/>
              <a:gd name="connsiteY16" fmla="*/ 0 h 3223951"/>
              <a:gd name="connsiteX17" fmla="*/ 12028162 w 12028162"/>
              <a:gd name="connsiteY17" fmla="*/ 612551 h 3223951"/>
              <a:gd name="connsiteX18" fmla="*/ 12028162 w 12028162"/>
              <a:gd name="connsiteY18" fmla="*/ 1160622 h 3223951"/>
              <a:gd name="connsiteX19" fmla="*/ 12028162 w 12028162"/>
              <a:gd name="connsiteY19" fmla="*/ 1773173 h 3223951"/>
              <a:gd name="connsiteX20" fmla="*/ 12028162 w 12028162"/>
              <a:gd name="connsiteY20" fmla="*/ 2385724 h 3223951"/>
              <a:gd name="connsiteX21" fmla="*/ 12028162 w 12028162"/>
              <a:gd name="connsiteY21" fmla="*/ 3223951 h 3223951"/>
              <a:gd name="connsiteX22" fmla="*/ 11239649 w 12028162"/>
              <a:gd name="connsiteY22" fmla="*/ 3223951 h 3223951"/>
              <a:gd name="connsiteX23" fmla="*/ 10330855 w 12028162"/>
              <a:gd name="connsiteY23" fmla="*/ 3223951 h 3223951"/>
              <a:gd name="connsiteX24" fmla="*/ 9422060 w 12028162"/>
              <a:gd name="connsiteY24" fmla="*/ 3223951 h 3223951"/>
              <a:gd name="connsiteX25" fmla="*/ 8633547 w 12028162"/>
              <a:gd name="connsiteY25" fmla="*/ 3223951 h 3223951"/>
              <a:gd name="connsiteX26" fmla="*/ 8085598 w 12028162"/>
              <a:gd name="connsiteY26" fmla="*/ 3223951 h 3223951"/>
              <a:gd name="connsiteX27" fmla="*/ 7537648 w 12028162"/>
              <a:gd name="connsiteY27" fmla="*/ 3223951 h 3223951"/>
              <a:gd name="connsiteX28" fmla="*/ 6628854 w 12028162"/>
              <a:gd name="connsiteY28" fmla="*/ 3223951 h 3223951"/>
              <a:gd name="connsiteX29" fmla="*/ 5960623 w 12028162"/>
              <a:gd name="connsiteY29" fmla="*/ 3223951 h 3223951"/>
              <a:gd name="connsiteX30" fmla="*/ 5412673 w 12028162"/>
              <a:gd name="connsiteY30" fmla="*/ 3223951 h 3223951"/>
              <a:gd name="connsiteX31" fmla="*/ 4503878 w 12028162"/>
              <a:gd name="connsiteY31" fmla="*/ 3223951 h 3223951"/>
              <a:gd name="connsiteX32" fmla="*/ 3955929 w 12028162"/>
              <a:gd name="connsiteY32" fmla="*/ 3223951 h 3223951"/>
              <a:gd name="connsiteX33" fmla="*/ 3528261 w 12028162"/>
              <a:gd name="connsiteY33" fmla="*/ 3223951 h 3223951"/>
              <a:gd name="connsiteX34" fmla="*/ 2860030 w 12028162"/>
              <a:gd name="connsiteY34" fmla="*/ 3223951 h 3223951"/>
              <a:gd name="connsiteX35" fmla="*/ 2432362 w 12028162"/>
              <a:gd name="connsiteY35" fmla="*/ 3223951 h 3223951"/>
              <a:gd name="connsiteX36" fmla="*/ 1523567 w 12028162"/>
              <a:gd name="connsiteY36" fmla="*/ 3223951 h 3223951"/>
              <a:gd name="connsiteX37" fmla="*/ 614773 w 12028162"/>
              <a:gd name="connsiteY37" fmla="*/ 3223951 h 3223951"/>
              <a:gd name="connsiteX38" fmla="*/ 0 w 12028162"/>
              <a:gd name="connsiteY38" fmla="*/ 3223951 h 3223951"/>
              <a:gd name="connsiteX39" fmla="*/ 0 w 12028162"/>
              <a:gd name="connsiteY39" fmla="*/ 2643640 h 3223951"/>
              <a:gd name="connsiteX40" fmla="*/ 0 w 12028162"/>
              <a:gd name="connsiteY40" fmla="*/ 2031089 h 3223951"/>
              <a:gd name="connsiteX41" fmla="*/ 0 w 12028162"/>
              <a:gd name="connsiteY41" fmla="*/ 1386299 h 3223951"/>
              <a:gd name="connsiteX42" fmla="*/ 0 w 12028162"/>
              <a:gd name="connsiteY42" fmla="*/ 677030 h 3223951"/>
              <a:gd name="connsiteX43" fmla="*/ 0 w 12028162"/>
              <a:gd name="connsiteY43" fmla="*/ 0 h 322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2028162" h="3223951" fill="none" extrusionOk="0">
                <a:moveTo>
                  <a:pt x="0" y="0"/>
                </a:moveTo>
                <a:cubicBezTo>
                  <a:pt x="378938" y="27304"/>
                  <a:pt x="528017" y="-38806"/>
                  <a:pt x="788513" y="0"/>
                </a:cubicBezTo>
                <a:cubicBezTo>
                  <a:pt x="1049009" y="38806"/>
                  <a:pt x="1206397" y="13901"/>
                  <a:pt x="1577026" y="0"/>
                </a:cubicBezTo>
                <a:cubicBezTo>
                  <a:pt x="1947655" y="-13901"/>
                  <a:pt x="2076076" y="9597"/>
                  <a:pt x="2485820" y="0"/>
                </a:cubicBezTo>
                <a:cubicBezTo>
                  <a:pt x="2895564" y="-9597"/>
                  <a:pt x="2982297" y="-26778"/>
                  <a:pt x="3274333" y="0"/>
                </a:cubicBezTo>
                <a:cubicBezTo>
                  <a:pt x="3566369" y="26778"/>
                  <a:pt x="3659990" y="-19682"/>
                  <a:pt x="3822283" y="0"/>
                </a:cubicBezTo>
                <a:cubicBezTo>
                  <a:pt x="3984576" y="19682"/>
                  <a:pt x="4250706" y="1633"/>
                  <a:pt x="4610795" y="0"/>
                </a:cubicBezTo>
                <a:cubicBezTo>
                  <a:pt x="4970884" y="-1633"/>
                  <a:pt x="5069458" y="26154"/>
                  <a:pt x="5279027" y="0"/>
                </a:cubicBezTo>
                <a:cubicBezTo>
                  <a:pt x="5488596" y="-26154"/>
                  <a:pt x="5584624" y="-8738"/>
                  <a:pt x="5706695" y="0"/>
                </a:cubicBezTo>
                <a:cubicBezTo>
                  <a:pt x="5828766" y="8738"/>
                  <a:pt x="6291599" y="-9753"/>
                  <a:pt x="6615489" y="0"/>
                </a:cubicBezTo>
                <a:cubicBezTo>
                  <a:pt x="6939379" y="9753"/>
                  <a:pt x="6922984" y="8051"/>
                  <a:pt x="7163439" y="0"/>
                </a:cubicBezTo>
                <a:cubicBezTo>
                  <a:pt x="7403894" y="-8051"/>
                  <a:pt x="7455078" y="4371"/>
                  <a:pt x="7591107" y="0"/>
                </a:cubicBezTo>
                <a:cubicBezTo>
                  <a:pt x="7727136" y="-4371"/>
                  <a:pt x="7957917" y="-22716"/>
                  <a:pt x="8259338" y="0"/>
                </a:cubicBezTo>
                <a:cubicBezTo>
                  <a:pt x="8560759" y="22716"/>
                  <a:pt x="8816371" y="-7280"/>
                  <a:pt x="9047851" y="0"/>
                </a:cubicBezTo>
                <a:cubicBezTo>
                  <a:pt x="9279331" y="7280"/>
                  <a:pt x="9532381" y="-19543"/>
                  <a:pt x="9956645" y="0"/>
                </a:cubicBezTo>
                <a:cubicBezTo>
                  <a:pt x="10380909" y="19543"/>
                  <a:pt x="10665748" y="-39001"/>
                  <a:pt x="10865440" y="0"/>
                </a:cubicBezTo>
                <a:cubicBezTo>
                  <a:pt x="11065132" y="39001"/>
                  <a:pt x="11450455" y="39193"/>
                  <a:pt x="12028162" y="0"/>
                </a:cubicBezTo>
                <a:cubicBezTo>
                  <a:pt x="12039186" y="249427"/>
                  <a:pt x="12019997" y="359412"/>
                  <a:pt x="12028162" y="612551"/>
                </a:cubicBezTo>
                <a:cubicBezTo>
                  <a:pt x="12036327" y="865690"/>
                  <a:pt x="12044724" y="949357"/>
                  <a:pt x="12028162" y="1160622"/>
                </a:cubicBezTo>
                <a:cubicBezTo>
                  <a:pt x="12011600" y="1371887"/>
                  <a:pt x="12015796" y="1525217"/>
                  <a:pt x="12028162" y="1773173"/>
                </a:cubicBezTo>
                <a:cubicBezTo>
                  <a:pt x="12040528" y="2021129"/>
                  <a:pt x="12034603" y="2129719"/>
                  <a:pt x="12028162" y="2385724"/>
                </a:cubicBezTo>
                <a:cubicBezTo>
                  <a:pt x="12021721" y="2641729"/>
                  <a:pt x="12048350" y="2844354"/>
                  <a:pt x="12028162" y="3223951"/>
                </a:cubicBezTo>
                <a:cubicBezTo>
                  <a:pt x="11710924" y="3228635"/>
                  <a:pt x="11503969" y="3243574"/>
                  <a:pt x="11239649" y="3223951"/>
                </a:cubicBezTo>
                <a:cubicBezTo>
                  <a:pt x="10975329" y="3204328"/>
                  <a:pt x="10534098" y="3205478"/>
                  <a:pt x="10330855" y="3223951"/>
                </a:cubicBezTo>
                <a:cubicBezTo>
                  <a:pt x="10127612" y="3242424"/>
                  <a:pt x="9826597" y="3253427"/>
                  <a:pt x="9422060" y="3223951"/>
                </a:cubicBezTo>
                <a:cubicBezTo>
                  <a:pt x="9017523" y="3194475"/>
                  <a:pt x="8878765" y="3199358"/>
                  <a:pt x="8633547" y="3223951"/>
                </a:cubicBezTo>
                <a:cubicBezTo>
                  <a:pt x="8388329" y="3248544"/>
                  <a:pt x="8291075" y="3231070"/>
                  <a:pt x="8085598" y="3223951"/>
                </a:cubicBezTo>
                <a:cubicBezTo>
                  <a:pt x="7880121" y="3216832"/>
                  <a:pt x="7703077" y="3221047"/>
                  <a:pt x="7537648" y="3223951"/>
                </a:cubicBezTo>
                <a:cubicBezTo>
                  <a:pt x="7372219" y="3226856"/>
                  <a:pt x="6927935" y="3247260"/>
                  <a:pt x="6628854" y="3223951"/>
                </a:cubicBezTo>
                <a:cubicBezTo>
                  <a:pt x="6329773" y="3200642"/>
                  <a:pt x="6268892" y="3197328"/>
                  <a:pt x="5960623" y="3223951"/>
                </a:cubicBezTo>
                <a:cubicBezTo>
                  <a:pt x="5652354" y="3250574"/>
                  <a:pt x="5591372" y="3227971"/>
                  <a:pt x="5412673" y="3223951"/>
                </a:cubicBezTo>
                <a:cubicBezTo>
                  <a:pt x="5233974" y="3219932"/>
                  <a:pt x="4951240" y="3208643"/>
                  <a:pt x="4503878" y="3223951"/>
                </a:cubicBezTo>
                <a:cubicBezTo>
                  <a:pt x="4056517" y="3239259"/>
                  <a:pt x="4180448" y="3198496"/>
                  <a:pt x="3955929" y="3223951"/>
                </a:cubicBezTo>
                <a:cubicBezTo>
                  <a:pt x="3731410" y="3249406"/>
                  <a:pt x="3718367" y="3215577"/>
                  <a:pt x="3528261" y="3223951"/>
                </a:cubicBezTo>
                <a:cubicBezTo>
                  <a:pt x="3338155" y="3232325"/>
                  <a:pt x="3106456" y="3233667"/>
                  <a:pt x="2860030" y="3223951"/>
                </a:cubicBezTo>
                <a:cubicBezTo>
                  <a:pt x="2613604" y="3214235"/>
                  <a:pt x="2614381" y="3229853"/>
                  <a:pt x="2432362" y="3223951"/>
                </a:cubicBezTo>
                <a:cubicBezTo>
                  <a:pt x="2250343" y="3218049"/>
                  <a:pt x="1820104" y="3253814"/>
                  <a:pt x="1523567" y="3223951"/>
                </a:cubicBezTo>
                <a:cubicBezTo>
                  <a:pt x="1227030" y="3194088"/>
                  <a:pt x="992536" y="3203212"/>
                  <a:pt x="614773" y="3223951"/>
                </a:cubicBezTo>
                <a:cubicBezTo>
                  <a:pt x="237010" y="3244690"/>
                  <a:pt x="222707" y="3232090"/>
                  <a:pt x="0" y="3223951"/>
                </a:cubicBezTo>
                <a:cubicBezTo>
                  <a:pt x="-12635" y="2974408"/>
                  <a:pt x="-26132" y="2838655"/>
                  <a:pt x="0" y="2643640"/>
                </a:cubicBezTo>
                <a:cubicBezTo>
                  <a:pt x="26132" y="2448625"/>
                  <a:pt x="-26343" y="2266316"/>
                  <a:pt x="0" y="2031089"/>
                </a:cubicBezTo>
                <a:cubicBezTo>
                  <a:pt x="26343" y="1795862"/>
                  <a:pt x="9934" y="1626571"/>
                  <a:pt x="0" y="1386299"/>
                </a:cubicBezTo>
                <a:cubicBezTo>
                  <a:pt x="-9934" y="1146027"/>
                  <a:pt x="-3968" y="943426"/>
                  <a:pt x="0" y="677030"/>
                </a:cubicBezTo>
                <a:cubicBezTo>
                  <a:pt x="3968" y="410634"/>
                  <a:pt x="22002" y="228309"/>
                  <a:pt x="0" y="0"/>
                </a:cubicBezTo>
                <a:close/>
              </a:path>
              <a:path w="12028162" h="3223951" stroke="0" extrusionOk="0">
                <a:moveTo>
                  <a:pt x="0" y="0"/>
                </a:moveTo>
                <a:cubicBezTo>
                  <a:pt x="312096" y="5417"/>
                  <a:pt x="352709" y="-23876"/>
                  <a:pt x="668231" y="0"/>
                </a:cubicBezTo>
                <a:cubicBezTo>
                  <a:pt x="983753" y="23876"/>
                  <a:pt x="989813" y="11280"/>
                  <a:pt x="1095899" y="0"/>
                </a:cubicBezTo>
                <a:cubicBezTo>
                  <a:pt x="1201985" y="-11280"/>
                  <a:pt x="1320317" y="-20118"/>
                  <a:pt x="1523567" y="0"/>
                </a:cubicBezTo>
                <a:cubicBezTo>
                  <a:pt x="1726817" y="20118"/>
                  <a:pt x="1774752" y="6694"/>
                  <a:pt x="1951235" y="0"/>
                </a:cubicBezTo>
                <a:cubicBezTo>
                  <a:pt x="2127718" y="-6694"/>
                  <a:pt x="2262163" y="-7136"/>
                  <a:pt x="2499185" y="0"/>
                </a:cubicBezTo>
                <a:cubicBezTo>
                  <a:pt x="2736207" y="7136"/>
                  <a:pt x="2863443" y="22922"/>
                  <a:pt x="3047134" y="0"/>
                </a:cubicBezTo>
                <a:cubicBezTo>
                  <a:pt x="3230825" y="-22922"/>
                  <a:pt x="3627558" y="17785"/>
                  <a:pt x="3835647" y="0"/>
                </a:cubicBezTo>
                <a:cubicBezTo>
                  <a:pt x="4043736" y="-17785"/>
                  <a:pt x="4501534" y="14496"/>
                  <a:pt x="4744442" y="0"/>
                </a:cubicBezTo>
                <a:cubicBezTo>
                  <a:pt x="4987351" y="-14496"/>
                  <a:pt x="5467265" y="20138"/>
                  <a:pt x="5653236" y="0"/>
                </a:cubicBezTo>
                <a:cubicBezTo>
                  <a:pt x="5839207" y="-20138"/>
                  <a:pt x="6274541" y="-24106"/>
                  <a:pt x="6562031" y="0"/>
                </a:cubicBezTo>
                <a:cubicBezTo>
                  <a:pt x="6849522" y="24106"/>
                  <a:pt x="7075738" y="20458"/>
                  <a:pt x="7230262" y="0"/>
                </a:cubicBezTo>
                <a:cubicBezTo>
                  <a:pt x="7384786" y="-20458"/>
                  <a:pt x="7626030" y="21745"/>
                  <a:pt x="7898493" y="0"/>
                </a:cubicBezTo>
                <a:cubicBezTo>
                  <a:pt x="8170956" y="-21745"/>
                  <a:pt x="8204520" y="308"/>
                  <a:pt x="8446443" y="0"/>
                </a:cubicBezTo>
                <a:cubicBezTo>
                  <a:pt x="8688366" y="-308"/>
                  <a:pt x="9057084" y="-28193"/>
                  <a:pt x="9234955" y="0"/>
                </a:cubicBezTo>
                <a:cubicBezTo>
                  <a:pt x="9412826" y="28193"/>
                  <a:pt x="9821812" y="-22540"/>
                  <a:pt x="10143750" y="0"/>
                </a:cubicBezTo>
                <a:cubicBezTo>
                  <a:pt x="10465688" y="22540"/>
                  <a:pt x="10668111" y="-34615"/>
                  <a:pt x="10932263" y="0"/>
                </a:cubicBezTo>
                <a:cubicBezTo>
                  <a:pt x="11196415" y="34615"/>
                  <a:pt x="11158053" y="6317"/>
                  <a:pt x="11359931" y="0"/>
                </a:cubicBezTo>
                <a:cubicBezTo>
                  <a:pt x="11561809" y="-6317"/>
                  <a:pt x="11820275" y="-29785"/>
                  <a:pt x="12028162" y="0"/>
                </a:cubicBezTo>
                <a:cubicBezTo>
                  <a:pt x="12039192" y="249225"/>
                  <a:pt x="12045702" y="356876"/>
                  <a:pt x="12028162" y="709269"/>
                </a:cubicBezTo>
                <a:cubicBezTo>
                  <a:pt x="12010622" y="1061662"/>
                  <a:pt x="12031681" y="1063585"/>
                  <a:pt x="12028162" y="1257341"/>
                </a:cubicBezTo>
                <a:cubicBezTo>
                  <a:pt x="12024643" y="1451097"/>
                  <a:pt x="12029807" y="1743955"/>
                  <a:pt x="12028162" y="1902131"/>
                </a:cubicBezTo>
                <a:cubicBezTo>
                  <a:pt x="12026518" y="2060307"/>
                  <a:pt x="12031795" y="2272747"/>
                  <a:pt x="12028162" y="2482442"/>
                </a:cubicBezTo>
                <a:cubicBezTo>
                  <a:pt x="12024529" y="2692137"/>
                  <a:pt x="12034652" y="2952686"/>
                  <a:pt x="12028162" y="3223951"/>
                </a:cubicBezTo>
                <a:cubicBezTo>
                  <a:pt x="11853106" y="3207002"/>
                  <a:pt x="11774430" y="3210843"/>
                  <a:pt x="11600494" y="3223951"/>
                </a:cubicBezTo>
                <a:cubicBezTo>
                  <a:pt x="11426558" y="3237059"/>
                  <a:pt x="11250850" y="3222942"/>
                  <a:pt x="10932263" y="3223951"/>
                </a:cubicBezTo>
                <a:cubicBezTo>
                  <a:pt x="10613676" y="3224960"/>
                  <a:pt x="10695860" y="3240277"/>
                  <a:pt x="10504595" y="3223951"/>
                </a:cubicBezTo>
                <a:cubicBezTo>
                  <a:pt x="10313330" y="3207625"/>
                  <a:pt x="10188933" y="3209355"/>
                  <a:pt x="9956645" y="3223951"/>
                </a:cubicBezTo>
                <a:cubicBezTo>
                  <a:pt x="9724357" y="3238548"/>
                  <a:pt x="9794794" y="3232482"/>
                  <a:pt x="9649259" y="3223951"/>
                </a:cubicBezTo>
                <a:cubicBezTo>
                  <a:pt x="9503724" y="3215420"/>
                  <a:pt x="9412684" y="3210706"/>
                  <a:pt x="9341872" y="3223951"/>
                </a:cubicBezTo>
                <a:cubicBezTo>
                  <a:pt x="9271060" y="3237196"/>
                  <a:pt x="8852477" y="3223709"/>
                  <a:pt x="8673641" y="3223951"/>
                </a:cubicBezTo>
                <a:cubicBezTo>
                  <a:pt x="8494805" y="3224193"/>
                  <a:pt x="8502387" y="3234717"/>
                  <a:pt x="8366255" y="3223951"/>
                </a:cubicBezTo>
                <a:cubicBezTo>
                  <a:pt x="8230123" y="3213185"/>
                  <a:pt x="7762651" y="3194968"/>
                  <a:pt x="7577742" y="3223951"/>
                </a:cubicBezTo>
                <a:cubicBezTo>
                  <a:pt x="7392833" y="3252934"/>
                  <a:pt x="7132712" y="3232903"/>
                  <a:pt x="6789229" y="3223951"/>
                </a:cubicBezTo>
                <a:cubicBezTo>
                  <a:pt x="6445746" y="3214999"/>
                  <a:pt x="6566028" y="3228601"/>
                  <a:pt x="6481843" y="3223951"/>
                </a:cubicBezTo>
                <a:cubicBezTo>
                  <a:pt x="6397658" y="3219301"/>
                  <a:pt x="6002341" y="3209892"/>
                  <a:pt x="5813612" y="3223951"/>
                </a:cubicBezTo>
                <a:cubicBezTo>
                  <a:pt x="5624883" y="3238010"/>
                  <a:pt x="5594305" y="3233503"/>
                  <a:pt x="5506225" y="3223951"/>
                </a:cubicBezTo>
                <a:cubicBezTo>
                  <a:pt x="5418145" y="3214399"/>
                  <a:pt x="5014914" y="3240418"/>
                  <a:pt x="4597431" y="3223951"/>
                </a:cubicBezTo>
                <a:cubicBezTo>
                  <a:pt x="4179948" y="3207484"/>
                  <a:pt x="4114204" y="3218499"/>
                  <a:pt x="3929200" y="3223951"/>
                </a:cubicBezTo>
                <a:cubicBezTo>
                  <a:pt x="3744196" y="3229403"/>
                  <a:pt x="3439465" y="3253460"/>
                  <a:pt x="3260968" y="3223951"/>
                </a:cubicBezTo>
                <a:cubicBezTo>
                  <a:pt x="3082471" y="3194442"/>
                  <a:pt x="3022802" y="3230753"/>
                  <a:pt x="2953582" y="3223951"/>
                </a:cubicBezTo>
                <a:cubicBezTo>
                  <a:pt x="2884362" y="3217149"/>
                  <a:pt x="2763554" y="3220957"/>
                  <a:pt x="2646196" y="3223951"/>
                </a:cubicBezTo>
                <a:cubicBezTo>
                  <a:pt x="2528838" y="3226945"/>
                  <a:pt x="2203520" y="3261647"/>
                  <a:pt x="1857683" y="3223951"/>
                </a:cubicBezTo>
                <a:cubicBezTo>
                  <a:pt x="1511846" y="3186255"/>
                  <a:pt x="1444566" y="3222743"/>
                  <a:pt x="1189452" y="3223951"/>
                </a:cubicBezTo>
                <a:cubicBezTo>
                  <a:pt x="934338" y="3225159"/>
                  <a:pt x="249840" y="3219268"/>
                  <a:pt x="0" y="3223951"/>
                </a:cubicBezTo>
                <a:cubicBezTo>
                  <a:pt x="-5219" y="3015664"/>
                  <a:pt x="-2477" y="2719648"/>
                  <a:pt x="0" y="2546921"/>
                </a:cubicBezTo>
                <a:cubicBezTo>
                  <a:pt x="2477" y="2374194"/>
                  <a:pt x="6676" y="2125516"/>
                  <a:pt x="0" y="1869892"/>
                </a:cubicBezTo>
                <a:cubicBezTo>
                  <a:pt x="-6676" y="1614268"/>
                  <a:pt x="-19254" y="1460307"/>
                  <a:pt x="0" y="1225101"/>
                </a:cubicBezTo>
                <a:cubicBezTo>
                  <a:pt x="19254" y="989895"/>
                  <a:pt x="49172" y="360984"/>
                  <a:pt x="0" y="0"/>
                </a:cubicBezTo>
                <a:close/>
              </a:path>
            </a:pathLst>
          </a:custGeom>
          <a:solidFill>
            <a:schemeClr val="accent2">
              <a:lumMod val="20000"/>
              <a:lumOff val="80000"/>
            </a:schemeClr>
          </a:solidFill>
          <a:ln>
            <a:solidFill>
              <a:schemeClr val="tx1"/>
            </a:solidFill>
            <a:extLst>
              <a:ext uri="{C807C97D-BFC1-408E-A445-0C87EB9F89A2}">
                <ask:lineSketchStyleProps xmlns:ask="http://schemas.microsoft.com/office/drawing/2018/sketchyshapes" sd="249386546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grpSp>
        <p:nvGrpSpPr>
          <p:cNvPr id="2" name="Group 1">
            <a:extLst>
              <a:ext uri="{FF2B5EF4-FFF2-40B4-BE49-F238E27FC236}">
                <a16:creationId xmlns:a16="http://schemas.microsoft.com/office/drawing/2014/main" id="{F45A48E7-2AC7-480E-B4BE-89E7086C0E95}"/>
              </a:ext>
            </a:extLst>
          </p:cNvPr>
          <p:cNvGrpSpPr/>
          <p:nvPr/>
        </p:nvGrpSpPr>
        <p:grpSpPr>
          <a:xfrm>
            <a:off x="8663798" y="1657863"/>
            <a:ext cx="950633" cy="1067998"/>
            <a:chOff x="7200974" y="-926101"/>
            <a:chExt cx="950633" cy="1067998"/>
          </a:xfrm>
        </p:grpSpPr>
        <p:sp>
          <p:nvSpPr>
            <p:cNvPr id="3" name="Google Shape;390;p28">
              <a:extLst>
                <a:ext uri="{FF2B5EF4-FFF2-40B4-BE49-F238E27FC236}">
                  <a16:creationId xmlns:a16="http://schemas.microsoft.com/office/drawing/2014/main" id="{8B99577C-7854-4ACF-8DDF-DF4D29FB3FF2}"/>
                </a:ext>
              </a:extLst>
            </p:cNvPr>
            <p:cNvSpPr/>
            <p:nvPr/>
          </p:nvSpPr>
          <p:spPr>
            <a:xfrm>
              <a:off x="7219313" y="-192221"/>
              <a:ext cx="141656" cy="132036"/>
            </a:xfrm>
            <a:custGeom>
              <a:avLst/>
              <a:gdLst/>
              <a:ahLst/>
              <a:cxnLst/>
              <a:rect l="l" t="t" r="r" b="b"/>
              <a:pathLst>
                <a:path w="4403" h="4104" extrusionOk="0">
                  <a:moveTo>
                    <a:pt x="3516" y="2033"/>
                  </a:moveTo>
                  <a:cubicBezTo>
                    <a:pt x="3564" y="2033"/>
                    <a:pt x="3611" y="2065"/>
                    <a:pt x="3611" y="2128"/>
                  </a:cubicBezTo>
                  <a:cubicBezTo>
                    <a:pt x="3611" y="2649"/>
                    <a:pt x="3109" y="3090"/>
                    <a:pt x="2587" y="3090"/>
                  </a:cubicBezTo>
                  <a:cubicBezTo>
                    <a:pt x="2538" y="3090"/>
                    <a:pt x="2489" y="3086"/>
                    <a:pt x="2439" y="3078"/>
                  </a:cubicBezTo>
                  <a:cubicBezTo>
                    <a:pt x="2216" y="3022"/>
                    <a:pt x="2263" y="2745"/>
                    <a:pt x="2429" y="2745"/>
                  </a:cubicBezTo>
                  <a:cubicBezTo>
                    <a:pt x="2452" y="2745"/>
                    <a:pt x="2476" y="2750"/>
                    <a:pt x="2503" y="2761"/>
                  </a:cubicBezTo>
                  <a:cubicBezTo>
                    <a:pt x="2544" y="2767"/>
                    <a:pt x="2585" y="2770"/>
                    <a:pt x="2626" y="2770"/>
                  </a:cubicBezTo>
                  <a:cubicBezTo>
                    <a:pt x="3020" y="2770"/>
                    <a:pt x="3364" y="2501"/>
                    <a:pt x="3421" y="2128"/>
                  </a:cubicBezTo>
                  <a:cubicBezTo>
                    <a:pt x="3421" y="2065"/>
                    <a:pt x="3469" y="2033"/>
                    <a:pt x="3516" y="2033"/>
                  </a:cubicBezTo>
                  <a:close/>
                  <a:moveTo>
                    <a:pt x="2059" y="0"/>
                  </a:moveTo>
                  <a:cubicBezTo>
                    <a:pt x="1848" y="0"/>
                    <a:pt x="1634" y="42"/>
                    <a:pt x="1426" y="133"/>
                  </a:cubicBezTo>
                  <a:cubicBezTo>
                    <a:pt x="1426" y="165"/>
                    <a:pt x="1394" y="228"/>
                    <a:pt x="1394" y="260"/>
                  </a:cubicBezTo>
                  <a:cubicBezTo>
                    <a:pt x="1350" y="369"/>
                    <a:pt x="1261" y="403"/>
                    <a:pt x="1169" y="403"/>
                  </a:cubicBezTo>
                  <a:cubicBezTo>
                    <a:pt x="1127" y="403"/>
                    <a:pt x="1085" y="396"/>
                    <a:pt x="1046" y="386"/>
                  </a:cubicBezTo>
                  <a:cubicBezTo>
                    <a:pt x="222" y="1020"/>
                    <a:pt x="1" y="2286"/>
                    <a:pt x="603" y="3141"/>
                  </a:cubicBezTo>
                  <a:cubicBezTo>
                    <a:pt x="1021" y="3700"/>
                    <a:pt x="1730" y="4104"/>
                    <a:pt x="2416" y="4104"/>
                  </a:cubicBezTo>
                  <a:cubicBezTo>
                    <a:pt x="2664" y="4104"/>
                    <a:pt x="2909" y="4051"/>
                    <a:pt x="3136" y="3933"/>
                  </a:cubicBezTo>
                  <a:cubicBezTo>
                    <a:pt x="4054" y="3458"/>
                    <a:pt x="4403" y="2350"/>
                    <a:pt x="4054" y="1431"/>
                  </a:cubicBezTo>
                  <a:cubicBezTo>
                    <a:pt x="4023" y="1431"/>
                    <a:pt x="3928" y="1431"/>
                    <a:pt x="3896" y="1400"/>
                  </a:cubicBezTo>
                  <a:cubicBezTo>
                    <a:pt x="3645" y="620"/>
                    <a:pt x="2874" y="0"/>
                    <a:pt x="2059" y="0"/>
                  </a:cubicBezTo>
                  <a:close/>
                </a:path>
              </a:pathLst>
            </a:custGeom>
            <a:solidFill>
              <a:schemeClr val="dk2"/>
            </a:solidFill>
            <a:ln>
              <a:noFill/>
            </a:ln>
          </p:spPr>
          <p:txBody>
            <a:bodyPr spcFirstLastPara="1" wrap="square" lIns="91425" tIns="91425" rIns="91425" bIns="91425" anchor="ctr" anchorCtr="0">
              <a:noAutofit/>
            </a:bodyPr>
            <a:lstStyle/>
            <a:p>
              <a:endParaRPr>
                <a:latin typeface="+mj-lt"/>
              </a:endParaRPr>
            </a:p>
          </p:txBody>
        </p:sp>
        <p:sp>
          <p:nvSpPr>
            <p:cNvPr id="4" name="Google Shape;391;p28">
              <a:extLst>
                <a:ext uri="{FF2B5EF4-FFF2-40B4-BE49-F238E27FC236}">
                  <a16:creationId xmlns:a16="http://schemas.microsoft.com/office/drawing/2014/main" id="{FCD87414-882F-4AC6-B74D-FC2CDCCB46DC}"/>
                </a:ext>
              </a:extLst>
            </p:cNvPr>
            <p:cNvSpPr/>
            <p:nvPr/>
          </p:nvSpPr>
          <p:spPr>
            <a:xfrm>
              <a:off x="7967156" y="-170569"/>
              <a:ext cx="158996" cy="143071"/>
            </a:xfrm>
            <a:custGeom>
              <a:avLst/>
              <a:gdLst/>
              <a:ahLst/>
              <a:cxnLst/>
              <a:rect l="l" t="t" r="r" b="b"/>
              <a:pathLst>
                <a:path w="4942" h="4447" extrusionOk="0">
                  <a:moveTo>
                    <a:pt x="2715" y="430"/>
                  </a:moveTo>
                  <a:cubicBezTo>
                    <a:pt x="3217" y="430"/>
                    <a:pt x="3732" y="706"/>
                    <a:pt x="3928" y="1170"/>
                  </a:cubicBezTo>
                  <a:cubicBezTo>
                    <a:pt x="3971" y="1299"/>
                    <a:pt x="3882" y="1414"/>
                    <a:pt x="3781" y="1414"/>
                  </a:cubicBezTo>
                  <a:cubicBezTo>
                    <a:pt x="3733" y="1414"/>
                    <a:pt x="3683" y="1389"/>
                    <a:pt x="3643" y="1328"/>
                  </a:cubicBezTo>
                  <a:cubicBezTo>
                    <a:pt x="3377" y="957"/>
                    <a:pt x="3023" y="696"/>
                    <a:pt x="2598" y="696"/>
                  </a:cubicBezTo>
                  <a:cubicBezTo>
                    <a:pt x="2516" y="696"/>
                    <a:pt x="2432" y="706"/>
                    <a:pt x="2344" y="727"/>
                  </a:cubicBezTo>
                  <a:cubicBezTo>
                    <a:pt x="2336" y="729"/>
                    <a:pt x="2328" y="730"/>
                    <a:pt x="2320" y="730"/>
                  </a:cubicBezTo>
                  <a:cubicBezTo>
                    <a:pt x="2210" y="730"/>
                    <a:pt x="2163" y="535"/>
                    <a:pt x="2281" y="505"/>
                  </a:cubicBezTo>
                  <a:cubicBezTo>
                    <a:pt x="2419" y="454"/>
                    <a:pt x="2566" y="430"/>
                    <a:pt x="2715" y="430"/>
                  </a:cubicBezTo>
                  <a:close/>
                  <a:moveTo>
                    <a:pt x="2647" y="0"/>
                  </a:moveTo>
                  <a:cubicBezTo>
                    <a:pt x="2183" y="0"/>
                    <a:pt x="1707" y="144"/>
                    <a:pt x="1268" y="442"/>
                  </a:cubicBezTo>
                  <a:cubicBezTo>
                    <a:pt x="318" y="1138"/>
                    <a:pt x="1" y="2310"/>
                    <a:pt x="634" y="3292"/>
                  </a:cubicBezTo>
                  <a:cubicBezTo>
                    <a:pt x="1060" y="3964"/>
                    <a:pt x="1851" y="4446"/>
                    <a:pt x="2647" y="4446"/>
                  </a:cubicBezTo>
                  <a:cubicBezTo>
                    <a:pt x="2976" y="4446"/>
                    <a:pt x="3306" y="4364"/>
                    <a:pt x="3611" y="4179"/>
                  </a:cubicBezTo>
                  <a:cubicBezTo>
                    <a:pt x="4751" y="3450"/>
                    <a:pt x="4941" y="2025"/>
                    <a:pt x="4435" y="885"/>
                  </a:cubicBezTo>
                  <a:cubicBezTo>
                    <a:pt x="3966" y="304"/>
                    <a:pt x="3320" y="0"/>
                    <a:pt x="2647" y="0"/>
                  </a:cubicBezTo>
                  <a:close/>
                </a:path>
              </a:pathLst>
            </a:custGeom>
            <a:solidFill>
              <a:schemeClr val="dk2"/>
            </a:solidFill>
            <a:ln>
              <a:noFill/>
            </a:ln>
          </p:spPr>
          <p:txBody>
            <a:bodyPr spcFirstLastPara="1" wrap="square" lIns="91425" tIns="91425" rIns="91425" bIns="91425" anchor="ctr" anchorCtr="0">
              <a:noAutofit/>
            </a:bodyPr>
            <a:lstStyle/>
            <a:p>
              <a:endParaRPr>
                <a:latin typeface="+mj-lt"/>
              </a:endParaRPr>
            </a:p>
          </p:txBody>
        </p:sp>
        <p:sp>
          <p:nvSpPr>
            <p:cNvPr id="5" name="Google Shape;392;p28">
              <a:extLst>
                <a:ext uri="{FF2B5EF4-FFF2-40B4-BE49-F238E27FC236}">
                  <a16:creationId xmlns:a16="http://schemas.microsoft.com/office/drawing/2014/main" id="{6C687BF2-87DD-4698-81B2-175805420CBC}"/>
                </a:ext>
              </a:extLst>
            </p:cNvPr>
            <p:cNvSpPr/>
            <p:nvPr/>
          </p:nvSpPr>
          <p:spPr>
            <a:xfrm>
              <a:off x="7590870" y="-427657"/>
              <a:ext cx="166461" cy="138181"/>
            </a:xfrm>
            <a:custGeom>
              <a:avLst/>
              <a:gdLst/>
              <a:ahLst/>
              <a:cxnLst/>
              <a:rect l="l" t="t" r="r" b="b"/>
              <a:pathLst>
                <a:path w="5174" h="4295" extrusionOk="0">
                  <a:moveTo>
                    <a:pt x="3495" y="952"/>
                  </a:moveTo>
                  <a:cubicBezTo>
                    <a:pt x="3528" y="952"/>
                    <a:pt x="3563" y="963"/>
                    <a:pt x="3590" y="990"/>
                  </a:cubicBezTo>
                  <a:cubicBezTo>
                    <a:pt x="4033" y="1624"/>
                    <a:pt x="3653" y="2542"/>
                    <a:pt x="2956" y="2827"/>
                  </a:cubicBezTo>
                  <a:cubicBezTo>
                    <a:pt x="2941" y="2832"/>
                    <a:pt x="2925" y="2835"/>
                    <a:pt x="2911" y="2835"/>
                  </a:cubicBezTo>
                  <a:cubicBezTo>
                    <a:pt x="2748" y="2835"/>
                    <a:pt x="2658" y="2537"/>
                    <a:pt x="2861" y="2479"/>
                  </a:cubicBezTo>
                  <a:cubicBezTo>
                    <a:pt x="3431" y="2321"/>
                    <a:pt x="3653" y="1592"/>
                    <a:pt x="3400" y="1117"/>
                  </a:cubicBezTo>
                  <a:cubicBezTo>
                    <a:pt x="3332" y="1026"/>
                    <a:pt x="3410" y="952"/>
                    <a:pt x="3495" y="952"/>
                  </a:cubicBezTo>
                  <a:close/>
                  <a:moveTo>
                    <a:pt x="2334" y="1"/>
                  </a:moveTo>
                  <a:cubicBezTo>
                    <a:pt x="2267" y="1"/>
                    <a:pt x="2200" y="3"/>
                    <a:pt x="2133" y="9"/>
                  </a:cubicBezTo>
                  <a:cubicBezTo>
                    <a:pt x="1088" y="135"/>
                    <a:pt x="264" y="1022"/>
                    <a:pt x="138" y="2067"/>
                  </a:cubicBezTo>
                  <a:cubicBezTo>
                    <a:pt x="0" y="3276"/>
                    <a:pt x="1007" y="4295"/>
                    <a:pt x="2145" y="4295"/>
                  </a:cubicBezTo>
                  <a:cubicBezTo>
                    <a:pt x="2319" y="4295"/>
                    <a:pt x="2495" y="4271"/>
                    <a:pt x="2671" y="4221"/>
                  </a:cubicBezTo>
                  <a:cubicBezTo>
                    <a:pt x="3716" y="3936"/>
                    <a:pt x="5173" y="2067"/>
                    <a:pt x="4191" y="1117"/>
                  </a:cubicBezTo>
                  <a:cubicBezTo>
                    <a:pt x="4033" y="990"/>
                    <a:pt x="4096" y="832"/>
                    <a:pt x="4223" y="737"/>
                  </a:cubicBezTo>
                  <a:cubicBezTo>
                    <a:pt x="3673" y="303"/>
                    <a:pt x="3043" y="1"/>
                    <a:pt x="2334" y="1"/>
                  </a:cubicBezTo>
                  <a:close/>
                </a:path>
              </a:pathLst>
            </a:custGeom>
            <a:solidFill>
              <a:schemeClr val="dk2"/>
            </a:solidFill>
            <a:ln>
              <a:noFill/>
            </a:ln>
          </p:spPr>
          <p:txBody>
            <a:bodyPr spcFirstLastPara="1" wrap="square" lIns="91425" tIns="91425" rIns="91425" bIns="91425" anchor="ctr" anchorCtr="0">
              <a:noAutofit/>
            </a:bodyPr>
            <a:lstStyle/>
            <a:p>
              <a:endParaRPr>
                <a:latin typeface="+mj-lt"/>
              </a:endParaRPr>
            </a:p>
          </p:txBody>
        </p:sp>
        <p:sp>
          <p:nvSpPr>
            <p:cNvPr id="6" name="Google Shape;393;p28">
              <a:extLst>
                <a:ext uri="{FF2B5EF4-FFF2-40B4-BE49-F238E27FC236}">
                  <a16:creationId xmlns:a16="http://schemas.microsoft.com/office/drawing/2014/main" id="{60A4B0DE-C95A-4690-9735-40088DB12E68}"/>
                </a:ext>
              </a:extLst>
            </p:cNvPr>
            <p:cNvSpPr/>
            <p:nvPr/>
          </p:nvSpPr>
          <p:spPr>
            <a:xfrm>
              <a:off x="7569797" y="-442103"/>
              <a:ext cx="192617" cy="167651"/>
            </a:xfrm>
            <a:custGeom>
              <a:avLst/>
              <a:gdLst/>
              <a:ahLst/>
              <a:cxnLst/>
              <a:rect l="l" t="t" r="r" b="b"/>
              <a:pathLst>
                <a:path w="5987" h="5211" extrusionOk="0">
                  <a:moveTo>
                    <a:pt x="3010" y="584"/>
                  </a:moveTo>
                  <a:cubicBezTo>
                    <a:pt x="3580" y="584"/>
                    <a:pt x="4150" y="774"/>
                    <a:pt x="4688" y="1218"/>
                  </a:cubicBezTo>
                  <a:cubicBezTo>
                    <a:pt x="4625" y="1249"/>
                    <a:pt x="4625" y="1344"/>
                    <a:pt x="4593" y="1376"/>
                  </a:cubicBezTo>
                  <a:cubicBezTo>
                    <a:pt x="4593" y="1439"/>
                    <a:pt x="4625" y="1566"/>
                    <a:pt x="4720" y="1598"/>
                  </a:cubicBezTo>
                  <a:cubicBezTo>
                    <a:pt x="5005" y="1883"/>
                    <a:pt x="5068" y="2231"/>
                    <a:pt x="5005" y="2675"/>
                  </a:cubicBezTo>
                  <a:cubicBezTo>
                    <a:pt x="4783" y="3498"/>
                    <a:pt x="3896" y="4385"/>
                    <a:pt x="3295" y="4543"/>
                  </a:cubicBezTo>
                  <a:cubicBezTo>
                    <a:pt x="3121" y="4598"/>
                    <a:pt x="2946" y="4623"/>
                    <a:pt x="2771" y="4623"/>
                  </a:cubicBezTo>
                  <a:cubicBezTo>
                    <a:pt x="2339" y="4623"/>
                    <a:pt x="1914" y="4465"/>
                    <a:pt x="1553" y="4195"/>
                  </a:cubicBezTo>
                  <a:cubicBezTo>
                    <a:pt x="1078" y="3783"/>
                    <a:pt x="793" y="3150"/>
                    <a:pt x="888" y="2548"/>
                  </a:cubicBezTo>
                  <a:cubicBezTo>
                    <a:pt x="983" y="1534"/>
                    <a:pt x="1774" y="711"/>
                    <a:pt x="2788" y="584"/>
                  </a:cubicBezTo>
                  <a:close/>
                  <a:moveTo>
                    <a:pt x="3036" y="1"/>
                  </a:moveTo>
                  <a:cubicBezTo>
                    <a:pt x="2661" y="1"/>
                    <a:pt x="2285" y="76"/>
                    <a:pt x="1933" y="236"/>
                  </a:cubicBezTo>
                  <a:cubicBezTo>
                    <a:pt x="729" y="774"/>
                    <a:pt x="1" y="2326"/>
                    <a:pt x="476" y="3625"/>
                  </a:cubicBezTo>
                  <a:cubicBezTo>
                    <a:pt x="837" y="4594"/>
                    <a:pt x="1872" y="5211"/>
                    <a:pt x="2885" y="5211"/>
                  </a:cubicBezTo>
                  <a:cubicBezTo>
                    <a:pt x="3294" y="5211"/>
                    <a:pt x="3699" y="5110"/>
                    <a:pt x="4055" y="4891"/>
                  </a:cubicBezTo>
                  <a:cubicBezTo>
                    <a:pt x="4910" y="4353"/>
                    <a:pt x="5986" y="2928"/>
                    <a:pt x="5575" y="1851"/>
                  </a:cubicBezTo>
                  <a:cubicBezTo>
                    <a:pt x="5638" y="1851"/>
                    <a:pt x="5670" y="1756"/>
                    <a:pt x="5670" y="1724"/>
                  </a:cubicBezTo>
                  <a:cubicBezTo>
                    <a:pt x="5244" y="659"/>
                    <a:pt x="4145" y="1"/>
                    <a:pt x="3036" y="1"/>
                  </a:cubicBezTo>
                  <a:close/>
                </a:path>
              </a:pathLst>
            </a:custGeom>
            <a:solidFill>
              <a:schemeClr val="dk1"/>
            </a:solidFill>
            <a:ln>
              <a:noFill/>
            </a:ln>
          </p:spPr>
          <p:txBody>
            <a:bodyPr spcFirstLastPara="1" wrap="square" lIns="91425" tIns="91425" rIns="91425" bIns="91425" anchor="ctr" anchorCtr="0">
              <a:noAutofit/>
            </a:bodyPr>
            <a:lstStyle/>
            <a:p>
              <a:endParaRPr>
                <a:latin typeface="+mj-lt"/>
              </a:endParaRPr>
            </a:p>
          </p:txBody>
        </p:sp>
        <p:sp>
          <p:nvSpPr>
            <p:cNvPr id="7" name="Google Shape;394;p28">
              <a:extLst>
                <a:ext uri="{FF2B5EF4-FFF2-40B4-BE49-F238E27FC236}">
                  <a16:creationId xmlns:a16="http://schemas.microsoft.com/office/drawing/2014/main" id="{7C86F0C7-2A34-4742-8447-F288CFC2B005}"/>
                </a:ext>
              </a:extLst>
            </p:cNvPr>
            <p:cNvSpPr/>
            <p:nvPr/>
          </p:nvSpPr>
          <p:spPr>
            <a:xfrm>
              <a:off x="7674743" y="-400729"/>
              <a:ext cx="42822" cy="66082"/>
            </a:xfrm>
            <a:custGeom>
              <a:avLst/>
              <a:gdLst/>
              <a:ahLst/>
              <a:cxnLst/>
              <a:rect l="l" t="t" r="r" b="b"/>
              <a:pathLst>
                <a:path w="1331" h="2054" extrusionOk="0">
                  <a:moveTo>
                    <a:pt x="861" y="1"/>
                  </a:moveTo>
                  <a:cubicBezTo>
                    <a:pt x="835" y="1"/>
                    <a:pt x="811" y="8"/>
                    <a:pt x="793" y="27"/>
                  </a:cubicBezTo>
                  <a:cubicBezTo>
                    <a:pt x="666" y="90"/>
                    <a:pt x="666" y="217"/>
                    <a:pt x="698" y="280"/>
                  </a:cubicBezTo>
                  <a:cubicBezTo>
                    <a:pt x="824" y="470"/>
                    <a:pt x="824" y="755"/>
                    <a:pt x="729" y="1040"/>
                  </a:cubicBezTo>
                  <a:cubicBezTo>
                    <a:pt x="666" y="1262"/>
                    <a:pt x="476" y="1420"/>
                    <a:pt x="223" y="1515"/>
                  </a:cubicBezTo>
                  <a:cubicBezTo>
                    <a:pt x="96" y="1547"/>
                    <a:pt x="64" y="1642"/>
                    <a:pt x="33" y="1705"/>
                  </a:cubicBezTo>
                  <a:cubicBezTo>
                    <a:pt x="1" y="1832"/>
                    <a:pt x="33" y="1959"/>
                    <a:pt x="96" y="1990"/>
                  </a:cubicBezTo>
                  <a:cubicBezTo>
                    <a:pt x="159" y="2022"/>
                    <a:pt x="223" y="2054"/>
                    <a:pt x="254" y="2054"/>
                  </a:cubicBezTo>
                  <a:lnTo>
                    <a:pt x="349" y="2054"/>
                  </a:lnTo>
                  <a:cubicBezTo>
                    <a:pt x="729" y="1895"/>
                    <a:pt x="1046" y="1579"/>
                    <a:pt x="1173" y="1198"/>
                  </a:cubicBezTo>
                  <a:cubicBezTo>
                    <a:pt x="1331" y="787"/>
                    <a:pt x="1299" y="407"/>
                    <a:pt x="1046" y="90"/>
                  </a:cubicBezTo>
                  <a:cubicBezTo>
                    <a:pt x="1001" y="45"/>
                    <a:pt x="925" y="1"/>
                    <a:pt x="861" y="1"/>
                  </a:cubicBezTo>
                  <a:close/>
                </a:path>
              </a:pathLst>
            </a:custGeom>
            <a:solidFill>
              <a:schemeClr val="dk1"/>
            </a:solidFill>
            <a:ln>
              <a:noFill/>
            </a:ln>
          </p:spPr>
          <p:txBody>
            <a:bodyPr spcFirstLastPara="1" wrap="square" lIns="91425" tIns="91425" rIns="91425" bIns="91425" anchor="ctr" anchorCtr="0">
              <a:noAutofit/>
            </a:bodyPr>
            <a:lstStyle/>
            <a:p>
              <a:endParaRPr>
                <a:latin typeface="+mj-lt"/>
              </a:endParaRPr>
            </a:p>
          </p:txBody>
        </p:sp>
        <p:sp>
          <p:nvSpPr>
            <p:cNvPr id="8" name="Google Shape;395;p28">
              <a:extLst>
                <a:ext uri="{FF2B5EF4-FFF2-40B4-BE49-F238E27FC236}">
                  <a16:creationId xmlns:a16="http://schemas.microsoft.com/office/drawing/2014/main" id="{15F899B4-0832-49BC-A9D6-4CA880D5B746}"/>
                </a:ext>
              </a:extLst>
            </p:cNvPr>
            <p:cNvSpPr/>
            <p:nvPr/>
          </p:nvSpPr>
          <p:spPr>
            <a:xfrm>
              <a:off x="7609562" y="-911367"/>
              <a:ext cx="189528" cy="170418"/>
            </a:xfrm>
            <a:custGeom>
              <a:avLst/>
              <a:gdLst/>
              <a:ahLst/>
              <a:cxnLst/>
              <a:rect l="l" t="t" r="r" b="b"/>
              <a:pathLst>
                <a:path w="5891" h="5297" extrusionOk="0">
                  <a:moveTo>
                    <a:pt x="4361" y="1221"/>
                  </a:moveTo>
                  <a:cubicBezTo>
                    <a:pt x="4395" y="1221"/>
                    <a:pt x="4432" y="1235"/>
                    <a:pt x="4465" y="1268"/>
                  </a:cubicBezTo>
                  <a:cubicBezTo>
                    <a:pt x="5099" y="1996"/>
                    <a:pt x="5067" y="3358"/>
                    <a:pt x="4149" y="3896"/>
                  </a:cubicBezTo>
                  <a:cubicBezTo>
                    <a:pt x="4122" y="3912"/>
                    <a:pt x="4095" y="3919"/>
                    <a:pt x="4069" y="3919"/>
                  </a:cubicBezTo>
                  <a:cubicBezTo>
                    <a:pt x="3937" y="3919"/>
                    <a:pt x="3827" y="3743"/>
                    <a:pt x="3959" y="3611"/>
                  </a:cubicBezTo>
                  <a:cubicBezTo>
                    <a:pt x="4592" y="3010"/>
                    <a:pt x="4814" y="2154"/>
                    <a:pt x="4275" y="1426"/>
                  </a:cubicBezTo>
                  <a:cubicBezTo>
                    <a:pt x="4182" y="1332"/>
                    <a:pt x="4261" y="1221"/>
                    <a:pt x="4361" y="1221"/>
                  </a:cubicBezTo>
                  <a:close/>
                  <a:moveTo>
                    <a:pt x="4022" y="1"/>
                  </a:moveTo>
                  <a:cubicBezTo>
                    <a:pt x="3998" y="72"/>
                    <a:pt x="3939" y="108"/>
                    <a:pt x="3884" y="108"/>
                  </a:cubicBezTo>
                  <a:cubicBezTo>
                    <a:pt x="3866" y="108"/>
                    <a:pt x="3848" y="104"/>
                    <a:pt x="3832" y="96"/>
                  </a:cubicBezTo>
                  <a:cubicBezTo>
                    <a:pt x="3600" y="44"/>
                    <a:pt x="3361" y="19"/>
                    <a:pt x="3122" y="19"/>
                  </a:cubicBezTo>
                  <a:cubicBezTo>
                    <a:pt x="1894" y="19"/>
                    <a:pt x="666" y="692"/>
                    <a:pt x="348" y="1964"/>
                  </a:cubicBezTo>
                  <a:cubicBezTo>
                    <a:pt x="0" y="3295"/>
                    <a:pt x="855" y="4878"/>
                    <a:pt x="2249" y="5226"/>
                  </a:cubicBezTo>
                  <a:cubicBezTo>
                    <a:pt x="2438" y="5274"/>
                    <a:pt x="2632" y="5296"/>
                    <a:pt x="2828" y="5296"/>
                  </a:cubicBezTo>
                  <a:cubicBezTo>
                    <a:pt x="3944" y="5296"/>
                    <a:pt x="5097" y="4562"/>
                    <a:pt x="5447" y="3485"/>
                  </a:cubicBezTo>
                  <a:cubicBezTo>
                    <a:pt x="5890" y="2186"/>
                    <a:pt x="5194" y="793"/>
                    <a:pt x="4085" y="96"/>
                  </a:cubicBezTo>
                  <a:cubicBezTo>
                    <a:pt x="4085" y="64"/>
                    <a:pt x="4022" y="64"/>
                    <a:pt x="4022" y="1"/>
                  </a:cubicBezTo>
                  <a:close/>
                </a:path>
              </a:pathLst>
            </a:custGeom>
            <a:solidFill>
              <a:schemeClr val="dk2"/>
            </a:solidFill>
            <a:ln>
              <a:noFill/>
            </a:ln>
          </p:spPr>
          <p:txBody>
            <a:bodyPr spcFirstLastPara="1" wrap="square" lIns="91425" tIns="91425" rIns="91425" bIns="91425" anchor="ctr" anchorCtr="0">
              <a:noAutofit/>
            </a:bodyPr>
            <a:lstStyle/>
            <a:p>
              <a:endParaRPr>
                <a:latin typeface="+mj-lt"/>
              </a:endParaRPr>
            </a:p>
          </p:txBody>
        </p:sp>
        <p:sp>
          <p:nvSpPr>
            <p:cNvPr id="9" name="Google Shape;396;p28">
              <a:extLst>
                <a:ext uri="{FF2B5EF4-FFF2-40B4-BE49-F238E27FC236}">
                  <a16:creationId xmlns:a16="http://schemas.microsoft.com/office/drawing/2014/main" id="{642D7CE3-2BF9-42C6-A1F8-BC209A85F759}"/>
                </a:ext>
              </a:extLst>
            </p:cNvPr>
            <p:cNvSpPr/>
            <p:nvPr/>
          </p:nvSpPr>
          <p:spPr>
            <a:xfrm>
              <a:off x="8036455" y="-159566"/>
              <a:ext cx="63187" cy="37867"/>
            </a:xfrm>
            <a:custGeom>
              <a:avLst/>
              <a:gdLst/>
              <a:ahLst/>
              <a:cxnLst/>
              <a:rect l="l" t="t" r="r" b="b"/>
              <a:pathLst>
                <a:path w="1964" h="1177" extrusionOk="0">
                  <a:moveTo>
                    <a:pt x="569" y="1"/>
                  </a:moveTo>
                  <a:cubicBezTo>
                    <a:pt x="428" y="1"/>
                    <a:pt x="289" y="22"/>
                    <a:pt x="159" y="68"/>
                  </a:cubicBezTo>
                  <a:cubicBezTo>
                    <a:pt x="32" y="100"/>
                    <a:pt x="0" y="226"/>
                    <a:pt x="0" y="353"/>
                  </a:cubicBezTo>
                  <a:cubicBezTo>
                    <a:pt x="0" y="480"/>
                    <a:pt x="95" y="511"/>
                    <a:pt x="222" y="511"/>
                  </a:cubicBezTo>
                  <a:cubicBezTo>
                    <a:pt x="296" y="501"/>
                    <a:pt x="370" y="496"/>
                    <a:pt x="442" y="496"/>
                  </a:cubicBezTo>
                  <a:cubicBezTo>
                    <a:pt x="832" y="496"/>
                    <a:pt x="1185" y="649"/>
                    <a:pt x="1425" y="1050"/>
                  </a:cubicBezTo>
                  <a:cubicBezTo>
                    <a:pt x="1457" y="1145"/>
                    <a:pt x="1521" y="1176"/>
                    <a:pt x="1647" y="1176"/>
                  </a:cubicBezTo>
                  <a:cubicBezTo>
                    <a:pt x="1679" y="1176"/>
                    <a:pt x="1742" y="1176"/>
                    <a:pt x="1774" y="1145"/>
                  </a:cubicBezTo>
                  <a:cubicBezTo>
                    <a:pt x="1901" y="1113"/>
                    <a:pt x="1964" y="955"/>
                    <a:pt x="1901" y="796"/>
                  </a:cubicBezTo>
                  <a:cubicBezTo>
                    <a:pt x="1674" y="319"/>
                    <a:pt x="1109" y="1"/>
                    <a:pt x="569" y="1"/>
                  </a:cubicBezTo>
                  <a:close/>
                </a:path>
              </a:pathLst>
            </a:custGeom>
            <a:solidFill>
              <a:schemeClr val="dk1"/>
            </a:solidFill>
            <a:ln>
              <a:noFill/>
            </a:ln>
          </p:spPr>
          <p:txBody>
            <a:bodyPr spcFirstLastPara="1" wrap="square" lIns="91425" tIns="91425" rIns="91425" bIns="91425" anchor="ctr" anchorCtr="0">
              <a:noAutofit/>
            </a:bodyPr>
            <a:lstStyle/>
            <a:p>
              <a:endParaRPr>
                <a:latin typeface="+mj-lt"/>
              </a:endParaRPr>
            </a:p>
          </p:txBody>
        </p:sp>
        <p:sp>
          <p:nvSpPr>
            <p:cNvPr id="10" name="Google Shape;397;p28">
              <a:extLst>
                <a:ext uri="{FF2B5EF4-FFF2-40B4-BE49-F238E27FC236}">
                  <a16:creationId xmlns:a16="http://schemas.microsoft.com/office/drawing/2014/main" id="{3D7F0699-AE94-4D69-BFCC-D5CAEB844E17}"/>
                </a:ext>
              </a:extLst>
            </p:cNvPr>
            <p:cNvSpPr/>
            <p:nvPr/>
          </p:nvSpPr>
          <p:spPr>
            <a:xfrm>
              <a:off x="7289609" y="-130901"/>
              <a:ext cx="49964" cy="42822"/>
            </a:xfrm>
            <a:custGeom>
              <a:avLst/>
              <a:gdLst/>
              <a:ahLst/>
              <a:cxnLst/>
              <a:rect l="l" t="t" r="r" b="b"/>
              <a:pathLst>
                <a:path w="1553" h="1331" extrusionOk="0">
                  <a:moveTo>
                    <a:pt x="1363" y="0"/>
                  </a:moveTo>
                  <a:cubicBezTo>
                    <a:pt x="1236" y="0"/>
                    <a:pt x="1141" y="64"/>
                    <a:pt x="1109" y="222"/>
                  </a:cubicBezTo>
                  <a:cubicBezTo>
                    <a:pt x="1078" y="380"/>
                    <a:pt x="983" y="539"/>
                    <a:pt x="856" y="634"/>
                  </a:cubicBezTo>
                  <a:cubicBezTo>
                    <a:pt x="759" y="730"/>
                    <a:pt x="607" y="772"/>
                    <a:pt x="470" y="772"/>
                  </a:cubicBezTo>
                  <a:cubicBezTo>
                    <a:pt x="428" y="772"/>
                    <a:pt x="387" y="768"/>
                    <a:pt x="349" y="760"/>
                  </a:cubicBezTo>
                  <a:cubicBezTo>
                    <a:pt x="333" y="752"/>
                    <a:pt x="314" y="749"/>
                    <a:pt x="291" y="749"/>
                  </a:cubicBezTo>
                  <a:cubicBezTo>
                    <a:pt x="225" y="749"/>
                    <a:pt x="136" y="784"/>
                    <a:pt x="64" y="855"/>
                  </a:cubicBezTo>
                  <a:cubicBezTo>
                    <a:pt x="1" y="919"/>
                    <a:pt x="1" y="1045"/>
                    <a:pt x="1" y="1109"/>
                  </a:cubicBezTo>
                  <a:cubicBezTo>
                    <a:pt x="33" y="1204"/>
                    <a:pt x="128" y="1267"/>
                    <a:pt x="191" y="1267"/>
                  </a:cubicBezTo>
                  <a:cubicBezTo>
                    <a:pt x="286" y="1267"/>
                    <a:pt x="349" y="1330"/>
                    <a:pt x="381" y="1330"/>
                  </a:cubicBezTo>
                  <a:cubicBezTo>
                    <a:pt x="634" y="1330"/>
                    <a:pt x="856" y="1235"/>
                    <a:pt x="1078" y="1077"/>
                  </a:cubicBezTo>
                  <a:cubicBezTo>
                    <a:pt x="1331" y="887"/>
                    <a:pt x="1521" y="570"/>
                    <a:pt x="1521" y="254"/>
                  </a:cubicBezTo>
                  <a:cubicBezTo>
                    <a:pt x="1553" y="95"/>
                    <a:pt x="1458" y="0"/>
                    <a:pt x="1363" y="0"/>
                  </a:cubicBezTo>
                  <a:close/>
                </a:path>
              </a:pathLst>
            </a:custGeom>
            <a:solidFill>
              <a:schemeClr val="dk1"/>
            </a:solidFill>
            <a:ln>
              <a:noFill/>
            </a:ln>
          </p:spPr>
          <p:txBody>
            <a:bodyPr spcFirstLastPara="1" wrap="square" lIns="91425" tIns="91425" rIns="91425" bIns="91425" anchor="ctr" anchorCtr="0">
              <a:noAutofit/>
            </a:bodyPr>
            <a:lstStyle/>
            <a:p>
              <a:endParaRPr>
                <a:latin typeface="+mj-lt"/>
              </a:endParaRPr>
            </a:p>
          </p:txBody>
        </p:sp>
        <p:sp>
          <p:nvSpPr>
            <p:cNvPr id="11" name="Google Shape;398;p28">
              <a:extLst>
                <a:ext uri="{FF2B5EF4-FFF2-40B4-BE49-F238E27FC236}">
                  <a16:creationId xmlns:a16="http://schemas.microsoft.com/office/drawing/2014/main" id="{DDFC7A77-FF35-44C1-8F18-B75764659F82}"/>
                </a:ext>
              </a:extLst>
            </p:cNvPr>
            <p:cNvSpPr/>
            <p:nvPr/>
          </p:nvSpPr>
          <p:spPr>
            <a:xfrm>
              <a:off x="7200974" y="-926101"/>
              <a:ext cx="950633" cy="1067998"/>
            </a:xfrm>
            <a:custGeom>
              <a:avLst/>
              <a:gdLst/>
              <a:ahLst/>
              <a:cxnLst/>
              <a:rect l="l" t="t" r="r" b="b"/>
              <a:pathLst>
                <a:path w="29548" h="33196" extrusionOk="0">
                  <a:moveTo>
                    <a:pt x="15772" y="554"/>
                  </a:moveTo>
                  <a:cubicBezTo>
                    <a:pt x="16025" y="554"/>
                    <a:pt x="16247" y="586"/>
                    <a:pt x="16500" y="617"/>
                  </a:cubicBezTo>
                  <a:cubicBezTo>
                    <a:pt x="16564" y="617"/>
                    <a:pt x="16659" y="617"/>
                    <a:pt x="16690" y="586"/>
                  </a:cubicBezTo>
                  <a:cubicBezTo>
                    <a:pt x="17672" y="1219"/>
                    <a:pt x="18464" y="2549"/>
                    <a:pt x="18052" y="3879"/>
                  </a:cubicBezTo>
                  <a:cubicBezTo>
                    <a:pt x="17704" y="4897"/>
                    <a:pt x="16630" y="5598"/>
                    <a:pt x="15541" y="5598"/>
                  </a:cubicBezTo>
                  <a:cubicBezTo>
                    <a:pt x="15343" y="5598"/>
                    <a:pt x="15144" y="5575"/>
                    <a:pt x="14949" y="5526"/>
                  </a:cubicBezTo>
                  <a:cubicBezTo>
                    <a:pt x="14347" y="5368"/>
                    <a:pt x="13808" y="4924"/>
                    <a:pt x="13428" y="4354"/>
                  </a:cubicBezTo>
                  <a:cubicBezTo>
                    <a:pt x="13080" y="3784"/>
                    <a:pt x="12985" y="3024"/>
                    <a:pt x="13143" y="2391"/>
                  </a:cubicBezTo>
                  <a:cubicBezTo>
                    <a:pt x="13460" y="1187"/>
                    <a:pt x="14632" y="554"/>
                    <a:pt x="15772" y="554"/>
                  </a:cubicBezTo>
                  <a:close/>
                  <a:moveTo>
                    <a:pt x="18369" y="4703"/>
                  </a:moveTo>
                  <a:cubicBezTo>
                    <a:pt x="18907" y="6413"/>
                    <a:pt x="19382" y="8091"/>
                    <a:pt x="19699" y="9833"/>
                  </a:cubicBezTo>
                  <a:cubicBezTo>
                    <a:pt x="19541" y="9896"/>
                    <a:pt x="19382" y="9896"/>
                    <a:pt x="19224" y="9928"/>
                  </a:cubicBezTo>
                  <a:cubicBezTo>
                    <a:pt x="17640" y="10245"/>
                    <a:pt x="16025" y="10751"/>
                    <a:pt x="14505" y="11385"/>
                  </a:cubicBezTo>
                  <a:cubicBezTo>
                    <a:pt x="13492" y="10910"/>
                    <a:pt x="12193" y="10371"/>
                    <a:pt x="10768" y="9960"/>
                  </a:cubicBezTo>
                  <a:cubicBezTo>
                    <a:pt x="11307" y="8155"/>
                    <a:pt x="12067" y="6413"/>
                    <a:pt x="12985" y="4703"/>
                  </a:cubicBezTo>
                  <a:cubicBezTo>
                    <a:pt x="13365" y="5368"/>
                    <a:pt x="13967" y="5874"/>
                    <a:pt x="14727" y="6128"/>
                  </a:cubicBezTo>
                  <a:cubicBezTo>
                    <a:pt x="14988" y="6202"/>
                    <a:pt x="15258" y="6238"/>
                    <a:pt x="15529" y="6238"/>
                  </a:cubicBezTo>
                  <a:cubicBezTo>
                    <a:pt x="16636" y="6238"/>
                    <a:pt x="17758" y="5644"/>
                    <a:pt x="18369" y="4703"/>
                  </a:cubicBezTo>
                  <a:close/>
                  <a:moveTo>
                    <a:pt x="10547" y="10466"/>
                  </a:moveTo>
                  <a:cubicBezTo>
                    <a:pt x="11655" y="10815"/>
                    <a:pt x="12732" y="11226"/>
                    <a:pt x="13777" y="11701"/>
                  </a:cubicBezTo>
                  <a:cubicBezTo>
                    <a:pt x="13143" y="11986"/>
                    <a:pt x="12510" y="12303"/>
                    <a:pt x="11908" y="12620"/>
                  </a:cubicBezTo>
                  <a:cubicBezTo>
                    <a:pt x="11180" y="12968"/>
                    <a:pt x="10483" y="13412"/>
                    <a:pt x="9755" y="13855"/>
                  </a:cubicBezTo>
                  <a:cubicBezTo>
                    <a:pt x="9913" y="12746"/>
                    <a:pt x="10198" y="11638"/>
                    <a:pt x="10547" y="10466"/>
                  </a:cubicBezTo>
                  <a:close/>
                  <a:moveTo>
                    <a:pt x="19826" y="10371"/>
                  </a:moveTo>
                  <a:cubicBezTo>
                    <a:pt x="20047" y="11955"/>
                    <a:pt x="20269" y="13538"/>
                    <a:pt x="20364" y="15122"/>
                  </a:cubicBezTo>
                  <a:cubicBezTo>
                    <a:pt x="18781" y="13792"/>
                    <a:pt x="17039" y="12651"/>
                    <a:pt x="15202" y="11733"/>
                  </a:cubicBezTo>
                  <a:cubicBezTo>
                    <a:pt x="15772" y="11511"/>
                    <a:pt x="16374" y="11321"/>
                    <a:pt x="16975" y="11100"/>
                  </a:cubicBezTo>
                  <a:cubicBezTo>
                    <a:pt x="17767" y="10878"/>
                    <a:pt x="18781" y="10530"/>
                    <a:pt x="19826" y="10371"/>
                  </a:cubicBezTo>
                  <a:close/>
                  <a:moveTo>
                    <a:pt x="20709" y="10272"/>
                  </a:moveTo>
                  <a:cubicBezTo>
                    <a:pt x="21653" y="10272"/>
                    <a:pt x="22549" y="10431"/>
                    <a:pt x="23183" y="11036"/>
                  </a:cubicBezTo>
                  <a:cubicBezTo>
                    <a:pt x="25083" y="12778"/>
                    <a:pt x="23721" y="15280"/>
                    <a:pt x="22327" y="16863"/>
                  </a:cubicBezTo>
                  <a:cubicBezTo>
                    <a:pt x="21916" y="16452"/>
                    <a:pt x="21472" y="16072"/>
                    <a:pt x="21061" y="15660"/>
                  </a:cubicBezTo>
                  <a:cubicBezTo>
                    <a:pt x="20966" y="13855"/>
                    <a:pt x="20776" y="12050"/>
                    <a:pt x="20427" y="10276"/>
                  </a:cubicBezTo>
                  <a:cubicBezTo>
                    <a:pt x="20522" y="10273"/>
                    <a:pt x="20616" y="10272"/>
                    <a:pt x="20709" y="10272"/>
                  </a:cubicBezTo>
                  <a:close/>
                  <a:moveTo>
                    <a:pt x="21092" y="16642"/>
                  </a:moveTo>
                  <a:cubicBezTo>
                    <a:pt x="21377" y="16863"/>
                    <a:pt x="21599" y="17085"/>
                    <a:pt x="21884" y="17370"/>
                  </a:cubicBezTo>
                  <a:lnTo>
                    <a:pt x="21789" y="17433"/>
                  </a:lnTo>
                  <a:cubicBezTo>
                    <a:pt x="21567" y="17655"/>
                    <a:pt x="21314" y="17845"/>
                    <a:pt x="21092" y="18067"/>
                  </a:cubicBezTo>
                  <a:lnTo>
                    <a:pt x="21092" y="16642"/>
                  </a:lnTo>
                  <a:close/>
                  <a:moveTo>
                    <a:pt x="7088" y="9950"/>
                  </a:moveTo>
                  <a:cubicBezTo>
                    <a:pt x="8027" y="9950"/>
                    <a:pt x="9018" y="10112"/>
                    <a:pt x="10008" y="10371"/>
                  </a:cubicBezTo>
                  <a:cubicBezTo>
                    <a:pt x="9596" y="11670"/>
                    <a:pt x="9280" y="12968"/>
                    <a:pt x="9090" y="14330"/>
                  </a:cubicBezTo>
                  <a:cubicBezTo>
                    <a:pt x="7380" y="15438"/>
                    <a:pt x="5765" y="16768"/>
                    <a:pt x="4371" y="18289"/>
                  </a:cubicBezTo>
                  <a:cubicBezTo>
                    <a:pt x="2408" y="16325"/>
                    <a:pt x="1268" y="14077"/>
                    <a:pt x="2788" y="11955"/>
                  </a:cubicBezTo>
                  <a:cubicBezTo>
                    <a:pt x="3849" y="10485"/>
                    <a:pt x="5384" y="9950"/>
                    <a:pt x="7088" y="9950"/>
                  </a:cubicBezTo>
                  <a:close/>
                  <a:moveTo>
                    <a:pt x="8963" y="15122"/>
                  </a:moveTo>
                  <a:lnTo>
                    <a:pt x="8963" y="15122"/>
                  </a:lnTo>
                  <a:cubicBezTo>
                    <a:pt x="8773" y="16642"/>
                    <a:pt x="8710" y="18225"/>
                    <a:pt x="8773" y="19872"/>
                  </a:cubicBezTo>
                  <a:cubicBezTo>
                    <a:pt x="8805" y="20442"/>
                    <a:pt x="8868" y="21075"/>
                    <a:pt x="8900" y="21677"/>
                  </a:cubicBezTo>
                  <a:cubicBezTo>
                    <a:pt x="7601" y="20854"/>
                    <a:pt x="6081" y="19809"/>
                    <a:pt x="4814" y="18669"/>
                  </a:cubicBezTo>
                  <a:cubicBezTo>
                    <a:pt x="6050" y="17338"/>
                    <a:pt x="7506" y="16135"/>
                    <a:pt x="8963" y="15122"/>
                  </a:cubicBezTo>
                  <a:close/>
                  <a:moveTo>
                    <a:pt x="14410" y="12050"/>
                  </a:moveTo>
                  <a:cubicBezTo>
                    <a:pt x="15202" y="12461"/>
                    <a:pt x="15867" y="12841"/>
                    <a:pt x="16469" y="13190"/>
                  </a:cubicBezTo>
                  <a:cubicBezTo>
                    <a:pt x="17894" y="14013"/>
                    <a:pt x="19192" y="14963"/>
                    <a:pt x="20364" y="16008"/>
                  </a:cubicBezTo>
                  <a:cubicBezTo>
                    <a:pt x="20427" y="16895"/>
                    <a:pt x="20427" y="17719"/>
                    <a:pt x="20427" y="18605"/>
                  </a:cubicBezTo>
                  <a:cubicBezTo>
                    <a:pt x="19256" y="19555"/>
                    <a:pt x="17989" y="20410"/>
                    <a:pt x="16722" y="21202"/>
                  </a:cubicBezTo>
                  <a:cubicBezTo>
                    <a:pt x="15265" y="22120"/>
                    <a:pt x="13713" y="22912"/>
                    <a:pt x="12130" y="23609"/>
                  </a:cubicBezTo>
                  <a:cubicBezTo>
                    <a:pt x="11813" y="23419"/>
                    <a:pt x="11497" y="23261"/>
                    <a:pt x="11148" y="23071"/>
                  </a:cubicBezTo>
                  <a:cubicBezTo>
                    <a:pt x="10673" y="22786"/>
                    <a:pt x="10103" y="22469"/>
                    <a:pt x="9470" y="22089"/>
                  </a:cubicBezTo>
                  <a:cubicBezTo>
                    <a:pt x="9343" y="20600"/>
                    <a:pt x="9280" y="19144"/>
                    <a:pt x="9343" y="17687"/>
                  </a:cubicBezTo>
                  <a:cubicBezTo>
                    <a:pt x="9375" y="16705"/>
                    <a:pt x="9438" y="15660"/>
                    <a:pt x="9596" y="14678"/>
                  </a:cubicBezTo>
                  <a:cubicBezTo>
                    <a:pt x="10072" y="14362"/>
                    <a:pt x="10547" y="14077"/>
                    <a:pt x="10990" y="13792"/>
                  </a:cubicBezTo>
                  <a:cubicBezTo>
                    <a:pt x="12098" y="13127"/>
                    <a:pt x="13238" y="12588"/>
                    <a:pt x="14410" y="12050"/>
                  </a:cubicBezTo>
                  <a:close/>
                  <a:moveTo>
                    <a:pt x="9596" y="22817"/>
                  </a:moveTo>
                  <a:cubicBezTo>
                    <a:pt x="9660" y="22817"/>
                    <a:pt x="9660" y="22881"/>
                    <a:pt x="9691" y="22881"/>
                  </a:cubicBezTo>
                  <a:cubicBezTo>
                    <a:pt x="10230" y="23229"/>
                    <a:pt x="10832" y="23577"/>
                    <a:pt x="11433" y="23894"/>
                  </a:cubicBezTo>
                  <a:cubicBezTo>
                    <a:pt x="10927" y="24084"/>
                    <a:pt x="10452" y="24306"/>
                    <a:pt x="9913" y="24496"/>
                  </a:cubicBezTo>
                  <a:cubicBezTo>
                    <a:pt x="9818" y="23926"/>
                    <a:pt x="9691" y="23387"/>
                    <a:pt x="9596" y="22817"/>
                  </a:cubicBezTo>
                  <a:close/>
                  <a:moveTo>
                    <a:pt x="4434" y="19144"/>
                  </a:moveTo>
                  <a:cubicBezTo>
                    <a:pt x="5891" y="20505"/>
                    <a:pt x="7665" y="21614"/>
                    <a:pt x="8963" y="22437"/>
                  </a:cubicBezTo>
                  <a:cubicBezTo>
                    <a:pt x="9058" y="23197"/>
                    <a:pt x="9185" y="23957"/>
                    <a:pt x="9343" y="24686"/>
                  </a:cubicBezTo>
                  <a:cubicBezTo>
                    <a:pt x="7950" y="25161"/>
                    <a:pt x="6556" y="25572"/>
                    <a:pt x="5099" y="25889"/>
                  </a:cubicBezTo>
                  <a:cubicBezTo>
                    <a:pt x="5321" y="25192"/>
                    <a:pt x="5289" y="24401"/>
                    <a:pt x="4909" y="23831"/>
                  </a:cubicBezTo>
                  <a:cubicBezTo>
                    <a:pt x="4846" y="23746"/>
                    <a:pt x="4769" y="23718"/>
                    <a:pt x="4705" y="23718"/>
                  </a:cubicBezTo>
                  <a:cubicBezTo>
                    <a:pt x="4674" y="23718"/>
                    <a:pt x="4646" y="23725"/>
                    <a:pt x="4624" y="23736"/>
                  </a:cubicBezTo>
                  <a:cubicBezTo>
                    <a:pt x="4370" y="22887"/>
                    <a:pt x="3485" y="22317"/>
                    <a:pt x="2599" y="22317"/>
                  </a:cubicBezTo>
                  <a:cubicBezTo>
                    <a:pt x="2493" y="22317"/>
                    <a:pt x="2386" y="22325"/>
                    <a:pt x="2281" y="22342"/>
                  </a:cubicBezTo>
                  <a:cubicBezTo>
                    <a:pt x="2851" y="21202"/>
                    <a:pt x="3579" y="20125"/>
                    <a:pt x="4434" y="19144"/>
                  </a:cubicBezTo>
                  <a:close/>
                  <a:moveTo>
                    <a:pt x="20427" y="19302"/>
                  </a:moveTo>
                  <a:lnTo>
                    <a:pt x="20427" y="19492"/>
                  </a:lnTo>
                  <a:cubicBezTo>
                    <a:pt x="20301" y="21804"/>
                    <a:pt x="20047" y="24147"/>
                    <a:pt x="19477" y="26396"/>
                  </a:cubicBezTo>
                  <a:cubicBezTo>
                    <a:pt x="17134" y="25984"/>
                    <a:pt x="14917" y="25097"/>
                    <a:pt x="12763" y="23926"/>
                  </a:cubicBezTo>
                  <a:cubicBezTo>
                    <a:pt x="15297" y="22786"/>
                    <a:pt x="17767" y="21360"/>
                    <a:pt x="19984" y="19619"/>
                  </a:cubicBezTo>
                  <a:cubicBezTo>
                    <a:pt x="20111" y="19492"/>
                    <a:pt x="20269" y="19429"/>
                    <a:pt x="20427" y="19302"/>
                  </a:cubicBezTo>
                  <a:close/>
                  <a:moveTo>
                    <a:pt x="22264" y="17750"/>
                  </a:moveTo>
                  <a:cubicBezTo>
                    <a:pt x="23816" y="19334"/>
                    <a:pt x="25209" y="21139"/>
                    <a:pt x="26444" y="23071"/>
                  </a:cubicBezTo>
                  <a:cubicBezTo>
                    <a:pt x="24798" y="23134"/>
                    <a:pt x="23056" y="24686"/>
                    <a:pt x="23784" y="26522"/>
                  </a:cubicBezTo>
                  <a:cubicBezTo>
                    <a:pt x="23201" y="26597"/>
                    <a:pt x="22617" y="26630"/>
                    <a:pt x="22040" y="26630"/>
                  </a:cubicBezTo>
                  <a:cubicBezTo>
                    <a:pt x="21396" y="26630"/>
                    <a:pt x="20760" y="26589"/>
                    <a:pt x="20142" y="26522"/>
                  </a:cubicBezTo>
                  <a:cubicBezTo>
                    <a:pt x="20459" y="25256"/>
                    <a:pt x="20617" y="23926"/>
                    <a:pt x="20807" y="22722"/>
                  </a:cubicBezTo>
                  <a:cubicBezTo>
                    <a:pt x="20966" y="21392"/>
                    <a:pt x="21092" y="20094"/>
                    <a:pt x="21124" y="18827"/>
                  </a:cubicBezTo>
                  <a:cubicBezTo>
                    <a:pt x="21472" y="18510"/>
                    <a:pt x="21884" y="18162"/>
                    <a:pt x="22264" y="17750"/>
                  </a:cubicBezTo>
                  <a:close/>
                  <a:moveTo>
                    <a:pt x="2634" y="22840"/>
                  </a:moveTo>
                  <a:cubicBezTo>
                    <a:pt x="2864" y="22840"/>
                    <a:pt x="3100" y="22889"/>
                    <a:pt x="3326" y="22976"/>
                  </a:cubicBezTo>
                  <a:cubicBezTo>
                    <a:pt x="3801" y="23229"/>
                    <a:pt x="4181" y="23672"/>
                    <a:pt x="4339" y="24179"/>
                  </a:cubicBezTo>
                  <a:cubicBezTo>
                    <a:pt x="4339" y="24211"/>
                    <a:pt x="4371" y="24306"/>
                    <a:pt x="4466" y="24306"/>
                  </a:cubicBezTo>
                  <a:cubicBezTo>
                    <a:pt x="4498" y="24306"/>
                    <a:pt x="4498" y="24306"/>
                    <a:pt x="4529" y="24337"/>
                  </a:cubicBezTo>
                  <a:cubicBezTo>
                    <a:pt x="4846" y="25256"/>
                    <a:pt x="4498" y="26237"/>
                    <a:pt x="3674" y="26617"/>
                  </a:cubicBezTo>
                  <a:cubicBezTo>
                    <a:pt x="3445" y="26732"/>
                    <a:pt x="3206" y="26783"/>
                    <a:pt x="2971" y="26783"/>
                  </a:cubicBezTo>
                  <a:cubicBezTo>
                    <a:pt x="2299" y="26783"/>
                    <a:pt x="1651" y="26365"/>
                    <a:pt x="1299" y="25826"/>
                  </a:cubicBezTo>
                  <a:cubicBezTo>
                    <a:pt x="729" y="25002"/>
                    <a:pt x="887" y="23831"/>
                    <a:pt x="1648" y="23229"/>
                  </a:cubicBezTo>
                  <a:cubicBezTo>
                    <a:pt x="1679" y="23239"/>
                    <a:pt x="1707" y="23243"/>
                    <a:pt x="1734" y="23243"/>
                  </a:cubicBezTo>
                  <a:cubicBezTo>
                    <a:pt x="1788" y="23243"/>
                    <a:pt x="1838" y="23229"/>
                    <a:pt x="1901" y="23229"/>
                  </a:cubicBezTo>
                  <a:cubicBezTo>
                    <a:pt x="1964" y="23197"/>
                    <a:pt x="2059" y="23102"/>
                    <a:pt x="2091" y="23039"/>
                  </a:cubicBezTo>
                  <a:lnTo>
                    <a:pt x="2091" y="22976"/>
                  </a:lnTo>
                  <a:lnTo>
                    <a:pt x="2091" y="22944"/>
                  </a:lnTo>
                  <a:cubicBezTo>
                    <a:pt x="2262" y="22873"/>
                    <a:pt x="2446" y="22840"/>
                    <a:pt x="2634" y="22840"/>
                  </a:cubicBezTo>
                  <a:close/>
                  <a:moveTo>
                    <a:pt x="26444" y="23577"/>
                  </a:moveTo>
                  <a:cubicBezTo>
                    <a:pt x="27078" y="23577"/>
                    <a:pt x="27711" y="23862"/>
                    <a:pt x="28123" y="24401"/>
                  </a:cubicBezTo>
                  <a:cubicBezTo>
                    <a:pt x="28598" y="25477"/>
                    <a:pt x="28535" y="26902"/>
                    <a:pt x="27394" y="27568"/>
                  </a:cubicBezTo>
                  <a:cubicBezTo>
                    <a:pt x="27087" y="27744"/>
                    <a:pt x="26764" y="27823"/>
                    <a:pt x="26446" y="27823"/>
                  </a:cubicBezTo>
                  <a:cubicBezTo>
                    <a:pt x="25681" y="27823"/>
                    <a:pt x="24947" y="27370"/>
                    <a:pt x="24544" y="26744"/>
                  </a:cubicBezTo>
                  <a:cubicBezTo>
                    <a:pt x="23943" y="25794"/>
                    <a:pt x="24164" y="24654"/>
                    <a:pt x="25114" y="24021"/>
                  </a:cubicBezTo>
                  <a:cubicBezTo>
                    <a:pt x="25526" y="23736"/>
                    <a:pt x="26001" y="23577"/>
                    <a:pt x="26444" y="23577"/>
                  </a:cubicBezTo>
                  <a:close/>
                  <a:moveTo>
                    <a:pt x="12067" y="24242"/>
                  </a:moveTo>
                  <a:cubicBezTo>
                    <a:pt x="14347" y="25509"/>
                    <a:pt x="16785" y="26522"/>
                    <a:pt x="19319" y="26997"/>
                  </a:cubicBezTo>
                  <a:cubicBezTo>
                    <a:pt x="19319" y="27061"/>
                    <a:pt x="19256" y="27156"/>
                    <a:pt x="19256" y="27219"/>
                  </a:cubicBezTo>
                  <a:cubicBezTo>
                    <a:pt x="18667" y="29195"/>
                    <a:pt x="16751" y="32604"/>
                    <a:pt x="14610" y="32604"/>
                  </a:cubicBezTo>
                  <a:cubicBezTo>
                    <a:pt x="13869" y="32604"/>
                    <a:pt x="13101" y="32196"/>
                    <a:pt x="12352" y="31178"/>
                  </a:cubicBezTo>
                  <a:cubicBezTo>
                    <a:pt x="11117" y="29531"/>
                    <a:pt x="10483" y="27092"/>
                    <a:pt x="10040" y="25034"/>
                  </a:cubicBezTo>
                  <a:cubicBezTo>
                    <a:pt x="10705" y="24812"/>
                    <a:pt x="11402" y="24527"/>
                    <a:pt x="12067" y="24242"/>
                  </a:cubicBezTo>
                  <a:close/>
                  <a:moveTo>
                    <a:pt x="15702" y="0"/>
                  </a:moveTo>
                  <a:cubicBezTo>
                    <a:pt x="14371" y="0"/>
                    <a:pt x="13041" y="835"/>
                    <a:pt x="12605" y="2169"/>
                  </a:cubicBezTo>
                  <a:cubicBezTo>
                    <a:pt x="12383" y="2897"/>
                    <a:pt x="12447" y="3626"/>
                    <a:pt x="12732" y="4354"/>
                  </a:cubicBezTo>
                  <a:cubicBezTo>
                    <a:pt x="11655" y="6096"/>
                    <a:pt x="10832" y="7996"/>
                    <a:pt x="10167" y="9896"/>
                  </a:cubicBezTo>
                  <a:cubicBezTo>
                    <a:pt x="9076" y="9624"/>
                    <a:pt x="7943" y="9445"/>
                    <a:pt x="6865" y="9445"/>
                  </a:cubicBezTo>
                  <a:cubicBezTo>
                    <a:pt x="4686" y="9445"/>
                    <a:pt x="2727" y="10174"/>
                    <a:pt x="1774" y="12335"/>
                  </a:cubicBezTo>
                  <a:cubicBezTo>
                    <a:pt x="729" y="14678"/>
                    <a:pt x="2059" y="16895"/>
                    <a:pt x="3959" y="18764"/>
                  </a:cubicBezTo>
                  <a:cubicBezTo>
                    <a:pt x="2946" y="19904"/>
                    <a:pt x="2154" y="21170"/>
                    <a:pt x="1616" y="22564"/>
                  </a:cubicBezTo>
                  <a:cubicBezTo>
                    <a:pt x="476" y="23166"/>
                    <a:pt x="1" y="24654"/>
                    <a:pt x="507" y="25857"/>
                  </a:cubicBezTo>
                  <a:cubicBezTo>
                    <a:pt x="919" y="26752"/>
                    <a:pt x="1903" y="27426"/>
                    <a:pt x="2909" y="27426"/>
                  </a:cubicBezTo>
                  <a:cubicBezTo>
                    <a:pt x="3220" y="27426"/>
                    <a:pt x="3534" y="27361"/>
                    <a:pt x="3833" y="27219"/>
                  </a:cubicBezTo>
                  <a:cubicBezTo>
                    <a:pt x="4276" y="27029"/>
                    <a:pt x="4624" y="26712"/>
                    <a:pt x="4846" y="26332"/>
                  </a:cubicBezTo>
                  <a:cubicBezTo>
                    <a:pt x="4909" y="26427"/>
                    <a:pt x="5004" y="26491"/>
                    <a:pt x="5163" y="26491"/>
                  </a:cubicBezTo>
                  <a:cubicBezTo>
                    <a:pt x="6651" y="26174"/>
                    <a:pt x="8076" y="25762"/>
                    <a:pt x="9438" y="25287"/>
                  </a:cubicBezTo>
                  <a:cubicBezTo>
                    <a:pt x="9596" y="26016"/>
                    <a:pt x="9818" y="26712"/>
                    <a:pt x="10008" y="27441"/>
                  </a:cubicBezTo>
                  <a:cubicBezTo>
                    <a:pt x="10610" y="29373"/>
                    <a:pt x="11433" y="32350"/>
                    <a:pt x="13618" y="33046"/>
                  </a:cubicBezTo>
                  <a:cubicBezTo>
                    <a:pt x="13932" y="33149"/>
                    <a:pt x="14242" y="33196"/>
                    <a:pt x="14546" y="33196"/>
                  </a:cubicBezTo>
                  <a:cubicBezTo>
                    <a:pt x="16116" y="33196"/>
                    <a:pt x="17525" y="31945"/>
                    <a:pt x="18400" y="30671"/>
                  </a:cubicBezTo>
                  <a:cubicBezTo>
                    <a:pt x="19097" y="29594"/>
                    <a:pt x="19572" y="28391"/>
                    <a:pt x="19952" y="27124"/>
                  </a:cubicBezTo>
                  <a:cubicBezTo>
                    <a:pt x="20648" y="27211"/>
                    <a:pt x="21364" y="27260"/>
                    <a:pt x="22093" y="27260"/>
                  </a:cubicBezTo>
                  <a:cubicBezTo>
                    <a:pt x="22690" y="27260"/>
                    <a:pt x="23297" y="27227"/>
                    <a:pt x="23911" y="27156"/>
                  </a:cubicBezTo>
                  <a:cubicBezTo>
                    <a:pt x="23943" y="27156"/>
                    <a:pt x="24006" y="27124"/>
                    <a:pt x="24006" y="27124"/>
                  </a:cubicBezTo>
                  <a:cubicBezTo>
                    <a:pt x="24547" y="27913"/>
                    <a:pt x="25472" y="28461"/>
                    <a:pt x="26417" y="28461"/>
                  </a:cubicBezTo>
                  <a:cubicBezTo>
                    <a:pt x="26800" y="28461"/>
                    <a:pt x="27187" y="28370"/>
                    <a:pt x="27553" y="28169"/>
                  </a:cubicBezTo>
                  <a:cubicBezTo>
                    <a:pt x="28883" y="27409"/>
                    <a:pt x="29548" y="25414"/>
                    <a:pt x="28566" y="24147"/>
                  </a:cubicBezTo>
                  <a:cubicBezTo>
                    <a:pt x="28535" y="24052"/>
                    <a:pt x="28440" y="24052"/>
                    <a:pt x="28376" y="24052"/>
                  </a:cubicBezTo>
                  <a:cubicBezTo>
                    <a:pt x="28091" y="23419"/>
                    <a:pt x="27553" y="23071"/>
                    <a:pt x="26919" y="23039"/>
                  </a:cubicBezTo>
                  <a:lnTo>
                    <a:pt x="26919" y="23007"/>
                  </a:lnTo>
                  <a:cubicBezTo>
                    <a:pt x="25748" y="20885"/>
                    <a:pt x="24291" y="18954"/>
                    <a:pt x="22644" y="17243"/>
                  </a:cubicBezTo>
                  <a:cubicBezTo>
                    <a:pt x="24449" y="15280"/>
                    <a:pt x="25811" y="12746"/>
                    <a:pt x="23531" y="10656"/>
                  </a:cubicBezTo>
                  <a:cubicBezTo>
                    <a:pt x="22842" y="9968"/>
                    <a:pt x="21908" y="9731"/>
                    <a:pt x="20974" y="9731"/>
                  </a:cubicBezTo>
                  <a:cubicBezTo>
                    <a:pt x="20748" y="9731"/>
                    <a:pt x="20523" y="9745"/>
                    <a:pt x="20301" y="9770"/>
                  </a:cubicBezTo>
                  <a:cubicBezTo>
                    <a:pt x="19952" y="7964"/>
                    <a:pt x="19477" y="6128"/>
                    <a:pt x="18876" y="4354"/>
                  </a:cubicBezTo>
                  <a:cubicBezTo>
                    <a:pt x="18844" y="4196"/>
                    <a:pt x="18717" y="4101"/>
                    <a:pt x="18559" y="4101"/>
                  </a:cubicBezTo>
                  <a:cubicBezTo>
                    <a:pt x="19066" y="2612"/>
                    <a:pt x="18274" y="871"/>
                    <a:pt x="16817" y="301"/>
                  </a:cubicBezTo>
                  <a:lnTo>
                    <a:pt x="16722" y="301"/>
                  </a:lnTo>
                  <a:lnTo>
                    <a:pt x="16722" y="269"/>
                  </a:lnTo>
                  <a:cubicBezTo>
                    <a:pt x="16722" y="237"/>
                    <a:pt x="16659" y="142"/>
                    <a:pt x="16627" y="142"/>
                  </a:cubicBezTo>
                  <a:cubicBezTo>
                    <a:pt x="16326" y="46"/>
                    <a:pt x="16014" y="0"/>
                    <a:pt x="15702" y="0"/>
                  </a:cubicBezTo>
                  <a:close/>
                </a:path>
              </a:pathLst>
            </a:custGeom>
            <a:solidFill>
              <a:schemeClr val="dk1"/>
            </a:solidFill>
            <a:ln>
              <a:noFill/>
            </a:ln>
          </p:spPr>
          <p:txBody>
            <a:bodyPr spcFirstLastPara="1" wrap="square" lIns="91425" tIns="91425" rIns="91425" bIns="91425" anchor="ctr" anchorCtr="0">
              <a:noAutofit/>
            </a:bodyPr>
            <a:lstStyle/>
            <a:p>
              <a:endParaRPr>
                <a:latin typeface="+mj-lt"/>
              </a:endParaRPr>
            </a:p>
          </p:txBody>
        </p:sp>
        <p:sp>
          <p:nvSpPr>
            <p:cNvPr id="12" name="Google Shape;399;p28">
              <a:extLst>
                <a:ext uri="{FF2B5EF4-FFF2-40B4-BE49-F238E27FC236}">
                  <a16:creationId xmlns:a16="http://schemas.microsoft.com/office/drawing/2014/main" id="{35325AB1-4D18-42B6-A372-9EB69C09EF06}"/>
                </a:ext>
              </a:extLst>
            </p:cNvPr>
            <p:cNvSpPr/>
            <p:nvPr/>
          </p:nvSpPr>
          <p:spPr>
            <a:xfrm>
              <a:off x="7729789" y="-875334"/>
              <a:ext cx="43819" cy="92399"/>
            </a:xfrm>
            <a:custGeom>
              <a:avLst/>
              <a:gdLst/>
              <a:ahLst/>
              <a:cxnLst/>
              <a:rect l="l" t="t" r="r" b="b"/>
              <a:pathLst>
                <a:path w="1362" h="2872" extrusionOk="0">
                  <a:moveTo>
                    <a:pt x="653" y="1"/>
                  </a:moveTo>
                  <a:cubicBezTo>
                    <a:pt x="602" y="1"/>
                    <a:pt x="551" y="26"/>
                    <a:pt x="507" y="84"/>
                  </a:cubicBezTo>
                  <a:cubicBezTo>
                    <a:pt x="380" y="148"/>
                    <a:pt x="380" y="274"/>
                    <a:pt x="443" y="401"/>
                  </a:cubicBezTo>
                  <a:cubicBezTo>
                    <a:pt x="1013" y="1129"/>
                    <a:pt x="633" y="1985"/>
                    <a:pt x="127" y="2428"/>
                  </a:cubicBezTo>
                  <a:cubicBezTo>
                    <a:pt x="63" y="2491"/>
                    <a:pt x="0" y="2650"/>
                    <a:pt x="95" y="2776"/>
                  </a:cubicBezTo>
                  <a:cubicBezTo>
                    <a:pt x="190" y="2840"/>
                    <a:pt x="253" y="2871"/>
                    <a:pt x="348" y="2871"/>
                  </a:cubicBezTo>
                  <a:cubicBezTo>
                    <a:pt x="380" y="2871"/>
                    <a:pt x="412" y="2871"/>
                    <a:pt x="443" y="2840"/>
                  </a:cubicBezTo>
                  <a:cubicBezTo>
                    <a:pt x="855" y="2618"/>
                    <a:pt x="1140" y="2206"/>
                    <a:pt x="1235" y="1699"/>
                  </a:cubicBezTo>
                  <a:cubicBezTo>
                    <a:pt x="1362" y="1098"/>
                    <a:pt x="1172" y="528"/>
                    <a:pt x="823" y="84"/>
                  </a:cubicBezTo>
                  <a:cubicBezTo>
                    <a:pt x="773" y="34"/>
                    <a:pt x="713" y="1"/>
                    <a:pt x="653" y="1"/>
                  </a:cubicBezTo>
                  <a:close/>
                </a:path>
              </a:pathLst>
            </a:custGeom>
            <a:solidFill>
              <a:schemeClr val="dk1"/>
            </a:solidFill>
            <a:ln>
              <a:noFill/>
            </a:ln>
          </p:spPr>
          <p:txBody>
            <a:bodyPr spcFirstLastPara="1" wrap="square" lIns="91425" tIns="91425" rIns="91425" bIns="91425" anchor="ctr" anchorCtr="0">
              <a:noAutofit/>
            </a:bodyPr>
            <a:lstStyle/>
            <a:p>
              <a:endParaRPr>
                <a:latin typeface="+mj-lt"/>
              </a:endParaRPr>
            </a:p>
          </p:txBody>
        </p:sp>
      </p:grpSp>
      <p:grpSp>
        <p:nvGrpSpPr>
          <p:cNvPr id="24" name="Group 23">
            <a:extLst>
              <a:ext uri="{FF2B5EF4-FFF2-40B4-BE49-F238E27FC236}">
                <a16:creationId xmlns:a16="http://schemas.microsoft.com/office/drawing/2014/main" id="{8194C9FC-835B-4758-AF03-28709F5FAAD7}"/>
              </a:ext>
            </a:extLst>
          </p:cNvPr>
          <p:cNvGrpSpPr/>
          <p:nvPr/>
        </p:nvGrpSpPr>
        <p:grpSpPr>
          <a:xfrm>
            <a:off x="-473622" y="-167650"/>
            <a:ext cx="1133019" cy="1121179"/>
            <a:chOff x="1666517" y="-11445"/>
            <a:chExt cx="1133019" cy="1121179"/>
          </a:xfrm>
        </p:grpSpPr>
        <p:sp>
          <p:nvSpPr>
            <p:cNvPr id="25" name="Google Shape;410;p28">
              <a:extLst>
                <a:ext uri="{FF2B5EF4-FFF2-40B4-BE49-F238E27FC236}">
                  <a16:creationId xmlns:a16="http://schemas.microsoft.com/office/drawing/2014/main" id="{B4EA0A3E-7FD6-4E5B-A278-9C70A5D26C01}"/>
                </a:ext>
              </a:extLst>
            </p:cNvPr>
            <p:cNvSpPr/>
            <p:nvPr/>
          </p:nvSpPr>
          <p:spPr>
            <a:xfrm>
              <a:off x="1666517" y="-11445"/>
              <a:ext cx="1133019" cy="1121179"/>
            </a:xfrm>
            <a:custGeom>
              <a:avLst/>
              <a:gdLst/>
              <a:ahLst/>
              <a:cxnLst/>
              <a:rect l="l" t="t" r="r" b="b"/>
              <a:pathLst>
                <a:path w="35217" h="34849" extrusionOk="0">
                  <a:moveTo>
                    <a:pt x="31229" y="513"/>
                  </a:moveTo>
                  <a:cubicBezTo>
                    <a:pt x="31973" y="513"/>
                    <a:pt x="32747" y="794"/>
                    <a:pt x="33411" y="1449"/>
                  </a:cubicBezTo>
                  <a:cubicBezTo>
                    <a:pt x="34456" y="2399"/>
                    <a:pt x="34646" y="3888"/>
                    <a:pt x="33981" y="5123"/>
                  </a:cubicBezTo>
                  <a:cubicBezTo>
                    <a:pt x="33434" y="6074"/>
                    <a:pt x="32388" y="6811"/>
                    <a:pt x="31324" y="6811"/>
                  </a:cubicBezTo>
                  <a:cubicBezTo>
                    <a:pt x="30971" y="6811"/>
                    <a:pt x="30615" y="6730"/>
                    <a:pt x="30276" y="6548"/>
                  </a:cubicBezTo>
                  <a:cubicBezTo>
                    <a:pt x="30561" y="6295"/>
                    <a:pt x="30846" y="5946"/>
                    <a:pt x="31163" y="5693"/>
                  </a:cubicBezTo>
                  <a:cubicBezTo>
                    <a:pt x="31321" y="5535"/>
                    <a:pt x="31194" y="5376"/>
                    <a:pt x="31068" y="5281"/>
                  </a:cubicBezTo>
                  <a:cubicBezTo>
                    <a:pt x="31124" y="4723"/>
                    <a:pt x="30662" y="4140"/>
                    <a:pt x="30119" y="4140"/>
                  </a:cubicBezTo>
                  <a:cubicBezTo>
                    <a:pt x="30045" y="4140"/>
                    <a:pt x="29971" y="4150"/>
                    <a:pt x="29896" y="4173"/>
                  </a:cubicBezTo>
                  <a:cubicBezTo>
                    <a:pt x="29801" y="4205"/>
                    <a:pt x="29801" y="4205"/>
                    <a:pt x="29769" y="4268"/>
                  </a:cubicBezTo>
                  <a:cubicBezTo>
                    <a:pt x="29741" y="4239"/>
                    <a:pt x="29706" y="4224"/>
                    <a:pt x="29670" y="4224"/>
                  </a:cubicBezTo>
                  <a:cubicBezTo>
                    <a:pt x="29627" y="4224"/>
                    <a:pt x="29582" y="4247"/>
                    <a:pt x="29548" y="4300"/>
                  </a:cubicBezTo>
                  <a:cubicBezTo>
                    <a:pt x="29263" y="4521"/>
                    <a:pt x="28946" y="4806"/>
                    <a:pt x="28661" y="5091"/>
                  </a:cubicBezTo>
                  <a:cubicBezTo>
                    <a:pt x="28693" y="5060"/>
                    <a:pt x="28693" y="4996"/>
                    <a:pt x="28661" y="4965"/>
                  </a:cubicBezTo>
                  <a:cubicBezTo>
                    <a:pt x="27335" y="2662"/>
                    <a:pt x="29170" y="513"/>
                    <a:pt x="31229" y="513"/>
                  </a:cubicBezTo>
                  <a:close/>
                  <a:moveTo>
                    <a:pt x="29928" y="4490"/>
                  </a:moveTo>
                  <a:cubicBezTo>
                    <a:pt x="30403" y="4585"/>
                    <a:pt x="30751" y="4838"/>
                    <a:pt x="30751" y="5313"/>
                  </a:cubicBezTo>
                  <a:cubicBezTo>
                    <a:pt x="28629" y="7371"/>
                    <a:pt x="26127" y="9493"/>
                    <a:pt x="24417" y="11900"/>
                  </a:cubicBezTo>
                  <a:cubicBezTo>
                    <a:pt x="24164" y="11583"/>
                    <a:pt x="23847" y="11298"/>
                    <a:pt x="23467" y="11077"/>
                  </a:cubicBezTo>
                  <a:cubicBezTo>
                    <a:pt x="25684" y="9018"/>
                    <a:pt x="27711" y="6675"/>
                    <a:pt x="29896" y="4585"/>
                  </a:cubicBezTo>
                  <a:cubicBezTo>
                    <a:pt x="29896" y="4521"/>
                    <a:pt x="29928" y="4521"/>
                    <a:pt x="29928" y="4490"/>
                  </a:cubicBezTo>
                  <a:close/>
                  <a:moveTo>
                    <a:pt x="6707" y="12087"/>
                  </a:moveTo>
                  <a:cubicBezTo>
                    <a:pt x="6771" y="12087"/>
                    <a:pt x="6837" y="12098"/>
                    <a:pt x="6904" y="12122"/>
                  </a:cubicBezTo>
                  <a:lnTo>
                    <a:pt x="6936" y="12122"/>
                  </a:lnTo>
                  <a:cubicBezTo>
                    <a:pt x="9374" y="12977"/>
                    <a:pt x="11940" y="13515"/>
                    <a:pt x="14505" y="13674"/>
                  </a:cubicBezTo>
                  <a:cubicBezTo>
                    <a:pt x="14505" y="13800"/>
                    <a:pt x="14536" y="13927"/>
                    <a:pt x="14568" y="13959"/>
                  </a:cubicBezTo>
                  <a:cubicBezTo>
                    <a:pt x="14441" y="14307"/>
                    <a:pt x="14378" y="14624"/>
                    <a:pt x="14283" y="14972"/>
                  </a:cubicBezTo>
                  <a:cubicBezTo>
                    <a:pt x="14283" y="14940"/>
                    <a:pt x="14283" y="14940"/>
                    <a:pt x="14251" y="14940"/>
                  </a:cubicBezTo>
                  <a:cubicBezTo>
                    <a:pt x="11560" y="14402"/>
                    <a:pt x="8899" y="13800"/>
                    <a:pt x="6271" y="13072"/>
                  </a:cubicBezTo>
                  <a:lnTo>
                    <a:pt x="6144" y="13072"/>
                  </a:lnTo>
                  <a:lnTo>
                    <a:pt x="6144" y="13009"/>
                  </a:lnTo>
                  <a:cubicBezTo>
                    <a:pt x="5922" y="12621"/>
                    <a:pt x="6258" y="12087"/>
                    <a:pt x="6707" y="12087"/>
                  </a:cubicBezTo>
                  <a:close/>
                  <a:moveTo>
                    <a:pt x="4932" y="9392"/>
                  </a:moveTo>
                  <a:cubicBezTo>
                    <a:pt x="6315" y="9392"/>
                    <a:pt x="7582" y="10381"/>
                    <a:pt x="7696" y="11805"/>
                  </a:cubicBezTo>
                  <a:cubicBezTo>
                    <a:pt x="7316" y="11710"/>
                    <a:pt x="6999" y="11583"/>
                    <a:pt x="6651" y="11457"/>
                  </a:cubicBezTo>
                  <a:cubicBezTo>
                    <a:pt x="6625" y="11448"/>
                    <a:pt x="6600" y="11444"/>
                    <a:pt x="6576" y="11444"/>
                  </a:cubicBezTo>
                  <a:cubicBezTo>
                    <a:pt x="6421" y="11444"/>
                    <a:pt x="6307" y="11605"/>
                    <a:pt x="6334" y="11742"/>
                  </a:cubicBezTo>
                  <a:cubicBezTo>
                    <a:pt x="5827" y="11963"/>
                    <a:pt x="5511" y="12692"/>
                    <a:pt x="5891" y="13167"/>
                  </a:cubicBezTo>
                  <a:cubicBezTo>
                    <a:pt x="5891" y="13199"/>
                    <a:pt x="5954" y="13199"/>
                    <a:pt x="5986" y="13199"/>
                  </a:cubicBezTo>
                  <a:cubicBezTo>
                    <a:pt x="5954" y="13325"/>
                    <a:pt x="5986" y="13515"/>
                    <a:pt x="6144" y="13547"/>
                  </a:cubicBezTo>
                  <a:cubicBezTo>
                    <a:pt x="6619" y="13737"/>
                    <a:pt x="7094" y="13864"/>
                    <a:pt x="7569" y="13990"/>
                  </a:cubicBezTo>
                  <a:cubicBezTo>
                    <a:pt x="6707" y="14883"/>
                    <a:pt x="5636" y="15417"/>
                    <a:pt x="4384" y="15417"/>
                  </a:cubicBezTo>
                  <a:cubicBezTo>
                    <a:pt x="4348" y="15417"/>
                    <a:pt x="4312" y="15416"/>
                    <a:pt x="4276" y="15415"/>
                  </a:cubicBezTo>
                  <a:cubicBezTo>
                    <a:pt x="2502" y="15384"/>
                    <a:pt x="285" y="14022"/>
                    <a:pt x="1299" y="11963"/>
                  </a:cubicBezTo>
                  <a:cubicBezTo>
                    <a:pt x="1932" y="10760"/>
                    <a:pt x="3104" y="9683"/>
                    <a:pt x="4466" y="9430"/>
                  </a:cubicBezTo>
                  <a:cubicBezTo>
                    <a:pt x="4622" y="9404"/>
                    <a:pt x="4778" y="9392"/>
                    <a:pt x="4932" y="9392"/>
                  </a:cubicBezTo>
                  <a:close/>
                  <a:moveTo>
                    <a:pt x="19667" y="10691"/>
                  </a:moveTo>
                  <a:cubicBezTo>
                    <a:pt x="21314" y="10691"/>
                    <a:pt x="22982" y="11229"/>
                    <a:pt x="23911" y="12185"/>
                  </a:cubicBezTo>
                  <a:cubicBezTo>
                    <a:pt x="25811" y="14117"/>
                    <a:pt x="26159" y="17569"/>
                    <a:pt x="24227" y="19627"/>
                  </a:cubicBezTo>
                  <a:cubicBezTo>
                    <a:pt x="23145" y="20810"/>
                    <a:pt x="21541" y="21498"/>
                    <a:pt x="19948" y="21498"/>
                  </a:cubicBezTo>
                  <a:cubicBezTo>
                    <a:pt x="19025" y="21498"/>
                    <a:pt x="18105" y="21267"/>
                    <a:pt x="17292" y="20767"/>
                  </a:cubicBezTo>
                  <a:cubicBezTo>
                    <a:pt x="14980" y="19342"/>
                    <a:pt x="14220" y="16429"/>
                    <a:pt x="14980" y="13927"/>
                  </a:cubicBezTo>
                  <a:cubicBezTo>
                    <a:pt x="14980" y="13864"/>
                    <a:pt x="15012" y="13832"/>
                    <a:pt x="15012" y="13800"/>
                  </a:cubicBezTo>
                  <a:cubicBezTo>
                    <a:pt x="15043" y="13769"/>
                    <a:pt x="15043" y="13705"/>
                    <a:pt x="15043" y="13674"/>
                  </a:cubicBezTo>
                  <a:lnTo>
                    <a:pt x="15043" y="13642"/>
                  </a:lnTo>
                  <a:lnTo>
                    <a:pt x="15043" y="13610"/>
                  </a:lnTo>
                  <a:cubicBezTo>
                    <a:pt x="15471" y="11580"/>
                    <a:pt x="17551" y="10691"/>
                    <a:pt x="19667" y="10691"/>
                  </a:cubicBezTo>
                  <a:close/>
                  <a:moveTo>
                    <a:pt x="22359" y="21527"/>
                  </a:moveTo>
                  <a:cubicBezTo>
                    <a:pt x="23150" y="24219"/>
                    <a:pt x="24132" y="26943"/>
                    <a:pt x="25209" y="29540"/>
                  </a:cubicBezTo>
                  <a:cubicBezTo>
                    <a:pt x="25177" y="29540"/>
                    <a:pt x="25146" y="29603"/>
                    <a:pt x="25146" y="29635"/>
                  </a:cubicBezTo>
                  <a:cubicBezTo>
                    <a:pt x="25070" y="29936"/>
                    <a:pt x="24756" y="30158"/>
                    <a:pt x="24456" y="30158"/>
                  </a:cubicBezTo>
                  <a:cubicBezTo>
                    <a:pt x="24377" y="30158"/>
                    <a:pt x="24299" y="30143"/>
                    <a:pt x="24227" y="30110"/>
                  </a:cubicBezTo>
                  <a:cubicBezTo>
                    <a:pt x="23372" y="27291"/>
                    <a:pt x="21947" y="24599"/>
                    <a:pt x="20839" y="21907"/>
                  </a:cubicBezTo>
                  <a:cubicBezTo>
                    <a:pt x="21345" y="21844"/>
                    <a:pt x="21852" y="21717"/>
                    <a:pt x="22359" y="21527"/>
                  </a:cubicBezTo>
                  <a:close/>
                  <a:moveTo>
                    <a:pt x="23309" y="28875"/>
                  </a:moveTo>
                  <a:cubicBezTo>
                    <a:pt x="23530" y="29223"/>
                    <a:pt x="23721" y="29603"/>
                    <a:pt x="23942" y="29951"/>
                  </a:cubicBezTo>
                  <a:cubicBezTo>
                    <a:pt x="23879" y="29951"/>
                    <a:pt x="23847" y="30015"/>
                    <a:pt x="23879" y="30110"/>
                  </a:cubicBezTo>
                  <a:cubicBezTo>
                    <a:pt x="24054" y="30348"/>
                    <a:pt x="24308" y="30452"/>
                    <a:pt x="24566" y="30452"/>
                  </a:cubicBezTo>
                  <a:cubicBezTo>
                    <a:pt x="24959" y="30452"/>
                    <a:pt x="25360" y="30208"/>
                    <a:pt x="25494" y="29825"/>
                  </a:cubicBezTo>
                  <a:cubicBezTo>
                    <a:pt x="25510" y="29829"/>
                    <a:pt x="25527" y="29831"/>
                    <a:pt x="25544" y="29831"/>
                  </a:cubicBezTo>
                  <a:cubicBezTo>
                    <a:pt x="25658" y="29831"/>
                    <a:pt x="25775" y="29741"/>
                    <a:pt x="25747" y="29603"/>
                  </a:cubicBezTo>
                  <a:cubicBezTo>
                    <a:pt x="25652" y="29381"/>
                    <a:pt x="25621" y="29191"/>
                    <a:pt x="25526" y="29001"/>
                  </a:cubicBezTo>
                  <a:lnTo>
                    <a:pt x="25526" y="29001"/>
                  </a:lnTo>
                  <a:cubicBezTo>
                    <a:pt x="28493" y="30340"/>
                    <a:pt x="26863" y="34325"/>
                    <a:pt x="24123" y="34325"/>
                  </a:cubicBezTo>
                  <a:cubicBezTo>
                    <a:pt x="23880" y="34325"/>
                    <a:pt x="23629" y="34294"/>
                    <a:pt x="23372" y="34227"/>
                  </a:cubicBezTo>
                  <a:cubicBezTo>
                    <a:pt x="22042" y="33878"/>
                    <a:pt x="21060" y="32643"/>
                    <a:pt x="21472" y="31250"/>
                  </a:cubicBezTo>
                  <a:cubicBezTo>
                    <a:pt x="21694" y="30236"/>
                    <a:pt x="22485" y="29476"/>
                    <a:pt x="23309" y="28875"/>
                  </a:cubicBezTo>
                  <a:close/>
                  <a:moveTo>
                    <a:pt x="31160" y="0"/>
                  </a:moveTo>
                  <a:cubicBezTo>
                    <a:pt x="30420" y="0"/>
                    <a:pt x="29691" y="238"/>
                    <a:pt x="29104" y="753"/>
                  </a:cubicBezTo>
                  <a:cubicBezTo>
                    <a:pt x="27679" y="1798"/>
                    <a:pt x="27394" y="3761"/>
                    <a:pt x="28471" y="5155"/>
                  </a:cubicBezTo>
                  <a:cubicBezTo>
                    <a:pt x="28503" y="5218"/>
                    <a:pt x="28534" y="5218"/>
                    <a:pt x="28598" y="5218"/>
                  </a:cubicBezTo>
                  <a:cubicBezTo>
                    <a:pt x="26697" y="6991"/>
                    <a:pt x="24797" y="8860"/>
                    <a:pt x="23309" y="10950"/>
                  </a:cubicBezTo>
                  <a:cubicBezTo>
                    <a:pt x="22418" y="10400"/>
                    <a:pt x="21197" y="10113"/>
                    <a:pt x="19949" y="10113"/>
                  </a:cubicBezTo>
                  <a:cubicBezTo>
                    <a:pt x="17604" y="10113"/>
                    <a:pt x="15158" y="11124"/>
                    <a:pt x="14600" y="13294"/>
                  </a:cubicBezTo>
                  <a:cubicBezTo>
                    <a:pt x="12446" y="12977"/>
                    <a:pt x="10324" y="12565"/>
                    <a:pt x="8234" y="11963"/>
                  </a:cubicBezTo>
                  <a:cubicBezTo>
                    <a:pt x="8234" y="10285"/>
                    <a:pt x="6809" y="8923"/>
                    <a:pt x="5162" y="8860"/>
                  </a:cubicBezTo>
                  <a:cubicBezTo>
                    <a:pt x="5088" y="8855"/>
                    <a:pt x="5015" y="8853"/>
                    <a:pt x="4941" y="8853"/>
                  </a:cubicBezTo>
                  <a:cubicBezTo>
                    <a:pt x="3067" y="8853"/>
                    <a:pt x="1399" y="10382"/>
                    <a:pt x="729" y="12058"/>
                  </a:cubicBezTo>
                  <a:cubicBezTo>
                    <a:pt x="0" y="13864"/>
                    <a:pt x="1552" y="15415"/>
                    <a:pt x="3262" y="15827"/>
                  </a:cubicBezTo>
                  <a:cubicBezTo>
                    <a:pt x="3618" y="15910"/>
                    <a:pt x="3980" y="15950"/>
                    <a:pt x="4341" y="15950"/>
                  </a:cubicBezTo>
                  <a:cubicBezTo>
                    <a:pt x="5776" y="15950"/>
                    <a:pt x="7184" y="15307"/>
                    <a:pt x="8044" y="14117"/>
                  </a:cubicBezTo>
                  <a:cubicBezTo>
                    <a:pt x="10103" y="14655"/>
                    <a:pt x="12193" y="15067"/>
                    <a:pt x="14283" y="15289"/>
                  </a:cubicBezTo>
                  <a:lnTo>
                    <a:pt x="14378" y="15289"/>
                  </a:lnTo>
                  <a:cubicBezTo>
                    <a:pt x="14093" y="17759"/>
                    <a:pt x="15297" y="20292"/>
                    <a:pt x="17545" y="21432"/>
                  </a:cubicBezTo>
                  <a:cubicBezTo>
                    <a:pt x="18293" y="21820"/>
                    <a:pt x="19187" y="22014"/>
                    <a:pt x="20056" y="22014"/>
                  </a:cubicBezTo>
                  <a:cubicBezTo>
                    <a:pt x="20180" y="22014"/>
                    <a:pt x="20304" y="22010"/>
                    <a:pt x="20427" y="22002"/>
                  </a:cubicBezTo>
                  <a:lnTo>
                    <a:pt x="20427" y="22034"/>
                  </a:lnTo>
                  <a:cubicBezTo>
                    <a:pt x="21250" y="24156"/>
                    <a:pt x="22105" y="26468"/>
                    <a:pt x="23214" y="28558"/>
                  </a:cubicBezTo>
                  <a:cubicBezTo>
                    <a:pt x="21979" y="29191"/>
                    <a:pt x="20902" y="30458"/>
                    <a:pt x="20902" y="31883"/>
                  </a:cubicBezTo>
                  <a:cubicBezTo>
                    <a:pt x="20870" y="33467"/>
                    <a:pt x="22264" y="34670"/>
                    <a:pt x="23752" y="34828"/>
                  </a:cubicBezTo>
                  <a:cubicBezTo>
                    <a:pt x="23881" y="34842"/>
                    <a:pt x="24007" y="34849"/>
                    <a:pt x="24132" y="34849"/>
                  </a:cubicBezTo>
                  <a:cubicBezTo>
                    <a:pt x="27465" y="34849"/>
                    <a:pt x="29168" y="30084"/>
                    <a:pt x="25779" y="28558"/>
                  </a:cubicBezTo>
                  <a:cubicBezTo>
                    <a:pt x="25737" y="28541"/>
                    <a:pt x="25696" y="28533"/>
                    <a:pt x="25659" y="28533"/>
                  </a:cubicBezTo>
                  <a:cubicBezTo>
                    <a:pt x="25557" y="28533"/>
                    <a:pt x="25477" y="28592"/>
                    <a:pt x="25431" y="28685"/>
                  </a:cubicBezTo>
                  <a:cubicBezTo>
                    <a:pt x="24639" y="26214"/>
                    <a:pt x="23689" y="23744"/>
                    <a:pt x="22644" y="21401"/>
                  </a:cubicBezTo>
                  <a:cubicBezTo>
                    <a:pt x="23752" y="20926"/>
                    <a:pt x="24702" y="20102"/>
                    <a:pt x="25336" y="19026"/>
                  </a:cubicBezTo>
                  <a:cubicBezTo>
                    <a:pt x="26602" y="16840"/>
                    <a:pt x="26159" y="13927"/>
                    <a:pt x="24544" y="12058"/>
                  </a:cubicBezTo>
                  <a:cubicBezTo>
                    <a:pt x="26476" y="10538"/>
                    <a:pt x="28186" y="8638"/>
                    <a:pt x="29928" y="6865"/>
                  </a:cubicBezTo>
                  <a:cubicBezTo>
                    <a:pt x="30378" y="7152"/>
                    <a:pt x="30867" y="7280"/>
                    <a:pt x="31353" y="7280"/>
                  </a:cubicBezTo>
                  <a:cubicBezTo>
                    <a:pt x="32474" y="7280"/>
                    <a:pt x="33585" y="6601"/>
                    <a:pt x="34203" y="5630"/>
                  </a:cubicBezTo>
                  <a:cubicBezTo>
                    <a:pt x="35216" y="4141"/>
                    <a:pt x="34995" y="2209"/>
                    <a:pt x="33665" y="974"/>
                  </a:cubicBezTo>
                  <a:cubicBezTo>
                    <a:pt x="32970" y="349"/>
                    <a:pt x="32057" y="0"/>
                    <a:pt x="31160" y="0"/>
                  </a:cubicBezTo>
                  <a:close/>
                </a:path>
              </a:pathLst>
            </a:custGeom>
            <a:solidFill>
              <a:schemeClr val="dk1"/>
            </a:solidFill>
            <a:ln w="3175"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latin typeface="+mj-lt"/>
              </a:endParaRPr>
            </a:p>
          </p:txBody>
        </p:sp>
        <p:sp>
          <p:nvSpPr>
            <p:cNvPr id="26" name="Google Shape;411;p28">
              <a:extLst>
                <a:ext uri="{FF2B5EF4-FFF2-40B4-BE49-F238E27FC236}">
                  <a16:creationId xmlns:a16="http://schemas.microsoft.com/office/drawing/2014/main" id="{54EE0F31-C53E-4367-B667-54C3019D2DA7}"/>
                </a:ext>
              </a:extLst>
            </p:cNvPr>
            <p:cNvSpPr/>
            <p:nvPr/>
          </p:nvSpPr>
          <p:spPr>
            <a:xfrm>
              <a:off x="2545912" y="4448"/>
              <a:ext cx="235277" cy="201368"/>
            </a:xfrm>
            <a:custGeom>
              <a:avLst/>
              <a:gdLst/>
              <a:ahLst/>
              <a:cxnLst/>
              <a:rect l="l" t="t" r="r" b="b"/>
              <a:pathLst>
                <a:path w="7313" h="6259" extrusionOk="0">
                  <a:moveTo>
                    <a:pt x="5270" y="1915"/>
                  </a:moveTo>
                  <a:cubicBezTo>
                    <a:pt x="5311" y="1915"/>
                    <a:pt x="5350" y="1931"/>
                    <a:pt x="5381" y="1969"/>
                  </a:cubicBezTo>
                  <a:cubicBezTo>
                    <a:pt x="5792" y="2444"/>
                    <a:pt x="5761" y="3299"/>
                    <a:pt x="5381" y="3837"/>
                  </a:cubicBezTo>
                  <a:cubicBezTo>
                    <a:pt x="5348" y="3869"/>
                    <a:pt x="5312" y="3883"/>
                    <a:pt x="5277" y="3883"/>
                  </a:cubicBezTo>
                  <a:cubicBezTo>
                    <a:pt x="5173" y="3883"/>
                    <a:pt x="5080" y="3765"/>
                    <a:pt x="5127" y="3647"/>
                  </a:cubicBezTo>
                  <a:cubicBezTo>
                    <a:pt x="5444" y="3172"/>
                    <a:pt x="5412" y="2665"/>
                    <a:pt x="5095" y="2222"/>
                  </a:cubicBezTo>
                  <a:cubicBezTo>
                    <a:pt x="4999" y="2078"/>
                    <a:pt x="5141" y="1915"/>
                    <a:pt x="5270" y="1915"/>
                  </a:cubicBezTo>
                  <a:close/>
                  <a:moveTo>
                    <a:pt x="6018" y="2459"/>
                  </a:moveTo>
                  <a:cubicBezTo>
                    <a:pt x="6078" y="2459"/>
                    <a:pt x="6139" y="2483"/>
                    <a:pt x="6172" y="2539"/>
                  </a:cubicBezTo>
                  <a:cubicBezTo>
                    <a:pt x="6552" y="3204"/>
                    <a:pt x="6331" y="4186"/>
                    <a:pt x="5729" y="4661"/>
                  </a:cubicBezTo>
                  <a:cubicBezTo>
                    <a:pt x="5699" y="4690"/>
                    <a:pt x="5667" y="4702"/>
                    <a:pt x="5635" y="4702"/>
                  </a:cubicBezTo>
                  <a:cubicBezTo>
                    <a:pt x="5531" y="4702"/>
                    <a:pt x="5442" y="4568"/>
                    <a:pt x="5539" y="4471"/>
                  </a:cubicBezTo>
                  <a:cubicBezTo>
                    <a:pt x="6077" y="3964"/>
                    <a:pt x="6077" y="3299"/>
                    <a:pt x="5856" y="2665"/>
                  </a:cubicBezTo>
                  <a:cubicBezTo>
                    <a:pt x="5794" y="2542"/>
                    <a:pt x="5906" y="2459"/>
                    <a:pt x="6018" y="2459"/>
                  </a:cubicBezTo>
                  <a:close/>
                  <a:moveTo>
                    <a:pt x="3925" y="0"/>
                  </a:moveTo>
                  <a:cubicBezTo>
                    <a:pt x="1872" y="0"/>
                    <a:pt x="0" y="2127"/>
                    <a:pt x="1327" y="4407"/>
                  </a:cubicBezTo>
                  <a:lnTo>
                    <a:pt x="1327" y="4502"/>
                  </a:lnTo>
                  <a:cubicBezTo>
                    <a:pt x="1612" y="4281"/>
                    <a:pt x="1929" y="3996"/>
                    <a:pt x="2214" y="3711"/>
                  </a:cubicBezTo>
                  <a:cubicBezTo>
                    <a:pt x="2258" y="3688"/>
                    <a:pt x="2319" y="3666"/>
                    <a:pt x="2373" y="3666"/>
                  </a:cubicBezTo>
                  <a:cubicBezTo>
                    <a:pt x="2395" y="3666"/>
                    <a:pt x="2417" y="3670"/>
                    <a:pt x="2435" y="3679"/>
                  </a:cubicBezTo>
                  <a:cubicBezTo>
                    <a:pt x="2467" y="3647"/>
                    <a:pt x="2530" y="3616"/>
                    <a:pt x="2562" y="3616"/>
                  </a:cubicBezTo>
                  <a:cubicBezTo>
                    <a:pt x="2626" y="3599"/>
                    <a:pt x="2690" y="3592"/>
                    <a:pt x="2752" y="3592"/>
                  </a:cubicBezTo>
                  <a:cubicBezTo>
                    <a:pt x="3299" y="3592"/>
                    <a:pt x="3734" y="4183"/>
                    <a:pt x="3734" y="4724"/>
                  </a:cubicBezTo>
                  <a:cubicBezTo>
                    <a:pt x="3860" y="4787"/>
                    <a:pt x="3987" y="4977"/>
                    <a:pt x="3829" y="5104"/>
                  </a:cubicBezTo>
                  <a:lnTo>
                    <a:pt x="2942" y="5991"/>
                  </a:lnTo>
                  <a:cubicBezTo>
                    <a:pt x="3288" y="6176"/>
                    <a:pt x="3650" y="6258"/>
                    <a:pt x="4009" y="6258"/>
                  </a:cubicBezTo>
                  <a:cubicBezTo>
                    <a:pt x="5067" y="6258"/>
                    <a:pt x="6104" y="5542"/>
                    <a:pt x="6647" y="4597"/>
                  </a:cubicBezTo>
                  <a:cubicBezTo>
                    <a:pt x="7312" y="3362"/>
                    <a:pt x="7059" y="1905"/>
                    <a:pt x="6077" y="924"/>
                  </a:cubicBezTo>
                  <a:cubicBezTo>
                    <a:pt x="5431" y="277"/>
                    <a:pt x="4666" y="0"/>
                    <a:pt x="3925" y="0"/>
                  </a:cubicBezTo>
                  <a:close/>
                </a:path>
              </a:pathLst>
            </a:custGeom>
            <a:solidFill>
              <a:schemeClr val="accent4"/>
            </a:solidFill>
            <a:ln w="3175"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latin typeface="+mj-lt"/>
              </a:endParaRPr>
            </a:p>
          </p:txBody>
        </p:sp>
        <p:sp>
          <p:nvSpPr>
            <p:cNvPr id="27" name="Google Shape;412;p28">
              <a:extLst>
                <a:ext uri="{FF2B5EF4-FFF2-40B4-BE49-F238E27FC236}">
                  <a16:creationId xmlns:a16="http://schemas.microsoft.com/office/drawing/2014/main" id="{A205B9F7-038A-4C67-AC89-0C8314059673}"/>
                </a:ext>
              </a:extLst>
            </p:cNvPr>
            <p:cNvSpPr/>
            <p:nvPr/>
          </p:nvSpPr>
          <p:spPr>
            <a:xfrm>
              <a:off x="2720961" y="83270"/>
              <a:ext cx="36773" cy="72485"/>
            </a:xfrm>
            <a:custGeom>
              <a:avLst/>
              <a:gdLst/>
              <a:ahLst/>
              <a:cxnLst/>
              <a:rect l="l" t="t" r="r" b="b"/>
              <a:pathLst>
                <a:path w="1143" h="2253" extrusionOk="0">
                  <a:moveTo>
                    <a:pt x="549" y="1"/>
                  </a:moveTo>
                  <a:cubicBezTo>
                    <a:pt x="444" y="1"/>
                    <a:pt x="355" y="77"/>
                    <a:pt x="415" y="215"/>
                  </a:cubicBezTo>
                  <a:cubicBezTo>
                    <a:pt x="636" y="881"/>
                    <a:pt x="636" y="1546"/>
                    <a:pt x="98" y="2021"/>
                  </a:cubicBezTo>
                  <a:cubicBezTo>
                    <a:pt x="1" y="2118"/>
                    <a:pt x="71" y="2252"/>
                    <a:pt x="181" y="2252"/>
                  </a:cubicBezTo>
                  <a:cubicBezTo>
                    <a:pt x="214" y="2252"/>
                    <a:pt x="251" y="2240"/>
                    <a:pt x="288" y="2211"/>
                  </a:cubicBezTo>
                  <a:cubicBezTo>
                    <a:pt x="890" y="1736"/>
                    <a:pt x="1143" y="754"/>
                    <a:pt x="731" y="89"/>
                  </a:cubicBezTo>
                  <a:cubicBezTo>
                    <a:pt x="683" y="29"/>
                    <a:pt x="613" y="1"/>
                    <a:pt x="549" y="1"/>
                  </a:cubicBezTo>
                  <a:close/>
                </a:path>
              </a:pathLst>
            </a:custGeom>
            <a:solidFill>
              <a:schemeClr val="dk1"/>
            </a:solidFill>
            <a:ln w="2375"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latin typeface="+mj-lt"/>
              </a:endParaRPr>
            </a:p>
          </p:txBody>
        </p:sp>
        <p:sp>
          <p:nvSpPr>
            <p:cNvPr id="28" name="Google Shape;413;p28">
              <a:extLst>
                <a:ext uri="{FF2B5EF4-FFF2-40B4-BE49-F238E27FC236}">
                  <a16:creationId xmlns:a16="http://schemas.microsoft.com/office/drawing/2014/main" id="{A4948E8F-D930-4CD5-8C94-251CE18C2931}"/>
                </a:ext>
              </a:extLst>
            </p:cNvPr>
            <p:cNvSpPr/>
            <p:nvPr/>
          </p:nvSpPr>
          <p:spPr>
            <a:xfrm>
              <a:off x="2705583" y="65543"/>
              <a:ext cx="25674" cy="61256"/>
            </a:xfrm>
            <a:custGeom>
              <a:avLst/>
              <a:gdLst/>
              <a:ahLst/>
              <a:cxnLst/>
              <a:rect l="l" t="t" r="r" b="b"/>
              <a:pathLst>
                <a:path w="798" h="1904" extrusionOk="0">
                  <a:moveTo>
                    <a:pt x="276" y="1"/>
                  </a:moveTo>
                  <a:cubicBezTo>
                    <a:pt x="159" y="1"/>
                    <a:pt x="0" y="166"/>
                    <a:pt x="101" y="291"/>
                  </a:cubicBezTo>
                  <a:cubicBezTo>
                    <a:pt x="418" y="703"/>
                    <a:pt x="449" y="1242"/>
                    <a:pt x="132" y="1653"/>
                  </a:cubicBezTo>
                  <a:cubicBezTo>
                    <a:pt x="57" y="1778"/>
                    <a:pt x="180" y="1904"/>
                    <a:pt x="282" y="1904"/>
                  </a:cubicBezTo>
                  <a:cubicBezTo>
                    <a:pt x="309" y="1904"/>
                    <a:pt x="334" y="1895"/>
                    <a:pt x="354" y="1875"/>
                  </a:cubicBezTo>
                  <a:cubicBezTo>
                    <a:pt x="766" y="1368"/>
                    <a:pt x="798" y="576"/>
                    <a:pt x="354" y="38"/>
                  </a:cubicBezTo>
                  <a:cubicBezTo>
                    <a:pt x="334" y="12"/>
                    <a:pt x="307" y="1"/>
                    <a:pt x="276" y="1"/>
                  </a:cubicBezTo>
                  <a:close/>
                </a:path>
              </a:pathLst>
            </a:custGeom>
            <a:solidFill>
              <a:schemeClr val="dk1"/>
            </a:solidFill>
            <a:ln w="3175"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latin typeface="+mj-lt"/>
              </a:endParaRPr>
            </a:p>
          </p:txBody>
        </p:sp>
        <p:sp>
          <p:nvSpPr>
            <p:cNvPr id="29" name="Google Shape;414;p28">
              <a:extLst>
                <a:ext uri="{FF2B5EF4-FFF2-40B4-BE49-F238E27FC236}">
                  <a16:creationId xmlns:a16="http://schemas.microsoft.com/office/drawing/2014/main" id="{DD131974-2248-40B2-8773-BB1CB7BE7D9D}"/>
                </a:ext>
              </a:extLst>
            </p:cNvPr>
            <p:cNvSpPr/>
            <p:nvPr/>
          </p:nvSpPr>
          <p:spPr>
            <a:xfrm>
              <a:off x="2421502" y="134005"/>
              <a:ext cx="234377" cy="238430"/>
            </a:xfrm>
            <a:custGeom>
              <a:avLst/>
              <a:gdLst/>
              <a:ahLst/>
              <a:cxnLst/>
              <a:rect l="l" t="t" r="r" b="b"/>
              <a:pathLst>
                <a:path w="7285" h="7411" extrusionOk="0">
                  <a:moveTo>
                    <a:pt x="6461" y="0"/>
                  </a:moveTo>
                  <a:cubicBezTo>
                    <a:pt x="6461" y="0"/>
                    <a:pt x="6429" y="64"/>
                    <a:pt x="6429" y="95"/>
                  </a:cubicBezTo>
                  <a:cubicBezTo>
                    <a:pt x="4212" y="2185"/>
                    <a:pt x="2249" y="4529"/>
                    <a:pt x="0" y="6587"/>
                  </a:cubicBezTo>
                  <a:cubicBezTo>
                    <a:pt x="380" y="6809"/>
                    <a:pt x="697" y="7094"/>
                    <a:pt x="950" y="7411"/>
                  </a:cubicBezTo>
                  <a:cubicBezTo>
                    <a:pt x="2660" y="4972"/>
                    <a:pt x="5162" y="2914"/>
                    <a:pt x="7284" y="855"/>
                  </a:cubicBezTo>
                  <a:cubicBezTo>
                    <a:pt x="7284" y="380"/>
                    <a:pt x="6936" y="64"/>
                    <a:pt x="6461" y="0"/>
                  </a:cubicBezTo>
                  <a:close/>
                </a:path>
              </a:pathLst>
            </a:custGeom>
            <a:solidFill>
              <a:schemeClr val="accent4"/>
            </a:solidFill>
            <a:ln w="3175"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latin typeface="+mj-lt"/>
              </a:endParaRPr>
            </a:p>
          </p:txBody>
        </p:sp>
        <p:sp>
          <p:nvSpPr>
            <p:cNvPr id="30" name="Google Shape;415;p28">
              <a:extLst>
                <a:ext uri="{FF2B5EF4-FFF2-40B4-BE49-F238E27FC236}">
                  <a16:creationId xmlns:a16="http://schemas.microsoft.com/office/drawing/2014/main" id="{68199191-9303-47DF-9CC0-322C662AAFA1}"/>
                </a:ext>
              </a:extLst>
            </p:cNvPr>
            <p:cNvSpPr/>
            <p:nvPr/>
          </p:nvSpPr>
          <p:spPr>
            <a:xfrm>
              <a:off x="2125003" y="332508"/>
              <a:ext cx="385169" cy="347463"/>
            </a:xfrm>
            <a:custGeom>
              <a:avLst/>
              <a:gdLst/>
              <a:ahLst/>
              <a:cxnLst/>
              <a:rect l="l" t="t" r="r" b="b"/>
              <a:pathLst>
                <a:path w="11972" h="10800" extrusionOk="0">
                  <a:moveTo>
                    <a:pt x="5099" y="386"/>
                  </a:moveTo>
                  <a:cubicBezTo>
                    <a:pt x="5353" y="386"/>
                    <a:pt x="5321" y="702"/>
                    <a:pt x="5099" y="702"/>
                  </a:cubicBezTo>
                  <a:cubicBezTo>
                    <a:pt x="4212" y="734"/>
                    <a:pt x="3357" y="956"/>
                    <a:pt x="2566" y="1526"/>
                  </a:cubicBezTo>
                  <a:cubicBezTo>
                    <a:pt x="2559" y="1529"/>
                    <a:pt x="2551" y="1531"/>
                    <a:pt x="2543" y="1531"/>
                  </a:cubicBezTo>
                  <a:cubicBezTo>
                    <a:pt x="2477" y="1531"/>
                    <a:pt x="2386" y="1424"/>
                    <a:pt x="2471" y="1367"/>
                  </a:cubicBezTo>
                  <a:cubicBezTo>
                    <a:pt x="3231" y="766"/>
                    <a:pt x="4149" y="386"/>
                    <a:pt x="5099" y="386"/>
                  </a:cubicBezTo>
                  <a:close/>
                  <a:moveTo>
                    <a:pt x="4744" y="1207"/>
                  </a:moveTo>
                  <a:cubicBezTo>
                    <a:pt x="4778" y="1207"/>
                    <a:pt x="4812" y="1208"/>
                    <a:pt x="4846" y="1209"/>
                  </a:cubicBezTo>
                  <a:cubicBezTo>
                    <a:pt x="5036" y="1209"/>
                    <a:pt x="5036" y="1526"/>
                    <a:pt x="4846" y="1526"/>
                  </a:cubicBezTo>
                  <a:cubicBezTo>
                    <a:pt x="4744" y="1515"/>
                    <a:pt x="4642" y="1509"/>
                    <a:pt x="4543" y="1509"/>
                  </a:cubicBezTo>
                  <a:cubicBezTo>
                    <a:pt x="3779" y="1509"/>
                    <a:pt x="3098" y="1832"/>
                    <a:pt x="2566" y="2476"/>
                  </a:cubicBezTo>
                  <a:cubicBezTo>
                    <a:pt x="2551" y="2490"/>
                    <a:pt x="2532" y="2496"/>
                    <a:pt x="2512" y="2496"/>
                  </a:cubicBezTo>
                  <a:cubicBezTo>
                    <a:pt x="2442" y="2496"/>
                    <a:pt x="2358" y="2423"/>
                    <a:pt x="2407" y="2349"/>
                  </a:cubicBezTo>
                  <a:cubicBezTo>
                    <a:pt x="2957" y="1616"/>
                    <a:pt x="3830" y="1207"/>
                    <a:pt x="4744" y="1207"/>
                  </a:cubicBezTo>
                  <a:close/>
                  <a:moveTo>
                    <a:pt x="5448" y="0"/>
                  </a:moveTo>
                  <a:cubicBezTo>
                    <a:pt x="3332" y="0"/>
                    <a:pt x="1251" y="889"/>
                    <a:pt x="824" y="2919"/>
                  </a:cubicBezTo>
                  <a:lnTo>
                    <a:pt x="824" y="2951"/>
                  </a:lnTo>
                  <a:lnTo>
                    <a:pt x="824" y="2983"/>
                  </a:lnTo>
                  <a:cubicBezTo>
                    <a:pt x="792" y="3046"/>
                    <a:pt x="792" y="3078"/>
                    <a:pt x="792" y="3109"/>
                  </a:cubicBezTo>
                  <a:cubicBezTo>
                    <a:pt x="792" y="3141"/>
                    <a:pt x="792" y="3204"/>
                    <a:pt x="761" y="3236"/>
                  </a:cubicBezTo>
                  <a:cubicBezTo>
                    <a:pt x="0" y="5738"/>
                    <a:pt x="792" y="8651"/>
                    <a:pt x="3104" y="10076"/>
                  </a:cubicBezTo>
                  <a:cubicBezTo>
                    <a:pt x="3888" y="10572"/>
                    <a:pt x="4793" y="10799"/>
                    <a:pt x="5708" y="10799"/>
                  </a:cubicBezTo>
                  <a:cubicBezTo>
                    <a:pt x="7309" y="10799"/>
                    <a:pt x="8940" y="10105"/>
                    <a:pt x="10008" y="8936"/>
                  </a:cubicBezTo>
                  <a:cubicBezTo>
                    <a:pt x="11971" y="6878"/>
                    <a:pt x="11591" y="3458"/>
                    <a:pt x="9691" y="1494"/>
                  </a:cubicBezTo>
                  <a:cubicBezTo>
                    <a:pt x="8763" y="538"/>
                    <a:pt x="7095" y="0"/>
                    <a:pt x="5448" y="0"/>
                  </a:cubicBezTo>
                  <a:close/>
                </a:path>
              </a:pathLst>
            </a:custGeom>
            <a:solidFill>
              <a:schemeClr val="accent4"/>
            </a:solidFill>
            <a:ln w="3175"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latin typeface="+mj-lt"/>
              </a:endParaRPr>
            </a:p>
          </p:txBody>
        </p:sp>
        <p:sp>
          <p:nvSpPr>
            <p:cNvPr id="31" name="Google Shape;416;p28">
              <a:extLst>
                <a:ext uri="{FF2B5EF4-FFF2-40B4-BE49-F238E27FC236}">
                  <a16:creationId xmlns:a16="http://schemas.microsoft.com/office/drawing/2014/main" id="{173B9159-7B0F-4B9D-9777-DA70C123B798}"/>
                </a:ext>
              </a:extLst>
            </p:cNvPr>
            <p:cNvSpPr/>
            <p:nvPr/>
          </p:nvSpPr>
          <p:spPr>
            <a:xfrm>
              <a:off x="2201734" y="344894"/>
              <a:ext cx="94458" cy="35872"/>
            </a:xfrm>
            <a:custGeom>
              <a:avLst/>
              <a:gdLst/>
              <a:ahLst/>
              <a:cxnLst/>
              <a:rect l="l" t="t" r="r" b="b"/>
              <a:pathLst>
                <a:path w="2936" h="1115" extrusionOk="0">
                  <a:moveTo>
                    <a:pt x="2714" y="1"/>
                  </a:moveTo>
                  <a:cubicBezTo>
                    <a:pt x="1764" y="1"/>
                    <a:pt x="814" y="349"/>
                    <a:pt x="86" y="951"/>
                  </a:cubicBezTo>
                  <a:cubicBezTo>
                    <a:pt x="1" y="1007"/>
                    <a:pt x="92" y="1114"/>
                    <a:pt x="158" y="1114"/>
                  </a:cubicBezTo>
                  <a:cubicBezTo>
                    <a:pt x="166" y="1114"/>
                    <a:pt x="174" y="1113"/>
                    <a:pt x="181" y="1109"/>
                  </a:cubicBezTo>
                  <a:cubicBezTo>
                    <a:pt x="972" y="571"/>
                    <a:pt x="1827" y="349"/>
                    <a:pt x="2714" y="317"/>
                  </a:cubicBezTo>
                  <a:cubicBezTo>
                    <a:pt x="2936" y="317"/>
                    <a:pt x="2936" y="1"/>
                    <a:pt x="2714" y="1"/>
                  </a:cubicBezTo>
                  <a:close/>
                </a:path>
              </a:pathLst>
            </a:custGeom>
            <a:solidFill>
              <a:schemeClr val="dk1"/>
            </a:solidFill>
            <a:ln w="3175"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latin typeface="+mj-lt"/>
              </a:endParaRPr>
            </a:p>
          </p:txBody>
        </p:sp>
        <p:sp>
          <p:nvSpPr>
            <p:cNvPr id="32" name="Google Shape;417;p28">
              <a:extLst>
                <a:ext uri="{FF2B5EF4-FFF2-40B4-BE49-F238E27FC236}">
                  <a16:creationId xmlns:a16="http://schemas.microsoft.com/office/drawing/2014/main" id="{1D7EED5D-3AB0-4E74-A16F-0D5F11A628AC}"/>
                </a:ext>
              </a:extLst>
            </p:cNvPr>
            <p:cNvSpPr/>
            <p:nvPr/>
          </p:nvSpPr>
          <p:spPr>
            <a:xfrm>
              <a:off x="2200640" y="371018"/>
              <a:ext cx="86383" cy="41824"/>
            </a:xfrm>
            <a:custGeom>
              <a:avLst/>
              <a:gdLst/>
              <a:ahLst/>
              <a:cxnLst/>
              <a:rect l="l" t="t" r="r" b="b"/>
              <a:pathLst>
                <a:path w="2685" h="1300" extrusionOk="0">
                  <a:moveTo>
                    <a:pt x="2254" y="0"/>
                  </a:moveTo>
                  <a:cubicBezTo>
                    <a:pt x="1396" y="0"/>
                    <a:pt x="604" y="457"/>
                    <a:pt x="25" y="1152"/>
                  </a:cubicBezTo>
                  <a:cubicBezTo>
                    <a:pt x="0" y="1226"/>
                    <a:pt x="71" y="1299"/>
                    <a:pt x="133" y="1299"/>
                  </a:cubicBezTo>
                  <a:cubicBezTo>
                    <a:pt x="151" y="1299"/>
                    <a:pt x="169" y="1293"/>
                    <a:pt x="183" y="1279"/>
                  </a:cubicBezTo>
                  <a:cubicBezTo>
                    <a:pt x="715" y="635"/>
                    <a:pt x="1396" y="312"/>
                    <a:pt x="2182" y="312"/>
                  </a:cubicBezTo>
                  <a:cubicBezTo>
                    <a:pt x="2285" y="312"/>
                    <a:pt x="2389" y="318"/>
                    <a:pt x="2495" y="329"/>
                  </a:cubicBezTo>
                  <a:cubicBezTo>
                    <a:pt x="2685" y="329"/>
                    <a:pt x="2685" y="12"/>
                    <a:pt x="2495" y="12"/>
                  </a:cubicBezTo>
                  <a:cubicBezTo>
                    <a:pt x="2414" y="4"/>
                    <a:pt x="2333" y="0"/>
                    <a:pt x="2254" y="0"/>
                  </a:cubicBezTo>
                  <a:close/>
                </a:path>
              </a:pathLst>
            </a:custGeom>
            <a:solidFill>
              <a:schemeClr val="dk1"/>
            </a:solidFill>
            <a:ln w="3175"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latin typeface="+mj-lt"/>
              </a:endParaRPr>
            </a:p>
          </p:txBody>
        </p:sp>
        <p:sp>
          <p:nvSpPr>
            <p:cNvPr id="33" name="Google Shape;418;p28">
              <a:extLst>
                <a:ext uri="{FF2B5EF4-FFF2-40B4-BE49-F238E27FC236}">
                  <a16:creationId xmlns:a16="http://schemas.microsoft.com/office/drawing/2014/main" id="{239DECE6-9675-4B23-9428-5ABF52C1C1C2}"/>
                </a:ext>
              </a:extLst>
            </p:cNvPr>
            <p:cNvSpPr/>
            <p:nvPr/>
          </p:nvSpPr>
          <p:spPr>
            <a:xfrm>
              <a:off x="1859196" y="377678"/>
              <a:ext cx="277037" cy="92560"/>
            </a:xfrm>
            <a:custGeom>
              <a:avLst/>
              <a:gdLst/>
              <a:ahLst/>
              <a:cxnLst/>
              <a:rect l="l" t="t" r="r" b="b"/>
              <a:pathLst>
                <a:path w="8611" h="2877" extrusionOk="0">
                  <a:moveTo>
                    <a:pt x="723" y="1"/>
                  </a:moveTo>
                  <a:cubicBezTo>
                    <a:pt x="330" y="1"/>
                    <a:pt x="0" y="513"/>
                    <a:pt x="187" y="914"/>
                  </a:cubicBezTo>
                  <a:lnTo>
                    <a:pt x="187" y="1009"/>
                  </a:lnTo>
                  <a:lnTo>
                    <a:pt x="314" y="1009"/>
                  </a:lnTo>
                  <a:cubicBezTo>
                    <a:pt x="2974" y="1705"/>
                    <a:pt x="5602" y="2307"/>
                    <a:pt x="8294" y="2845"/>
                  </a:cubicBezTo>
                  <a:lnTo>
                    <a:pt x="8357" y="2877"/>
                  </a:lnTo>
                  <a:cubicBezTo>
                    <a:pt x="8389" y="2529"/>
                    <a:pt x="8516" y="2180"/>
                    <a:pt x="8611" y="1864"/>
                  </a:cubicBezTo>
                  <a:cubicBezTo>
                    <a:pt x="8547" y="1769"/>
                    <a:pt x="8452" y="1705"/>
                    <a:pt x="8516" y="1547"/>
                  </a:cubicBezTo>
                  <a:cubicBezTo>
                    <a:pt x="5951" y="1420"/>
                    <a:pt x="3385" y="850"/>
                    <a:pt x="979" y="58"/>
                  </a:cubicBezTo>
                  <a:lnTo>
                    <a:pt x="947" y="58"/>
                  </a:lnTo>
                  <a:cubicBezTo>
                    <a:pt x="872" y="19"/>
                    <a:pt x="797" y="1"/>
                    <a:pt x="723" y="1"/>
                  </a:cubicBezTo>
                  <a:close/>
                </a:path>
              </a:pathLst>
            </a:custGeom>
            <a:solidFill>
              <a:schemeClr val="accent4"/>
            </a:solidFill>
            <a:ln w="3175"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latin typeface="+mj-lt"/>
              </a:endParaRPr>
            </a:p>
          </p:txBody>
        </p:sp>
        <p:sp>
          <p:nvSpPr>
            <p:cNvPr id="34" name="Google Shape;419;p28">
              <a:extLst>
                <a:ext uri="{FF2B5EF4-FFF2-40B4-BE49-F238E27FC236}">
                  <a16:creationId xmlns:a16="http://schemas.microsoft.com/office/drawing/2014/main" id="{3062DF3D-9FFD-48ED-887E-F3A29AFB7E70}"/>
                </a:ext>
              </a:extLst>
            </p:cNvPr>
            <p:cNvSpPr/>
            <p:nvPr/>
          </p:nvSpPr>
          <p:spPr>
            <a:xfrm>
              <a:off x="2336922" y="681126"/>
              <a:ext cx="140626" cy="276651"/>
            </a:xfrm>
            <a:custGeom>
              <a:avLst/>
              <a:gdLst/>
              <a:ahLst/>
              <a:cxnLst/>
              <a:rect l="l" t="t" r="r" b="b"/>
              <a:pathLst>
                <a:path w="4371" h="8599" extrusionOk="0">
                  <a:moveTo>
                    <a:pt x="1521" y="0"/>
                  </a:moveTo>
                  <a:cubicBezTo>
                    <a:pt x="1046" y="190"/>
                    <a:pt x="507" y="317"/>
                    <a:pt x="1" y="380"/>
                  </a:cubicBezTo>
                  <a:cubicBezTo>
                    <a:pt x="1109" y="3104"/>
                    <a:pt x="2534" y="5764"/>
                    <a:pt x="3389" y="8551"/>
                  </a:cubicBezTo>
                  <a:cubicBezTo>
                    <a:pt x="3461" y="8584"/>
                    <a:pt x="3539" y="8599"/>
                    <a:pt x="3618" y="8599"/>
                  </a:cubicBezTo>
                  <a:cubicBezTo>
                    <a:pt x="3918" y="8599"/>
                    <a:pt x="4232" y="8377"/>
                    <a:pt x="4308" y="8076"/>
                  </a:cubicBezTo>
                  <a:cubicBezTo>
                    <a:pt x="4308" y="8013"/>
                    <a:pt x="4339" y="8013"/>
                    <a:pt x="4371" y="7981"/>
                  </a:cubicBezTo>
                  <a:cubicBezTo>
                    <a:pt x="3263" y="5416"/>
                    <a:pt x="2312" y="2692"/>
                    <a:pt x="1521" y="0"/>
                  </a:cubicBezTo>
                  <a:close/>
                </a:path>
              </a:pathLst>
            </a:custGeom>
            <a:solidFill>
              <a:schemeClr val="accent4"/>
            </a:solidFill>
            <a:ln w="2375"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latin typeface="+mj-lt"/>
              </a:endParaRPr>
            </a:p>
          </p:txBody>
        </p:sp>
        <p:sp>
          <p:nvSpPr>
            <p:cNvPr id="35" name="Google Shape;420;p28">
              <a:extLst>
                <a:ext uri="{FF2B5EF4-FFF2-40B4-BE49-F238E27FC236}">
                  <a16:creationId xmlns:a16="http://schemas.microsoft.com/office/drawing/2014/main" id="{A48BBB9D-EBB6-4E62-B609-25F26A3C0F73}"/>
                </a:ext>
              </a:extLst>
            </p:cNvPr>
            <p:cNvSpPr/>
            <p:nvPr/>
          </p:nvSpPr>
          <p:spPr>
            <a:xfrm>
              <a:off x="2344064" y="917495"/>
              <a:ext cx="239170" cy="175372"/>
            </a:xfrm>
            <a:custGeom>
              <a:avLst/>
              <a:gdLst/>
              <a:ahLst/>
              <a:cxnLst/>
              <a:rect l="l" t="t" r="r" b="b"/>
              <a:pathLst>
                <a:path w="7434" h="5451" extrusionOk="0">
                  <a:moveTo>
                    <a:pt x="4267" y="3346"/>
                  </a:moveTo>
                  <a:cubicBezTo>
                    <a:pt x="4390" y="3346"/>
                    <a:pt x="4446" y="3527"/>
                    <a:pt x="4307" y="3611"/>
                  </a:cubicBezTo>
                  <a:cubicBezTo>
                    <a:pt x="4149" y="3643"/>
                    <a:pt x="4054" y="3738"/>
                    <a:pt x="3959" y="3801"/>
                  </a:cubicBezTo>
                  <a:lnTo>
                    <a:pt x="3896" y="3801"/>
                  </a:lnTo>
                  <a:cubicBezTo>
                    <a:pt x="3642" y="3896"/>
                    <a:pt x="3389" y="3991"/>
                    <a:pt x="3136" y="4086"/>
                  </a:cubicBezTo>
                  <a:cubicBezTo>
                    <a:pt x="3126" y="4088"/>
                    <a:pt x="3117" y="4089"/>
                    <a:pt x="3108" y="4089"/>
                  </a:cubicBezTo>
                  <a:cubicBezTo>
                    <a:pt x="3000" y="4089"/>
                    <a:pt x="2955" y="3925"/>
                    <a:pt x="3072" y="3896"/>
                  </a:cubicBezTo>
                  <a:cubicBezTo>
                    <a:pt x="3294" y="3769"/>
                    <a:pt x="3579" y="3674"/>
                    <a:pt x="3801" y="3579"/>
                  </a:cubicBezTo>
                  <a:cubicBezTo>
                    <a:pt x="3927" y="3484"/>
                    <a:pt x="4086" y="3421"/>
                    <a:pt x="4212" y="3358"/>
                  </a:cubicBezTo>
                  <a:cubicBezTo>
                    <a:pt x="4232" y="3350"/>
                    <a:pt x="4250" y="3346"/>
                    <a:pt x="4267" y="3346"/>
                  </a:cubicBezTo>
                  <a:close/>
                  <a:moveTo>
                    <a:pt x="4743" y="3649"/>
                  </a:moveTo>
                  <a:cubicBezTo>
                    <a:pt x="4823" y="3649"/>
                    <a:pt x="4897" y="3793"/>
                    <a:pt x="4846" y="3896"/>
                  </a:cubicBezTo>
                  <a:cubicBezTo>
                    <a:pt x="4337" y="4489"/>
                    <a:pt x="3476" y="4730"/>
                    <a:pt x="2666" y="4730"/>
                  </a:cubicBezTo>
                  <a:cubicBezTo>
                    <a:pt x="2568" y="4730"/>
                    <a:pt x="2471" y="4726"/>
                    <a:pt x="2375" y="4719"/>
                  </a:cubicBezTo>
                  <a:cubicBezTo>
                    <a:pt x="2280" y="4719"/>
                    <a:pt x="2217" y="4529"/>
                    <a:pt x="2375" y="4529"/>
                  </a:cubicBezTo>
                  <a:cubicBezTo>
                    <a:pt x="2414" y="4531"/>
                    <a:pt x="2452" y="4531"/>
                    <a:pt x="2490" y="4531"/>
                  </a:cubicBezTo>
                  <a:cubicBezTo>
                    <a:pt x="3347" y="4531"/>
                    <a:pt x="3959" y="4190"/>
                    <a:pt x="4687" y="3674"/>
                  </a:cubicBezTo>
                  <a:cubicBezTo>
                    <a:pt x="4705" y="3656"/>
                    <a:pt x="4724" y="3649"/>
                    <a:pt x="4743" y="3649"/>
                  </a:cubicBezTo>
                  <a:close/>
                  <a:moveTo>
                    <a:pt x="2280" y="1"/>
                  </a:moveTo>
                  <a:cubicBezTo>
                    <a:pt x="1457" y="634"/>
                    <a:pt x="665" y="1394"/>
                    <a:pt x="412" y="2376"/>
                  </a:cubicBezTo>
                  <a:cubicBezTo>
                    <a:pt x="0" y="3769"/>
                    <a:pt x="982" y="5004"/>
                    <a:pt x="2312" y="5353"/>
                  </a:cubicBezTo>
                  <a:cubicBezTo>
                    <a:pt x="2572" y="5420"/>
                    <a:pt x="2825" y="5451"/>
                    <a:pt x="3069" y="5451"/>
                  </a:cubicBezTo>
                  <a:cubicBezTo>
                    <a:pt x="5830" y="5451"/>
                    <a:pt x="7433" y="1466"/>
                    <a:pt x="4466" y="127"/>
                  </a:cubicBezTo>
                  <a:lnTo>
                    <a:pt x="4466" y="127"/>
                  </a:lnTo>
                  <a:cubicBezTo>
                    <a:pt x="4529" y="317"/>
                    <a:pt x="4592" y="507"/>
                    <a:pt x="4687" y="729"/>
                  </a:cubicBezTo>
                  <a:cubicBezTo>
                    <a:pt x="4719" y="887"/>
                    <a:pt x="4561" y="951"/>
                    <a:pt x="4434" y="951"/>
                  </a:cubicBezTo>
                  <a:cubicBezTo>
                    <a:pt x="4300" y="1334"/>
                    <a:pt x="3899" y="1578"/>
                    <a:pt x="3506" y="1578"/>
                  </a:cubicBezTo>
                  <a:cubicBezTo>
                    <a:pt x="3248" y="1578"/>
                    <a:pt x="2994" y="1474"/>
                    <a:pt x="2819" y="1236"/>
                  </a:cubicBezTo>
                  <a:cubicBezTo>
                    <a:pt x="2756" y="1172"/>
                    <a:pt x="2819" y="1077"/>
                    <a:pt x="2914" y="1077"/>
                  </a:cubicBezTo>
                  <a:cubicBezTo>
                    <a:pt x="2661" y="761"/>
                    <a:pt x="2470" y="381"/>
                    <a:pt x="2280" y="1"/>
                  </a:cubicBezTo>
                  <a:close/>
                </a:path>
              </a:pathLst>
            </a:custGeom>
            <a:solidFill>
              <a:schemeClr val="accent4"/>
            </a:solidFill>
            <a:ln w="2375"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latin typeface="+mj-lt"/>
              </a:endParaRPr>
            </a:p>
          </p:txBody>
        </p:sp>
        <p:sp>
          <p:nvSpPr>
            <p:cNvPr id="36" name="Google Shape;421;p28">
              <a:extLst>
                <a:ext uri="{FF2B5EF4-FFF2-40B4-BE49-F238E27FC236}">
                  <a16:creationId xmlns:a16="http://schemas.microsoft.com/office/drawing/2014/main" id="{7C855FE6-2426-453C-9EDE-91F0F7FD7F02}"/>
                </a:ext>
              </a:extLst>
            </p:cNvPr>
            <p:cNvSpPr/>
            <p:nvPr/>
          </p:nvSpPr>
          <p:spPr>
            <a:xfrm>
              <a:off x="1675686" y="290716"/>
              <a:ext cx="238430" cy="193839"/>
            </a:xfrm>
            <a:custGeom>
              <a:avLst/>
              <a:gdLst/>
              <a:ahLst/>
              <a:cxnLst/>
              <a:rect l="l" t="t" r="r" b="b"/>
              <a:pathLst>
                <a:path w="7411" h="6025" extrusionOk="0">
                  <a:moveTo>
                    <a:pt x="4264" y="716"/>
                  </a:moveTo>
                  <a:cubicBezTo>
                    <a:pt x="4636" y="716"/>
                    <a:pt x="5010" y="782"/>
                    <a:pt x="5352" y="925"/>
                  </a:cubicBezTo>
                  <a:cubicBezTo>
                    <a:pt x="5533" y="985"/>
                    <a:pt x="5400" y="1244"/>
                    <a:pt x="5251" y="1244"/>
                  </a:cubicBezTo>
                  <a:cubicBezTo>
                    <a:pt x="5242" y="1244"/>
                    <a:pt x="5234" y="1243"/>
                    <a:pt x="5226" y="1241"/>
                  </a:cubicBezTo>
                  <a:cubicBezTo>
                    <a:pt x="4835" y="1111"/>
                    <a:pt x="4469" y="1039"/>
                    <a:pt x="4102" y="1039"/>
                  </a:cubicBezTo>
                  <a:cubicBezTo>
                    <a:pt x="3756" y="1039"/>
                    <a:pt x="3410" y="1103"/>
                    <a:pt x="3041" y="1241"/>
                  </a:cubicBezTo>
                  <a:cubicBezTo>
                    <a:pt x="3032" y="1243"/>
                    <a:pt x="3024" y="1244"/>
                    <a:pt x="3016" y="1244"/>
                  </a:cubicBezTo>
                  <a:cubicBezTo>
                    <a:pt x="2906" y="1244"/>
                    <a:pt x="2859" y="1047"/>
                    <a:pt x="2977" y="988"/>
                  </a:cubicBezTo>
                  <a:cubicBezTo>
                    <a:pt x="3360" y="814"/>
                    <a:pt x="3810" y="716"/>
                    <a:pt x="4264" y="716"/>
                  </a:cubicBezTo>
                  <a:close/>
                  <a:moveTo>
                    <a:pt x="4647" y="0"/>
                  </a:moveTo>
                  <a:cubicBezTo>
                    <a:pt x="4493" y="0"/>
                    <a:pt x="4337" y="12"/>
                    <a:pt x="4181" y="38"/>
                  </a:cubicBezTo>
                  <a:cubicBezTo>
                    <a:pt x="2819" y="291"/>
                    <a:pt x="1647" y="1368"/>
                    <a:pt x="1014" y="2571"/>
                  </a:cubicBezTo>
                  <a:cubicBezTo>
                    <a:pt x="0" y="4598"/>
                    <a:pt x="2217" y="5992"/>
                    <a:pt x="3991" y="6023"/>
                  </a:cubicBezTo>
                  <a:cubicBezTo>
                    <a:pt x="4026" y="6024"/>
                    <a:pt x="4061" y="6025"/>
                    <a:pt x="4096" y="6025"/>
                  </a:cubicBezTo>
                  <a:cubicBezTo>
                    <a:pt x="5321" y="6025"/>
                    <a:pt x="6422" y="5491"/>
                    <a:pt x="7284" y="4598"/>
                  </a:cubicBezTo>
                  <a:cubicBezTo>
                    <a:pt x="6809" y="4440"/>
                    <a:pt x="6334" y="4313"/>
                    <a:pt x="5859" y="4155"/>
                  </a:cubicBezTo>
                  <a:cubicBezTo>
                    <a:pt x="5701" y="4123"/>
                    <a:pt x="5669" y="3933"/>
                    <a:pt x="5701" y="3807"/>
                  </a:cubicBezTo>
                  <a:cubicBezTo>
                    <a:pt x="5701" y="3807"/>
                    <a:pt x="5669" y="3807"/>
                    <a:pt x="5606" y="3775"/>
                  </a:cubicBezTo>
                  <a:cubicBezTo>
                    <a:pt x="5194" y="3300"/>
                    <a:pt x="5542" y="2571"/>
                    <a:pt x="6049" y="2350"/>
                  </a:cubicBezTo>
                  <a:cubicBezTo>
                    <a:pt x="6049" y="2213"/>
                    <a:pt x="6144" y="2052"/>
                    <a:pt x="6292" y="2052"/>
                  </a:cubicBezTo>
                  <a:cubicBezTo>
                    <a:pt x="6316" y="2052"/>
                    <a:pt x="6340" y="2056"/>
                    <a:pt x="6366" y="2065"/>
                  </a:cubicBezTo>
                  <a:cubicBezTo>
                    <a:pt x="6714" y="2191"/>
                    <a:pt x="7031" y="2318"/>
                    <a:pt x="7411" y="2413"/>
                  </a:cubicBezTo>
                  <a:cubicBezTo>
                    <a:pt x="7297" y="989"/>
                    <a:pt x="6030" y="0"/>
                    <a:pt x="4647" y="0"/>
                  </a:cubicBezTo>
                  <a:close/>
                </a:path>
              </a:pathLst>
            </a:custGeom>
            <a:solidFill>
              <a:schemeClr val="accent4"/>
            </a:solidFill>
            <a:ln w="3175"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latin typeface="+mj-lt"/>
              </a:endParaRPr>
            </a:p>
          </p:txBody>
        </p:sp>
        <p:sp>
          <p:nvSpPr>
            <p:cNvPr id="37" name="Google Shape;422;p28">
              <a:extLst>
                <a:ext uri="{FF2B5EF4-FFF2-40B4-BE49-F238E27FC236}">
                  <a16:creationId xmlns:a16="http://schemas.microsoft.com/office/drawing/2014/main" id="{0E122A3F-4878-4D47-8524-9D743D0CE023}"/>
                </a:ext>
              </a:extLst>
            </p:cNvPr>
            <p:cNvSpPr/>
            <p:nvPr/>
          </p:nvSpPr>
          <p:spPr>
            <a:xfrm>
              <a:off x="1767699" y="313751"/>
              <a:ext cx="85032" cy="17019"/>
            </a:xfrm>
            <a:custGeom>
              <a:avLst/>
              <a:gdLst/>
              <a:ahLst/>
              <a:cxnLst/>
              <a:rect l="l" t="t" r="r" b="b"/>
              <a:pathLst>
                <a:path w="2643" h="529" extrusionOk="0">
                  <a:moveTo>
                    <a:pt x="1404" y="0"/>
                  </a:moveTo>
                  <a:cubicBezTo>
                    <a:pt x="950" y="0"/>
                    <a:pt x="500" y="98"/>
                    <a:pt x="117" y="272"/>
                  </a:cubicBezTo>
                  <a:cubicBezTo>
                    <a:pt x="0" y="360"/>
                    <a:pt x="45" y="529"/>
                    <a:pt x="153" y="529"/>
                  </a:cubicBezTo>
                  <a:cubicBezTo>
                    <a:pt x="162" y="529"/>
                    <a:pt x="171" y="528"/>
                    <a:pt x="181" y="525"/>
                  </a:cubicBezTo>
                  <a:cubicBezTo>
                    <a:pt x="524" y="397"/>
                    <a:pt x="847" y="345"/>
                    <a:pt x="1169" y="345"/>
                  </a:cubicBezTo>
                  <a:cubicBezTo>
                    <a:pt x="1560" y="345"/>
                    <a:pt x="1949" y="421"/>
                    <a:pt x="2366" y="525"/>
                  </a:cubicBezTo>
                  <a:cubicBezTo>
                    <a:pt x="2374" y="527"/>
                    <a:pt x="2382" y="528"/>
                    <a:pt x="2390" y="528"/>
                  </a:cubicBezTo>
                  <a:cubicBezTo>
                    <a:pt x="2537" y="528"/>
                    <a:pt x="2643" y="269"/>
                    <a:pt x="2492" y="209"/>
                  </a:cubicBezTo>
                  <a:cubicBezTo>
                    <a:pt x="2150" y="66"/>
                    <a:pt x="1776" y="0"/>
                    <a:pt x="1404" y="0"/>
                  </a:cubicBezTo>
                  <a:close/>
                </a:path>
              </a:pathLst>
            </a:custGeom>
            <a:solidFill>
              <a:schemeClr val="dk1"/>
            </a:solidFill>
            <a:ln w="3175"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latin typeface="+mj-lt"/>
              </a:endParaRPr>
            </a:p>
          </p:txBody>
        </p:sp>
        <p:sp>
          <p:nvSpPr>
            <p:cNvPr id="38" name="Google Shape;423;p28">
              <a:extLst>
                <a:ext uri="{FF2B5EF4-FFF2-40B4-BE49-F238E27FC236}">
                  <a16:creationId xmlns:a16="http://schemas.microsoft.com/office/drawing/2014/main" id="{197BC35B-D5BB-4E12-AAA3-D082774B6D03}"/>
                </a:ext>
              </a:extLst>
            </p:cNvPr>
            <p:cNvSpPr/>
            <p:nvPr/>
          </p:nvSpPr>
          <p:spPr>
            <a:xfrm>
              <a:off x="2416451" y="1035278"/>
              <a:ext cx="85289" cy="34392"/>
            </a:xfrm>
            <a:custGeom>
              <a:avLst/>
              <a:gdLst/>
              <a:ahLst/>
              <a:cxnLst/>
              <a:rect l="l" t="t" r="r" b="b"/>
              <a:pathLst>
                <a:path w="2651" h="1069" extrusionOk="0">
                  <a:moveTo>
                    <a:pt x="2478" y="1"/>
                  </a:moveTo>
                  <a:cubicBezTo>
                    <a:pt x="2464" y="1"/>
                    <a:pt x="2450" y="4"/>
                    <a:pt x="2437" y="13"/>
                  </a:cubicBezTo>
                  <a:cubicBezTo>
                    <a:pt x="1735" y="471"/>
                    <a:pt x="1092" y="870"/>
                    <a:pt x="224" y="870"/>
                  </a:cubicBezTo>
                  <a:cubicBezTo>
                    <a:pt x="192" y="870"/>
                    <a:pt x="159" y="869"/>
                    <a:pt x="125" y="868"/>
                  </a:cubicBezTo>
                  <a:cubicBezTo>
                    <a:pt x="111" y="861"/>
                    <a:pt x="99" y="858"/>
                    <a:pt x="88" y="858"/>
                  </a:cubicBezTo>
                  <a:cubicBezTo>
                    <a:pt x="0" y="858"/>
                    <a:pt x="13" y="1058"/>
                    <a:pt x="125" y="1058"/>
                  </a:cubicBezTo>
                  <a:cubicBezTo>
                    <a:pt x="214" y="1065"/>
                    <a:pt x="306" y="1069"/>
                    <a:pt x="400" y="1069"/>
                  </a:cubicBezTo>
                  <a:cubicBezTo>
                    <a:pt x="1175" y="1069"/>
                    <a:pt x="2087" y="828"/>
                    <a:pt x="2596" y="235"/>
                  </a:cubicBezTo>
                  <a:cubicBezTo>
                    <a:pt x="2650" y="153"/>
                    <a:pt x="2564" y="1"/>
                    <a:pt x="2478" y="1"/>
                  </a:cubicBezTo>
                  <a:close/>
                </a:path>
              </a:pathLst>
            </a:custGeom>
            <a:solidFill>
              <a:schemeClr val="dk1"/>
            </a:solidFill>
            <a:ln w="2375"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latin typeface="+mj-lt"/>
              </a:endParaRPr>
            </a:p>
          </p:txBody>
        </p:sp>
        <p:sp>
          <p:nvSpPr>
            <p:cNvPr id="39" name="Google Shape;424;p28">
              <a:extLst>
                <a:ext uri="{FF2B5EF4-FFF2-40B4-BE49-F238E27FC236}">
                  <a16:creationId xmlns:a16="http://schemas.microsoft.com/office/drawing/2014/main" id="{F3AD2F11-2675-4C30-9CCB-A42A348C326F}"/>
                </a:ext>
              </a:extLst>
            </p:cNvPr>
            <p:cNvSpPr/>
            <p:nvPr/>
          </p:nvSpPr>
          <p:spPr>
            <a:xfrm>
              <a:off x="2435980" y="1025143"/>
              <a:ext cx="50125" cy="22907"/>
            </a:xfrm>
            <a:custGeom>
              <a:avLst/>
              <a:gdLst/>
              <a:ahLst/>
              <a:cxnLst/>
              <a:rect l="l" t="t" r="r" b="b"/>
              <a:pathLst>
                <a:path w="1558" h="712" extrusionOk="0">
                  <a:moveTo>
                    <a:pt x="1348" y="0"/>
                  </a:moveTo>
                  <a:cubicBezTo>
                    <a:pt x="1330" y="0"/>
                    <a:pt x="1311" y="4"/>
                    <a:pt x="1292" y="12"/>
                  </a:cubicBezTo>
                  <a:cubicBezTo>
                    <a:pt x="1197" y="75"/>
                    <a:pt x="1039" y="138"/>
                    <a:pt x="817" y="170"/>
                  </a:cubicBezTo>
                  <a:cubicBezTo>
                    <a:pt x="595" y="297"/>
                    <a:pt x="310" y="392"/>
                    <a:pt x="89" y="487"/>
                  </a:cubicBezTo>
                  <a:cubicBezTo>
                    <a:pt x="1" y="545"/>
                    <a:pt x="21" y="712"/>
                    <a:pt x="125" y="712"/>
                  </a:cubicBezTo>
                  <a:cubicBezTo>
                    <a:pt x="133" y="712"/>
                    <a:pt x="142" y="711"/>
                    <a:pt x="152" y="708"/>
                  </a:cubicBezTo>
                  <a:cubicBezTo>
                    <a:pt x="437" y="613"/>
                    <a:pt x="659" y="487"/>
                    <a:pt x="912" y="423"/>
                  </a:cubicBezTo>
                  <a:lnTo>
                    <a:pt x="975" y="423"/>
                  </a:lnTo>
                  <a:cubicBezTo>
                    <a:pt x="1134" y="392"/>
                    <a:pt x="1260" y="297"/>
                    <a:pt x="1419" y="265"/>
                  </a:cubicBezTo>
                  <a:cubicBezTo>
                    <a:pt x="1558" y="181"/>
                    <a:pt x="1477" y="0"/>
                    <a:pt x="1348" y="0"/>
                  </a:cubicBezTo>
                  <a:close/>
                </a:path>
              </a:pathLst>
            </a:custGeom>
            <a:solidFill>
              <a:schemeClr val="dk1"/>
            </a:solidFill>
            <a:ln w="2375"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latin typeface="+mj-lt"/>
              </a:endParaRPr>
            </a:p>
          </p:txBody>
        </p:sp>
      </p:grpSp>
      <p:sp>
        <p:nvSpPr>
          <p:cNvPr id="170" name="TextBox 169">
            <a:extLst>
              <a:ext uri="{FF2B5EF4-FFF2-40B4-BE49-F238E27FC236}">
                <a16:creationId xmlns:a16="http://schemas.microsoft.com/office/drawing/2014/main" id="{4138C5F8-6AF5-4F8B-A08E-091FAB09BA9A}"/>
              </a:ext>
            </a:extLst>
          </p:cNvPr>
          <p:cNvSpPr txBox="1"/>
          <p:nvPr/>
        </p:nvSpPr>
        <p:spPr>
          <a:xfrm>
            <a:off x="876300" y="260907"/>
            <a:ext cx="7391400" cy="1077218"/>
          </a:xfrm>
          <a:prstGeom prst="rect">
            <a:avLst/>
          </a:prstGeom>
          <a:noFill/>
        </p:spPr>
        <p:txBody>
          <a:bodyPr wrap="square">
            <a:spAutoFit/>
          </a:bodyPr>
          <a:lstStyle/>
          <a:p>
            <a:r>
              <a:rPr lang="vi-VN" sz="3200" b="1" dirty="0">
                <a:latin typeface="+mj-lt"/>
              </a:rPr>
              <a:t>Sử dụng đoạn câu dưới đây để trả lời câu hởi từ số 6 đến số 9</a:t>
            </a:r>
            <a:r>
              <a:rPr lang="en-US" sz="3200" b="1" dirty="0">
                <a:latin typeface="+mj-lt"/>
              </a:rPr>
              <a:t>:</a:t>
            </a:r>
            <a:endParaRPr lang="vi-VN" sz="3200" b="1" dirty="0">
              <a:latin typeface="+mj-lt"/>
            </a:endParaRPr>
          </a:p>
        </p:txBody>
      </p:sp>
      <p:sp>
        <p:nvSpPr>
          <p:cNvPr id="172" name="Rectangle 171">
            <a:extLst>
              <a:ext uri="{FF2B5EF4-FFF2-40B4-BE49-F238E27FC236}">
                <a16:creationId xmlns:a16="http://schemas.microsoft.com/office/drawing/2014/main" id="{7B6B0F80-8CD5-49F0-B3D0-8EB1B6B92490}"/>
              </a:ext>
            </a:extLst>
          </p:cNvPr>
          <p:cNvSpPr/>
          <p:nvPr/>
        </p:nvSpPr>
        <p:spPr>
          <a:xfrm>
            <a:off x="1166119" y="2657453"/>
            <a:ext cx="1955444" cy="914400"/>
          </a:xfrm>
          <a:custGeom>
            <a:avLst/>
            <a:gdLst>
              <a:gd name="connsiteX0" fmla="*/ 0 w 1955444"/>
              <a:gd name="connsiteY0" fmla="*/ 0 h 914400"/>
              <a:gd name="connsiteX1" fmla="*/ 632260 w 1955444"/>
              <a:gd name="connsiteY1" fmla="*/ 0 h 914400"/>
              <a:gd name="connsiteX2" fmla="*/ 1284075 w 1955444"/>
              <a:gd name="connsiteY2" fmla="*/ 0 h 914400"/>
              <a:gd name="connsiteX3" fmla="*/ 1955444 w 1955444"/>
              <a:gd name="connsiteY3" fmla="*/ 0 h 914400"/>
              <a:gd name="connsiteX4" fmla="*/ 1955444 w 1955444"/>
              <a:gd name="connsiteY4" fmla="*/ 438912 h 914400"/>
              <a:gd name="connsiteX5" fmla="*/ 1955444 w 1955444"/>
              <a:gd name="connsiteY5" fmla="*/ 914400 h 914400"/>
              <a:gd name="connsiteX6" fmla="*/ 1323184 w 1955444"/>
              <a:gd name="connsiteY6" fmla="*/ 914400 h 914400"/>
              <a:gd name="connsiteX7" fmla="*/ 632260 w 1955444"/>
              <a:gd name="connsiteY7" fmla="*/ 914400 h 914400"/>
              <a:gd name="connsiteX8" fmla="*/ 0 w 1955444"/>
              <a:gd name="connsiteY8" fmla="*/ 914400 h 914400"/>
              <a:gd name="connsiteX9" fmla="*/ 0 w 1955444"/>
              <a:gd name="connsiteY9" fmla="*/ 448056 h 914400"/>
              <a:gd name="connsiteX10" fmla="*/ 0 w 1955444"/>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955444" h="914400" fill="none" extrusionOk="0">
                <a:moveTo>
                  <a:pt x="0" y="0"/>
                </a:moveTo>
                <a:cubicBezTo>
                  <a:pt x="289542" y="-4863"/>
                  <a:pt x="440902" y="4129"/>
                  <a:pt x="632260" y="0"/>
                </a:cubicBezTo>
                <a:cubicBezTo>
                  <a:pt x="823618" y="-4129"/>
                  <a:pt x="1116382" y="-6265"/>
                  <a:pt x="1284075" y="0"/>
                </a:cubicBezTo>
                <a:cubicBezTo>
                  <a:pt x="1451769" y="6265"/>
                  <a:pt x="1733712" y="-20693"/>
                  <a:pt x="1955444" y="0"/>
                </a:cubicBezTo>
                <a:cubicBezTo>
                  <a:pt x="1953025" y="215192"/>
                  <a:pt x="1946882" y="285673"/>
                  <a:pt x="1955444" y="438912"/>
                </a:cubicBezTo>
                <a:cubicBezTo>
                  <a:pt x="1964006" y="592151"/>
                  <a:pt x="1954775" y="768679"/>
                  <a:pt x="1955444" y="914400"/>
                </a:cubicBezTo>
                <a:cubicBezTo>
                  <a:pt x="1748327" y="941387"/>
                  <a:pt x="1600963" y="924919"/>
                  <a:pt x="1323184" y="914400"/>
                </a:cubicBezTo>
                <a:cubicBezTo>
                  <a:pt x="1045405" y="903881"/>
                  <a:pt x="976706" y="897102"/>
                  <a:pt x="632260" y="914400"/>
                </a:cubicBezTo>
                <a:cubicBezTo>
                  <a:pt x="287814" y="931698"/>
                  <a:pt x="243201" y="925072"/>
                  <a:pt x="0" y="914400"/>
                </a:cubicBezTo>
                <a:cubicBezTo>
                  <a:pt x="21176" y="714569"/>
                  <a:pt x="-17181" y="646102"/>
                  <a:pt x="0" y="448056"/>
                </a:cubicBezTo>
                <a:cubicBezTo>
                  <a:pt x="17181" y="250010"/>
                  <a:pt x="3637" y="189132"/>
                  <a:pt x="0" y="0"/>
                </a:cubicBezTo>
                <a:close/>
              </a:path>
              <a:path w="1955444" h="914400" stroke="0" extrusionOk="0">
                <a:moveTo>
                  <a:pt x="0" y="0"/>
                </a:moveTo>
                <a:cubicBezTo>
                  <a:pt x="152081" y="-11662"/>
                  <a:pt x="471700" y="30140"/>
                  <a:pt x="651815" y="0"/>
                </a:cubicBezTo>
                <a:cubicBezTo>
                  <a:pt x="831930" y="-30140"/>
                  <a:pt x="1043875" y="5292"/>
                  <a:pt x="1264520" y="0"/>
                </a:cubicBezTo>
                <a:cubicBezTo>
                  <a:pt x="1485166" y="-5292"/>
                  <a:pt x="1640805" y="-15410"/>
                  <a:pt x="1955444" y="0"/>
                </a:cubicBezTo>
                <a:cubicBezTo>
                  <a:pt x="1964216" y="108258"/>
                  <a:pt x="1940574" y="295051"/>
                  <a:pt x="1955444" y="438912"/>
                </a:cubicBezTo>
                <a:cubicBezTo>
                  <a:pt x="1970314" y="582773"/>
                  <a:pt x="1941753" y="751449"/>
                  <a:pt x="1955444" y="914400"/>
                </a:cubicBezTo>
                <a:cubicBezTo>
                  <a:pt x="1685403" y="918168"/>
                  <a:pt x="1555973" y="921918"/>
                  <a:pt x="1362293" y="914400"/>
                </a:cubicBezTo>
                <a:cubicBezTo>
                  <a:pt x="1168613" y="906882"/>
                  <a:pt x="871802" y="914400"/>
                  <a:pt x="710478" y="914400"/>
                </a:cubicBezTo>
                <a:cubicBezTo>
                  <a:pt x="549155" y="914400"/>
                  <a:pt x="295115" y="919765"/>
                  <a:pt x="0" y="914400"/>
                </a:cubicBezTo>
                <a:cubicBezTo>
                  <a:pt x="-15242" y="758007"/>
                  <a:pt x="-1874" y="645269"/>
                  <a:pt x="0" y="475488"/>
                </a:cubicBezTo>
                <a:cubicBezTo>
                  <a:pt x="1874" y="305707"/>
                  <a:pt x="16256" y="154787"/>
                  <a:pt x="0" y="0"/>
                </a:cubicBezTo>
                <a:close/>
              </a:path>
            </a:pathLst>
          </a:custGeom>
          <a:solidFill>
            <a:schemeClr val="bg2">
              <a:lumMod val="90000"/>
            </a:schemeClr>
          </a:solidFill>
          <a:ln>
            <a:solidFill>
              <a:schemeClr val="tx1"/>
            </a:solidFill>
            <a:extLst>
              <a:ext uri="{C807C97D-BFC1-408E-A445-0C87EB9F89A2}">
                <ask:lineSketchStyleProps xmlns:ask="http://schemas.microsoft.com/office/drawing/2018/sketchyshapes" sd="249386546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dirty="0">
                <a:solidFill>
                  <a:schemeClr val="tx1"/>
                </a:solidFill>
                <a:latin typeface="+mj-lt"/>
              </a:rPr>
              <a:t>A.</a:t>
            </a:r>
            <a:r>
              <a:rPr lang="en-US" dirty="0">
                <a:solidFill>
                  <a:schemeClr val="tx1"/>
                </a:solidFill>
                <a:latin typeface="+mj-lt"/>
              </a:rPr>
              <a:t> </a:t>
            </a:r>
            <a:r>
              <a:rPr lang="en-US" dirty="0" err="1">
                <a:solidFill>
                  <a:schemeClr val="tx1"/>
                </a:solidFill>
                <a:latin typeface="+mj-lt"/>
              </a:rPr>
              <a:t>Moocgan</a:t>
            </a:r>
            <a:r>
              <a:rPr lang="en-US" dirty="0">
                <a:solidFill>
                  <a:schemeClr val="tx1"/>
                </a:solidFill>
                <a:latin typeface="+mj-lt"/>
              </a:rPr>
              <a:t> </a:t>
            </a:r>
          </a:p>
        </p:txBody>
      </p:sp>
      <p:sp>
        <p:nvSpPr>
          <p:cNvPr id="173" name="Rectangle 172">
            <a:extLst>
              <a:ext uri="{FF2B5EF4-FFF2-40B4-BE49-F238E27FC236}">
                <a16:creationId xmlns:a16="http://schemas.microsoft.com/office/drawing/2014/main" id="{3D62DD72-377C-4FBE-A80C-4C6E9B934B52}"/>
              </a:ext>
            </a:extLst>
          </p:cNvPr>
          <p:cNvSpPr/>
          <p:nvPr/>
        </p:nvSpPr>
        <p:spPr>
          <a:xfrm>
            <a:off x="7057357" y="2673597"/>
            <a:ext cx="1960706" cy="914400"/>
          </a:xfrm>
          <a:custGeom>
            <a:avLst/>
            <a:gdLst>
              <a:gd name="connsiteX0" fmla="*/ 0 w 1960706"/>
              <a:gd name="connsiteY0" fmla="*/ 0 h 914400"/>
              <a:gd name="connsiteX1" fmla="*/ 633962 w 1960706"/>
              <a:gd name="connsiteY1" fmla="*/ 0 h 914400"/>
              <a:gd name="connsiteX2" fmla="*/ 1287530 w 1960706"/>
              <a:gd name="connsiteY2" fmla="*/ 0 h 914400"/>
              <a:gd name="connsiteX3" fmla="*/ 1960706 w 1960706"/>
              <a:gd name="connsiteY3" fmla="*/ 0 h 914400"/>
              <a:gd name="connsiteX4" fmla="*/ 1960706 w 1960706"/>
              <a:gd name="connsiteY4" fmla="*/ 438912 h 914400"/>
              <a:gd name="connsiteX5" fmla="*/ 1960706 w 1960706"/>
              <a:gd name="connsiteY5" fmla="*/ 914400 h 914400"/>
              <a:gd name="connsiteX6" fmla="*/ 1326744 w 1960706"/>
              <a:gd name="connsiteY6" fmla="*/ 914400 h 914400"/>
              <a:gd name="connsiteX7" fmla="*/ 633962 w 1960706"/>
              <a:gd name="connsiteY7" fmla="*/ 914400 h 914400"/>
              <a:gd name="connsiteX8" fmla="*/ 0 w 1960706"/>
              <a:gd name="connsiteY8" fmla="*/ 914400 h 914400"/>
              <a:gd name="connsiteX9" fmla="*/ 0 w 1960706"/>
              <a:gd name="connsiteY9" fmla="*/ 448056 h 914400"/>
              <a:gd name="connsiteX10" fmla="*/ 0 w 1960706"/>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960706" h="914400" fill="none" extrusionOk="0">
                <a:moveTo>
                  <a:pt x="0" y="0"/>
                </a:moveTo>
                <a:cubicBezTo>
                  <a:pt x="189380" y="-17370"/>
                  <a:pt x="454990" y="17898"/>
                  <a:pt x="633962" y="0"/>
                </a:cubicBezTo>
                <a:cubicBezTo>
                  <a:pt x="812934" y="-17898"/>
                  <a:pt x="1022453" y="-17731"/>
                  <a:pt x="1287530" y="0"/>
                </a:cubicBezTo>
                <a:cubicBezTo>
                  <a:pt x="1552607" y="17731"/>
                  <a:pt x="1689515" y="-6050"/>
                  <a:pt x="1960706" y="0"/>
                </a:cubicBezTo>
                <a:cubicBezTo>
                  <a:pt x="1958287" y="215192"/>
                  <a:pt x="1952144" y="285673"/>
                  <a:pt x="1960706" y="438912"/>
                </a:cubicBezTo>
                <a:cubicBezTo>
                  <a:pt x="1969268" y="592151"/>
                  <a:pt x="1960037" y="768679"/>
                  <a:pt x="1960706" y="914400"/>
                </a:cubicBezTo>
                <a:cubicBezTo>
                  <a:pt x="1816459" y="898694"/>
                  <a:pt x="1486146" y="926722"/>
                  <a:pt x="1326744" y="914400"/>
                </a:cubicBezTo>
                <a:cubicBezTo>
                  <a:pt x="1167342" y="902078"/>
                  <a:pt x="885399" y="931588"/>
                  <a:pt x="633962" y="914400"/>
                </a:cubicBezTo>
                <a:cubicBezTo>
                  <a:pt x="382525" y="897212"/>
                  <a:pt x="175863" y="941565"/>
                  <a:pt x="0" y="914400"/>
                </a:cubicBezTo>
                <a:cubicBezTo>
                  <a:pt x="21176" y="714569"/>
                  <a:pt x="-17181" y="646102"/>
                  <a:pt x="0" y="448056"/>
                </a:cubicBezTo>
                <a:cubicBezTo>
                  <a:pt x="17181" y="250010"/>
                  <a:pt x="3637" y="189132"/>
                  <a:pt x="0" y="0"/>
                </a:cubicBezTo>
                <a:close/>
              </a:path>
              <a:path w="1960706" h="914400" stroke="0" extrusionOk="0">
                <a:moveTo>
                  <a:pt x="0" y="0"/>
                </a:moveTo>
                <a:cubicBezTo>
                  <a:pt x="279571" y="11016"/>
                  <a:pt x="496869" y="22146"/>
                  <a:pt x="653569" y="0"/>
                </a:cubicBezTo>
                <a:cubicBezTo>
                  <a:pt x="810269" y="-22146"/>
                  <a:pt x="1025676" y="-20012"/>
                  <a:pt x="1267923" y="0"/>
                </a:cubicBezTo>
                <a:cubicBezTo>
                  <a:pt x="1510170" y="20012"/>
                  <a:pt x="1662976" y="8406"/>
                  <a:pt x="1960706" y="0"/>
                </a:cubicBezTo>
                <a:cubicBezTo>
                  <a:pt x="1969478" y="108258"/>
                  <a:pt x="1945836" y="295051"/>
                  <a:pt x="1960706" y="438912"/>
                </a:cubicBezTo>
                <a:cubicBezTo>
                  <a:pt x="1975576" y="582773"/>
                  <a:pt x="1947015" y="751449"/>
                  <a:pt x="1960706" y="914400"/>
                </a:cubicBezTo>
                <a:cubicBezTo>
                  <a:pt x="1818601" y="900630"/>
                  <a:pt x="1529407" y="889981"/>
                  <a:pt x="1365959" y="914400"/>
                </a:cubicBezTo>
                <a:cubicBezTo>
                  <a:pt x="1202511" y="938819"/>
                  <a:pt x="916399" y="926519"/>
                  <a:pt x="712390" y="914400"/>
                </a:cubicBezTo>
                <a:cubicBezTo>
                  <a:pt x="508381" y="902281"/>
                  <a:pt x="315372" y="904833"/>
                  <a:pt x="0" y="914400"/>
                </a:cubicBezTo>
                <a:cubicBezTo>
                  <a:pt x="-15242" y="758007"/>
                  <a:pt x="-1874" y="645269"/>
                  <a:pt x="0" y="475488"/>
                </a:cubicBezTo>
                <a:cubicBezTo>
                  <a:pt x="1874" y="305707"/>
                  <a:pt x="16256" y="154787"/>
                  <a:pt x="0" y="0"/>
                </a:cubicBezTo>
                <a:close/>
              </a:path>
            </a:pathLst>
          </a:custGeom>
          <a:solidFill>
            <a:schemeClr val="bg2">
              <a:lumMod val="90000"/>
            </a:schemeClr>
          </a:solidFill>
          <a:ln>
            <a:solidFill>
              <a:schemeClr val="tx1"/>
            </a:solidFill>
            <a:extLst>
              <a:ext uri="{C807C97D-BFC1-408E-A445-0C87EB9F89A2}">
                <ask:lineSketchStyleProps xmlns:ask="http://schemas.microsoft.com/office/drawing/2018/sketchyshapes" sd="249386546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latin typeface="+mj-lt"/>
              </a:rPr>
              <a:t>D</a:t>
            </a:r>
            <a:r>
              <a:rPr lang="vi-VN" dirty="0">
                <a:solidFill>
                  <a:schemeClr val="tx1"/>
                </a:solidFill>
                <a:latin typeface="+mj-lt"/>
              </a:rPr>
              <a:t>.</a:t>
            </a:r>
            <a:r>
              <a:rPr lang="en-US" dirty="0">
                <a:solidFill>
                  <a:schemeClr val="tx1"/>
                </a:solidFill>
                <a:latin typeface="+mj-lt"/>
              </a:rPr>
              <a:t> </a:t>
            </a:r>
            <a:r>
              <a:rPr lang="en-US" dirty="0" err="1">
                <a:solidFill>
                  <a:schemeClr val="tx1"/>
                </a:solidFill>
                <a:latin typeface="+mj-lt"/>
              </a:rPr>
              <a:t>Vavilôp</a:t>
            </a:r>
            <a:r>
              <a:rPr lang="vi-VN" dirty="0">
                <a:solidFill>
                  <a:schemeClr val="tx1"/>
                </a:solidFill>
                <a:latin typeface="+mj-lt"/>
              </a:rPr>
              <a:t> </a:t>
            </a:r>
            <a:endParaRPr lang="en-US" dirty="0">
              <a:solidFill>
                <a:schemeClr val="tx1"/>
              </a:solidFill>
              <a:latin typeface="+mj-lt"/>
            </a:endParaRPr>
          </a:p>
        </p:txBody>
      </p:sp>
      <p:sp>
        <p:nvSpPr>
          <p:cNvPr id="174" name="Rectangle 173">
            <a:extLst>
              <a:ext uri="{FF2B5EF4-FFF2-40B4-BE49-F238E27FC236}">
                <a16:creationId xmlns:a16="http://schemas.microsoft.com/office/drawing/2014/main" id="{CAB09A7C-4282-49DA-A073-D0D0C9A43531}"/>
              </a:ext>
            </a:extLst>
          </p:cNvPr>
          <p:cNvSpPr/>
          <p:nvPr/>
        </p:nvSpPr>
        <p:spPr>
          <a:xfrm>
            <a:off x="3140583" y="2673597"/>
            <a:ext cx="1955444" cy="914400"/>
          </a:xfrm>
          <a:custGeom>
            <a:avLst/>
            <a:gdLst>
              <a:gd name="connsiteX0" fmla="*/ 0 w 1955444"/>
              <a:gd name="connsiteY0" fmla="*/ 0 h 914400"/>
              <a:gd name="connsiteX1" fmla="*/ 632260 w 1955444"/>
              <a:gd name="connsiteY1" fmla="*/ 0 h 914400"/>
              <a:gd name="connsiteX2" fmla="*/ 1284075 w 1955444"/>
              <a:gd name="connsiteY2" fmla="*/ 0 h 914400"/>
              <a:gd name="connsiteX3" fmla="*/ 1955444 w 1955444"/>
              <a:gd name="connsiteY3" fmla="*/ 0 h 914400"/>
              <a:gd name="connsiteX4" fmla="*/ 1955444 w 1955444"/>
              <a:gd name="connsiteY4" fmla="*/ 438912 h 914400"/>
              <a:gd name="connsiteX5" fmla="*/ 1955444 w 1955444"/>
              <a:gd name="connsiteY5" fmla="*/ 914400 h 914400"/>
              <a:gd name="connsiteX6" fmla="*/ 1323184 w 1955444"/>
              <a:gd name="connsiteY6" fmla="*/ 914400 h 914400"/>
              <a:gd name="connsiteX7" fmla="*/ 632260 w 1955444"/>
              <a:gd name="connsiteY7" fmla="*/ 914400 h 914400"/>
              <a:gd name="connsiteX8" fmla="*/ 0 w 1955444"/>
              <a:gd name="connsiteY8" fmla="*/ 914400 h 914400"/>
              <a:gd name="connsiteX9" fmla="*/ 0 w 1955444"/>
              <a:gd name="connsiteY9" fmla="*/ 448056 h 914400"/>
              <a:gd name="connsiteX10" fmla="*/ 0 w 1955444"/>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955444" h="914400" fill="none" extrusionOk="0">
                <a:moveTo>
                  <a:pt x="0" y="0"/>
                </a:moveTo>
                <a:cubicBezTo>
                  <a:pt x="289542" y="-4863"/>
                  <a:pt x="440902" y="4129"/>
                  <a:pt x="632260" y="0"/>
                </a:cubicBezTo>
                <a:cubicBezTo>
                  <a:pt x="823618" y="-4129"/>
                  <a:pt x="1116382" y="-6265"/>
                  <a:pt x="1284075" y="0"/>
                </a:cubicBezTo>
                <a:cubicBezTo>
                  <a:pt x="1451769" y="6265"/>
                  <a:pt x="1733712" y="-20693"/>
                  <a:pt x="1955444" y="0"/>
                </a:cubicBezTo>
                <a:cubicBezTo>
                  <a:pt x="1953025" y="215192"/>
                  <a:pt x="1946882" y="285673"/>
                  <a:pt x="1955444" y="438912"/>
                </a:cubicBezTo>
                <a:cubicBezTo>
                  <a:pt x="1964006" y="592151"/>
                  <a:pt x="1954775" y="768679"/>
                  <a:pt x="1955444" y="914400"/>
                </a:cubicBezTo>
                <a:cubicBezTo>
                  <a:pt x="1748327" y="941387"/>
                  <a:pt x="1600963" y="924919"/>
                  <a:pt x="1323184" y="914400"/>
                </a:cubicBezTo>
                <a:cubicBezTo>
                  <a:pt x="1045405" y="903881"/>
                  <a:pt x="976706" y="897102"/>
                  <a:pt x="632260" y="914400"/>
                </a:cubicBezTo>
                <a:cubicBezTo>
                  <a:pt x="287814" y="931698"/>
                  <a:pt x="243201" y="925072"/>
                  <a:pt x="0" y="914400"/>
                </a:cubicBezTo>
                <a:cubicBezTo>
                  <a:pt x="21176" y="714569"/>
                  <a:pt x="-17181" y="646102"/>
                  <a:pt x="0" y="448056"/>
                </a:cubicBezTo>
                <a:cubicBezTo>
                  <a:pt x="17181" y="250010"/>
                  <a:pt x="3637" y="189132"/>
                  <a:pt x="0" y="0"/>
                </a:cubicBezTo>
                <a:close/>
              </a:path>
              <a:path w="1955444" h="914400" stroke="0" extrusionOk="0">
                <a:moveTo>
                  <a:pt x="0" y="0"/>
                </a:moveTo>
                <a:cubicBezTo>
                  <a:pt x="152081" y="-11662"/>
                  <a:pt x="471700" y="30140"/>
                  <a:pt x="651815" y="0"/>
                </a:cubicBezTo>
                <a:cubicBezTo>
                  <a:pt x="831930" y="-30140"/>
                  <a:pt x="1043875" y="5292"/>
                  <a:pt x="1264520" y="0"/>
                </a:cubicBezTo>
                <a:cubicBezTo>
                  <a:pt x="1485166" y="-5292"/>
                  <a:pt x="1640805" y="-15410"/>
                  <a:pt x="1955444" y="0"/>
                </a:cubicBezTo>
                <a:cubicBezTo>
                  <a:pt x="1964216" y="108258"/>
                  <a:pt x="1940574" y="295051"/>
                  <a:pt x="1955444" y="438912"/>
                </a:cubicBezTo>
                <a:cubicBezTo>
                  <a:pt x="1970314" y="582773"/>
                  <a:pt x="1941753" y="751449"/>
                  <a:pt x="1955444" y="914400"/>
                </a:cubicBezTo>
                <a:cubicBezTo>
                  <a:pt x="1685403" y="918168"/>
                  <a:pt x="1555973" y="921918"/>
                  <a:pt x="1362293" y="914400"/>
                </a:cubicBezTo>
                <a:cubicBezTo>
                  <a:pt x="1168613" y="906882"/>
                  <a:pt x="871802" y="914400"/>
                  <a:pt x="710478" y="914400"/>
                </a:cubicBezTo>
                <a:cubicBezTo>
                  <a:pt x="549155" y="914400"/>
                  <a:pt x="295115" y="919765"/>
                  <a:pt x="0" y="914400"/>
                </a:cubicBezTo>
                <a:cubicBezTo>
                  <a:pt x="-15242" y="758007"/>
                  <a:pt x="-1874" y="645269"/>
                  <a:pt x="0" y="475488"/>
                </a:cubicBezTo>
                <a:cubicBezTo>
                  <a:pt x="1874" y="305707"/>
                  <a:pt x="16256" y="154787"/>
                  <a:pt x="0" y="0"/>
                </a:cubicBezTo>
                <a:close/>
              </a:path>
            </a:pathLst>
          </a:custGeom>
          <a:solidFill>
            <a:schemeClr val="bg2">
              <a:lumMod val="90000"/>
            </a:schemeClr>
          </a:solidFill>
          <a:ln>
            <a:solidFill>
              <a:schemeClr val="tx1"/>
            </a:solidFill>
            <a:extLst>
              <a:ext uri="{C807C97D-BFC1-408E-A445-0C87EB9F89A2}">
                <ask:lineSketchStyleProps xmlns:ask="http://schemas.microsoft.com/office/drawing/2018/sketchyshapes" sd="249386546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dirty="0">
                <a:solidFill>
                  <a:schemeClr val="tx1"/>
                </a:solidFill>
                <a:latin typeface="+mj-lt"/>
              </a:rPr>
              <a:t>B.</a:t>
            </a:r>
            <a:r>
              <a:rPr lang="en-US" dirty="0">
                <a:solidFill>
                  <a:schemeClr val="tx1"/>
                </a:solidFill>
                <a:latin typeface="+mj-lt"/>
              </a:rPr>
              <a:t> </a:t>
            </a:r>
            <a:r>
              <a:rPr lang="en-US" dirty="0" err="1">
                <a:solidFill>
                  <a:schemeClr val="tx1"/>
                </a:solidFill>
                <a:latin typeface="+mj-lt"/>
              </a:rPr>
              <a:t>Menđen</a:t>
            </a:r>
            <a:r>
              <a:rPr lang="vi-VN" dirty="0">
                <a:solidFill>
                  <a:schemeClr val="tx1"/>
                </a:solidFill>
                <a:latin typeface="+mj-lt"/>
              </a:rPr>
              <a:t> </a:t>
            </a:r>
            <a:endParaRPr lang="en-US" dirty="0">
              <a:solidFill>
                <a:schemeClr val="tx1"/>
              </a:solidFill>
              <a:latin typeface="+mj-lt"/>
            </a:endParaRPr>
          </a:p>
        </p:txBody>
      </p:sp>
      <p:sp>
        <p:nvSpPr>
          <p:cNvPr id="175" name="Rectangle 174">
            <a:extLst>
              <a:ext uri="{FF2B5EF4-FFF2-40B4-BE49-F238E27FC236}">
                <a16:creationId xmlns:a16="http://schemas.microsoft.com/office/drawing/2014/main" id="{3EE3C4BE-0809-44B4-B321-EC6BAD2C20C2}"/>
              </a:ext>
            </a:extLst>
          </p:cNvPr>
          <p:cNvSpPr/>
          <p:nvPr/>
        </p:nvSpPr>
        <p:spPr>
          <a:xfrm>
            <a:off x="5098970" y="2680558"/>
            <a:ext cx="1960706" cy="914400"/>
          </a:xfrm>
          <a:custGeom>
            <a:avLst/>
            <a:gdLst>
              <a:gd name="connsiteX0" fmla="*/ 0 w 1960706"/>
              <a:gd name="connsiteY0" fmla="*/ 0 h 914400"/>
              <a:gd name="connsiteX1" fmla="*/ 633962 w 1960706"/>
              <a:gd name="connsiteY1" fmla="*/ 0 h 914400"/>
              <a:gd name="connsiteX2" fmla="*/ 1287530 w 1960706"/>
              <a:gd name="connsiteY2" fmla="*/ 0 h 914400"/>
              <a:gd name="connsiteX3" fmla="*/ 1960706 w 1960706"/>
              <a:gd name="connsiteY3" fmla="*/ 0 h 914400"/>
              <a:gd name="connsiteX4" fmla="*/ 1960706 w 1960706"/>
              <a:gd name="connsiteY4" fmla="*/ 438912 h 914400"/>
              <a:gd name="connsiteX5" fmla="*/ 1960706 w 1960706"/>
              <a:gd name="connsiteY5" fmla="*/ 914400 h 914400"/>
              <a:gd name="connsiteX6" fmla="*/ 1326744 w 1960706"/>
              <a:gd name="connsiteY6" fmla="*/ 914400 h 914400"/>
              <a:gd name="connsiteX7" fmla="*/ 633962 w 1960706"/>
              <a:gd name="connsiteY7" fmla="*/ 914400 h 914400"/>
              <a:gd name="connsiteX8" fmla="*/ 0 w 1960706"/>
              <a:gd name="connsiteY8" fmla="*/ 914400 h 914400"/>
              <a:gd name="connsiteX9" fmla="*/ 0 w 1960706"/>
              <a:gd name="connsiteY9" fmla="*/ 448056 h 914400"/>
              <a:gd name="connsiteX10" fmla="*/ 0 w 1960706"/>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960706" h="914400" fill="none" extrusionOk="0">
                <a:moveTo>
                  <a:pt x="0" y="0"/>
                </a:moveTo>
                <a:cubicBezTo>
                  <a:pt x="189380" y="-17370"/>
                  <a:pt x="454990" y="17898"/>
                  <a:pt x="633962" y="0"/>
                </a:cubicBezTo>
                <a:cubicBezTo>
                  <a:pt x="812934" y="-17898"/>
                  <a:pt x="1022453" y="-17731"/>
                  <a:pt x="1287530" y="0"/>
                </a:cubicBezTo>
                <a:cubicBezTo>
                  <a:pt x="1552607" y="17731"/>
                  <a:pt x="1689515" y="-6050"/>
                  <a:pt x="1960706" y="0"/>
                </a:cubicBezTo>
                <a:cubicBezTo>
                  <a:pt x="1958287" y="215192"/>
                  <a:pt x="1952144" y="285673"/>
                  <a:pt x="1960706" y="438912"/>
                </a:cubicBezTo>
                <a:cubicBezTo>
                  <a:pt x="1969268" y="592151"/>
                  <a:pt x="1960037" y="768679"/>
                  <a:pt x="1960706" y="914400"/>
                </a:cubicBezTo>
                <a:cubicBezTo>
                  <a:pt x="1816459" y="898694"/>
                  <a:pt x="1486146" y="926722"/>
                  <a:pt x="1326744" y="914400"/>
                </a:cubicBezTo>
                <a:cubicBezTo>
                  <a:pt x="1167342" y="902078"/>
                  <a:pt x="885399" y="931588"/>
                  <a:pt x="633962" y="914400"/>
                </a:cubicBezTo>
                <a:cubicBezTo>
                  <a:pt x="382525" y="897212"/>
                  <a:pt x="175863" y="941565"/>
                  <a:pt x="0" y="914400"/>
                </a:cubicBezTo>
                <a:cubicBezTo>
                  <a:pt x="21176" y="714569"/>
                  <a:pt x="-17181" y="646102"/>
                  <a:pt x="0" y="448056"/>
                </a:cubicBezTo>
                <a:cubicBezTo>
                  <a:pt x="17181" y="250010"/>
                  <a:pt x="3637" y="189132"/>
                  <a:pt x="0" y="0"/>
                </a:cubicBezTo>
                <a:close/>
              </a:path>
              <a:path w="1960706" h="914400" stroke="0" extrusionOk="0">
                <a:moveTo>
                  <a:pt x="0" y="0"/>
                </a:moveTo>
                <a:cubicBezTo>
                  <a:pt x="279571" y="11016"/>
                  <a:pt x="496869" y="22146"/>
                  <a:pt x="653569" y="0"/>
                </a:cubicBezTo>
                <a:cubicBezTo>
                  <a:pt x="810269" y="-22146"/>
                  <a:pt x="1025676" y="-20012"/>
                  <a:pt x="1267923" y="0"/>
                </a:cubicBezTo>
                <a:cubicBezTo>
                  <a:pt x="1510170" y="20012"/>
                  <a:pt x="1662976" y="8406"/>
                  <a:pt x="1960706" y="0"/>
                </a:cubicBezTo>
                <a:cubicBezTo>
                  <a:pt x="1969478" y="108258"/>
                  <a:pt x="1945836" y="295051"/>
                  <a:pt x="1960706" y="438912"/>
                </a:cubicBezTo>
                <a:cubicBezTo>
                  <a:pt x="1975576" y="582773"/>
                  <a:pt x="1947015" y="751449"/>
                  <a:pt x="1960706" y="914400"/>
                </a:cubicBezTo>
                <a:cubicBezTo>
                  <a:pt x="1818601" y="900630"/>
                  <a:pt x="1529407" y="889981"/>
                  <a:pt x="1365959" y="914400"/>
                </a:cubicBezTo>
                <a:cubicBezTo>
                  <a:pt x="1202511" y="938819"/>
                  <a:pt x="916399" y="926519"/>
                  <a:pt x="712390" y="914400"/>
                </a:cubicBezTo>
                <a:cubicBezTo>
                  <a:pt x="508381" y="902281"/>
                  <a:pt x="315372" y="904833"/>
                  <a:pt x="0" y="914400"/>
                </a:cubicBezTo>
                <a:cubicBezTo>
                  <a:pt x="-15242" y="758007"/>
                  <a:pt x="-1874" y="645269"/>
                  <a:pt x="0" y="475488"/>
                </a:cubicBezTo>
                <a:cubicBezTo>
                  <a:pt x="1874" y="305707"/>
                  <a:pt x="16256" y="154787"/>
                  <a:pt x="0" y="0"/>
                </a:cubicBezTo>
                <a:close/>
              </a:path>
            </a:pathLst>
          </a:custGeom>
          <a:solidFill>
            <a:schemeClr val="bg2">
              <a:lumMod val="90000"/>
            </a:schemeClr>
          </a:solidFill>
          <a:ln>
            <a:solidFill>
              <a:schemeClr val="tx1"/>
            </a:solidFill>
            <a:extLst>
              <a:ext uri="{C807C97D-BFC1-408E-A445-0C87EB9F89A2}">
                <ask:lineSketchStyleProps xmlns:ask="http://schemas.microsoft.com/office/drawing/2018/sketchyshapes" sd="249386546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latin typeface="+mj-lt"/>
              </a:rPr>
              <a:t>C</a:t>
            </a:r>
            <a:r>
              <a:rPr lang="vi-VN" dirty="0">
                <a:solidFill>
                  <a:schemeClr val="tx1"/>
                </a:solidFill>
                <a:latin typeface="+mj-lt"/>
              </a:rPr>
              <a:t>.</a:t>
            </a:r>
            <a:r>
              <a:rPr lang="en-US" dirty="0">
                <a:solidFill>
                  <a:schemeClr val="tx1"/>
                </a:solidFill>
                <a:latin typeface="+mj-lt"/>
              </a:rPr>
              <a:t> </a:t>
            </a:r>
            <a:r>
              <a:rPr lang="en-US" dirty="0" err="1">
                <a:solidFill>
                  <a:schemeClr val="tx1"/>
                </a:solidFill>
                <a:latin typeface="+mj-lt"/>
              </a:rPr>
              <a:t>Đacuyn</a:t>
            </a:r>
            <a:endParaRPr lang="vi-VN" dirty="0">
              <a:solidFill>
                <a:schemeClr val="tx1"/>
              </a:solidFill>
              <a:latin typeface="+mj-lt"/>
            </a:endParaRPr>
          </a:p>
        </p:txBody>
      </p:sp>
      <p:sp>
        <p:nvSpPr>
          <p:cNvPr id="40" name="TextBox 39">
            <a:extLst>
              <a:ext uri="{FF2B5EF4-FFF2-40B4-BE49-F238E27FC236}">
                <a16:creationId xmlns:a16="http://schemas.microsoft.com/office/drawing/2014/main" id="{E87EB40F-1619-40C0-9B10-65E5C2CB54FB}"/>
              </a:ext>
            </a:extLst>
          </p:cNvPr>
          <p:cNvSpPr txBox="1"/>
          <p:nvPr/>
        </p:nvSpPr>
        <p:spPr>
          <a:xfrm>
            <a:off x="185654" y="1293101"/>
            <a:ext cx="8772692" cy="1292662"/>
          </a:xfrm>
          <a:prstGeom prst="rect">
            <a:avLst/>
          </a:prstGeom>
          <a:noFill/>
        </p:spPr>
        <p:txBody>
          <a:bodyPr wrap="square">
            <a:spAutoFit/>
          </a:bodyPr>
          <a:lstStyle/>
          <a:p>
            <a:pPr algn="ctr"/>
            <a:r>
              <a:rPr lang="vi-VN" sz="2600" dirty="0">
                <a:latin typeface="+mj-lt"/>
              </a:rPr>
              <a:t>Hiện tượng di truyền liên kết đó được</a:t>
            </a:r>
            <a:r>
              <a:rPr lang="vi-VN" sz="2600" b="1" dirty="0">
                <a:latin typeface="+mj-lt"/>
              </a:rPr>
              <a:t>….(I</a:t>
            </a:r>
            <a:r>
              <a:rPr lang="en-US" sz="2600" b="1" dirty="0">
                <a:latin typeface="+mj-lt"/>
              </a:rPr>
              <a:t>)…</a:t>
            </a:r>
            <a:r>
              <a:rPr lang="vi-VN" sz="2600" b="1" dirty="0">
                <a:latin typeface="+mj-lt"/>
              </a:rPr>
              <a:t> </a:t>
            </a:r>
            <a:r>
              <a:rPr lang="vi-VN" sz="2600" dirty="0">
                <a:latin typeface="+mj-lt"/>
              </a:rPr>
              <a:t>Phát hiện trên loài</a:t>
            </a:r>
            <a:r>
              <a:rPr lang="vi-VN" sz="2600" b="1" dirty="0">
                <a:latin typeface="+mj-lt"/>
              </a:rPr>
              <a:t>…..(II)…..</a:t>
            </a:r>
            <a:r>
              <a:rPr lang="vi-VN" sz="2600" dirty="0">
                <a:latin typeface="+mj-lt"/>
              </a:rPr>
              <a:t>vào năm</a:t>
            </a:r>
            <a:r>
              <a:rPr lang="vi-VN" sz="2600" b="1" dirty="0">
                <a:latin typeface="+mj-lt"/>
              </a:rPr>
              <a:t>……(III)</a:t>
            </a:r>
            <a:r>
              <a:rPr lang="en-US" sz="2600" dirty="0">
                <a:latin typeface="+mj-lt"/>
              </a:rPr>
              <a:t>,</a:t>
            </a:r>
            <a:r>
              <a:rPr lang="vi-VN" sz="2600" b="1" dirty="0">
                <a:latin typeface="+mj-lt"/>
              </a:rPr>
              <a:t> </a:t>
            </a:r>
            <a:r>
              <a:rPr lang="vi-VN" sz="2600" dirty="0">
                <a:latin typeface="+mj-lt"/>
              </a:rPr>
              <a:t>qua theo dõi sự di truyền của hai cặp tính trạng về</a:t>
            </a:r>
            <a:r>
              <a:rPr lang="vi-VN" sz="2600" b="1" dirty="0">
                <a:latin typeface="+mj-lt"/>
              </a:rPr>
              <a:t>……(IV)……</a:t>
            </a:r>
          </a:p>
        </p:txBody>
      </p:sp>
      <p:sp>
        <p:nvSpPr>
          <p:cNvPr id="44" name="Rectangle 43">
            <a:extLst>
              <a:ext uri="{FF2B5EF4-FFF2-40B4-BE49-F238E27FC236}">
                <a16:creationId xmlns:a16="http://schemas.microsoft.com/office/drawing/2014/main" id="{F709BB62-1BE7-44FB-B6F2-5EC68B3CBC9C}"/>
              </a:ext>
            </a:extLst>
          </p:cNvPr>
          <p:cNvSpPr/>
          <p:nvPr/>
        </p:nvSpPr>
        <p:spPr>
          <a:xfrm>
            <a:off x="1166119" y="3572801"/>
            <a:ext cx="1955444" cy="914400"/>
          </a:xfrm>
          <a:custGeom>
            <a:avLst/>
            <a:gdLst>
              <a:gd name="connsiteX0" fmla="*/ 0 w 1955444"/>
              <a:gd name="connsiteY0" fmla="*/ 0 h 914400"/>
              <a:gd name="connsiteX1" fmla="*/ 632260 w 1955444"/>
              <a:gd name="connsiteY1" fmla="*/ 0 h 914400"/>
              <a:gd name="connsiteX2" fmla="*/ 1284075 w 1955444"/>
              <a:gd name="connsiteY2" fmla="*/ 0 h 914400"/>
              <a:gd name="connsiteX3" fmla="*/ 1955444 w 1955444"/>
              <a:gd name="connsiteY3" fmla="*/ 0 h 914400"/>
              <a:gd name="connsiteX4" fmla="*/ 1955444 w 1955444"/>
              <a:gd name="connsiteY4" fmla="*/ 438912 h 914400"/>
              <a:gd name="connsiteX5" fmla="*/ 1955444 w 1955444"/>
              <a:gd name="connsiteY5" fmla="*/ 914400 h 914400"/>
              <a:gd name="connsiteX6" fmla="*/ 1323184 w 1955444"/>
              <a:gd name="connsiteY6" fmla="*/ 914400 h 914400"/>
              <a:gd name="connsiteX7" fmla="*/ 632260 w 1955444"/>
              <a:gd name="connsiteY7" fmla="*/ 914400 h 914400"/>
              <a:gd name="connsiteX8" fmla="*/ 0 w 1955444"/>
              <a:gd name="connsiteY8" fmla="*/ 914400 h 914400"/>
              <a:gd name="connsiteX9" fmla="*/ 0 w 1955444"/>
              <a:gd name="connsiteY9" fmla="*/ 448056 h 914400"/>
              <a:gd name="connsiteX10" fmla="*/ 0 w 1955444"/>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955444" h="914400" fill="none" extrusionOk="0">
                <a:moveTo>
                  <a:pt x="0" y="0"/>
                </a:moveTo>
                <a:cubicBezTo>
                  <a:pt x="289542" y="-4863"/>
                  <a:pt x="440902" y="4129"/>
                  <a:pt x="632260" y="0"/>
                </a:cubicBezTo>
                <a:cubicBezTo>
                  <a:pt x="823618" y="-4129"/>
                  <a:pt x="1116382" y="-6265"/>
                  <a:pt x="1284075" y="0"/>
                </a:cubicBezTo>
                <a:cubicBezTo>
                  <a:pt x="1451769" y="6265"/>
                  <a:pt x="1733712" y="-20693"/>
                  <a:pt x="1955444" y="0"/>
                </a:cubicBezTo>
                <a:cubicBezTo>
                  <a:pt x="1953025" y="215192"/>
                  <a:pt x="1946882" y="285673"/>
                  <a:pt x="1955444" y="438912"/>
                </a:cubicBezTo>
                <a:cubicBezTo>
                  <a:pt x="1964006" y="592151"/>
                  <a:pt x="1954775" y="768679"/>
                  <a:pt x="1955444" y="914400"/>
                </a:cubicBezTo>
                <a:cubicBezTo>
                  <a:pt x="1748327" y="941387"/>
                  <a:pt x="1600963" y="924919"/>
                  <a:pt x="1323184" y="914400"/>
                </a:cubicBezTo>
                <a:cubicBezTo>
                  <a:pt x="1045405" y="903881"/>
                  <a:pt x="976706" y="897102"/>
                  <a:pt x="632260" y="914400"/>
                </a:cubicBezTo>
                <a:cubicBezTo>
                  <a:pt x="287814" y="931698"/>
                  <a:pt x="243201" y="925072"/>
                  <a:pt x="0" y="914400"/>
                </a:cubicBezTo>
                <a:cubicBezTo>
                  <a:pt x="21176" y="714569"/>
                  <a:pt x="-17181" y="646102"/>
                  <a:pt x="0" y="448056"/>
                </a:cubicBezTo>
                <a:cubicBezTo>
                  <a:pt x="17181" y="250010"/>
                  <a:pt x="3637" y="189132"/>
                  <a:pt x="0" y="0"/>
                </a:cubicBezTo>
                <a:close/>
              </a:path>
              <a:path w="1955444" h="914400" stroke="0" extrusionOk="0">
                <a:moveTo>
                  <a:pt x="0" y="0"/>
                </a:moveTo>
                <a:cubicBezTo>
                  <a:pt x="152081" y="-11662"/>
                  <a:pt x="471700" y="30140"/>
                  <a:pt x="651815" y="0"/>
                </a:cubicBezTo>
                <a:cubicBezTo>
                  <a:pt x="831930" y="-30140"/>
                  <a:pt x="1043875" y="5292"/>
                  <a:pt x="1264520" y="0"/>
                </a:cubicBezTo>
                <a:cubicBezTo>
                  <a:pt x="1485166" y="-5292"/>
                  <a:pt x="1640805" y="-15410"/>
                  <a:pt x="1955444" y="0"/>
                </a:cubicBezTo>
                <a:cubicBezTo>
                  <a:pt x="1964216" y="108258"/>
                  <a:pt x="1940574" y="295051"/>
                  <a:pt x="1955444" y="438912"/>
                </a:cubicBezTo>
                <a:cubicBezTo>
                  <a:pt x="1970314" y="582773"/>
                  <a:pt x="1941753" y="751449"/>
                  <a:pt x="1955444" y="914400"/>
                </a:cubicBezTo>
                <a:cubicBezTo>
                  <a:pt x="1685403" y="918168"/>
                  <a:pt x="1555973" y="921918"/>
                  <a:pt x="1362293" y="914400"/>
                </a:cubicBezTo>
                <a:cubicBezTo>
                  <a:pt x="1168613" y="906882"/>
                  <a:pt x="871802" y="914400"/>
                  <a:pt x="710478" y="914400"/>
                </a:cubicBezTo>
                <a:cubicBezTo>
                  <a:pt x="549155" y="914400"/>
                  <a:pt x="295115" y="919765"/>
                  <a:pt x="0" y="914400"/>
                </a:cubicBezTo>
                <a:cubicBezTo>
                  <a:pt x="-15242" y="758007"/>
                  <a:pt x="-1874" y="645269"/>
                  <a:pt x="0" y="475488"/>
                </a:cubicBezTo>
                <a:cubicBezTo>
                  <a:pt x="1874" y="305707"/>
                  <a:pt x="16256" y="154787"/>
                  <a:pt x="0" y="0"/>
                </a:cubicBezTo>
                <a:close/>
              </a:path>
            </a:pathLst>
          </a:custGeom>
          <a:solidFill>
            <a:schemeClr val="bg2">
              <a:lumMod val="90000"/>
            </a:schemeClr>
          </a:solidFill>
          <a:ln>
            <a:solidFill>
              <a:schemeClr val="tx1"/>
            </a:solidFill>
            <a:extLst>
              <a:ext uri="{C807C97D-BFC1-408E-A445-0C87EB9F89A2}">
                <ask:lineSketchStyleProps xmlns:ask="http://schemas.microsoft.com/office/drawing/2018/sketchyshapes" sd="249386546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dirty="0">
                <a:solidFill>
                  <a:schemeClr val="tx1"/>
                </a:solidFill>
                <a:latin typeface="+mj-lt"/>
              </a:rPr>
              <a:t>A.</a:t>
            </a:r>
            <a:r>
              <a:rPr lang="en-US" dirty="0">
                <a:solidFill>
                  <a:schemeClr val="tx1"/>
                </a:solidFill>
                <a:latin typeface="+mj-lt"/>
              </a:rPr>
              <a:t> </a:t>
            </a:r>
            <a:r>
              <a:rPr lang="en-US" dirty="0" err="1">
                <a:solidFill>
                  <a:schemeClr val="tx1"/>
                </a:solidFill>
                <a:latin typeface="+mj-lt"/>
              </a:rPr>
              <a:t>Tinh</a:t>
            </a:r>
            <a:r>
              <a:rPr lang="en-US" dirty="0">
                <a:solidFill>
                  <a:schemeClr val="tx1"/>
                </a:solidFill>
                <a:latin typeface="+mj-lt"/>
              </a:rPr>
              <a:t> </a:t>
            </a:r>
            <a:r>
              <a:rPr lang="en-US" dirty="0" err="1">
                <a:solidFill>
                  <a:schemeClr val="tx1"/>
                </a:solidFill>
                <a:latin typeface="+mj-lt"/>
              </a:rPr>
              <a:t>tinh</a:t>
            </a:r>
            <a:r>
              <a:rPr lang="en-US" dirty="0">
                <a:solidFill>
                  <a:schemeClr val="tx1"/>
                </a:solidFill>
                <a:latin typeface="+mj-lt"/>
              </a:rPr>
              <a:t> </a:t>
            </a:r>
          </a:p>
        </p:txBody>
      </p:sp>
      <p:sp>
        <p:nvSpPr>
          <p:cNvPr id="45" name="Rectangle 44">
            <a:extLst>
              <a:ext uri="{FF2B5EF4-FFF2-40B4-BE49-F238E27FC236}">
                <a16:creationId xmlns:a16="http://schemas.microsoft.com/office/drawing/2014/main" id="{E66052C1-F4C7-440E-8056-45C1A367D1CC}"/>
              </a:ext>
            </a:extLst>
          </p:cNvPr>
          <p:cNvSpPr/>
          <p:nvPr/>
        </p:nvSpPr>
        <p:spPr>
          <a:xfrm>
            <a:off x="7057357" y="3588945"/>
            <a:ext cx="1960706" cy="914400"/>
          </a:xfrm>
          <a:custGeom>
            <a:avLst/>
            <a:gdLst>
              <a:gd name="connsiteX0" fmla="*/ 0 w 1960706"/>
              <a:gd name="connsiteY0" fmla="*/ 0 h 914400"/>
              <a:gd name="connsiteX1" fmla="*/ 633962 w 1960706"/>
              <a:gd name="connsiteY1" fmla="*/ 0 h 914400"/>
              <a:gd name="connsiteX2" fmla="*/ 1287530 w 1960706"/>
              <a:gd name="connsiteY2" fmla="*/ 0 h 914400"/>
              <a:gd name="connsiteX3" fmla="*/ 1960706 w 1960706"/>
              <a:gd name="connsiteY3" fmla="*/ 0 h 914400"/>
              <a:gd name="connsiteX4" fmla="*/ 1960706 w 1960706"/>
              <a:gd name="connsiteY4" fmla="*/ 438912 h 914400"/>
              <a:gd name="connsiteX5" fmla="*/ 1960706 w 1960706"/>
              <a:gd name="connsiteY5" fmla="*/ 914400 h 914400"/>
              <a:gd name="connsiteX6" fmla="*/ 1326744 w 1960706"/>
              <a:gd name="connsiteY6" fmla="*/ 914400 h 914400"/>
              <a:gd name="connsiteX7" fmla="*/ 633962 w 1960706"/>
              <a:gd name="connsiteY7" fmla="*/ 914400 h 914400"/>
              <a:gd name="connsiteX8" fmla="*/ 0 w 1960706"/>
              <a:gd name="connsiteY8" fmla="*/ 914400 h 914400"/>
              <a:gd name="connsiteX9" fmla="*/ 0 w 1960706"/>
              <a:gd name="connsiteY9" fmla="*/ 448056 h 914400"/>
              <a:gd name="connsiteX10" fmla="*/ 0 w 1960706"/>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960706" h="914400" fill="none" extrusionOk="0">
                <a:moveTo>
                  <a:pt x="0" y="0"/>
                </a:moveTo>
                <a:cubicBezTo>
                  <a:pt x="189380" y="-17370"/>
                  <a:pt x="454990" y="17898"/>
                  <a:pt x="633962" y="0"/>
                </a:cubicBezTo>
                <a:cubicBezTo>
                  <a:pt x="812934" y="-17898"/>
                  <a:pt x="1022453" y="-17731"/>
                  <a:pt x="1287530" y="0"/>
                </a:cubicBezTo>
                <a:cubicBezTo>
                  <a:pt x="1552607" y="17731"/>
                  <a:pt x="1689515" y="-6050"/>
                  <a:pt x="1960706" y="0"/>
                </a:cubicBezTo>
                <a:cubicBezTo>
                  <a:pt x="1958287" y="215192"/>
                  <a:pt x="1952144" y="285673"/>
                  <a:pt x="1960706" y="438912"/>
                </a:cubicBezTo>
                <a:cubicBezTo>
                  <a:pt x="1969268" y="592151"/>
                  <a:pt x="1960037" y="768679"/>
                  <a:pt x="1960706" y="914400"/>
                </a:cubicBezTo>
                <a:cubicBezTo>
                  <a:pt x="1816459" y="898694"/>
                  <a:pt x="1486146" y="926722"/>
                  <a:pt x="1326744" y="914400"/>
                </a:cubicBezTo>
                <a:cubicBezTo>
                  <a:pt x="1167342" y="902078"/>
                  <a:pt x="885399" y="931588"/>
                  <a:pt x="633962" y="914400"/>
                </a:cubicBezTo>
                <a:cubicBezTo>
                  <a:pt x="382525" y="897212"/>
                  <a:pt x="175863" y="941565"/>
                  <a:pt x="0" y="914400"/>
                </a:cubicBezTo>
                <a:cubicBezTo>
                  <a:pt x="21176" y="714569"/>
                  <a:pt x="-17181" y="646102"/>
                  <a:pt x="0" y="448056"/>
                </a:cubicBezTo>
                <a:cubicBezTo>
                  <a:pt x="17181" y="250010"/>
                  <a:pt x="3637" y="189132"/>
                  <a:pt x="0" y="0"/>
                </a:cubicBezTo>
                <a:close/>
              </a:path>
              <a:path w="1960706" h="914400" stroke="0" extrusionOk="0">
                <a:moveTo>
                  <a:pt x="0" y="0"/>
                </a:moveTo>
                <a:cubicBezTo>
                  <a:pt x="279571" y="11016"/>
                  <a:pt x="496869" y="22146"/>
                  <a:pt x="653569" y="0"/>
                </a:cubicBezTo>
                <a:cubicBezTo>
                  <a:pt x="810269" y="-22146"/>
                  <a:pt x="1025676" y="-20012"/>
                  <a:pt x="1267923" y="0"/>
                </a:cubicBezTo>
                <a:cubicBezTo>
                  <a:pt x="1510170" y="20012"/>
                  <a:pt x="1662976" y="8406"/>
                  <a:pt x="1960706" y="0"/>
                </a:cubicBezTo>
                <a:cubicBezTo>
                  <a:pt x="1969478" y="108258"/>
                  <a:pt x="1945836" y="295051"/>
                  <a:pt x="1960706" y="438912"/>
                </a:cubicBezTo>
                <a:cubicBezTo>
                  <a:pt x="1975576" y="582773"/>
                  <a:pt x="1947015" y="751449"/>
                  <a:pt x="1960706" y="914400"/>
                </a:cubicBezTo>
                <a:cubicBezTo>
                  <a:pt x="1818601" y="900630"/>
                  <a:pt x="1529407" y="889981"/>
                  <a:pt x="1365959" y="914400"/>
                </a:cubicBezTo>
                <a:cubicBezTo>
                  <a:pt x="1202511" y="938819"/>
                  <a:pt x="916399" y="926519"/>
                  <a:pt x="712390" y="914400"/>
                </a:cubicBezTo>
                <a:cubicBezTo>
                  <a:pt x="508381" y="902281"/>
                  <a:pt x="315372" y="904833"/>
                  <a:pt x="0" y="914400"/>
                </a:cubicBezTo>
                <a:cubicBezTo>
                  <a:pt x="-15242" y="758007"/>
                  <a:pt x="-1874" y="645269"/>
                  <a:pt x="0" y="475488"/>
                </a:cubicBezTo>
                <a:cubicBezTo>
                  <a:pt x="1874" y="305707"/>
                  <a:pt x="16256" y="154787"/>
                  <a:pt x="0" y="0"/>
                </a:cubicBezTo>
                <a:close/>
              </a:path>
            </a:pathLst>
          </a:custGeom>
          <a:solidFill>
            <a:schemeClr val="bg2">
              <a:lumMod val="90000"/>
            </a:schemeClr>
          </a:solidFill>
          <a:ln>
            <a:solidFill>
              <a:schemeClr val="tx1"/>
            </a:solidFill>
            <a:extLst>
              <a:ext uri="{C807C97D-BFC1-408E-A445-0C87EB9F89A2}">
                <ask:lineSketchStyleProps xmlns:ask="http://schemas.microsoft.com/office/drawing/2018/sketchyshapes" sd="249386546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latin typeface="+mj-lt"/>
              </a:rPr>
              <a:t>D</a:t>
            </a:r>
            <a:r>
              <a:rPr lang="vi-VN" dirty="0">
                <a:solidFill>
                  <a:schemeClr val="tx1"/>
                </a:solidFill>
                <a:latin typeface="+mj-lt"/>
              </a:rPr>
              <a:t>.</a:t>
            </a:r>
            <a:r>
              <a:rPr lang="en-US" dirty="0">
                <a:solidFill>
                  <a:schemeClr val="tx1"/>
                </a:solidFill>
                <a:latin typeface="+mj-lt"/>
              </a:rPr>
              <a:t> </a:t>
            </a:r>
            <a:r>
              <a:rPr lang="en-US" dirty="0" err="1">
                <a:solidFill>
                  <a:schemeClr val="tx1"/>
                </a:solidFill>
                <a:latin typeface="+mj-lt"/>
              </a:rPr>
              <a:t>Đậu</a:t>
            </a:r>
            <a:r>
              <a:rPr lang="en-US" dirty="0">
                <a:solidFill>
                  <a:schemeClr val="tx1"/>
                </a:solidFill>
                <a:latin typeface="+mj-lt"/>
              </a:rPr>
              <a:t> </a:t>
            </a:r>
            <a:r>
              <a:rPr lang="en-US" dirty="0" err="1">
                <a:solidFill>
                  <a:schemeClr val="tx1"/>
                </a:solidFill>
                <a:latin typeface="+mj-lt"/>
              </a:rPr>
              <a:t>hà</a:t>
            </a:r>
            <a:r>
              <a:rPr lang="en-US" dirty="0">
                <a:solidFill>
                  <a:schemeClr val="tx1"/>
                </a:solidFill>
                <a:latin typeface="+mj-lt"/>
              </a:rPr>
              <a:t> </a:t>
            </a:r>
            <a:r>
              <a:rPr lang="en-US" dirty="0" err="1">
                <a:solidFill>
                  <a:schemeClr val="tx1"/>
                </a:solidFill>
                <a:latin typeface="+mj-lt"/>
              </a:rPr>
              <a:t>lan</a:t>
            </a:r>
            <a:r>
              <a:rPr lang="vi-VN" dirty="0">
                <a:solidFill>
                  <a:schemeClr val="tx1"/>
                </a:solidFill>
                <a:latin typeface="+mj-lt"/>
              </a:rPr>
              <a:t> </a:t>
            </a:r>
            <a:endParaRPr lang="en-US" dirty="0">
              <a:solidFill>
                <a:schemeClr val="tx1"/>
              </a:solidFill>
              <a:latin typeface="+mj-lt"/>
            </a:endParaRPr>
          </a:p>
        </p:txBody>
      </p:sp>
      <p:sp>
        <p:nvSpPr>
          <p:cNvPr id="46" name="Rectangle 45">
            <a:extLst>
              <a:ext uri="{FF2B5EF4-FFF2-40B4-BE49-F238E27FC236}">
                <a16:creationId xmlns:a16="http://schemas.microsoft.com/office/drawing/2014/main" id="{D1DC2302-BA2F-4A1D-83B5-1C46267CD2AE}"/>
              </a:ext>
            </a:extLst>
          </p:cNvPr>
          <p:cNvSpPr/>
          <p:nvPr/>
        </p:nvSpPr>
        <p:spPr>
          <a:xfrm>
            <a:off x="3140583" y="3588945"/>
            <a:ext cx="1955444" cy="914400"/>
          </a:xfrm>
          <a:custGeom>
            <a:avLst/>
            <a:gdLst>
              <a:gd name="connsiteX0" fmla="*/ 0 w 1955444"/>
              <a:gd name="connsiteY0" fmla="*/ 0 h 914400"/>
              <a:gd name="connsiteX1" fmla="*/ 632260 w 1955444"/>
              <a:gd name="connsiteY1" fmla="*/ 0 h 914400"/>
              <a:gd name="connsiteX2" fmla="*/ 1284075 w 1955444"/>
              <a:gd name="connsiteY2" fmla="*/ 0 h 914400"/>
              <a:gd name="connsiteX3" fmla="*/ 1955444 w 1955444"/>
              <a:gd name="connsiteY3" fmla="*/ 0 h 914400"/>
              <a:gd name="connsiteX4" fmla="*/ 1955444 w 1955444"/>
              <a:gd name="connsiteY4" fmla="*/ 438912 h 914400"/>
              <a:gd name="connsiteX5" fmla="*/ 1955444 w 1955444"/>
              <a:gd name="connsiteY5" fmla="*/ 914400 h 914400"/>
              <a:gd name="connsiteX6" fmla="*/ 1323184 w 1955444"/>
              <a:gd name="connsiteY6" fmla="*/ 914400 h 914400"/>
              <a:gd name="connsiteX7" fmla="*/ 632260 w 1955444"/>
              <a:gd name="connsiteY7" fmla="*/ 914400 h 914400"/>
              <a:gd name="connsiteX8" fmla="*/ 0 w 1955444"/>
              <a:gd name="connsiteY8" fmla="*/ 914400 h 914400"/>
              <a:gd name="connsiteX9" fmla="*/ 0 w 1955444"/>
              <a:gd name="connsiteY9" fmla="*/ 448056 h 914400"/>
              <a:gd name="connsiteX10" fmla="*/ 0 w 1955444"/>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955444" h="914400" fill="none" extrusionOk="0">
                <a:moveTo>
                  <a:pt x="0" y="0"/>
                </a:moveTo>
                <a:cubicBezTo>
                  <a:pt x="289542" y="-4863"/>
                  <a:pt x="440902" y="4129"/>
                  <a:pt x="632260" y="0"/>
                </a:cubicBezTo>
                <a:cubicBezTo>
                  <a:pt x="823618" y="-4129"/>
                  <a:pt x="1116382" y="-6265"/>
                  <a:pt x="1284075" y="0"/>
                </a:cubicBezTo>
                <a:cubicBezTo>
                  <a:pt x="1451769" y="6265"/>
                  <a:pt x="1733712" y="-20693"/>
                  <a:pt x="1955444" y="0"/>
                </a:cubicBezTo>
                <a:cubicBezTo>
                  <a:pt x="1953025" y="215192"/>
                  <a:pt x="1946882" y="285673"/>
                  <a:pt x="1955444" y="438912"/>
                </a:cubicBezTo>
                <a:cubicBezTo>
                  <a:pt x="1964006" y="592151"/>
                  <a:pt x="1954775" y="768679"/>
                  <a:pt x="1955444" y="914400"/>
                </a:cubicBezTo>
                <a:cubicBezTo>
                  <a:pt x="1748327" y="941387"/>
                  <a:pt x="1600963" y="924919"/>
                  <a:pt x="1323184" y="914400"/>
                </a:cubicBezTo>
                <a:cubicBezTo>
                  <a:pt x="1045405" y="903881"/>
                  <a:pt x="976706" y="897102"/>
                  <a:pt x="632260" y="914400"/>
                </a:cubicBezTo>
                <a:cubicBezTo>
                  <a:pt x="287814" y="931698"/>
                  <a:pt x="243201" y="925072"/>
                  <a:pt x="0" y="914400"/>
                </a:cubicBezTo>
                <a:cubicBezTo>
                  <a:pt x="21176" y="714569"/>
                  <a:pt x="-17181" y="646102"/>
                  <a:pt x="0" y="448056"/>
                </a:cubicBezTo>
                <a:cubicBezTo>
                  <a:pt x="17181" y="250010"/>
                  <a:pt x="3637" y="189132"/>
                  <a:pt x="0" y="0"/>
                </a:cubicBezTo>
                <a:close/>
              </a:path>
              <a:path w="1955444" h="914400" stroke="0" extrusionOk="0">
                <a:moveTo>
                  <a:pt x="0" y="0"/>
                </a:moveTo>
                <a:cubicBezTo>
                  <a:pt x="152081" y="-11662"/>
                  <a:pt x="471700" y="30140"/>
                  <a:pt x="651815" y="0"/>
                </a:cubicBezTo>
                <a:cubicBezTo>
                  <a:pt x="831930" y="-30140"/>
                  <a:pt x="1043875" y="5292"/>
                  <a:pt x="1264520" y="0"/>
                </a:cubicBezTo>
                <a:cubicBezTo>
                  <a:pt x="1485166" y="-5292"/>
                  <a:pt x="1640805" y="-15410"/>
                  <a:pt x="1955444" y="0"/>
                </a:cubicBezTo>
                <a:cubicBezTo>
                  <a:pt x="1964216" y="108258"/>
                  <a:pt x="1940574" y="295051"/>
                  <a:pt x="1955444" y="438912"/>
                </a:cubicBezTo>
                <a:cubicBezTo>
                  <a:pt x="1970314" y="582773"/>
                  <a:pt x="1941753" y="751449"/>
                  <a:pt x="1955444" y="914400"/>
                </a:cubicBezTo>
                <a:cubicBezTo>
                  <a:pt x="1685403" y="918168"/>
                  <a:pt x="1555973" y="921918"/>
                  <a:pt x="1362293" y="914400"/>
                </a:cubicBezTo>
                <a:cubicBezTo>
                  <a:pt x="1168613" y="906882"/>
                  <a:pt x="871802" y="914400"/>
                  <a:pt x="710478" y="914400"/>
                </a:cubicBezTo>
                <a:cubicBezTo>
                  <a:pt x="549155" y="914400"/>
                  <a:pt x="295115" y="919765"/>
                  <a:pt x="0" y="914400"/>
                </a:cubicBezTo>
                <a:cubicBezTo>
                  <a:pt x="-15242" y="758007"/>
                  <a:pt x="-1874" y="645269"/>
                  <a:pt x="0" y="475488"/>
                </a:cubicBezTo>
                <a:cubicBezTo>
                  <a:pt x="1874" y="305707"/>
                  <a:pt x="16256" y="154787"/>
                  <a:pt x="0" y="0"/>
                </a:cubicBezTo>
                <a:close/>
              </a:path>
            </a:pathLst>
          </a:custGeom>
          <a:solidFill>
            <a:schemeClr val="bg2">
              <a:lumMod val="90000"/>
            </a:schemeClr>
          </a:solidFill>
          <a:ln>
            <a:solidFill>
              <a:schemeClr val="tx1"/>
            </a:solidFill>
            <a:extLst>
              <a:ext uri="{C807C97D-BFC1-408E-A445-0C87EB9F89A2}">
                <ask:lineSketchStyleProps xmlns:ask="http://schemas.microsoft.com/office/drawing/2018/sketchyshapes" sd="249386546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dirty="0">
                <a:solidFill>
                  <a:schemeClr val="tx1"/>
                </a:solidFill>
                <a:latin typeface="+mj-lt"/>
              </a:rPr>
              <a:t>B.</a:t>
            </a:r>
            <a:r>
              <a:rPr lang="en-US" dirty="0">
                <a:solidFill>
                  <a:schemeClr val="tx1"/>
                </a:solidFill>
                <a:latin typeface="+mj-lt"/>
              </a:rPr>
              <a:t> Con </a:t>
            </a:r>
            <a:r>
              <a:rPr lang="en-US" dirty="0" err="1">
                <a:solidFill>
                  <a:schemeClr val="tx1"/>
                </a:solidFill>
                <a:latin typeface="+mj-lt"/>
              </a:rPr>
              <a:t>người</a:t>
            </a:r>
            <a:r>
              <a:rPr lang="vi-VN" dirty="0">
                <a:solidFill>
                  <a:schemeClr val="tx1"/>
                </a:solidFill>
                <a:latin typeface="+mj-lt"/>
              </a:rPr>
              <a:t> </a:t>
            </a:r>
            <a:endParaRPr lang="en-US" dirty="0">
              <a:solidFill>
                <a:schemeClr val="tx1"/>
              </a:solidFill>
              <a:latin typeface="+mj-lt"/>
            </a:endParaRPr>
          </a:p>
        </p:txBody>
      </p:sp>
      <p:sp>
        <p:nvSpPr>
          <p:cNvPr id="47" name="Rectangle 46">
            <a:extLst>
              <a:ext uri="{FF2B5EF4-FFF2-40B4-BE49-F238E27FC236}">
                <a16:creationId xmlns:a16="http://schemas.microsoft.com/office/drawing/2014/main" id="{DD39EDD4-70F4-4893-8822-51D962AF0055}"/>
              </a:ext>
            </a:extLst>
          </p:cNvPr>
          <p:cNvSpPr/>
          <p:nvPr/>
        </p:nvSpPr>
        <p:spPr>
          <a:xfrm>
            <a:off x="5098970" y="3595906"/>
            <a:ext cx="1960706" cy="914400"/>
          </a:xfrm>
          <a:custGeom>
            <a:avLst/>
            <a:gdLst>
              <a:gd name="connsiteX0" fmla="*/ 0 w 1960706"/>
              <a:gd name="connsiteY0" fmla="*/ 0 h 914400"/>
              <a:gd name="connsiteX1" fmla="*/ 633962 w 1960706"/>
              <a:gd name="connsiteY1" fmla="*/ 0 h 914400"/>
              <a:gd name="connsiteX2" fmla="*/ 1287530 w 1960706"/>
              <a:gd name="connsiteY2" fmla="*/ 0 h 914400"/>
              <a:gd name="connsiteX3" fmla="*/ 1960706 w 1960706"/>
              <a:gd name="connsiteY3" fmla="*/ 0 h 914400"/>
              <a:gd name="connsiteX4" fmla="*/ 1960706 w 1960706"/>
              <a:gd name="connsiteY4" fmla="*/ 438912 h 914400"/>
              <a:gd name="connsiteX5" fmla="*/ 1960706 w 1960706"/>
              <a:gd name="connsiteY5" fmla="*/ 914400 h 914400"/>
              <a:gd name="connsiteX6" fmla="*/ 1326744 w 1960706"/>
              <a:gd name="connsiteY6" fmla="*/ 914400 h 914400"/>
              <a:gd name="connsiteX7" fmla="*/ 633962 w 1960706"/>
              <a:gd name="connsiteY7" fmla="*/ 914400 h 914400"/>
              <a:gd name="connsiteX8" fmla="*/ 0 w 1960706"/>
              <a:gd name="connsiteY8" fmla="*/ 914400 h 914400"/>
              <a:gd name="connsiteX9" fmla="*/ 0 w 1960706"/>
              <a:gd name="connsiteY9" fmla="*/ 448056 h 914400"/>
              <a:gd name="connsiteX10" fmla="*/ 0 w 1960706"/>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960706" h="914400" fill="none" extrusionOk="0">
                <a:moveTo>
                  <a:pt x="0" y="0"/>
                </a:moveTo>
                <a:cubicBezTo>
                  <a:pt x="189380" y="-17370"/>
                  <a:pt x="454990" y="17898"/>
                  <a:pt x="633962" y="0"/>
                </a:cubicBezTo>
                <a:cubicBezTo>
                  <a:pt x="812934" y="-17898"/>
                  <a:pt x="1022453" y="-17731"/>
                  <a:pt x="1287530" y="0"/>
                </a:cubicBezTo>
                <a:cubicBezTo>
                  <a:pt x="1552607" y="17731"/>
                  <a:pt x="1689515" y="-6050"/>
                  <a:pt x="1960706" y="0"/>
                </a:cubicBezTo>
                <a:cubicBezTo>
                  <a:pt x="1958287" y="215192"/>
                  <a:pt x="1952144" y="285673"/>
                  <a:pt x="1960706" y="438912"/>
                </a:cubicBezTo>
                <a:cubicBezTo>
                  <a:pt x="1969268" y="592151"/>
                  <a:pt x="1960037" y="768679"/>
                  <a:pt x="1960706" y="914400"/>
                </a:cubicBezTo>
                <a:cubicBezTo>
                  <a:pt x="1816459" y="898694"/>
                  <a:pt x="1486146" y="926722"/>
                  <a:pt x="1326744" y="914400"/>
                </a:cubicBezTo>
                <a:cubicBezTo>
                  <a:pt x="1167342" y="902078"/>
                  <a:pt x="885399" y="931588"/>
                  <a:pt x="633962" y="914400"/>
                </a:cubicBezTo>
                <a:cubicBezTo>
                  <a:pt x="382525" y="897212"/>
                  <a:pt x="175863" y="941565"/>
                  <a:pt x="0" y="914400"/>
                </a:cubicBezTo>
                <a:cubicBezTo>
                  <a:pt x="21176" y="714569"/>
                  <a:pt x="-17181" y="646102"/>
                  <a:pt x="0" y="448056"/>
                </a:cubicBezTo>
                <a:cubicBezTo>
                  <a:pt x="17181" y="250010"/>
                  <a:pt x="3637" y="189132"/>
                  <a:pt x="0" y="0"/>
                </a:cubicBezTo>
                <a:close/>
              </a:path>
              <a:path w="1960706" h="914400" stroke="0" extrusionOk="0">
                <a:moveTo>
                  <a:pt x="0" y="0"/>
                </a:moveTo>
                <a:cubicBezTo>
                  <a:pt x="279571" y="11016"/>
                  <a:pt x="496869" y="22146"/>
                  <a:pt x="653569" y="0"/>
                </a:cubicBezTo>
                <a:cubicBezTo>
                  <a:pt x="810269" y="-22146"/>
                  <a:pt x="1025676" y="-20012"/>
                  <a:pt x="1267923" y="0"/>
                </a:cubicBezTo>
                <a:cubicBezTo>
                  <a:pt x="1510170" y="20012"/>
                  <a:pt x="1662976" y="8406"/>
                  <a:pt x="1960706" y="0"/>
                </a:cubicBezTo>
                <a:cubicBezTo>
                  <a:pt x="1969478" y="108258"/>
                  <a:pt x="1945836" y="295051"/>
                  <a:pt x="1960706" y="438912"/>
                </a:cubicBezTo>
                <a:cubicBezTo>
                  <a:pt x="1975576" y="582773"/>
                  <a:pt x="1947015" y="751449"/>
                  <a:pt x="1960706" y="914400"/>
                </a:cubicBezTo>
                <a:cubicBezTo>
                  <a:pt x="1818601" y="900630"/>
                  <a:pt x="1529407" y="889981"/>
                  <a:pt x="1365959" y="914400"/>
                </a:cubicBezTo>
                <a:cubicBezTo>
                  <a:pt x="1202511" y="938819"/>
                  <a:pt x="916399" y="926519"/>
                  <a:pt x="712390" y="914400"/>
                </a:cubicBezTo>
                <a:cubicBezTo>
                  <a:pt x="508381" y="902281"/>
                  <a:pt x="315372" y="904833"/>
                  <a:pt x="0" y="914400"/>
                </a:cubicBezTo>
                <a:cubicBezTo>
                  <a:pt x="-15242" y="758007"/>
                  <a:pt x="-1874" y="645269"/>
                  <a:pt x="0" y="475488"/>
                </a:cubicBezTo>
                <a:cubicBezTo>
                  <a:pt x="1874" y="305707"/>
                  <a:pt x="16256" y="154787"/>
                  <a:pt x="0" y="0"/>
                </a:cubicBezTo>
                <a:close/>
              </a:path>
            </a:pathLst>
          </a:custGeom>
          <a:solidFill>
            <a:schemeClr val="bg2">
              <a:lumMod val="90000"/>
            </a:schemeClr>
          </a:solidFill>
          <a:ln>
            <a:solidFill>
              <a:schemeClr val="tx1"/>
            </a:solidFill>
            <a:extLst>
              <a:ext uri="{C807C97D-BFC1-408E-A445-0C87EB9F89A2}">
                <ask:lineSketchStyleProps xmlns:ask="http://schemas.microsoft.com/office/drawing/2018/sketchyshapes" sd="249386546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latin typeface="+mj-lt"/>
              </a:rPr>
              <a:t>C</a:t>
            </a:r>
            <a:r>
              <a:rPr lang="vi-VN" dirty="0">
                <a:solidFill>
                  <a:schemeClr val="tx1"/>
                </a:solidFill>
                <a:latin typeface="+mj-lt"/>
              </a:rPr>
              <a:t>.</a:t>
            </a:r>
            <a:r>
              <a:rPr lang="en-US" dirty="0">
                <a:solidFill>
                  <a:schemeClr val="tx1"/>
                </a:solidFill>
                <a:latin typeface="+mj-lt"/>
              </a:rPr>
              <a:t> </a:t>
            </a:r>
            <a:r>
              <a:rPr lang="en-US" dirty="0" err="1">
                <a:solidFill>
                  <a:schemeClr val="tx1"/>
                </a:solidFill>
                <a:latin typeface="+mj-lt"/>
              </a:rPr>
              <a:t>Ruồi</a:t>
            </a:r>
            <a:r>
              <a:rPr lang="en-US" dirty="0">
                <a:solidFill>
                  <a:schemeClr val="tx1"/>
                </a:solidFill>
                <a:latin typeface="+mj-lt"/>
              </a:rPr>
              <a:t> </a:t>
            </a:r>
            <a:r>
              <a:rPr lang="en-US" dirty="0" err="1">
                <a:solidFill>
                  <a:schemeClr val="tx1"/>
                </a:solidFill>
                <a:latin typeface="+mj-lt"/>
              </a:rPr>
              <a:t>giấm</a:t>
            </a:r>
            <a:endParaRPr lang="vi-VN" dirty="0">
              <a:solidFill>
                <a:schemeClr val="tx1"/>
              </a:solidFill>
              <a:latin typeface="+mj-lt"/>
            </a:endParaRPr>
          </a:p>
        </p:txBody>
      </p:sp>
      <p:sp>
        <p:nvSpPr>
          <p:cNvPr id="48" name="Rectangle 47">
            <a:extLst>
              <a:ext uri="{FF2B5EF4-FFF2-40B4-BE49-F238E27FC236}">
                <a16:creationId xmlns:a16="http://schemas.microsoft.com/office/drawing/2014/main" id="{754CA939-5125-4A43-8883-F1E747C9B5F8}"/>
              </a:ext>
            </a:extLst>
          </p:cNvPr>
          <p:cNvSpPr/>
          <p:nvPr/>
        </p:nvSpPr>
        <p:spPr>
          <a:xfrm>
            <a:off x="1166119" y="4513113"/>
            <a:ext cx="1955444" cy="914400"/>
          </a:xfrm>
          <a:custGeom>
            <a:avLst/>
            <a:gdLst>
              <a:gd name="connsiteX0" fmla="*/ 0 w 1955444"/>
              <a:gd name="connsiteY0" fmla="*/ 0 h 914400"/>
              <a:gd name="connsiteX1" fmla="*/ 632260 w 1955444"/>
              <a:gd name="connsiteY1" fmla="*/ 0 h 914400"/>
              <a:gd name="connsiteX2" fmla="*/ 1284075 w 1955444"/>
              <a:gd name="connsiteY2" fmla="*/ 0 h 914400"/>
              <a:gd name="connsiteX3" fmla="*/ 1955444 w 1955444"/>
              <a:gd name="connsiteY3" fmla="*/ 0 h 914400"/>
              <a:gd name="connsiteX4" fmla="*/ 1955444 w 1955444"/>
              <a:gd name="connsiteY4" fmla="*/ 438912 h 914400"/>
              <a:gd name="connsiteX5" fmla="*/ 1955444 w 1955444"/>
              <a:gd name="connsiteY5" fmla="*/ 914400 h 914400"/>
              <a:gd name="connsiteX6" fmla="*/ 1323184 w 1955444"/>
              <a:gd name="connsiteY6" fmla="*/ 914400 h 914400"/>
              <a:gd name="connsiteX7" fmla="*/ 632260 w 1955444"/>
              <a:gd name="connsiteY7" fmla="*/ 914400 h 914400"/>
              <a:gd name="connsiteX8" fmla="*/ 0 w 1955444"/>
              <a:gd name="connsiteY8" fmla="*/ 914400 h 914400"/>
              <a:gd name="connsiteX9" fmla="*/ 0 w 1955444"/>
              <a:gd name="connsiteY9" fmla="*/ 448056 h 914400"/>
              <a:gd name="connsiteX10" fmla="*/ 0 w 1955444"/>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955444" h="914400" fill="none" extrusionOk="0">
                <a:moveTo>
                  <a:pt x="0" y="0"/>
                </a:moveTo>
                <a:cubicBezTo>
                  <a:pt x="289542" y="-4863"/>
                  <a:pt x="440902" y="4129"/>
                  <a:pt x="632260" y="0"/>
                </a:cubicBezTo>
                <a:cubicBezTo>
                  <a:pt x="823618" y="-4129"/>
                  <a:pt x="1116382" y="-6265"/>
                  <a:pt x="1284075" y="0"/>
                </a:cubicBezTo>
                <a:cubicBezTo>
                  <a:pt x="1451769" y="6265"/>
                  <a:pt x="1733712" y="-20693"/>
                  <a:pt x="1955444" y="0"/>
                </a:cubicBezTo>
                <a:cubicBezTo>
                  <a:pt x="1953025" y="215192"/>
                  <a:pt x="1946882" y="285673"/>
                  <a:pt x="1955444" y="438912"/>
                </a:cubicBezTo>
                <a:cubicBezTo>
                  <a:pt x="1964006" y="592151"/>
                  <a:pt x="1954775" y="768679"/>
                  <a:pt x="1955444" y="914400"/>
                </a:cubicBezTo>
                <a:cubicBezTo>
                  <a:pt x="1748327" y="941387"/>
                  <a:pt x="1600963" y="924919"/>
                  <a:pt x="1323184" y="914400"/>
                </a:cubicBezTo>
                <a:cubicBezTo>
                  <a:pt x="1045405" y="903881"/>
                  <a:pt x="976706" y="897102"/>
                  <a:pt x="632260" y="914400"/>
                </a:cubicBezTo>
                <a:cubicBezTo>
                  <a:pt x="287814" y="931698"/>
                  <a:pt x="243201" y="925072"/>
                  <a:pt x="0" y="914400"/>
                </a:cubicBezTo>
                <a:cubicBezTo>
                  <a:pt x="21176" y="714569"/>
                  <a:pt x="-17181" y="646102"/>
                  <a:pt x="0" y="448056"/>
                </a:cubicBezTo>
                <a:cubicBezTo>
                  <a:pt x="17181" y="250010"/>
                  <a:pt x="3637" y="189132"/>
                  <a:pt x="0" y="0"/>
                </a:cubicBezTo>
                <a:close/>
              </a:path>
              <a:path w="1955444" h="914400" stroke="0" extrusionOk="0">
                <a:moveTo>
                  <a:pt x="0" y="0"/>
                </a:moveTo>
                <a:cubicBezTo>
                  <a:pt x="152081" y="-11662"/>
                  <a:pt x="471700" y="30140"/>
                  <a:pt x="651815" y="0"/>
                </a:cubicBezTo>
                <a:cubicBezTo>
                  <a:pt x="831930" y="-30140"/>
                  <a:pt x="1043875" y="5292"/>
                  <a:pt x="1264520" y="0"/>
                </a:cubicBezTo>
                <a:cubicBezTo>
                  <a:pt x="1485166" y="-5292"/>
                  <a:pt x="1640805" y="-15410"/>
                  <a:pt x="1955444" y="0"/>
                </a:cubicBezTo>
                <a:cubicBezTo>
                  <a:pt x="1964216" y="108258"/>
                  <a:pt x="1940574" y="295051"/>
                  <a:pt x="1955444" y="438912"/>
                </a:cubicBezTo>
                <a:cubicBezTo>
                  <a:pt x="1970314" y="582773"/>
                  <a:pt x="1941753" y="751449"/>
                  <a:pt x="1955444" y="914400"/>
                </a:cubicBezTo>
                <a:cubicBezTo>
                  <a:pt x="1685403" y="918168"/>
                  <a:pt x="1555973" y="921918"/>
                  <a:pt x="1362293" y="914400"/>
                </a:cubicBezTo>
                <a:cubicBezTo>
                  <a:pt x="1168613" y="906882"/>
                  <a:pt x="871802" y="914400"/>
                  <a:pt x="710478" y="914400"/>
                </a:cubicBezTo>
                <a:cubicBezTo>
                  <a:pt x="549155" y="914400"/>
                  <a:pt x="295115" y="919765"/>
                  <a:pt x="0" y="914400"/>
                </a:cubicBezTo>
                <a:cubicBezTo>
                  <a:pt x="-15242" y="758007"/>
                  <a:pt x="-1874" y="645269"/>
                  <a:pt x="0" y="475488"/>
                </a:cubicBezTo>
                <a:cubicBezTo>
                  <a:pt x="1874" y="305707"/>
                  <a:pt x="16256" y="154787"/>
                  <a:pt x="0" y="0"/>
                </a:cubicBezTo>
                <a:close/>
              </a:path>
            </a:pathLst>
          </a:custGeom>
          <a:solidFill>
            <a:schemeClr val="bg2">
              <a:lumMod val="90000"/>
            </a:schemeClr>
          </a:solidFill>
          <a:ln>
            <a:solidFill>
              <a:schemeClr val="tx1"/>
            </a:solidFill>
            <a:extLst>
              <a:ext uri="{C807C97D-BFC1-408E-A445-0C87EB9F89A2}">
                <ask:lineSketchStyleProps xmlns:ask="http://schemas.microsoft.com/office/drawing/2018/sketchyshapes" sd="249386546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dirty="0">
                <a:solidFill>
                  <a:schemeClr val="tx1"/>
                </a:solidFill>
                <a:latin typeface="+mj-lt"/>
              </a:rPr>
              <a:t>A.</a:t>
            </a:r>
            <a:r>
              <a:rPr lang="en-US" dirty="0">
                <a:solidFill>
                  <a:schemeClr val="tx1"/>
                </a:solidFill>
                <a:latin typeface="+mj-lt"/>
              </a:rPr>
              <a:t> 1900 </a:t>
            </a:r>
          </a:p>
        </p:txBody>
      </p:sp>
      <p:sp>
        <p:nvSpPr>
          <p:cNvPr id="49" name="Rectangle 48">
            <a:extLst>
              <a:ext uri="{FF2B5EF4-FFF2-40B4-BE49-F238E27FC236}">
                <a16:creationId xmlns:a16="http://schemas.microsoft.com/office/drawing/2014/main" id="{F9CFEF40-6CCE-46F1-9971-78B79E71BE23}"/>
              </a:ext>
            </a:extLst>
          </p:cNvPr>
          <p:cNvSpPr/>
          <p:nvPr/>
        </p:nvSpPr>
        <p:spPr>
          <a:xfrm>
            <a:off x="7057357" y="4529257"/>
            <a:ext cx="1960706" cy="914400"/>
          </a:xfrm>
          <a:custGeom>
            <a:avLst/>
            <a:gdLst>
              <a:gd name="connsiteX0" fmla="*/ 0 w 1960706"/>
              <a:gd name="connsiteY0" fmla="*/ 0 h 914400"/>
              <a:gd name="connsiteX1" fmla="*/ 633962 w 1960706"/>
              <a:gd name="connsiteY1" fmla="*/ 0 h 914400"/>
              <a:gd name="connsiteX2" fmla="*/ 1287530 w 1960706"/>
              <a:gd name="connsiteY2" fmla="*/ 0 h 914400"/>
              <a:gd name="connsiteX3" fmla="*/ 1960706 w 1960706"/>
              <a:gd name="connsiteY3" fmla="*/ 0 h 914400"/>
              <a:gd name="connsiteX4" fmla="*/ 1960706 w 1960706"/>
              <a:gd name="connsiteY4" fmla="*/ 438912 h 914400"/>
              <a:gd name="connsiteX5" fmla="*/ 1960706 w 1960706"/>
              <a:gd name="connsiteY5" fmla="*/ 914400 h 914400"/>
              <a:gd name="connsiteX6" fmla="*/ 1326744 w 1960706"/>
              <a:gd name="connsiteY6" fmla="*/ 914400 h 914400"/>
              <a:gd name="connsiteX7" fmla="*/ 633962 w 1960706"/>
              <a:gd name="connsiteY7" fmla="*/ 914400 h 914400"/>
              <a:gd name="connsiteX8" fmla="*/ 0 w 1960706"/>
              <a:gd name="connsiteY8" fmla="*/ 914400 h 914400"/>
              <a:gd name="connsiteX9" fmla="*/ 0 w 1960706"/>
              <a:gd name="connsiteY9" fmla="*/ 448056 h 914400"/>
              <a:gd name="connsiteX10" fmla="*/ 0 w 1960706"/>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960706" h="914400" fill="none" extrusionOk="0">
                <a:moveTo>
                  <a:pt x="0" y="0"/>
                </a:moveTo>
                <a:cubicBezTo>
                  <a:pt x="189380" y="-17370"/>
                  <a:pt x="454990" y="17898"/>
                  <a:pt x="633962" y="0"/>
                </a:cubicBezTo>
                <a:cubicBezTo>
                  <a:pt x="812934" y="-17898"/>
                  <a:pt x="1022453" y="-17731"/>
                  <a:pt x="1287530" y="0"/>
                </a:cubicBezTo>
                <a:cubicBezTo>
                  <a:pt x="1552607" y="17731"/>
                  <a:pt x="1689515" y="-6050"/>
                  <a:pt x="1960706" y="0"/>
                </a:cubicBezTo>
                <a:cubicBezTo>
                  <a:pt x="1958287" y="215192"/>
                  <a:pt x="1952144" y="285673"/>
                  <a:pt x="1960706" y="438912"/>
                </a:cubicBezTo>
                <a:cubicBezTo>
                  <a:pt x="1969268" y="592151"/>
                  <a:pt x="1960037" y="768679"/>
                  <a:pt x="1960706" y="914400"/>
                </a:cubicBezTo>
                <a:cubicBezTo>
                  <a:pt x="1816459" y="898694"/>
                  <a:pt x="1486146" y="926722"/>
                  <a:pt x="1326744" y="914400"/>
                </a:cubicBezTo>
                <a:cubicBezTo>
                  <a:pt x="1167342" y="902078"/>
                  <a:pt x="885399" y="931588"/>
                  <a:pt x="633962" y="914400"/>
                </a:cubicBezTo>
                <a:cubicBezTo>
                  <a:pt x="382525" y="897212"/>
                  <a:pt x="175863" y="941565"/>
                  <a:pt x="0" y="914400"/>
                </a:cubicBezTo>
                <a:cubicBezTo>
                  <a:pt x="21176" y="714569"/>
                  <a:pt x="-17181" y="646102"/>
                  <a:pt x="0" y="448056"/>
                </a:cubicBezTo>
                <a:cubicBezTo>
                  <a:pt x="17181" y="250010"/>
                  <a:pt x="3637" y="189132"/>
                  <a:pt x="0" y="0"/>
                </a:cubicBezTo>
                <a:close/>
              </a:path>
              <a:path w="1960706" h="914400" stroke="0" extrusionOk="0">
                <a:moveTo>
                  <a:pt x="0" y="0"/>
                </a:moveTo>
                <a:cubicBezTo>
                  <a:pt x="279571" y="11016"/>
                  <a:pt x="496869" y="22146"/>
                  <a:pt x="653569" y="0"/>
                </a:cubicBezTo>
                <a:cubicBezTo>
                  <a:pt x="810269" y="-22146"/>
                  <a:pt x="1025676" y="-20012"/>
                  <a:pt x="1267923" y="0"/>
                </a:cubicBezTo>
                <a:cubicBezTo>
                  <a:pt x="1510170" y="20012"/>
                  <a:pt x="1662976" y="8406"/>
                  <a:pt x="1960706" y="0"/>
                </a:cubicBezTo>
                <a:cubicBezTo>
                  <a:pt x="1969478" y="108258"/>
                  <a:pt x="1945836" y="295051"/>
                  <a:pt x="1960706" y="438912"/>
                </a:cubicBezTo>
                <a:cubicBezTo>
                  <a:pt x="1975576" y="582773"/>
                  <a:pt x="1947015" y="751449"/>
                  <a:pt x="1960706" y="914400"/>
                </a:cubicBezTo>
                <a:cubicBezTo>
                  <a:pt x="1818601" y="900630"/>
                  <a:pt x="1529407" y="889981"/>
                  <a:pt x="1365959" y="914400"/>
                </a:cubicBezTo>
                <a:cubicBezTo>
                  <a:pt x="1202511" y="938819"/>
                  <a:pt x="916399" y="926519"/>
                  <a:pt x="712390" y="914400"/>
                </a:cubicBezTo>
                <a:cubicBezTo>
                  <a:pt x="508381" y="902281"/>
                  <a:pt x="315372" y="904833"/>
                  <a:pt x="0" y="914400"/>
                </a:cubicBezTo>
                <a:cubicBezTo>
                  <a:pt x="-15242" y="758007"/>
                  <a:pt x="-1874" y="645269"/>
                  <a:pt x="0" y="475488"/>
                </a:cubicBezTo>
                <a:cubicBezTo>
                  <a:pt x="1874" y="305707"/>
                  <a:pt x="16256" y="154787"/>
                  <a:pt x="0" y="0"/>
                </a:cubicBezTo>
                <a:close/>
              </a:path>
            </a:pathLst>
          </a:custGeom>
          <a:solidFill>
            <a:schemeClr val="bg2">
              <a:lumMod val="90000"/>
            </a:schemeClr>
          </a:solidFill>
          <a:ln>
            <a:solidFill>
              <a:schemeClr val="tx1"/>
            </a:solidFill>
            <a:extLst>
              <a:ext uri="{C807C97D-BFC1-408E-A445-0C87EB9F89A2}">
                <ask:lineSketchStyleProps xmlns:ask="http://schemas.microsoft.com/office/drawing/2018/sketchyshapes" sd="249386546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latin typeface="+mj-lt"/>
              </a:rPr>
              <a:t>D</a:t>
            </a:r>
            <a:r>
              <a:rPr lang="vi-VN" dirty="0">
                <a:solidFill>
                  <a:schemeClr val="tx1"/>
                </a:solidFill>
                <a:latin typeface="+mj-lt"/>
              </a:rPr>
              <a:t>.</a:t>
            </a:r>
            <a:r>
              <a:rPr lang="en-US" dirty="0">
                <a:solidFill>
                  <a:schemeClr val="tx1"/>
                </a:solidFill>
                <a:latin typeface="+mj-lt"/>
              </a:rPr>
              <a:t> 1930</a:t>
            </a:r>
            <a:r>
              <a:rPr lang="vi-VN" dirty="0">
                <a:solidFill>
                  <a:schemeClr val="tx1"/>
                </a:solidFill>
                <a:latin typeface="+mj-lt"/>
              </a:rPr>
              <a:t> </a:t>
            </a:r>
            <a:endParaRPr lang="en-US" dirty="0">
              <a:solidFill>
                <a:schemeClr val="tx1"/>
              </a:solidFill>
              <a:latin typeface="+mj-lt"/>
            </a:endParaRPr>
          </a:p>
        </p:txBody>
      </p:sp>
      <p:sp>
        <p:nvSpPr>
          <p:cNvPr id="50" name="Rectangle 49">
            <a:extLst>
              <a:ext uri="{FF2B5EF4-FFF2-40B4-BE49-F238E27FC236}">
                <a16:creationId xmlns:a16="http://schemas.microsoft.com/office/drawing/2014/main" id="{525521C0-6393-4702-BE01-DDD61F3B3619}"/>
              </a:ext>
            </a:extLst>
          </p:cNvPr>
          <p:cNvSpPr/>
          <p:nvPr/>
        </p:nvSpPr>
        <p:spPr>
          <a:xfrm>
            <a:off x="3140583" y="4529257"/>
            <a:ext cx="1955444" cy="914400"/>
          </a:xfrm>
          <a:custGeom>
            <a:avLst/>
            <a:gdLst>
              <a:gd name="connsiteX0" fmla="*/ 0 w 1955444"/>
              <a:gd name="connsiteY0" fmla="*/ 0 h 914400"/>
              <a:gd name="connsiteX1" fmla="*/ 632260 w 1955444"/>
              <a:gd name="connsiteY1" fmla="*/ 0 h 914400"/>
              <a:gd name="connsiteX2" fmla="*/ 1284075 w 1955444"/>
              <a:gd name="connsiteY2" fmla="*/ 0 h 914400"/>
              <a:gd name="connsiteX3" fmla="*/ 1955444 w 1955444"/>
              <a:gd name="connsiteY3" fmla="*/ 0 h 914400"/>
              <a:gd name="connsiteX4" fmla="*/ 1955444 w 1955444"/>
              <a:gd name="connsiteY4" fmla="*/ 438912 h 914400"/>
              <a:gd name="connsiteX5" fmla="*/ 1955444 w 1955444"/>
              <a:gd name="connsiteY5" fmla="*/ 914400 h 914400"/>
              <a:gd name="connsiteX6" fmla="*/ 1323184 w 1955444"/>
              <a:gd name="connsiteY6" fmla="*/ 914400 h 914400"/>
              <a:gd name="connsiteX7" fmla="*/ 632260 w 1955444"/>
              <a:gd name="connsiteY7" fmla="*/ 914400 h 914400"/>
              <a:gd name="connsiteX8" fmla="*/ 0 w 1955444"/>
              <a:gd name="connsiteY8" fmla="*/ 914400 h 914400"/>
              <a:gd name="connsiteX9" fmla="*/ 0 w 1955444"/>
              <a:gd name="connsiteY9" fmla="*/ 448056 h 914400"/>
              <a:gd name="connsiteX10" fmla="*/ 0 w 1955444"/>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955444" h="914400" fill="none" extrusionOk="0">
                <a:moveTo>
                  <a:pt x="0" y="0"/>
                </a:moveTo>
                <a:cubicBezTo>
                  <a:pt x="289542" y="-4863"/>
                  <a:pt x="440902" y="4129"/>
                  <a:pt x="632260" y="0"/>
                </a:cubicBezTo>
                <a:cubicBezTo>
                  <a:pt x="823618" y="-4129"/>
                  <a:pt x="1116382" y="-6265"/>
                  <a:pt x="1284075" y="0"/>
                </a:cubicBezTo>
                <a:cubicBezTo>
                  <a:pt x="1451769" y="6265"/>
                  <a:pt x="1733712" y="-20693"/>
                  <a:pt x="1955444" y="0"/>
                </a:cubicBezTo>
                <a:cubicBezTo>
                  <a:pt x="1953025" y="215192"/>
                  <a:pt x="1946882" y="285673"/>
                  <a:pt x="1955444" y="438912"/>
                </a:cubicBezTo>
                <a:cubicBezTo>
                  <a:pt x="1964006" y="592151"/>
                  <a:pt x="1954775" y="768679"/>
                  <a:pt x="1955444" y="914400"/>
                </a:cubicBezTo>
                <a:cubicBezTo>
                  <a:pt x="1748327" y="941387"/>
                  <a:pt x="1600963" y="924919"/>
                  <a:pt x="1323184" y="914400"/>
                </a:cubicBezTo>
                <a:cubicBezTo>
                  <a:pt x="1045405" y="903881"/>
                  <a:pt x="976706" y="897102"/>
                  <a:pt x="632260" y="914400"/>
                </a:cubicBezTo>
                <a:cubicBezTo>
                  <a:pt x="287814" y="931698"/>
                  <a:pt x="243201" y="925072"/>
                  <a:pt x="0" y="914400"/>
                </a:cubicBezTo>
                <a:cubicBezTo>
                  <a:pt x="21176" y="714569"/>
                  <a:pt x="-17181" y="646102"/>
                  <a:pt x="0" y="448056"/>
                </a:cubicBezTo>
                <a:cubicBezTo>
                  <a:pt x="17181" y="250010"/>
                  <a:pt x="3637" y="189132"/>
                  <a:pt x="0" y="0"/>
                </a:cubicBezTo>
                <a:close/>
              </a:path>
              <a:path w="1955444" h="914400" stroke="0" extrusionOk="0">
                <a:moveTo>
                  <a:pt x="0" y="0"/>
                </a:moveTo>
                <a:cubicBezTo>
                  <a:pt x="152081" y="-11662"/>
                  <a:pt x="471700" y="30140"/>
                  <a:pt x="651815" y="0"/>
                </a:cubicBezTo>
                <a:cubicBezTo>
                  <a:pt x="831930" y="-30140"/>
                  <a:pt x="1043875" y="5292"/>
                  <a:pt x="1264520" y="0"/>
                </a:cubicBezTo>
                <a:cubicBezTo>
                  <a:pt x="1485166" y="-5292"/>
                  <a:pt x="1640805" y="-15410"/>
                  <a:pt x="1955444" y="0"/>
                </a:cubicBezTo>
                <a:cubicBezTo>
                  <a:pt x="1964216" y="108258"/>
                  <a:pt x="1940574" y="295051"/>
                  <a:pt x="1955444" y="438912"/>
                </a:cubicBezTo>
                <a:cubicBezTo>
                  <a:pt x="1970314" y="582773"/>
                  <a:pt x="1941753" y="751449"/>
                  <a:pt x="1955444" y="914400"/>
                </a:cubicBezTo>
                <a:cubicBezTo>
                  <a:pt x="1685403" y="918168"/>
                  <a:pt x="1555973" y="921918"/>
                  <a:pt x="1362293" y="914400"/>
                </a:cubicBezTo>
                <a:cubicBezTo>
                  <a:pt x="1168613" y="906882"/>
                  <a:pt x="871802" y="914400"/>
                  <a:pt x="710478" y="914400"/>
                </a:cubicBezTo>
                <a:cubicBezTo>
                  <a:pt x="549155" y="914400"/>
                  <a:pt x="295115" y="919765"/>
                  <a:pt x="0" y="914400"/>
                </a:cubicBezTo>
                <a:cubicBezTo>
                  <a:pt x="-15242" y="758007"/>
                  <a:pt x="-1874" y="645269"/>
                  <a:pt x="0" y="475488"/>
                </a:cubicBezTo>
                <a:cubicBezTo>
                  <a:pt x="1874" y="305707"/>
                  <a:pt x="16256" y="154787"/>
                  <a:pt x="0" y="0"/>
                </a:cubicBezTo>
                <a:close/>
              </a:path>
            </a:pathLst>
          </a:custGeom>
          <a:solidFill>
            <a:schemeClr val="bg2">
              <a:lumMod val="90000"/>
            </a:schemeClr>
          </a:solidFill>
          <a:ln>
            <a:solidFill>
              <a:schemeClr val="tx1"/>
            </a:solidFill>
            <a:extLst>
              <a:ext uri="{C807C97D-BFC1-408E-A445-0C87EB9F89A2}">
                <ask:lineSketchStyleProps xmlns:ask="http://schemas.microsoft.com/office/drawing/2018/sketchyshapes" sd="249386546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dirty="0">
                <a:solidFill>
                  <a:schemeClr val="tx1"/>
                </a:solidFill>
                <a:latin typeface="+mj-lt"/>
              </a:rPr>
              <a:t>B.</a:t>
            </a:r>
            <a:r>
              <a:rPr lang="en-US" dirty="0">
                <a:solidFill>
                  <a:schemeClr val="tx1"/>
                </a:solidFill>
                <a:latin typeface="+mj-lt"/>
              </a:rPr>
              <a:t> 1910</a:t>
            </a:r>
            <a:r>
              <a:rPr lang="vi-VN" dirty="0">
                <a:solidFill>
                  <a:schemeClr val="tx1"/>
                </a:solidFill>
                <a:latin typeface="+mj-lt"/>
              </a:rPr>
              <a:t> </a:t>
            </a:r>
            <a:endParaRPr lang="en-US" dirty="0">
              <a:solidFill>
                <a:schemeClr val="tx1"/>
              </a:solidFill>
              <a:latin typeface="+mj-lt"/>
            </a:endParaRPr>
          </a:p>
        </p:txBody>
      </p:sp>
      <p:sp>
        <p:nvSpPr>
          <p:cNvPr id="51" name="Rectangle 50">
            <a:extLst>
              <a:ext uri="{FF2B5EF4-FFF2-40B4-BE49-F238E27FC236}">
                <a16:creationId xmlns:a16="http://schemas.microsoft.com/office/drawing/2014/main" id="{9D846A9D-1F92-4F05-8B11-AD3205BF1788}"/>
              </a:ext>
            </a:extLst>
          </p:cNvPr>
          <p:cNvSpPr/>
          <p:nvPr/>
        </p:nvSpPr>
        <p:spPr>
          <a:xfrm>
            <a:off x="5098970" y="4536218"/>
            <a:ext cx="1960706" cy="914400"/>
          </a:xfrm>
          <a:custGeom>
            <a:avLst/>
            <a:gdLst>
              <a:gd name="connsiteX0" fmla="*/ 0 w 1960706"/>
              <a:gd name="connsiteY0" fmla="*/ 0 h 914400"/>
              <a:gd name="connsiteX1" fmla="*/ 633962 w 1960706"/>
              <a:gd name="connsiteY1" fmla="*/ 0 h 914400"/>
              <a:gd name="connsiteX2" fmla="*/ 1287530 w 1960706"/>
              <a:gd name="connsiteY2" fmla="*/ 0 h 914400"/>
              <a:gd name="connsiteX3" fmla="*/ 1960706 w 1960706"/>
              <a:gd name="connsiteY3" fmla="*/ 0 h 914400"/>
              <a:gd name="connsiteX4" fmla="*/ 1960706 w 1960706"/>
              <a:gd name="connsiteY4" fmla="*/ 438912 h 914400"/>
              <a:gd name="connsiteX5" fmla="*/ 1960706 w 1960706"/>
              <a:gd name="connsiteY5" fmla="*/ 914400 h 914400"/>
              <a:gd name="connsiteX6" fmla="*/ 1326744 w 1960706"/>
              <a:gd name="connsiteY6" fmla="*/ 914400 h 914400"/>
              <a:gd name="connsiteX7" fmla="*/ 633962 w 1960706"/>
              <a:gd name="connsiteY7" fmla="*/ 914400 h 914400"/>
              <a:gd name="connsiteX8" fmla="*/ 0 w 1960706"/>
              <a:gd name="connsiteY8" fmla="*/ 914400 h 914400"/>
              <a:gd name="connsiteX9" fmla="*/ 0 w 1960706"/>
              <a:gd name="connsiteY9" fmla="*/ 448056 h 914400"/>
              <a:gd name="connsiteX10" fmla="*/ 0 w 1960706"/>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960706" h="914400" fill="none" extrusionOk="0">
                <a:moveTo>
                  <a:pt x="0" y="0"/>
                </a:moveTo>
                <a:cubicBezTo>
                  <a:pt x="189380" y="-17370"/>
                  <a:pt x="454990" y="17898"/>
                  <a:pt x="633962" y="0"/>
                </a:cubicBezTo>
                <a:cubicBezTo>
                  <a:pt x="812934" y="-17898"/>
                  <a:pt x="1022453" y="-17731"/>
                  <a:pt x="1287530" y="0"/>
                </a:cubicBezTo>
                <a:cubicBezTo>
                  <a:pt x="1552607" y="17731"/>
                  <a:pt x="1689515" y="-6050"/>
                  <a:pt x="1960706" y="0"/>
                </a:cubicBezTo>
                <a:cubicBezTo>
                  <a:pt x="1958287" y="215192"/>
                  <a:pt x="1952144" y="285673"/>
                  <a:pt x="1960706" y="438912"/>
                </a:cubicBezTo>
                <a:cubicBezTo>
                  <a:pt x="1969268" y="592151"/>
                  <a:pt x="1960037" y="768679"/>
                  <a:pt x="1960706" y="914400"/>
                </a:cubicBezTo>
                <a:cubicBezTo>
                  <a:pt x="1816459" y="898694"/>
                  <a:pt x="1486146" y="926722"/>
                  <a:pt x="1326744" y="914400"/>
                </a:cubicBezTo>
                <a:cubicBezTo>
                  <a:pt x="1167342" y="902078"/>
                  <a:pt x="885399" y="931588"/>
                  <a:pt x="633962" y="914400"/>
                </a:cubicBezTo>
                <a:cubicBezTo>
                  <a:pt x="382525" y="897212"/>
                  <a:pt x="175863" y="941565"/>
                  <a:pt x="0" y="914400"/>
                </a:cubicBezTo>
                <a:cubicBezTo>
                  <a:pt x="21176" y="714569"/>
                  <a:pt x="-17181" y="646102"/>
                  <a:pt x="0" y="448056"/>
                </a:cubicBezTo>
                <a:cubicBezTo>
                  <a:pt x="17181" y="250010"/>
                  <a:pt x="3637" y="189132"/>
                  <a:pt x="0" y="0"/>
                </a:cubicBezTo>
                <a:close/>
              </a:path>
              <a:path w="1960706" h="914400" stroke="0" extrusionOk="0">
                <a:moveTo>
                  <a:pt x="0" y="0"/>
                </a:moveTo>
                <a:cubicBezTo>
                  <a:pt x="279571" y="11016"/>
                  <a:pt x="496869" y="22146"/>
                  <a:pt x="653569" y="0"/>
                </a:cubicBezTo>
                <a:cubicBezTo>
                  <a:pt x="810269" y="-22146"/>
                  <a:pt x="1025676" y="-20012"/>
                  <a:pt x="1267923" y="0"/>
                </a:cubicBezTo>
                <a:cubicBezTo>
                  <a:pt x="1510170" y="20012"/>
                  <a:pt x="1662976" y="8406"/>
                  <a:pt x="1960706" y="0"/>
                </a:cubicBezTo>
                <a:cubicBezTo>
                  <a:pt x="1969478" y="108258"/>
                  <a:pt x="1945836" y="295051"/>
                  <a:pt x="1960706" y="438912"/>
                </a:cubicBezTo>
                <a:cubicBezTo>
                  <a:pt x="1975576" y="582773"/>
                  <a:pt x="1947015" y="751449"/>
                  <a:pt x="1960706" y="914400"/>
                </a:cubicBezTo>
                <a:cubicBezTo>
                  <a:pt x="1818601" y="900630"/>
                  <a:pt x="1529407" y="889981"/>
                  <a:pt x="1365959" y="914400"/>
                </a:cubicBezTo>
                <a:cubicBezTo>
                  <a:pt x="1202511" y="938819"/>
                  <a:pt x="916399" y="926519"/>
                  <a:pt x="712390" y="914400"/>
                </a:cubicBezTo>
                <a:cubicBezTo>
                  <a:pt x="508381" y="902281"/>
                  <a:pt x="315372" y="904833"/>
                  <a:pt x="0" y="914400"/>
                </a:cubicBezTo>
                <a:cubicBezTo>
                  <a:pt x="-15242" y="758007"/>
                  <a:pt x="-1874" y="645269"/>
                  <a:pt x="0" y="475488"/>
                </a:cubicBezTo>
                <a:cubicBezTo>
                  <a:pt x="1874" y="305707"/>
                  <a:pt x="16256" y="154787"/>
                  <a:pt x="0" y="0"/>
                </a:cubicBezTo>
                <a:close/>
              </a:path>
            </a:pathLst>
          </a:custGeom>
          <a:solidFill>
            <a:schemeClr val="bg2">
              <a:lumMod val="90000"/>
            </a:schemeClr>
          </a:solidFill>
          <a:ln>
            <a:solidFill>
              <a:schemeClr val="tx1"/>
            </a:solidFill>
            <a:extLst>
              <a:ext uri="{C807C97D-BFC1-408E-A445-0C87EB9F89A2}">
                <ask:lineSketchStyleProps xmlns:ask="http://schemas.microsoft.com/office/drawing/2018/sketchyshapes" sd="249386546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latin typeface="+mj-lt"/>
              </a:rPr>
              <a:t>C</a:t>
            </a:r>
            <a:r>
              <a:rPr lang="vi-VN" dirty="0">
                <a:solidFill>
                  <a:schemeClr val="tx1"/>
                </a:solidFill>
                <a:latin typeface="+mj-lt"/>
              </a:rPr>
              <a:t>.</a:t>
            </a:r>
            <a:r>
              <a:rPr lang="en-US" dirty="0">
                <a:solidFill>
                  <a:schemeClr val="tx1"/>
                </a:solidFill>
                <a:latin typeface="+mj-lt"/>
              </a:rPr>
              <a:t> 1920</a:t>
            </a:r>
            <a:endParaRPr lang="vi-VN" dirty="0">
              <a:solidFill>
                <a:schemeClr val="tx1"/>
              </a:solidFill>
              <a:latin typeface="+mj-lt"/>
            </a:endParaRPr>
          </a:p>
        </p:txBody>
      </p:sp>
      <p:sp>
        <p:nvSpPr>
          <p:cNvPr id="52" name="Rectangle 51">
            <a:extLst>
              <a:ext uri="{FF2B5EF4-FFF2-40B4-BE49-F238E27FC236}">
                <a16:creationId xmlns:a16="http://schemas.microsoft.com/office/drawing/2014/main" id="{BCEC7FF4-1E1C-41FD-AC94-A3277B48F518}"/>
              </a:ext>
            </a:extLst>
          </p:cNvPr>
          <p:cNvSpPr/>
          <p:nvPr/>
        </p:nvSpPr>
        <p:spPr>
          <a:xfrm>
            <a:off x="1166119" y="5425548"/>
            <a:ext cx="1955444" cy="914400"/>
          </a:xfrm>
          <a:custGeom>
            <a:avLst/>
            <a:gdLst>
              <a:gd name="connsiteX0" fmla="*/ 0 w 1955444"/>
              <a:gd name="connsiteY0" fmla="*/ 0 h 914400"/>
              <a:gd name="connsiteX1" fmla="*/ 632260 w 1955444"/>
              <a:gd name="connsiteY1" fmla="*/ 0 h 914400"/>
              <a:gd name="connsiteX2" fmla="*/ 1284075 w 1955444"/>
              <a:gd name="connsiteY2" fmla="*/ 0 h 914400"/>
              <a:gd name="connsiteX3" fmla="*/ 1955444 w 1955444"/>
              <a:gd name="connsiteY3" fmla="*/ 0 h 914400"/>
              <a:gd name="connsiteX4" fmla="*/ 1955444 w 1955444"/>
              <a:gd name="connsiteY4" fmla="*/ 438912 h 914400"/>
              <a:gd name="connsiteX5" fmla="*/ 1955444 w 1955444"/>
              <a:gd name="connsiteY5" fmla="*/ 914400 h 914400"/>
              <a:gd name="connsiteX6" fmla="*/ 1323184 w 1955444"/>
              <a:gd name="connsiteY6" fmla="*/ 914400 h 914400"/>
              <a:gd name="connsiteX7" fmla="*/ 632260 w 1955444"/>
              <a:gd name="connsiteY7" fmla="*/ 914400 h 914400"/>
              <a:gd name="connsiteX8" fmla="*/ 0 w 1955444"/>
              <a:gd name="connsiteY8" fmla="*/ 914400 h 914400"/>
              <a:gd name="connsiteX9" fmla="*/ 0 w 1955444"/>
              <a:gd name="connsiteY9" fmla="*/ 448056 h 914400"/>
              <a:gd name="connsiteX10" fmla="*/ 0 w 1955444"/>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955444" h="914400" fill="none" extrusionOk="0">
                <a:moveTo>
                  <a:pt x="0" y="0"/>
                </a:moveTo>
                <a:cubicBezTo>
                  <a:pt x="289542" y="-4863"/>
                  <a:pt x="440902" y="4129"/>
                  <a:pt x="632260" y="0"/>
                </a:cubicBezTo>
                <a:cubicBezTo>
                  <a:pt x="823618" y="-4129"/>
                  <a:pt x="1116382" y="-6265"/>
                  <a:pt x="1284075" y="0"/>
                </a:cubicBezTo>
                <a:cubicBezTo>
                  <a:pt x="1451769" y="6265"/>
                  <a:pt x="1733712" y="-20693"/>
                  <a:pt x="1955444" y="0"/>
                </a:cubicBezTo>
                <a:cubicBezTo>
                  <a:pt x="1953025" y="215192"/>
                  <a:pt x="1946882" y="285673"/>
                  <a:pt x="1955444" y="438912"/>
                </a:cubicBezTo>
                <a:cubicBezTo>
                  <a:pt x="1964006" y="592151"/>
                  <a:pt x="1954775" y="768679"/>
                  <a:pt x="1955444" y="914400"/>
                </a:cubicBezTo>
                <a:cubicBezTo>
                  <a:pt x="1748327" y="941387"/>
                  <a:pt x="1600963" y="924919"/>
                  <a:pt x="1323184" y="914400"/>
                </a:cubicBezTo>
                <a:cubicBezTo>
                  <a:pt x="1045405" y="903881"/>
                  <a:pt x="976706" y="897102"/>
                  <a:pt x="632260" y="914400"/>
                </a:cubicBezTo>
                <a:cubicBezTo>
                  <a:pt x="287814" y="931698"/>
                  <a:pt x="243201" y="925072"/>
                  <a:pt x="0" y="914400"/>
                </a:cubicBezTo>
                <a:cubicBezTo>
                  <a:pt x="21176" y="714569"/>
                  <a:pt x="-17181" y="646102"/>
                  <a:pt x="0" y="448056"/>
                </a:cubicBezTo>
                <a:cubicBezTo>
                  <a:pt x="17181" y="250010"/>
                  <a:pt x="3637" y="189132"/>
                  <a:pt x="0" y="0"/>
                </a:cubicBezTo>
                <a:close/>
              </a:path>
              <a:path w="1955444" h="914400" stroke="0" extrusionOk="0">
                <a:moveTo>
                  <a:pt x="0" y="0"/>
                </a:moveTo>
                <a:cubicBezTo>
                  <a:pt x="152081" y="-11662"/>
                  <a:pt x="471700" y="30140"/>
                  <a:pt x="651815" y="0"/>
                </a:cubicBezTo>
                <a:cubicBezTo>
                  <a:pt x="831930" y="-30140"/>
                  <a:pt x="1043875" y="5292"/>
                  <a:pt x="1264520" y="0"/>
                </a:cubicBezTo>
                <a:cubicBezTo>
                  <a:pt x="1485166" y="-5292"/>
                  <a:pt x="1640805" y="-15410"/>
                  <a:pt x="1955444" y="0"/>
                </a:cubicBezTo>
                <a:cubicBezTo>
                  <a:pt x="1964216" y="108258"/>
                  <a:pt x="1940574" y="295051"/>
                  <a:pt x="1955444" y="438912"/>
                </a:cubicBezTo>
                <a:cubicBezTo>
                  <a:pt x="1970314" y="582773"/>
                  <a:pt x="1941753" y="751449"/>
                  <a:pt x="1955444" y="914400"/>
                </a:cubicBezTo>
                <a:cubicBezTo>
                  <a:pt x="1685403" y="918168"/>
                  <a:pt x="1555973" y="921918"/>
                  <a:pt x="1362293" y="914400"/>
                </a:cubicBezTo>
                <a:cubicBezTo>
                  <a:pt x="1168613" y="906882"/>
                  <a:pt x="871802" y="914400"/>
                  <a:pt x="710478" y="914400"/>
                </a:cubicBezTo>
                <a:cubicBezTo>
                  <a:pt x="549155" y="914400"/>
                  <a:pt x="295115" y="919765"/>
                  <a:pt x="0" y="914400"/>
                </a:cubicBezTo>
                <a:cubicBezTo>
                  <a:pt x="-15242" y="758007"/>
                  <a:pt x="-1874" y="645269"/>
                  <a:pt x="0" y="475488"/>
                </a:cubicBezTo>
                <a:cubicBezTo>
                  <a:pt x="1874" y="305707"/>
                  <a:pt x="16256" y="154787"/>
                  <a:pt x="0" y="0"/>
                </a:cubicBezTo>
                <a:close/>
              </a:path>
            </a:pathLst>
          </a:custGeom>
          <a:solidFill>
            <a:schemeClr val="bg2">
              <a:lumMod val="90000"/>
            </a:schemeClr>
          </a:solidFill>
          <a:ln>
            <a:solidFill>
              <a:schemeClr val="tx1"/>
            </a:solidFill>
            <a:extLst>
              <a:ext uri="{C807C97D-BFC1-408E-A445-0C87EB9F89A2}">
                <ask:lineSketchStyleProps xmlns:ask="http://schemas.microsoft.com/office/drawing/2018/sketchyshapes" sd="249386546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dirty="0">
                <a:solidFill>
                  <a:schemeClr val="tx1"/>
                </a:solidFill>
                <a:latin typeface="+mj-lt"/>
              </a:rPr>
              <a:t>A.</a:t>
            </a:r>
            <a:r>
              <a:rPr lang="en-US" dirty="0">
                <a:solidFill>
                  <a:schemeClr val="tx1"/>
                </a:solidFill>
                <a:latin typeface="+mj-lt"/>
              </a:rPr>
              <a:t> </a:t>
            </a:r>
            <a:r>
              <a:rPr lang="vi-VN" sz="1800" dirty="0">
                <a:solidFill>
                  <a:schemeClr val="tx1"/>
                </a:solidFill>
              </a:rPr>
              <a:t>Màu hạt và hình dạng vỏ hạt</a:t>
            </a:r>
            <a:r>
              <a:rPr lang="en-US" sz="1800" dirty="0">
                <a:solidFill>
                  <a:schemeClr val="tx1"/>
                </a:solidFill>
              </a:rPr>
              <a:t>.</a:t>
            </a:r>
            <a:r>
              <a:rPr lang="en-US" dirty="0">
                <a:solidFill>
                  <a:schemeClr val="tx1"/>
                </a:solidFill>
                <a:latin typeface="+mj-lt"/>
              </a:rPr>
              <a:t> </a:t>
            </a:r>
          </a:p>
        </p:txBody>
      </p:sp>
      <p:sp>
        <p:nvSpPr>
          <p:cNvPr id="53" name="Rectangle 52">
            <a:extLst>
              <a:ext uri="{FF2B5EF4-FFF2-40B4-BE49-F238E27FC236}">
                <a16:creationId xmlns:a16="http://schemas.microsoft.com/office/drawing/2014/main" id="{EC5E7CF1-64D2-47A8-A103-09D46C5D43C3}"/>
              </a:ext>
            </a:extLst>
          </p:cNvPr>
          <p:cNvSpPr/>
          <p:nvPr/>
        </p:nvSpPr>
        <p:spPr>
          <a:xfrm>
            <a:off x="7057357" y="5441692"/>
            <a:ext cx="1960706" cy="914400"/>
          </a:xfrm>
          <a:custGeom>
            <a:avLst/>
            <a:gdLst>
              <a:gd name="connsiteX0" fmla="*/ 0 w 1960706"/>
              <a:gd name="connsiteY0" fmla="*/ 0 h 914400"/>
              <a:gd name="connsiteX1" fmla="*/ 633962 w 1960706"/>
              <a:gd name="connsiteY1" fmla="*/ 0 h 914400"/>
              <a:gd name="connsiteX2" fmla="*/ 1287530 w 1960706"/>
              <a:gd name="connsiteY2" fmla="*/ 0 h 914400"/>
              <a:gd name="connsiteX3" fmla="*/ 1960706 w 1960706"/>
              <a:gd name="connsiteY3" fmla="*/ 0 h 914400"/>
              <a:gd name="connsiteX4" fmla="*/ 1960706 w 1960706"/>
              <a:gd name="connsiteY4" fmla="*/ 438912 h 914400"/>
              <a:gd name="connsiteX5" fmla="*/ 1960706 w 1960706"/>
              <a:gd name="connsiteY5" fmla="*/ 914400 h 914400"/>
              <a:gd name="connsiteX6" fmla="*/ 1326744 w 1960706"/>
              <a:gd name="connsiteY6" fmla="*/ 914400 h 914400"/>
              <a:gd name="connsiteX7" fmla="*/ 633962 w 1960706"/>
              <a:gd name="connsiteY7" fmla="*/ 914400 h 914400"/>
              <a:gd name="connsiteX8" fmla="*/ 0 w 1960706"/>
              <a:gd name="connsiteY8" fmla="*/ 914400 h 914400"/>
              <a:gd name="connsiteX9" fmla="*/ 0 w 1960706"/>
              <a:gd name="connsiteY9" fmla="*/ 448056 h 914400"/>
              <a:gd name="connsiteX10" fmla="*/ 0 w 1960706"/>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960706" h="914400" fill="none" extrusionOk="0">
                <a:moveTo>
                  <a:pt x="0" y="0"/>
                </a:moveTo>
                <a:cubicBezTo>
                  <a:pt x="189380" y="-17370"/>
                  <a:pt x="454990" y="17898"/>
                  <a:pt x="633962" y="0"/>
                </a:cubicBezTo>
                <a:cubicBezTo>
                  <a:pt x="812934" y="-17898"/>
                  <a:pt x="1022453" y="-17731"/>
                  <a:pt x="1287530" y="0"/>
                </a:cubicBezTo>
                <a:cubicBezTo>
                  <a:pt x="1552607" y="17731"/>
                  <a:pt x="1689515" y="-6050"/>
                  <a:pt x="1960706" y="0"/>
                </a:cubicBezTo>
                <a:cubicBezTo>
                  <a:pt x="1958287" y="215192"/>
                  <a:pt x="1952144" y="285673"/>
                  <a:pt x="1960706" y="438912"/>
                </a:cubicBezTo>
                <a:cubicBezTo>
                  <a:pt x="1969268" y="592151"/>
                  <a:pt x="1960037" y="768679"/>
                  <a:pt x="1960706" y="914400"/>
                </a:cubicBezTo>
                <a:cubicBezTo>
                  <a:pt x="1816459" y="898694"/>
                  <a:pt x="1486146" y="926722"/>
                  <a:pt x="1326744" y="914400"/>
                </a:cubicBezTo>
                <a:cubicBezTo>
                  <a:pt x="1167342" y="902078"/>
                  <a:pt x="885399" y="931588"/>
                  <a:pt x="633962" y="914400"/>
                </a:cubicBezTo>
                <a:cubicBezTo>
                  <a:pt x="382525" y="897212"/>
                  <a:pt x="175863" y="941565"/>
                  <a:pt x="0" y="914400"/>
                </a:cubicBezTo>
                <a:cubicBezTo>
                  <a:pt x="21176" y="714569"/>
                  <a:pt x="-17181" y="646102"/>
                  <a:pt x="0" y="448056"/>
                </a:cubicBezTo>
                <a:cubicBezTo>
                  <a:pt x="17181" y="250010"/>
                  <a:pt x="3637" y="189132"/>
                  <a:pt x="0" y="0"/>
                </a:cubicBezTo>
                <a:close/>
              </a:path>
              <a:path w="1960706" h="914400" stroke="0" extrusionOk="0">
                <a:moveTo>
                  <a:pt x="0" y="0"/>
                </a:moveTo>
                <a:cubicBezTo>
                  <a:pt x="279571" y="11016"/>
                  <a:pt x="496869" y="22146"/>
                  <a:pt x="653569" y="0"/>
                </a:cubicBezTo>
                <a:cubicBezTo>
                  <a:pt x="810269" y="-22146"/>
                  <a:pt x="1025676" y="-20012"/>
                  <a:pt x="1267923" y="0"/>
                </a:cubicBezTo>
                <a:cubicBezTo>
                  <a:pt x="1510170" y="20012"/>
                  <a:pt x="1662976" y="8406"/>
                  <a:pt x="1960706" y="0"/>
                </a:cubicBezTo>
                <a:cubicBezTo>
                  <a:pt x="1969478" y="108258"/>
                  <a:pt x="1945836" y="295051"/>
                  <a:pt x="1960706" y="438912"/>
                </a:cubicBezTo>
                <a:cubicBezTo>
                  <a:pt x="1975576" y="582773"/>
                  <a:pt x="1947015" y="751449"/>
                  <a:pt x="1960706" y="914400"/>
                </a:cubicBezTo>
                <a:cubicBezTo>
                  <a:pt x="1818601" y="900630"/>
                  <a:pt x="1529407" y="889981"/>
                  <a:pt x="1365959" y="914400"/>
                </a:cubicBezTo>
                <a:cubicBezTo>
                  <a:pt x="1202511" y="938819"/>
                  <a:pt x="916399" y="926519"/>
                  <a:pt x="712390" y="914400"/>
                </a:cubicBezTo>
                <a:cubicBezTo>
                  <a:pt x="508381" y="902281"/>
                  <a:pt x="315372" y="904833"/>
                  <a:pt x="0" y="914400"/>
                </a:cubicBezTo>
                <a:cubicBezTo>
                  <a:pt x="-15242" y="758007"/>
                  <a:pt x="-1874" y="645269"/>
                  <a:pt x="0" y="475488"/>
                </a:cubicBezTo>
                <a:cubicBezTo>
                  <a:pt x="1874" y="305707"/>
                  <a:pt x="16256" y="154787"/>
                  <a:pt x="0" y="0"/>
                </a:cubicBezTo>
                <a:close/>
              </a:path>
            </a:pathLst>
          </a:custGeom>
          <a:solidFill>
            <a:schemeClr val="bg2">
              <a:lumMod val="90000"/>
            </a:schemeClr>
          </a:solidFill>
          <a:ln>
            <a:solidFill>
              <a:schemeClr val="tx1"/>
            </a:solidFill>
            <a:extLst>
              <a:ext uri="{C807C97D-BFC1-408E-A445-0C87EB9F89A2}">
                <ask:lineSketchStyleProps xmlns:ask="http://schemas.microsoft.com/office/drawing/2018/sketchyshapes" sd="249386546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latin typeface="+mj-lt"/>
              </a:rPr>
              <a:t>D</a:t>
            </a:r>
            <a:r>
              <a:rPr lang="vi-VN" dirty="0">
                <a:solidFill>
                  <a:schemeClr val="tx1"/>
                </a:solidFill>
                <a:latin typeface="+mj-lt"/>
              </a:rPr>
              <a:t>.</a:t>
            </a:r>
            <a:r>
              <a:rPr lang="en-US" dirty="0">
                <a:solidFill>
                  <a:schemeClr val="tx1"/>
                </a:solidFill>
                <a:latin typeface="+mj-lt"/>
              </a:rPr>
              <a:t> </a:t>
            </a:r>
            <a:r>
              <a:rPr lang="vi-VN" sz="1800" dirty="0">
                <a:solidFill>
                  <a:schemeClr val="tx1"/>
                </a:solidFill>
              </a:rPr>
              <a:t>Màu hoa và kích thước của cánh hoa</a:t>
            </a:r>
            <a:r>
              <a:rPr lang="vi-VN" dirty="0">
                <a:solidFill>
                  <a:schemeClr val="tx1"/>
                </a:solidFill>
                <a:latin typeface="+mj-lt"/>
              </a:rPr>
              <a:t> </a:t>
            </a:r>
            <a:endParaRPr lang="en-US" dirty="0">
              <a:solidFill>
                <a:schemeClr val="tx1"/>
              </a:solidFill>
              <a:latin typeface="+mj-lt"/>
            </a:endParaRPr>
          </a:p>
        </p:txBody>
      </p:sp>
      <p:sp>
        <p:nvSpPr>
          <p:cNvPr id="54" name="Rectangle 53">
            <a:extLst>
              <a:ext uri="{FF2B5EF4-FFF2-40B4-BE49-F238E27FC236}">
                <a16:creationId xmlns:a16="http://schemas.microsoft.com/office/drawing/2014/main" id="{A42F94DE-F94D-4A50-B3C9-97D6FFF506F3}"/>
              </a:ext>
            </a:extLst>
          </p:cNvPr>
          <p:cNvSpPr/>
          <p:nvPr/>
        </p:nvSpPr>
        <p:spPr>
          <a:xfrm>
            <a:off x="3140583" y="5441692"/>
            <a:ext cx="1955444" cy="914400"/>
          </a:xfrm>
          <a:custGeom>
            <a:avLst/>
            <a:gdLst>
              <a:gd name="connsiteX0" fmla="*/ 0 w 1955444"/>
              <a:gd name="connsiteY0" fmla="*/ 0 h 914400"/>
              <a:gd name="connsiteX1" fmla="*/ 632260 w 1955444"/>
              <a:gd name="connsiteY1" fmla="*/ 0 h 914400"/>
              <a:gd name="connsiteX2" fmla="*/ 1284075 w 1955444"/>
              <a:gd name="connsiteY2" fmla="*/ 0 h 914400"/>
              <a:gd name="connsiteX3" fmla="*/ 1955444 w 1955444"/>
              <a:gd name="connsiteY3" fmla="*/ 0 h 914400"/>
              <a:gd name="connsiteX4" fmla="*/ 1955444 w 1955444"/>
              <a:gd name="connsiteY4" fmla="*/ 438912 h 914400"/>
              <a:gd name="connsiteX5" fmla="*/ 1955444 w 1955444"/>
              <a:gd name="connsiteY5" fmla="*/ 914400 h 914400"/>
              <a:gd name="connsiteX6" fmla="*/ 1323184 w 1955444"/>
              <a:gd name="connsiteY6" fmla="*/ 914400 h 914400"/>
              <a:gd name="connsiteX7" fmla="*/ 632260 w 1955444"/>
              <a:gd name="connsiteY7" fmla="*/ 914400 h 914400"/>
              <a:gd name="connsiteX8" fmla="*/ 0 w 1955444"/>
              <a:gd name="connsiteY8" fmla="*/ 914400 h 914400"/>
              <a:gd name="connsiteX9" fmla="*/ 0 w 1955444"/>
              <a:gd name="connsiteY9" fmla="*/ 448056 h 914400"/>
              <a:gd name="connsiteX10" fmla="*/ 0 w 1955444"/>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955444" h="914400" fill="none" extrusionOk="0">
                <a:moveTo>
                  <a:pt x="0" y="0"/>
                </a:moveTo>
                <a:cubicBezTo>
                  <a:pt x="289542" y="-4863"/>
                  <a:pt x="440902" y="4129"/>
                  <a:pt x="632260" y="0"/>
                </a:cubicBezTo>
                <a:cubicBezTo>
                  <a:pt x="823618" y="-4129"/>
                  <a:pt x="1116382" y="-6265"/>
                  <a:pt x="1284075" y="0"/>
                </a:cubicBezTo>
                <a:cubicBezTo>
                  <a:pt x="1451769" y="6265"/>
                  <a:pt x="1733712" y="-20693"/>
                  <a:pt x="1955444" y="0"/>
                </a:cubicBezTo>
                <a:cubicBezTo>
                  <a:pt x="1953025" y="215192"/>
                  <a:pt x="1946882" y="285673"/>
                  <a:pt x="1955444" y="438912"/>
                </a:cubicBezTo>
                <a:cubicBezTo>
                  <a:pt x="1964006" y="592151"/>
                  <a:pt x="1954775" y="768679"/>
                  <a:pt x="1955444" y="914400"/>
                </a:cubicBezTo>
                <a:cubicBezTo>
                  <a:pt x="1748327" y="941387"/>
                  <a:pt x="1600963" y="924919"/>
                  <a:pt x="1323184" y="914400"/>
                </a:cubicBezTo>
                <a:cubicBezTo>
                  <a:pt x="1045405" y="903881"/>
                  <a:pt x="976706" y="897102"/>
                  <a:pt x="632260" y="914400"/>
                </a:cubicBezTo>
                <a:cubicBezTo>
                  <a:pt x="287814" y="931698"/>
                  <a:pt x="243201" y="925072"/>
                  <a:pt x="0" y="914400"/>
                </a:cubicBezTo>
                <a:cubicBezTo>
                  <a:pt x="21176" y="714569"/>
                  <a:pt x="-17181" y="646102"/>
                  <a:pt x="0" y="448056"/>
                </a:cubicBezTo>
                <a:cubicBezTo>
                  <a:pt x="17181" y="250010"/>
                  <a:pt x="3637" y="189132"/>
                  <a:pt x="0" y="0"/>
                </a:cubicBezTo>
                <a:close/>
              </a:path>
              <a:path w="1955444" h="914400" stroke="0" extrusionOk="0">
                <a:moveTo>
                  <a:pt x="0" y="0"/>
                </a:moveTo>
                <a:cubicBezTo>
                  <a:pt x="152081" y="-11662"/>
                  <a:pt x="471700" y="30140"/>
                  <a:pt x="651815" y="0"/>
                </a:cubicBezTo>
                <a:cubicBezTo>
                  <a:pt x="831930" y="-30140"/>
                  <a:pt x="1043875" y="5292"/>
                  <a:pt x="1264520" y="0"/>
                </a:cubicBezTo>
                <a:cubicBezTo>
                  <a:pt x="1485166" y="-5292"/>
                  <a:pt x="1640805" y="-15410"/>
                  <a:pt x="1955444" y="0"/>
                </a:cubicBezTo>
                <a:cubicBezTo>
                  <a:pt x="1964216" y="108258"/>
                  <a:pt x="1940574" y="295051"/>
                  <a:pt x="1955444" y="438912"/>
                </a:cubicBezTo>
                <a:cubicBezTo>
                  <a:pt x="1970314" y="582773"/>
                  <a:pt x="1941753" y="751449"/>
                  <a:pt x="1955444" y="914400"/>
                </a:cubicBezTo>
                <a:cubicBezTo>
                  <a:pt x="1685403" y="918168"/>
                  <a:pt x="1555973" y="921918"/>
                  <a:pt x="1362293" y="914400"/>
                </a:cubicBezTo>
                <a:cubicBezTo>
                  <a:pt x="1168613" y="906882"/>
                  <a:pt x="871802" y="914400"/>
                  <a:pt x="710478" y="914400"/>
                </a:cubicBezTo>
                <a:cubicBezTo>
                  <a:pt x="549155" y="914400"/>
                  <a:pt x="295115" y="919765"/>
                  <a:pt x="0" y="914400"/>
                </a:cubicBezTo>
                <a:cubicBezTo>
                  <a:pt x="-15242" y="758007"/>
                  <a:pt x="-1874" y="645269"/>
                  <a:pt x="0" y="475488"/>
                </a:cubicBezTo>
                <a:cubicBezTo>
                  <a:pt x="1874" y="305707"/>
                  <a:pt x="16256" y="154787"/>
                  <a:pt x="0" y="0"/>
                </a:cubicBezTo>
                <a:close/>
              </a:path>
            </a:pathLst>
          </a:custGeom>
          <a:solidFill>
            <a:schemeClr val="bg2">
              <a:lumMod val="90000"/>
            </a:schemeClr>
          </a:solidFill>
          <a:ln>
            <a:solidFill>
              <a:schemeClr val="tx1"/>
            </a:solidFill>
            <a:extLst>
              <a:ext uri="{C807C97D-BFC1-408E-A445-0C87EB9F89A2}">
                <ask:lineSketchStyleProps xmlns:ask="http://schemas.microsoft.com/office/drawing/2018/sketchyshapes" sd="249386546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dirty="0">
                <a:solidFill>
                  <a:schemeClr val="tx1"/>
                </a:solidFill>
                <a:latin typeface="+mj-lt"/>
              </a:rPr>
              <a:t>B.</a:t>
            </a:r>
            <a:r>
              <a:rPr lang="en-US" dirty="0">
                <a:solidFill>
                  <a:schemeClr val="tx1"/>
                </a:solidFill>
                <a:latin typeface="+mj-lt"/>
              </a:rPr>
              <a:t> </a:t>
            </a:r>
            <a:r>
              <a:rPr lang="vi-VN" sz="1800" dirty="0">
                <a:solidFill>
                  <a:schemeClr val="tx1"/>
                </a:solidFill>
              </a:rPr>
              <a:t>Hình dạng quả và vị của quả.</a:t>
            </a:r>
            <a:r>
              <a:rPr lang="vi-VN" dirty="0">
                <a:solidFill>
                  <a:schemeClr val="tx1"/>
                </a:solidFill>
                <a:latin typeface="+mj-lt"/>
              </a:rPr>
              <a:t> </a:t>
            </a:r>
            <a:endParaRPr lang="en-US" dirty="0">
              <a:solidFill>
                <a:schemeClr val="tx1"/>
              </a:solidFill>
              <a:latin typeface="+mj-lt"/>
            </a:endParaRPr>
          </a:p>
        </p:txBody>
      </p:sp>
      <p:sp>
        <p:nvSpPr>
          <p:cNvPr id="55" name="Rectangle 54">
            <a:extLst>
              <a:ext uri="{FF2B5EF4-FFF2-40B4-BE49-F238E27FC236}">
                <a16:creationId xmlns:a16="http://schemas.microsoft.com/office/drawing/2014/main" id="{59DA26F8-0839-4934-82CD-FD8ECC67EC4A}"/>
              </a:ext>
            </a:extLst>
          </p:cNvPr>
          <p:cNvSpPr/>
          <p:nvPr/>
        </p:nvSpPr>
        <p:spPr>
          <a:xfrm>
            <a:off x="5098970" y="5448653"/>
            <a:ext cx="1960706" cy="914400"/>
          </a:xfrm>
          <a:custGeom>
            <a:avLst/>
            <a:gdLst>
              <a:gd name="connsiteX0" fmla="*/ 0 w 1960706"/>
              <a:gd name="connsiteY0" fmla="*/ 0 h 914400"/>
              <a:gd name="connsiteX1" fmla="*/ 633962 w 1960706"/>
              <a:gd name="connsiteY1" fmla="*/ 0 h 914400"/>
              <a:gd name="connsiteX2" fmla="*/ 1287530 w 1960706"/>
              <a:gd name="connsiteY2" fmla="*/ 0 h 914400"/>
              <a:gd name="connsiteX3" fmla="*/ 1960706 w 1960706"/>
              <a:gd name="connsiteY3" fmla="*/ 0 h 914400"/>
              <a:gd name="connsiteX4" fmla="*/ 1960706 w 1960706"/>
              <a:gd name="connsiteY4" fmla="*/ 438912 h 914400"/>
              <a:gd name="connsiteX5" fmla="*/ 1960706 w 1960706"/>
              <a:gd name="connsiteY5" fmla="*/ 914400 h 914400"/>
              <a:gd name="connsiteX6" fmla="*/ 1326744 w 1960706"/>
              <a:gd name="connsiteY6" fmla="*/ 914400 h 914400"/>
              <a:gd name="connsiteX7" fmla="*/ 633962 w 1960706"/>
              <a:gd name="connsiteY7" fmla="*/ 914400 h 914400"/>
              <a:gd name="connsiteX8" fmla="*/ 0 w 1960706"/>
              <a:gd name="connsiteY8" fmla="*/ 914400 h 914400"/>
              <a:gd name="connsiteX9" fmla="*/ 0 w 1960706"/>
              <a:gd name="connsiteY9" fmla="*/ 448056 h 914400"/>
              <a:gd name="connsiteX10" fmla="*/ 0 w 1960706"/>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960706" h="914400" fill="none" extrusionOk="0">
                <a:moveTo>
                  <a:pt x="0" y="0"/>
                </a:moveTo>
                <a:cubicBezTo>
                  <a:pt x="189380" y="-17370"/>
                  <a:pt x="454990" y="17898"/>
                  <a:pt x="633962" y="0"/>
                </a:cubicBezTo>
                <a:cubicBezTo>
                  <a:pt x="812934" y="-17898"/>
                  <a:pt x="1022453" y="-17731"/>
                  <a:pt x="1287530" y="0"/>
                </a:cubicBezTo>
                <a:cubicBezTo>
                  <a:pt x="1552607" y="17731"/>
                  <a:pt x="1689515" y="-6050"/>
                  <a:pt x="1960706" y="0"/>
                </a:cubicBezTo>
                <a:cubicBezTo>
                  <a:pt x="1958287" y="215192"/>
                  <a:pt x="1952144" y="285673"/>
                  <a:pt x="1960706" y="438912"/>
                </a:cubicBezTo>
                <a:cubicBezTo>
                  <a:pt x="1969268" y="592151"/>
                  <a:pt x="1960037" y="768679"/>
                  <a:pt x="1960706" y="914400"/>
                </a:cubicBezTo>
                <a:cubicBezTo>
                  <a:pt x="1816459" y="898694"/>
                  <a:pt x="1486146" y="926722"/>
                  <a:pt x="1326744" y="914400"/>
                </a:cubicBezTo>
                <a:cubicBezTo>
                  <a:pt x="1167342" y="902078"/>
                  <a:pt x="885399" y="931588"/>
                  <a:pt x="633962" y="914400"/>
                </a:cubicBezTo>
                <a:cubicBezTo>
                  <a:pt x="382525" y="897212"/>
                  <a:pt x="175863" y="941565"/>
                  <a:pt x="0" y="914400"/>
                </a:cubicBezTo>
                <a:cubicBezTo>
                  <a:pt x="21176" y="714569"/>
                  <a:pt x="-17181" y="646102"/>
                  <a:pt x="0" y="448056"/>
                </a:cubicBezTo>
                <a:cubicBezTo>
                  <a:pt x="17181" y="250010"/>
                  <a:pt x="3637" y="189132"/>
                  <a:pt x="0" y="0"/>
                </a:cubicBezTo>
                <a:close/>
              </a:path>
              <a:path w="1960706" h="914400" stroke="0" extrusionOk="0">
                <a:moveTo>
                  <a:pt x="0" y="0"/>
                </a:moveTo>
                <a:cubicBezTo>
                  <a:pt x="279571" y="11016"/>
                  <a:pt x="496869" y="22146"/>
                  <a:pt x="653569" y="0"/>
                </a:cubicBezTo>
                <a:cubicBezTo>
                  <a:pt x="810269" y="-22146"/>
                  <a:pt x="1025676" y="-20012"/>
                  <a:pt x="1267923" y="0"/>
                </a:cubicBezTo>
                <a:cubicBezTo>
                  <a:pt x="1510170" y="20012"/>
                  <a:pt x="1662976" y="8406"/>
                  <a:pt x="1960706" y="0"/>
                </a:cubicBezTo>
                <a:cubicBezTo>
                  <a:pt x="1969478" y="108258"/>
                  <a:pt x="1945836" y="295051"/>
                  <a:pt x="1960706" y="438912"/>
                </a:cubicBezTo>
                <a:cubicBezTo>
                  <a:pt x="1975576" y="582773"/>
                  <a:pt x="1947015" y="751449"/>
                  <a:pt x="1960706" y="914400"/>
                </a:cubicBezTo>
                <a:cubicBezTo>
                  <a:pt x="1818601" y="900630"/>
                  <a:pt x="1529407" y="889981"/>
                  <a:pt x="1365959" y="914400"/>
                </a:cubicBezTo>
                <a:cubicBezTo>
                  <a:pt x="1202511" y="938819"/>
                  <a:pt x="916399" y="926519"/>
                  <a:pt x="712390" y="914400"/>
                </a:cubicBezTo>
                <a:cubicBezTo>
                  <a:pt x="508381" y="902281"/>
                  <a:pt x="315372" y="904833"/>
                  <a:pt x="0" y="914400"/>
                </a:cubicBezTo>
                <a:cubicBezTo>
                  <a:pt x="-15242" y="758007"/>
                  <a:pt x="-1874" y="645269"/>
                  <a:pt x="0" y="475488"/>
                </a:cubicBezTo>
                <a:cubicBezTo>
                  <a:pt x="1874" y="305707"/>
                  <a:pt x="16256" y="154787"/>
                  <a:pt x="0" y="0"/>
                </a:cubicBezTo>
                <a:close/>
              </a:path>
            </a:pathLst>
          </a:custGeom>
          <a:solidFill>
            <a:schemeClr val="bg2">
              <a:lumMod val="90000"/>
            </a:schemeClr>
          </a:solidFill>
          <a:ln>
            <a:solidFill>
              <a:schemeClr val="tx1"/>
            </a:solidFill>
            <a:extLst>
              <a:ext uri="{C807C97D-BFC1-408E-A445-0C87EB9F89A2}">
                <ask:lineSketchStyleProps xmlns:ask="http://schemas.microsoft.com/office/drawing/2018/sketchyshapes" sd="249386546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latin typeface="+mj-lt"/>
              </a:rPr>
              <a:t>C</a:t>
            </a:r>
            <a:r>
              <a:rPr lang="vi-VN" dirty="0">
                <a:solidFill>
                  <a:schemeClr val="tx1"/>
                </a:solidFill>
                <a:latin typeface="+mj-lt"/>
              </a:rPr>
              <a:t>.</a:t>
            </a:r>
            <a:r>
              <a:rPr lang="en-US" dirty="0">
                <a:solidFill>
                  <a:schemeClr val="tx1"/>
                </a:solidFill>
                <a:latin typeface="+mj-lt"/>
              </a:rPr>
              <a:t> </a:t>
            </a:r>
            <a:r>
              <a:rPr lang="vi-VN" sz="1800" dirty="0">
                <a:solidFill>
                  <a:schemeClr val="tx1"/>
                </a:solidFill>
              </a:rPr>
              <a:t>Màu sắc của thân và độ dài của cánh.</a:t>
            </a:r>
            <a:endParaRPr lang="vi-VN" dirty="0">
              <a:solidFill>
                <a:schemeClr val="tx1"/>
              </a:solidFill>
              <a:latin typeface="+mj-lt"/>
            </a:endParaRPr>
          </a:p>
        </p:txBody>
      </p:sp>
      <p:sp>
        <p:nvSpPr>
          <p:cNvPr id="58" name="Rectangle 57">
            <a:extLst>
              <a:ext uri="{FF2B5EF4-FFF2-40B4-BE49-F238E27FC236}">
                <a16:creationId xmlns:a16="http://schemas.microsoft.com/office/drawing/2014/main" id="{FFA00347-F00C-4CC8-819F-046862AB4AAE}"/>
              </a:ext>
            </a:extLst>
          </p:cNvPr>
          <p:cNvSpPr/>
          <p:nvPr/>
        </p:nvSpPr>
        <p:spPr>
          <a:xfrm>
            <a:off x="-3906" y="2664399"/>
            <a:ext cx="1167082" cy="914400"/>
          </a:xfrm>
          <a:custGeom>
            <a:avLst/>
            <a:gdLst>
              <a:gd name="connsiteX0" fmla="*/ 0 w 1167082"/>
              <a:gd name="connsiteY0" fmla="*/ 0 h 914400"/>
              <a:gd name="connsiteX1" fmla="*/ 583541 w 1167082"/>
              <a:gd name="connsiteY1" fmla="*/ 0 h 914400"/>
              <a:gd name="connsiteX2" fmla="*/ 1167082 w 1167082"/>
              <a:gd name="connsiteY2" fmla="*/ 0 h 914400"/>
              <a:gd name="connsiteX3" fmla="*/ 1167082 w 1167082"/>
              <a:gd name="connsiteY3" fmla="*/ 429768 h 914400"/>
              <a:gd name="connsiteX4" fmla="*/ 1167082 w 1167082"/>
              <a:gd name="connsiteY4" fmla="*/ 914400 h 914400"/>
              <a:gd name="connsiteX5" fmla="*/ 595212 w 1167082"/>
              <a:gd name="connsiteY5" fmla="*/ 914400 h 914400"/>
              <a:gd name="connsiteX6" fmla="*/ 0 w 1167082"/>
              <a:gd name="connsiteY6" fmla="*/ 914400 h 914400"/>
              <a:gd name="connsiteX7" fmla="*/ 0 w 1167082"/>
              <a:gd name="connsiteY7" fmla="*/ 438912 h 914400"/>
              <a:gd name="connsiteX8" fmla="*/ 0 w 1167082"/>
              <a:gd name="connsiteY8"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082" h="914400" fill="none" extrusionOk="0">
                <a:moveTo>
                  <a:pt x="0" y="0"/>
                </a:moveTo>
                <a:cubicBezTo>
                  <a:pt x="133462" y="-19519"/>
                  <a:pt x="396577" y="27964"/>
                  <a:pt x="583541" y="0"/>
                </a:cubicBezTo>
                <a:cubicBezTo>
                  <a:pt x="770505" y="-27964"/>
                  <a:pt x="881696" y="17910"/>
                  <a:pt x="1167082" y="0"/>
                </a:cubicBezTo>
                <a:cubicBezTo>
                  <a:pt x="1167230" y="117295"/>
                  <a:pt x="1175640" y="234184"/>
                  <a:pt x="1167082" y="429768"/>
                </a:cubicBezTo>
                <a:cubicBezTo>
                  <a:pt x="1158524" y="625352"/>
                  <a:pt x="1185078" y="755038"/>
                  <a:pt x="1167082" y="914400"/>
                </a:cubicBezTo>
                <a:cubicBezTo>
                  <a:pt x="1021917" y="898012"/>
                  <a:pt x="829380" y="929849"/>
                  <a:pt x="595212" y="914400"/>
                </a:cubicBezTo>
                <a:cubicBezTo>
                  <a:pt x="361044" y="898952"/>
                  <a:pt x="173358" y="914177"/>
                  <a:pt x="0" y="914400"/>
                </a:cubicBezTo>
                <a:cubicBezTo>
                  <a:pt x="5171" y="723987"/>
                  <a:pt x="16535" y="646065"/>
                  <a:pt x="0" y="438912"/>
                </a:cubicBezTo>
                <a:cubicBezTo>
                  <a:pt x="-16535" y="231759"/>
                  <a:pt x="12974" y="105433"/>
                  <a:pt x="0" y="0"/>
                </a:cubicBezTo>
                <a:close/>
              </a:path>
              <a:path w="1167082" h="914400" stroke="0" extrusionOk="0">
                <a:moveTo>
                  <a:pt x="0" y="0"/>
                </a:moveTo>
                <a:cubicBezTo>
                  <a:pt x="195644" y="13063"/>
                  <a:pt x="450072" y="21434"/>
                  <a:pt x="583541" y="0"/>
                </a:cubicBezTo>
                <a:cubicBezTo>
                  <a:pt x="717010" y="-21434"/>
                  <a:pt x="978358" y="19681"/>
                  <a:pt x="1167082" y="0"/>
                </a:cubicBezTo>
                <a:cubicBezTo>
                  <a:pt x="1188028" y="118960"/>
                  <a:pt x="1184596" y="329835"/>
                  <a:pt x="1167082" y="438912"/>
                </a:cubicBezTo>
                <a:cubicBezTo>
                  <a:pt x="1149568" y="547989"/>
                  <a:pt x="1161356" y="743246"/>
                  <a:pt x="1167082" y="914400"/>
                </a:cubicBezTo>
                <a:cubicBezTo>
                  <a:pt x="932119" y="921025"/>
                  <a:pt x="703223" y="922163"/>
                  <a:pt x="583541" y="914400"/>
                </a:cubicBezTo>
                <a:cubicBezTo>
                  <a:pt x="463859" y="906637"/>
                  <a:pt x="263114" y="938654"/>
                  <a:pt x="0" y="914400"/>
                </a:cubicBezTo>
                <a:cubicBezTo>
                  <a:pt x="-14953" y="778348"/>
                  <a:pt x="-15857" y="612889"/>
                  <a:pt x="0" y="457200"/>
                </a:cubicBezTo>
                <a:cubicBezTo>
                  <a:pt x="15857" y="301511"/>
                  <a:pt x="10656" y="171394"/>
                  <a:pt x="0" y="0"/>
                </a:cubicBezTo>
                <a:close/>
              </a:path>
            </a:pathLst>
          </a:custGeom>
          <a:solidFill>
            <a:schemeClr val="accent1">
              <a:lumMod val="20000"/>
              <a:lumOff val="80000"/>
            </a:schemeClr>
          </a:solidFill>
          <a:ln>
            <a:solidFill>
              <a:schemeClr val="tx1"/>
            </a:solidFill>
            <a:extLst>
              <a:ext uri="{C807C97D-BFC1-408E-A445-0C87EB9F89A2}">
                <ask:lineSketchStyleProps xmlns:ask="http://schemas.microsoft.com/office/drawing/2018/sketchyshapes" sd="249386546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latin typeface="+mj-lt"/>
              </a:rPr>
              <a:t>CÂU 6:</a:t>
            </a:r>
          </a:p>
          <a:p>
            <a:pPr algn="ctr"/>
            <a:r>
              <a:rPr lang="en-US" sz="2000" b="1" dirty="0">
                <a:solidFill>
                  <a:schemeClr val="tx1"/>
                </a:solidFill>
                <a:latin typeface="+mj-lt"/>
              </a:rPr>
              <a:t>(I) </a:t>
            </a:r>
            <a:r>
              <a:rPr lang="en-US" sz="2000" b="1" dirty="0" err="1">
                <a:solidFill>
                  <a:schemeClr val="tx1"/>
                </a:solidFill>
                <a:latin typeface="+mj-lt"/>
              </a:rPr>
              <a:t>là</a:t>
            </a:r>
            <a:r>
              <a:rPr lang="en-US" sz="2000" b="1" dirty="0">
                <a:solidFill>
                  <a:schemeClr val="tx1"/>
                </a:solidFill>
                <a:latin typeface="+mj-lt"/>
              </a:rPr>
              <a:t>? </a:t>
            </a:r>
          </a:p>
        </p:txBody>
      </p:sp>
      <p:sp>
        <p:nvSpPr>
          <p:cNvPr id="59" name="Rectangle 58">
            <a:extLst>
              <a:ext uri="{FF2B5EF4-FFF2-40B4-BE49-F238E27FC236}">
                <a16:creationId xmlns:a16="http://schemas.microsoft.com/office/drawing/2014/main" id="{52300A25-134E-4AAA-A38A-C82C7888F5AD}"/>
              </a:ext>
            </a:extLst>
          </p:cNvPr>
          <p:cNvSpPr/>
          <p:nvPr/>
        </p:nvSpPr>
        <p:spPr>
          <a:xfrm>
            <a:off x="-3906" y="3578379"/>
            <a:ext cx="1167082" cy="914400"/>
          </a:xfrm>
          <a:custGeom>
            <a:avLst/>
            <a:gdLst>
              <a:gd name="connsiteX0" fmla="*/ 0 w 1167082"/>
              <a:gd name="connsiteY0" fmla="*/ 0 h 914400"/>
              <a:gd name="connsiteX1" fmla="*/ 583541 w 1167082"/>
              <a:gd name="connsiteY1" fmla="*/ 0 h 914400"/>
              <a:gd name="connsiteX2" fmla="*/ 1167082 w 1167082"/>
              <a:gd name="connsiteY2" fmla="*/ 0 h 914400"/>
              <a:gd name="connsiteX3" fmla="*/ 1167082 w 1167082"/>
              <a:gd name="connsiteY3" fmla="*/ 429768 h 914400"/>
              <a:gd name="connsiteX4" fmla="*/ 1167082 w 1167082"/>
              <a:gd name="connsiteY4" fmla="*/ 914400 h 914400"/>
              <a:gd name="connsiteX5" fmla="*/ 595212 w 1167082"/>
              <a:gd name="connsiteY5" fmla="*/ 914400 h 914400"/>
              <a:gd name="connsiteX6" fmla="*/ 0 w 1167082"/>
              <a:gd name="connsiteY6" fmla="*/ 914400 h 914400"/>
              <a:gd name="connsiteX7" fmla="*/ 0 w 1167082"/>
              <a:gd name="connsiteY7" fmla="*/ 438912 h 914400"/>
              <a:gd name="connsiteX8" fmla="*/ 0 w 1167082"/>
              <a:gd name="connsiteY8"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082" h="914400" fill="none" extrusionOk="0">
                <a:moveTo>
                  <a:pt x="0" y="0"/>
                </a:moveTo>
                <a:cubicBezTo>
                  <a:pt x="133462" y="-19519"/>
                  <a:pt x="396577" y="27964"/>
                  <a:pt x="583541" y="0"/>
                </a:cubicBezTo>
                <a:cubicBezTo>
                  <a:pt x="770505" y="-27964"/>
                  <a:pt x="881696" y="17910"/>
                  <a:pt x="1167082" y="0"/>
                </a:cubicBezTo>
                <a:cubicBezTo>
                  <a:pt x="1167230" y="117295"/>
                  <a:pt x="1175640" y="234184"/>
                  <a:pt x="1167082" y="429768"/>
                </a:cubicBezTo>
                <a:cubicBezTo>
                  <a:pt x="1158524" y="625352"/>
                  <a:pt x="1185078" y="755038"/>
                  <a:pt x="1167082" y="914400"/>
                </a:cubicBezTo>
                <a:cubicBezTo>
                  <a:pt x="1021917" y="898012"/>
                  <a:pt x="829380" y="929849"/>
                  <a:pt x="595212" y="914400"/>
                </a:cubicBezTo>
                <a:cubicBezTo>
                  <a:pt x="361044" y="898952"/>
                  <a:pt x="173358" y="914177"/>
                  <a:pt x="0" y="914400"/>
                </a:cubicBezTo>
                <a:cubicBezTo>
                  <a:pt x="5171" y="723987"/>
                  <a:pt x="16535" y="646065"/>
                  <a:pt x="0" y="438912"/>
                </a:cubicBezTo>
                <a:cubicBezTo>
                  <a:pt x="-16535" y="231759"/>
                  <a:pt x="12974" y="105433"/>
                  <a:pt x="0" y="0"/>
                </a:cubicBezTo>
                <a:close/>
              </a:path>
              <a:path w="1167082" h="914400" stroke="0" extrusionOk="0">
                <a:moveTo>
                  <a:pt x="0" y="0"/>
                </a:moveTo>
                <a:cubicBezTo>
                  <a:pt x="195644" y="13063"/>
                  <a:pt x="450072" y="21434"/>
                  <a:pt x="583541" y="0"/>
                </a:cubicBezTo>
                <a:cubicBezTo>
                  <a:pt x="717010" y="-21434"/>
                  <a:pt x="978358" y="19681"/>
                  <a:pt x="1167082" y="0"/>
                </a:cubicBezTo>
                <a:cubicBezTo>
                  <a:pt x="1188028" y="118960"/>
                  <a:pt x="1184596" y="329835"/>
                  <a:pt x="1167082" y="438912"/>
                </a:cubicBezTo>
                <a:cubicBezTo>
                  <a:pt x="1149568" y="547989"/>
                  <a:pt x="1161356" y="743246"/>
                  <a:pt x="1167082" y="914400"/>
                </a:cubicBezTo>
                <a:cubicBezTo>
                  <a:pt x="932119" y="921025"/>
                  <a:pt x="703223" y="922163"/>
                  <a:pt x="583541" y="914400"/>
                </a:cubicBezTo>
                <a:cubicBezTo>
                  <a:pt x="463859" y="906637"/>
                  <a:pt x="263114" y="938654"/>
                  <a:pt x="0" y="914400"/>
                </a:cubicBezTo>
                <a:cubicBezTo>
                  <a:pt x="-14953" y="778348"/>
                  <a:pt x="-15857" y="612889"/>
                  <a:pt x="0" y="457200"/>
                </a:cubicBezTo>
                <a:cubicBezTo>
                  <a:pt x="15857" y="301511"/>
                  <a:pt x="10656" y="171394"/>
                  <a:pt x="0" y="0"/>
                </a:cubicBezTo>
                <a:close/>
              </a:path>
            </a:pathLst>
          </a:custGeom>
          <a:solidFill>
            <a:schemeClr val="accent1">
              <a:lumMod val="20000"/>
              <a:lumOff val="80000"/>
            </a:schemeClr>
          </a:solidFill>
          <a:ln>
            <a:solidFill>
              <a:schemeClr val="tx1"/>
            </a:solidFill>
            <a:extLst>
              <a:ext uri="{C807C97D-BFC1-408E-A445-0C87EB9F89A2}">
                <ask:lineSketchStyleProps xmlns:ask="http://schemas.microsoft.com/office/drawing/2018/sketchyshapes" sd="249386546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latin typeface="+mj-lt"/>
              </a:rPr>
              <a:t>CÂU 7:</a:t>
            </a:r>
          </a:p>
          <a:p>
            <a:pPr algn="ctr"/>
            <a:r>
              <a:rPr lang="en-US" sz="2000" b="1" dirty="0">
                <a:solidFill>
                  <a:schemeClr val="tx1"/>
                </a:solidFill>
                <a:latin typeface="+mj-lt"/>
              </a:rPr>
              <a:t>(II) </a:t>
            </a:r>
            <a:r>
              <a:rPr lang="en-US" sz="2000" b="1" dirty="0" err="1">
                <a:solidFill>
                  <a:schemeClr val="tx1"/>
                </a:solidFill>
                <a:latin typeface="+mj-lt"/>
              </a:rPr>
              <a:t>là</a:t>
            </a:r>
            <a:r>
              <a:rPr lang="en-US" sz="2000" b="1" dirty="0">
                <a:solidFill>
                  <a:schemeClr val="tx1"/>
                </a:solidFill>
                <a:latin typeface="+mj-lt"/>
              </a:rPr>
              <a:t>? </a:t>
            </a:r>
          </a:p>
        </p:txBody>
      </p:sp>
      <p:sp>
        <p:nvSpPr>
          <p:cNvPr id="60" name="Rectangle 59">
            <a:extLst>
              <a:ext uri="{FF2B5EF4-FFF2-40B4-BE49-F238E27FC236}">
                <a16:creationId xmlns:a16="http://schemas.microsoft.com/office/drawing/2014/main" id="{9EDDF552-CEF2-48B8-8D84-01308FA2ACE7}"/>
              </a:ext>
            </a:extLst>
          </p:cNvPr>
          <p:cNvSpPr/>
          <p:nvPr/>
        </p:nvSpPr>
        <p:spPr>
          <a:xfrm>
            <a:off x="-3906" y="4498357"/>
            <a:ext cx="1167082" cy="936102"/>
          </a:xfrm>
          <a:custGeom>
            <a:avLst/>
            <a:gdLst>
              <a:gd name="connsiteX0" fmla="*/ 0 w 1167082"/>
              <a:gd name="connsiteY0" fmla="*/ 0 h 936102"/>
              <a:gd name="connsiteX1" fmla="*/ 583541 w 1167082"/>
              <a:gd name="connsiteY1" fmla="*/ 0 h 936102"/>
              <a:gd name="connsiteX2" fmla="*/ 1167082 w 1167082"/>
              <a:gd name="connsiteY2" fmla="*/ 0 h 936102"/>
              <a:gd name="connsiteX3" fmla="*/ 1167082 w 1167082"/>
              <a:gd name="connsiteY3" fmla="*/ 439968 h 936102"/>
              <a:gd name="connsiteX4" fmla="*/ 1167082 w 1167082"/>
              <a:gd name="connsiteY4" fmla="*/ 936102 h 936102"/>
              <a:gd name="connsiteX5" fmla="*/ 595212 w 1167082"/>
              <a:gd name="connsiteY5" fmla="*/ 936102 h 936102"/>
              <a:gd name="connsiteX6" fmla="*/ 0 w 1167082"/>
              <a:gd name="connsiteY6" fmla="*/ 936102 h 936102"/>
              <a:gd name="connsiteX7" fmla="*/ 0 w 1167082"/>
              <a:gd name="connsiteY7" fmla="*/ 449329 h 936102"/>
              <a:gd name="connsiteX8" fmla="*/ 0 w 1167082"/>
              <a:gd name="connsiteY8" fmla="*/ 0 h 936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082" h="936102" fill="none" extrusionOk="0">
                <a:moveTo>
                  <a:pt x="0" y="0"/>
                </a:moveTo>
                <a:cubicBezTo>
                  <a:pt x="133462" y="-19519"/>
                  <a:pt x="396577" y="27964"/>
                  <a:pt x="583541" y="0"/>
                </a:cubicBezTo>
                <a:cubicBezTo>
                  <a:pt x="770505" y="-27964"/>
                  <a:pt x="881696" y="17910"/>
                  <a:pt x="1167082" y="0"/>
                </a:cubicBezTo>
                <a:cubicBezTo>
                  <a:pt x="1149380" y="202972"/>
                  <a:pt x="1167981" y="223147"/>
                  <a:pt x="1167082" y="439968"/>
                </a:cubicBezTo>
                <a:cubicBezTo>
                  <a:pt x="1166183" y="656789"/>
                  <a:pt x="1178642" y="757047"/>
                  <a:pt x="1167082" y="936102"/>
                </a:cubicBezTo>
                <a:cubicBezTo>
                  <a:pt x="1021917" y="919714"/>
                  <a:pt x="829380" y="951551"/>
                  <a:pt x="595212" y="936102"/>
                </a:cubicBezTo>
                <a:cubicBezTo>
                  <a:pt x="361044" y="920654"/>
                  <a:pt x="173358" y="935879"/>
                  <a:pt x="0" y="936102"/>
                </a:cubicBezTo>
                <a:cubicBezTo>
                  <a:pt x="437" y="837960"/>
                  <a:pt x="19614" y="557675"/>
                  <a:pt x="0" y="449329"/>
                </a:cubicBezTo>
                <a:cubicBezTo>
                  <a:pt x="-19614" y="340983"/>
                  <a:pt x="-13894" y="206232"/>
                  <a:pt x="0" y="0"/>
                </a:cubicBezTo>
                <a:close/>
              </a:path>
              <a:path w="1167082" h="936102" stroke="0" extrusionOk="0">
                <a:moveTo>
                  <a:pt x="0" y="0"/>
                </a:moveTo>
                <a:cubicBezTo>
                  <a:pt x="195644" y="13063"/>
                  <a:pt x="450072" y="21434"/>
                  <a:pt x="583541" y="0"/>
                </a:cubicBezTo>
                <a:cubicBezTo>
                  <a:pt x="717010" y="-21434"/>
                  <a:pt x="978358" y="19681"/>
                  <a:pt x="1167082" y="0"/>
                </a:cubicBezTo>
                <a:cubicBezTo>
                  <a:pt x="1167101" y="223718"/>
                  <a:pt x="1175791" y="345327"/>
                  <a:pt x="1167082" y="449329"/>
                </a:cubicBezTo>
                <a:cubicBezTo>
                  <a:pt x="1158373" y="553331"/>
                  <a:pt x="1164799" y="829981"/>
                  <a:pt x="1167082" y="936102"/>
                </a:cubicBezTo>
                <a:cubicBezTo>
                  <a:pt x="932119" y="942727"/>
                  <a:pt x="703223" y="943865"/>
                  <a:pt x="583541" y="936102"/>
                </a:cubicBezTo>
                <a:cubicBezTo>
                  <a:pt x="463859" y="928339"/>
                  <a:pt x="263114" y="960356"/>
                  <a:pt x="0" y="936102"/>
                </a:cubicBezTo>
                <a:cubicBezTo>
                  <a:pt x="23338" y="813836"/>
                  <a:pt x="2336" y="654522"/>
                  <a:pt x="0" y="468051"/>
                </a:cubicBezTo>
                <a:cubicBezTo>
                  <a:pt x="-2336" y="281580"/>
                  <a:pt x="-10216" y="144850"/>
                  <a:pt x="0" y="0"/>
                </a:cubicBezTo>
                <a:close/>
              </a:path>
            </a:pathLst>
          </a:custGeom>
          <a:solidFill>
            <a:schemeClr val="accent1">
              <a:lumMod val="20000"/>
              <a:lumOff val="80000"/>
            </a:schemeClr>
          </a:solidFill>
          <a:ln>
            <a:solidFill>
              <a:schemeClr val="tx1"/>
            </a:solidFill>
            <a:extLst>
              <a:ext uri="{C807C97D-BFC1-408E-A445-0C87EB9F89A2}">
                <ask:lineSketchStyleProps xmlns:ask="http://schemas.microsoft.com/office/drawing/2018/sketchyshapes" sd="249386546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latin typeface="+mj-lt"/>
              </a:rPr>
              <a:t>CÂU 8:</a:t>
            </a:r>
          </a:p>
          <a:p>
            <a:pPr algn="ctr"/>
            <a:r>
              <a:rPr lang="en-US" sz="2000" b="1" dirty="0">
                <a:solidFill>
                  <a:schemeClr val="tx1"/>
                </a:solidFill>
                <a:latin typeface="+mj-lt"/>
              </a:rPr>
              <a:t>(III) </a:t>
            </a:r>
            <a:r>
              <a:rPr lang="en-US" sz="2000" b="1" dirty="0" err="1">
                <a:solidFill>
                  <a:schemeClr val="tx1"/>
                </a:solidFill>
                <a:latin typeface="+mj-lt"/>
              </a:rPr>
              <a:t>là</a:t>
            </a:r>
            <a:endParaRPr lang="en-US" sz="2000" b="1" dirty="0">
              <a:solidFill>
                <a:schemeClr val="tx1"/>
              </a:solidFill>
              <a:latin typeface="+mj-lt"/>
            </a:endParaRPr>
          </a:p>
        </p:txBody>
      </p:sp>
      <p:sp>
        <p:nvSpPr>
          <p:cNvPr id="61" name="Rectangle 60">
            <a:extLst>
              <a:ext uri="{FF2B5EF4-FFF2-40B4-BE49-F238E27FC236}">
                <a16:creationId xmlns:a16="http://schemas.microsoft.com/office/drawing/2014/main" id="{C2D1CEC4-BAD9-4D69-9937-479E00141BC2}"/>
              </a:ext>
            </a:extLst>
          </p:cNvPr>
          <p:cNvSpPr/>
          <p:nvPr/>
        </p:nvSpPr>
        <p:spPr>
          <a:xfrm>
            <a:off x="-3906" y="5431400"/>
            <a:ext cx="1167082" cy="936102"/>
          </a:xfrm>
          <a:custGeom>
            <a:avLst/>
            <a:gdLst>
              <a:gd name="connsiteX0" fmla="*/ 0 w 1167082"/>
              <a:gd name="connsiteY0" fmla="*/ 0 h 936102"/>
              <a:gd name="connsiteX1" fmla="*/ 583541 w 1167082"/>
              <a:gd name="connsiteY1" fmla="*/ 0 h 936102"/>
              <a:gd name="connsiteX2" fmla="*/ 1167082 w 1167082"/>
              <a:gd name="connsiteY2" fmla="*/ 0 h 936102"/>
              <a:gd name="connsiteX3" fmla="*/ 1167082 w 1167082"/>
              <a:gd name="connsiteY3" fmla="*/ 439968 h 936102"/>
              <a:gd name="connsiteX4" fmla="*/ 1167082 w 1167082"/>
              <a:gd name="connsiteY4" fmla="*/ 936102 h 936102"/>
              <a:gd name="connsiteX5" fmla="*/ 595212 w 1167082"/>
              <a:gd name="connsiteY5" fmla="*/ 936102 h 936102"/>
              <a:gd name="connsiteX6" fmla="*/ 0 w 1167082"/>
              <a:gd name="connsiteY6" fmla="*/ 936102 h 936102"/>
              <a:gd name="connsiteX7" fmla="*/ 0 w 1167082"/>
              <a:gd name="connsiteY7" fmla="*/ 449329 h 936102"/>
              <a:gd name="connsiteX8" fmla="*/ 0 w 1167082"/>
              <a:gd name="connsiteY8" fmla="*/ 0 h 936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082" h="936102" fill="none" extrusionOk="0">
                <a:moveTo>
                  <a:pt x="0" y="0"/>
                </a:moveTo>
                <a:cubicBezTo>
                  <a:pt x="133462" y="-19519"/>
                  <a:pt x="396577" y="27964"/>
                  <a:pt x="583541" y="0"/>
                </a:cubicBezTo>
                <a:cubicBezTo>
                  <a:pt x="770505" y="-27964"/>
                  <a:pt x="881696" y="17910"/>
                  <a:pt x="1167082" y="0"/>
                </a:cubicBezTo>
                <a:cubicBezTo>
                  <a:pt x="1149380" y="202972"/>
                  <a:pt x="1167981" y="223147"/>
                  <a:pt x="1167082" y="439968"/>
                </a:cubicBezTo>
                <a:cubicBezTo>
                  <a:pt x="1166183" y="656789"/>
                  <a:pt x="1178642" y="757047"/>
                  <a:pt x="1167082" y="936102"/>
                </a:cubicBezTo>
                <a:cubicBezTo>
                  <a:pt x="1021917" y="919714"/>
                  <a:pt x="829380" y="951551"/>
                  <a:pt x="595212" y="936102"/>
                </a:cubicBezTo>
                <a:cubicBezTo>
                  <a:pt x="361044" y="920654"/>
                  <a:pt x="173358" y="935879"/>
                  <a:pt x="0" y="936102"/>
                </a:cubicBezTo>
                <a:cubicBezTo>
                  <a:pt x="437" y="837960"/>
                  <a:pt x="19614" y="557675"/>
                  <a:pt x="0" y="449329"/>
                </a:cubicBezTo>
                <a:cubicBezTo>
                  <a:pt x="-19614" y="340983"/>
                  <a:pt x="-13894" y="206232"/>
                  <a:pt x="0" y="0"/>
                </a:cubicBezTo>
                <a:close/>
              </a:path>
              <a:path w="1167082" h="936102" stroke="0" extrusionOk="0">
                <a:moveTo>
                  <a:pt x="0" y="0"/>
                </a:moveTo>
                <a:cubicBezTo>
                  <a:pt x="195644" y="13063"/>
                  <a:pt x="450072" y="21434"/>
                  <a:pt x="583541" y="0"/>
                </a:cubicBezTo>
                <a:cubicBezTo>
                  <a:pt x="717010" y="-21434"/>
                  <a:pt x="978358" y="19681"/>
                  <a:pt x="1167082" y="0"/>
                </a:cubicBezTo>
                <a:cubicBezTo>
                  <a:pt x="1167101" y="223718"/>
                  <a:pt x="1175791" y="345327"/>
                  <a:pt x="1167082" y="449329"/>
                </a:cubicBezTo>
                <a:cubicBezTo>
                  <a:pt x="1158373" y="553331"/>
                  <a:pt x="1164799" y="829981"/>
                  <a:pt x="1167082" y="936102"/>
                </a:cubicBezTo>
                <a:cubicBezTo>
                  <a:pt x="932119" y="942727"/>
                  <a:pt x="703223" y="943865"/>
                  <a:pt x="583541" y="936102"/>
                </a:cubicBezTo>
                <a:cubicBezTo>
                  <a:pt x="463859" y="928339"/>
                  <a:pt x="263114" y="960356"/>
                  <a:pt x="0" y="936102"/>
                </a:cubicBezTo>
                <a:cubicBezTo>
                  <a:pt x="23338" y="813836"/>
                  <a:pt x="2336" y="654522"/>
                  <a:pt x="0" y="468051"/>
                </a:cubicBezTo>
                <a:cubicBezTo>
                  <a:pt x="-2336" y="281580"/>
                  <a:pt x="-10216" y="144850"/>
                  <a:pt x="0" y="0"/>
                </a:cubicBezTo>
                <a:close/>
              </a:path>
            </a:pathLst>
          </a:custGeom>
          <a:solidFill>
            <a:schemeClr val="accent1">
              <a:lumMod val="20000"/>
              <a:lumOff val="80000"/>
            </a:schemeClr>
          </a:solidFill>
          <a:ln>
            <a:solidFill>
              <a:schemeClr val="tx1"/>
            </a:solidFill>
            <a:extLst>
              <a:ext uri="{C807C97D-BFC1-408E-A445-0C87EB9F89A2}">
                <ask:lineSketchStyleProps xmlns:ask="http://schemas.microsoft.com/office/drawing/2018/sketchyshapes" sd="249386546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latin typeface="+mj-lt"/>
              </a:rPr>
              <a:t>CÂU 9:</a:t>
            </a:r>
          </a:p>
          <a:p>
            <a:pPr algn="ctr"/>
            <a:r>
              <a:rPr lang="en-US" sz="2000" b="1" dirty="0">
                <a:solidFill>
                  <a:schemeClr val="tx1"/>
                </a:solidFill>
                <a:latin typeface="+mj-lt"/>
              </a:rPr>
              <a:t>(IV) </a:t>
            </a:r>
            <a:r>
              <a:rPr lang="en-US" sz="2000" b="1" dirty="0" err="1">
                <a:solidFill>
                  <a:schemeClr val="tx1"/>
                </a:solidFill>
                <a:latin typeface="+mj-lt"/>
              </a:rPr>
              <a:t>là</a:t>
            </a:r>
            <a:r>
              <a:rPr lang="en-US" sz="2000" b="1" dirty="0">
                <a:solidFill>
                  <a:schemeClr val="tx1"/>
                </a:solidFill>
                <a:latin typeface="+mj-lt"/>
              </a:rPr>
              <a:t>?</a:t>
            </a:r>
          </a:p>
        </p:txBody>
      </p:sp>
      <p:grpSp>
        <p:nvGrpSpPr>
          <p:cNvPr id="62" name="Google Shape;1519;p51">
            <a:extLst>
              <a:ext uri="{FF2B5EF4-FFF2-40B4-BE49-F238E27FC236}">
                <a16:creationId xmlns:a16="http://schemas.microsoft.com/office/drawing/2014/main" id="{C382669E-CA22-4464-8133-164CD903B6B9}"/>
              </a:ext>
            </a:extLst>
          </p:cNvPr>
          <p:cNvGrpSpPr/>
          <p:nvPr/>
        </p:nvGrpSpPr>
        <p:grpSpPr>
          <a:xfrm>
            <a:off x="8221148" y="-521785"/>
            <a:ext cx="1815562" cy="1722119"/>
            <a:chOff x="733788" y="3316095"/>
            <a:chExt cx="1301128" cy="1234162"/>
          </a:xfrm>
        </p:grpSpPr>
        <p:sp>
          <p:nvSpPr>
            <p:cNvPr id="63" name="Google Shape;1520;p51">
              <a:extLst>
                <a:ext uri="{FF2B5EF4-FFF2-40B4-BE49-F238E27FC236}">
                  <a16:creationId xmlns:a16="http://schemas.microsoft.com/office/drawing/2014/main" id="{65401A70-0A8E-4844-BD83-E1062A925DDE}"/>
                </a:ext>
              </a:extLst>
            </p:cNvPr>
            <p:cNvSpPr/>
            <p:nvPr/>
          </p:nvSpPr>
          <p:spPr>
            <a:xfrm>
              <a:off x="856161" y="3702690"/>
              <a:ext cx="616735" cy="241731"/>
            </a:xfrm>
            <a:custGeom>
              <a:avLst/>
              <a:gdLst/>
              <a:ahLst/>
              <a:cxnLst/>
              <a:rect l="l" t="t" r="r" b="b"/>
              <a:pathLst>
                <a:path w="19635" h="7696" extrusionOk="0">
                  <a:moveTo>
                    <a:pt x="285" y="0"/>
                  </a:moveTo>
                  <a:cubicBezTo>
                    <a:pt x="127" y="95"/>
                    <a:pt x="0" y="254"/>
                    <a:pt x="0" y="444"/>
                  </a:cubicBezTo>
                  <a:cubicBezTo>
                    <a:pt x="6334" y="3484"/>
                    <a:pt x="12858" y="5796"/>
                    <a:pt x="19603" y="7696"/>
                  </a:cubicBezTo>
                  <a:lnTo>
                    <a:pt x="19603" y="6778"/>
                  </a:lnTo>
                  <a:cubicBezTo>
                    <a:pt x="19603" y="6746"/>
                    <a:pt x="19603" y="6714"/>
                    <a:pt x="19635" y="6714"/>
                  </a:cubicBezTo>
                  <a:cubicBezTo>
                    <a:pt x="12858" y="5986"/>
                    <a:pt x="6366" y="2756"/>
                    <a:pt x="285" y="0"/>
                  </a:cubicBezTo>
                  <a:close/>
                </a:path>
              </a:pathLst>
            </a:custGeom>
            <a:solidFill>
              <a:schemeClr val="accent4"/>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64" name="Google Shape;1521;p51">
              <a:extLst>
                <a:ext uri="{FF2B5EF4-FFF2-40B4-BE49-F238E27FC236}">
                  <a16:creationId xmlns:a16="http://schemas.microsoft.com/office/drawing/2014/main" id="{EC7AA3BD-A18A-4017-A3F2-7385E7F2AF6C}"/>
                </a:ext>
              </a:extLst>
            </p:cNvPr>
            <p:cNvSpPr/>
            <p:nvPr/>
          </p:nvSpPr>
          <p:spPr>
            <a:xfrm>
              <a:off x="1566372" y="3828015"/>
              <a:ext cx="397933" cy="414832"/>
            </a:xfrm>
            <a:custGeom>
              <a:avLst/>
              <a:gdLst/>
              <a:ahLst/>
              <a:cxnLst/>
              <a:rect l="l" t="t" r="r" b="b"/>
              <a:pathLst>
                <a:path w="12669" h="13207" extrusionOk="0">
                  <a:moveTo>
                    <a:pt x="11813" y="1"/>
                  </a:moveTo>
                  <a:cubicBezTo>
                    <a:pt x="9280" y="1774"/>
                    <a:pt x="6651" y="3358"/>
                    <a:pt x="4023" y="5004"/>
                  </a:cubicBezTo>
                  <a:cubicBezTo>
                    <a:pt x="2693" y="6651"/>
                    <a:pt x="1331" y="8298"/>
                    <a:pt x="1" y="9976"/>
                  </a:cubicBezTo>
                  <a:lnTo>
                    <a:pt x="32" y="10008"/>
                  </a:lnTo>
                  <a:cubicBezTo>
                    <a:pt x="55" y="9986"/>
                    <a:pt x="109" y="9963"/>
                    <a:pt x="150" y="9963"/>
                  </a:cubicBezTo>
                  <a:cubicBezTo>
                    <a:pt x="167" y="9963"/>
                    <a:pt x="181" y="9967"/>
                    <a:pt x="191" y="9976"/>
                  </a:cubicBezTo>
                  <a:cubicBezTo>
                    <a:pt x="1489" y="10578"/>
                    <a:pt x="2629" y="11782"/>
                    <a:pt x="3009" y="13207"/>
                  </a:cubicBezTo>
                  <a:cubicBezTo>
                    <a:pt x="6208" y="9375"/>
                    <a:pt x="9375" y="5511"/>
                    <a:pt x="12447" y="1553"/>
                  </a:cubicBezTo>
                  <a:cubicBezTo>
                    <a:pt x="12447" y="1489"/>
                    <a:pt x="12510" y="1489"/>
                    <a:pt x="12510" y="1489"/>
                  </a:cubicBezTo>
                  <a:cubicBezTo>
                    <a:pt x="12668" y="856"/>
                    <a:pt x="12383" y="317"/>
                    <a:pt x="11813" y="1"/>
                  </a:cubicBezTo>
                  <a:close/>
                </a:path>
              </a:pathLst>
            </a:custGeom>
            <a:solidFill>
              <a:schemeClr val="accent5"/>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65" name="Google Shape;1522;p51">
              <a:extLst>
                <a:ext uri="{FF2B5EF4-FFF2-40B4-BE49-F238E27FC236}">
                  <a16:creationId xmlns:a16="http://schemas.microsoft.com/office/drawing/2014/main" id="{C05ECCE6-6B0F-43BF-9122-4D9A9D288CE8}"/>
                </a:ext>
              </a:extLst>
            </p:cNvPr>
            <p:cNvSpPr/>
            <p:nvPr/>
          </p:nvSpPr>
          <p:spPr>
            <a:xfrm>
              <a:off x="1549474" y="4141362"/>
              <a:ext cx="107454" cy="136319"/>
            </a:xfrm>
            <a:custGeom>
              <a:avLst/>
              <a:gdLst/>
              <a:ahLst/>
              <a:cxnLst/>
              <a:rect l="l" t="t" r="r" b="b"/>
              <a:pathLst>
                <a:path w="3421" h="4340" extrusionOk="0">
                  <a:moveTo>
                    <a:pt x="539" y="0"/>
                  </a:moveTo>
                  <a:cubicBezTo>
                    <a:pt x="380" y="190"/>
                    <a:pt x="159" y="444"/>
                    <a:pt x="0" y="634"/>
                  </a:cubicBezTo>
                  <a:cubicBezTo>
                    <a:pt x="32" y="618"/>
                    <a:pt x="56" y="610"/>
                    <a:pt x="80" y="610"/>
                  </a:cubicBezTo>
                  <a:cubicBezTo>
                    <a:pt x="103" y="610"/>
                    <a:pt x="127" y="618"/>
                    <a:pt x="159" y="634"/>
                  </a:cubicBezTo>
                  <a:cubicBezTo>
                    <a:pt x="1520" y="1331"/>
                    <a:pt x="2534" y="2819"/>
                    <a:pt x="2661" y="4339"/>
                  </a:cubicBezTo>
                  <a:cubicBezTo>
                    <a:pt x="2914" y="4022"/>
                    <a:pt x="3167" y="3706"/>
                    <a:pt x="3421" y="3452"/>
                  </a:cubicBezTo>
                  <a:cubicBezTo>
                    <a:pt x="2819" y="2059"/>
                    <a:pt x="1996" y="982"/>
                    <a:pt x="602" y="285"/>
                  </a:cubicBezTo>
                  <a:cubicBezTo>
                    <a:pt x="475" y="222"/>
                    <a:pt x="507" y="127"/>
                    <a:pt x="570" y="64"/>
                  </a:cubicBezTo>
                  <a:lnTo>
                    <a:pt x="539" y="0"/>
                  </a:lnTo>
                  <a:close/>
                </a:path>
              </a:pathLst>
            </a:custGeom>
            <a:solidFill>
              <a:schemeClr val="accent5"/>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66" name="Google Shape;1523;p51">
              <a:extLst>
                <a:ext uri="{FF2B5EF4-FFF2-40B4-BE49-F238E27FC236}">
                  <a16:creationId xmlns:a16="http://schemas.microsoft.com/office/drawing/2014/main" id="{82B97925-FE61-4985-9874-AC54FCB2C4B8}"/>
                </a:ext>
              </a:extLst>
            </p:cNvPr>
            <p:cNvSpPr/>
            <p:nvPr/>
          </p:nvSpPr>
          <p:spPr>
            <a:xfrm>
              <a:off x="1448993" y="4163254"/>
              <a:ext cx="180074" cy="245720"/>
            </a:xfrm>
            <a:custGeom>
              <a:avLst/>
              <a:gdLst/>
              <a:ahLst/>
              <a:cxnLst/>
              <a:rect l="l" t="t" r="r" b="b"/>
              <a:pathLst>
                <a:path w="5733" h="7823" extrusionOk="0">
                  <a:moveTo>
                    <a:pt x="3168" y="0"/>
                  </a:moveTo>
                  <a:lnTo>
                    <a:pt x="3168" y="0"/>
                  </a:lnTo>
                  <a:cubicBezTo>
                    <a:pt x="2091" y="1330"/>
                    <a:pt x="1046" y="2629"/>
                    <a:pt x="1" y="3927"/>
                  </a:cubicBezTo>
                  <a:lnTo>
                    <a:pt x="96" y="3927"/>
                  </a:lnTo>
                  <a:cubicBezTo>
                    <a:pt x="1394" y="4814"/>
                    <a:pt x="2218" y="6239"/>
                    <a:pt x="2376" y="7822"/>
                  </a:cubicBezTo>
                  <a:cubicBezTo>
                    <a:pt x="3484" y="6461"/>
                    <a:pt x="4624" y="5131"/>
                    <a:pt x="5733" y="3769"/>
                  </a:cubicBezTo>
                  <a:cubicBezTo>
                    <a:pt x="5353" y="2217"/>
                    <a:pt x="4561" y="1077"/>
                    <a:pt x="3199" y="158"/>
                  </a:cubicBezTo>
                  <a:cubicBezTo>
                    <a:pt x="3136" y="127"/>
                    <a:pt x="3136" y="63"/>
                    <a:pt x="3168" y="0"/>
                  </a:cubicBezTo>
                  <a:close/>
                </a:path>
              </a:pathLst>
            </a:custGeom>
            <a:solidFill>
              <a:schemeClr val="accent5"/>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67" name="Google Shape;1524;p51">
              <a:extLst>
                <a:ext uri="{FF2B5EF4-FFF2-40B4-BE49-F238E27FC236}">
                  <a16:creationId xmlns:a16="http://schemas.microsoft.com/office/drawing/2014/main" id="{F3303C29-DE70-42A8-BFEF-54D927B0843D}"/>
                </a:ext>
              </a:extLst>
            </p:cNvPr>
            <p:cNvSpPr/>
            <p:nvPr/>
          </p:nvSpPr>
          <p:spPr>
            <a:xfrm>
              <a:off x="1429111" y="4291564"/>
              <a:ext cx="90555" cy="147250"/>
            </a:xfrm>
            <a:custGeom>
              <a:avLst/>
              <a:gdLst/>
              <a:ahLst/>
              <a:cxnLst/>
              <a:rect l="l" t="t" r="r" b="b"/>
              <a:pathLst>
                <a:path w="2883" h="4688" extrusionOk="0">
                  <a:moveTo>
                    <a:pt x="507" y="0"/>
                  </a:moveTo>
                  <a:cubicBezTo>
                    <a:pt x="349" y="254"/>
                    <a:pt x="159" y="444"/>
                    <a:pt x="0" y="665"/>
                  </a:cubicBezTo>
                  <a:cubicBezTo>
                    <a:pt x="1362" y="1552"/>
                    <a:pt x="2217" y="3104"/>
                    <a:pt x="2249" y="4687"/>
                  </a:cubicBezTo>
                  <a:cubicBezTo>
                    <a:pt x="2471" y="4434"/>
                    <a:pt x="2661" y="4149"/>
                    <a:pt x="2882" y="3927"/>
                  </a:cubicBezTo>
                  <a:cubicBezTo>
                    <a:pt x="2661" y="2344"/>
                    <a:pt x="1869" y="1077"/>
                    <a:pt x="602" y="95"/>
                  </a:cubicBezTo>
                  <a:cubicBezTo>
                    <a:pt x="507" y="32"/>
                    <a:pt x="507" y="0"/>
                    <a:pt x="507" y="0"/>
                  </a:cubicBezTo>
                  <a:close/>
                </a:path>
              </a:pathLst>
            </a:custGeom>
            <a:solidFill>
              <a:schemeClr val="accent5"/>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68" name="Google Shape;1525;p51">
              <a:extLst>
                <a:ext uri="{FF2B5EF4-FFF2-40B4-BE49-F238E27FC236}">
                  <a16:creationId xmlns:a16="http://schemas.microsoft.com/office/drawing/2014/main" id="{E52C2CD4-D8FA-4A3C-B836-3D8911F169FA}"/>
                </a:ext>
              </a:extLst>
            </p:cNvPr>
            <p:cNvSpPr/>
            <p:nvPr/>
          </p:nvSpPr>
          <p:spPr>
            <a:xfrm>
              <a:off x="1384351" y="4318420"/>
              <a:ext cx="109432" cy="219870"/>
            </a:xfrm>
            <a:custGeom>
              <a:avLst/>
              <a:gdLst/>
              <a:ahLst/>
              <a:cxnLst/>
              <a:rect l="l" t="t" r="r" b="b"/>
              <a:pathLst>
                <a:path w="3484" h="7000" extrusionOk="0">
                  <a:moveTo>
                    <a:pt x="1235" y="0"/>
                  </a:moveTo>
                  <a:cubicBezTo>
                    <a:pt x="919" y="444"/>
                    <a:pt x="507" y="919"/>
                    <a:pt x="159" y="1457"/>
                  </a:cubicBezTo>
                  <a:cubicBezTo>
                    <a:pt x="159" y="1521"/>
                    <a:pt x="64" y="1552"/>
                    <a:pt x="0" y="1552"/>
                  </a:cubicBezTo>
                  <a:cubicBezTo>
                    <a:pt x="982" y="3041"/>
                    <a:pt x="1900" y="5289"/>
                    <a:pt x="1045" y="6999"/>
                  </a:cubicBezTo>
                  <a:cubicBezTo>
                    <a:pt x="1869" y="5986"/>
                    <a:pt x="2661" y="5004"/>
                    <a:pt x="3484" y="4022"/>
                  </a:cubicBezTo>
                  <a:cubicBezTo>
                    <a:pt x="3262" y="2344"/>
                    <a:pt x="2534" y="1046"/>
                    <a:pt x="1235" y="0"/>
                  </a:cubicBezTo>
                  <a:close/>
                </a:path>
              </a:pathLst>
            </a:custGeom>
            <a:solidFill>
              <a:schemeClr val="accent5"/>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69" name="Google Shape;1526;p51">
              <a:extLst>
                <a:ext uri="{FF2B5EF4-FFF2-40B4-BE49-F238E27FC236}">
                  <a16:creationId xmlns:a16="http://schemas.microsoft.com/office/drawing/2014/main" id="{6EF09B1B-BF21-4FA8-BB55-BC87BEEF98BE}"/>
                </a:ext>
              </a:extLst>
            </p:cNvPr>
            <p:cNvSpPr/>
            <p:nvPr/>
          </p:nvSpPr>
          <p:spPr>
            <a:xfrm>
              <a:off x="741766" y="4205030"/>
              <a:ext cx="695323" cy="339228"/>
            </a:xfrm>
            <a:custGeom>
              <a:avLst/>
              <a:gdLst/>
              <a:ahLst/>
              <a:cxnLst/>
              <a:rect l="l" t="t" r="r" b="b"/>
              <a:pathLst>
                <a:path w="22137" h="10800" extrusionOk="0">
                  <a:moveTo>
                    <a:pt x="127" y="0"/>
                  </a:moveTo>
                  <a:cubicBezTo>
                    <a:pt x="32" y="190"/>
                    <a:pt x="0" y="475"/>
                    <a:pt x="63" y="665"/>
                  </a:cubicBezTo>
                  <a:lnTo>
                    <a:pt x="63" y="792"/>
                  </a:lnTo>
                  <a:lnTo>
                    <a:pt x="127" y="792"/>
                  </a:lnTo>
                  <a:cubicBezTo>
                    <a:pt x="6239" y="2565"/>
                    <a:pt x="12478" y="3991"/>
                    <a:pt x="18590" y="5701"/>
                  </a:cubicBezTo>
                  <a:cubicBezTo>
                    <a:pt x="18590" y="5701"/>
                    <a:pt x="18590" y="5637"/>
                    <a:pt x="18653" y="5637"/>
                  </a:cubicBezTo>
                  <a:cubicBezTo>
                    <a:pt x="18685" y="5621"/>
                    <a:pt x="18709" y="5614"/>
                    <a:pt x="18736" y="5614"/>
                  </a:cubicBezTo>
                  <a:cubicBezTo>
                    <a:pt x="18764" y="5614"/>
                    <a:pt x="18796" y="5621"/>
                    <a:pt x="18843" y="5637"/>
                  </a:cubicBezTo>
                  <a:lnTo>
                    <a:pt x="19002" y="5637"/>
                  </a:lnTo>
                  <a:cubicBezTo>
                    <a:pt x="19033" y="5637"/>
                    <a:pt x="19065" y="5701"/>
                    <a:pt x="19033" y="5732"/>
                  </a:cubicBezTo>
                  <a:cubicBezTo>
                    <a:pt x="19192" y="5764"/>
                    <a:pt x="19350" y="5764"/>
                    <a:pt x="19508" y="5796"/>
                  </a:cubicBezTo>
                  <a:cubicBezTo>
                    <a:pt x="19508" y="5716"/>
                    <a:pt x="19583" y="5649"/>
                    <a:pt x="19662" y="5649"/>
                  </a:cubicBezTo>
                  <a:cubicBezTo>
                    <a:pt x="19709" y="5649"/>
                    <a:pt x="19758" y="5673"/>
                    <a:pt x="19793" y="5732"/>
                  </a:cubicBezTo>
                  <a:cubicBezTo>
                    <a:pt x="20490" y="6904"/>
                    <a:pt x="20490" y="8488"/>
                    <a:pt x="19857" y="9723"/>
                  </a:cubicBezTo>
                  <a:cubicBezTo>
                    <a:pt x="19845" y="9758"/>
                    <a:pt x="19816" y="9771"/>
                    <a:pt x="19784" y="9771"/>
                  </a:cubicBezTo>
                  <a:cubicBezTo>
                    <a:pt x="19730" y="9771"/>
                    <a:pt x="19667" y="9731"/>
                    <a:pt x="19667" y="9691"/>
                  </a:cubicBezTo>
                  <a:cubicBezTo>
                    <a:pt x="19635" y="9723"/>
                    <a:pt x="19603" y="9723"/>
                    <a:pt x="19540" y="9723"/>
                  </a:cubicBezTo>
                  <a:cubicBezTo>
                    <a:pt x="13111" y="8076"/>
                    <a:pt x="6651" y="6334"/>
                    <a:pt x="158" y="4814"/>
                  </a:cubicBezTo>
                  <a:lnTo>
                    <a:pt x="158" y="4846"/>
                  </a:lnTo>
                  <a:lnTo>
                    <a:pt x="285" y="5226"/>
                  </a:lnTo>
                  <a:cubicBezTo>
                    <a:pt x="3705" y="6176"/>
                    <a:pt x="7126" y="7189"/>
                    <a:pt x="10514" y="8107"/>
                  </a:cubicBezTo>
                  <a:cubicBezTo>
                    <a:pt x="13966" y="9026"/>
                    <a:pt x="17450" y="9754"/>
                    <a:pt x="20870" y="10768"/>
                  </a:cubicBezTo>
                  <a:cubicBezTo>
                    <a:pt x="20902" y="10768"/>
                    <a:pt x="20902" y="10799"/>
                    <a:pt x="20933" y="10799"/>
                  </a:cubicBezTo>
                  <a:lnTo>
                    <a:pt x="20933" y="10768"/>
                  </a:lnTo>
                  <a:cubicBezTo>
                    <a:pt x="22137" y="8773"/>
                    <a:pt x="20648" y="7126"/>
                    <a:pt x="20237" y="5162"/>
                  </a:cubicBezTo>
                  <a:cubicBezTo>
                    <a:pt x="16816" y="4592"/>
                    <a:pt x="13428" y="3801"/>
                    <a:pt x="10103" y="2914"/>
                  </a:cubicBezTo>
                  <a:cubicBezTo>
                    <a:pt x="6809" y="1995"/>
                    <a:pt x="3357" y="1172"/>
                    <a:pt x="127" y="0"/>
                  </a:cubicBezTo>
                  <a:close/>
                </a:path>
              </a:pathLst>
            </a:custGeom>
            <a:solidFill>
              <a:schemeClr val="accent5"/>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70" name="Google Shape;1527;p51">
              <a:extLst>
                <a:ext uri="{FF2B5EF4-FFF2-40B4-BE49-F238E27FC236}">
                  <a16:creationId xmlns:a16="http://schemas.microsoft.com/office/drawing/2014/main" id="{BFE91AE9-93AF-4208-B595-C000ADFF6D47}"/>
                </a:ext>
              </a:extLst>
            </p:cNvPr>
            <p:cNvSpPr/>
            <p:nvPr/>
          </p:nvSpPr>
          <p:spPr>
            <a:xfrm>
              <a:off x="743745" y="3997127"/>
              <a:ext cx="925119" cy="358137"/>
            </a:xfrm>
            <a:custGeom>
              <a:avLst/>
              <a:gdLst/>
              <a:ahLst/>
              <a:cxnLst/>
              <a:rect l="l" t="t" r="r" b="b"/>
              <a:pathLst>
                <a:path w="29453" h="11402" extrusionOk="0">
                  <a:moveTo>
                    <a:pt x="21269" y="7964"/>
                  </a:moveTo>
                  <a:cubicBezTo>
                    <a:pt x="21334" y="7964"/>
                    <a:pt x="21371" y="8056"/>
                    <a:pt x="21345" y="8108"/>
                  </a:cubicBezTo>
                  <a:cubicBezTo>
                    <a:pt x="20902" y="8709"/>
                    <a:pt x="20395" y="9343"/>
                    <a:pt x="19857" y="9849"/>
                  </a:cubicBezTo>
                  <a:cubicBezTo>
                    <a:pt x="19828" y="9861"/>
                    <a:pt x="19799" y="9866"/>
                    <a:pt x="19771" y="9866"/>
                  </a:cubicBezTo>
                  <a:cubicBezTo>
                    <a:pt x="19649" y="9866"/>
                    <a:pt x="19558" y="9763"/>
                    <a:pt x="19635" y="9659"/>
                  </a:cubicBezTo>
                  <a:cubicBezTo>
                    <a:pt x="20174" y="9089"/>
                    <a:pt x="20712" y="8551"/>
                    <a:pt x="21219" y="7981"/>
                  </a:cubicBezTo>
                  <a:cubicBezTo>
                    <a:pt x="21237" y="7969"/>
                    <a:pt x="21254" y="7964"/>
                    <a:pt x="21269" y="7964"/>
                  </a:cubicBezTo>
                  <a:close/>
                  <a:moveTo>
                    <a:pt x="29453" y="0"/>
                  </a:moveTo>
                  <a:lnTo>
                    <a:pt x="29453" y="0"/>
                  </a:lnTo>
                  <a:cubicBezTo>
                    <a:pt x="29421" y="32"/>
                    <a:pt x="29389" y="32"/>
                    <a:pt x="29358" y="64"/>
                  </a:cubicBezTo>
                  <a:cubicBezTo>
                    <a:pt x="25652" y="2407"/>
                    <a:pt x="21915" y="4656"/>
                    <a:pt x="18147" y="6873"/>
                  </a:cubicBezTo>
                  <a:cubicBezTo>
                    <a:pt x="18110" y="6900"/>
                    <a:pt x="18073" y="6912"/>
                    <a:pt x="18038" y="6912"/>
                  </a:cubicBezTo>
                  <a:cubicBezTo>
                    <a:pt x="17954" y="6912"/>
                    <a:pt x="17884" y="6845"/>
                    <a:pt x="17862" y="6778"/>
                  </a:cubicBezTo>
                  <a:cubicBezTo>
                    <a:pt x="17590" y="6934"/>
                    <a:pt x="17304" y="6995"/>
                    <a:pt x="17012" y="6995"/>
                  </a:cubicBezTo>
                  <a:cubicBezTo>
                    <a:pt x="16418" y="6995"/>
                    <a:pt x="15796" y="6747"/>
                    <a:pt x="15202" y="6556"/>
                  </a:cubicBezTo>
                  <a:cubicBezTo>
                    <a:pt x="13681" y="6081"/>
                    <a:pt x="12098" y="5511"/>
                    <a:pt x="10578" y="4877"/>
                  </a:cubicBezTo>
                  <a:cubicBezTo>
                    <a:pt x="8393" y="3959"/>
                    <a:pt x="6334" y="2977"/>
                    <a:pt x="4244" y="1932"/>
                  </a:cubicBezTo>
                  <a:cubicBezTo>
                    <a:pt x="2851" y="3357"/>
                    <a:pt x="1394" y="4719"/>
                    <a:pt x="0" y="6144"/>
                  </a:cubicBezTo>
                  <a:cubicBezTo>
                    <a:pt x="3421" y="6999"/>
                    <a:pt x="6746" y="8139"/>
                    <a:pt x="10135" y="9026"/>
                  </a:cubicBezTo>
                  <a:cubicBezTo>
                    <a:pt x="13460" y="9881"/>
                    <a:pt x="16848" y="10610"/>
                    <a:pt x="20174" y="11401"/>
                  </a:cubicBezTo>
                  <a:cubicBezTo>
                    <a:pt x="23119" y="7474"/>
                    <a:pt x="26127" y="3547"/>
                    <a:pt x="29453" y="0"/>
                  </a:cubicBezTo>
                  <a:close/>
                </a:path>
              </a:pathLst>
            </a:custGeom>
            <a:solidFill>
              <a:schemeClr val="accent5"/>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71" name="Google Shape;1528;p51">
              <a:extLst>
                <a:ext uri="{FF2B5EF4-FFF2-40B4-BE49-F238E27FC236}">
                  <a16:creationId xmlns:a16="http://schemas.microsoft.com/office/drawing/2014/main" id="{DCCBB276-8956-44CD-B421-FDDD1FDD3D4B}"/>
                </a:ext>
              </a:extLst>
            </p:cNvPr>
            <p:cNvSpPr/>
            <p:nvPr/>
          </p:nvSpPr>
          <p:spPr>
            <a:xfrm>
              <a:off x="733788" y="3316095"/>
              <a:ext cx="1301128" cy="1234162"/>
            </a:xfrm>
            <a:custGeom>
              <a:avLst/>
              <a:gdLst/>
              <a:ahLst/>
              <a:cxnLst/>
              <a:rect l="l" t="t" r="r" b="b"/>
              <a:pathLst>
                <a:path w="41424" h="39292" extrusionOk="0">
                  <a:moveTo>
                    <a:pt x="37117" y="7463"/>
                  </a:moveTo>
                  <a:lnTo>
                    <a:pt x="37117" y="7463"/>
                  </a:lnTo>
                  <a:cubicBezTo>
                    <a:pt x="37339" y="7495"/>
                    <a:pt x="37624" y="7526"/>
                    <a:pt x="37845" y="7621"/>
                  </a:cubicBezTo>
                  <a:cubicBezTo>
                    <a:pt x="38225" y="7685"/>
                    <a:pt x="38542" y="7906"/>
                    <a:pt x="38890" y="7938"/>
                  </a:cubicBezTo>
                  <a:lnTo>
                    <a:pt x="38890" y="7970"/>
                  </a:lnTo>
                  <a:lnTo>
                    <a:pt x="38890" y="8001"/>
                  </a:lnTo>
                  <a:cubicBezTo>
                    <a:pt x="38384" y="8382"/>
                    <a:pt x="37909" y="8730"/>
                    <a:pt x="37434" y="9142"/>
                  </a:cubicBezTo>
                  <a:cubicBezTo>
                    <a:pt x="37434" y="8572"/>
                    <a:pt x="37307" y="8065"/>
                    <a:pt x="37149" y="7590"/>
                  </a:cubicBezTo>
                  <a:cubicBezTo>
                    <a:pt x="37149" y="7526"/>
                    <a:pt x="37117" y="7495"/>
                    <a:pt x="37117" y="7463"/>
                  </a:cubicBezTo>
                  <a:close/>
                  <a:moveTo>
                    <a:pt x="18622" y="433"/>
                  </a:moveTo>
                  <a:cubicBezTo>
                    <a:pt x="22422" y="1636"/>
                    <a:pt x="26318" y="2523"/>
                    <a:pt x="30086" y="3948"/>
                  </a:cubicBezTo>
                  <a:cubicBezTo>
                    <a:pt x="31733" y="4550"/>
                    <a:pt x="33823" y="5056"/>
                    <a:pt x="35280" y="6133"/>
                  </a:cubicBezTo>
                  <a:cubicBezTo>
                    <a:pt x="31321" y="8096"/>
                    <a:pt x="27489" y="10503"/>
                    <a:pt x="23848" y="13037"/>
                  </a:cubicBezTo>
                  <a:cubicBezTo>
                    <a:pt x="17704" y="11580"/>
                    <a:pt x="11845" y="8920"/>
                    <a:pt x="5986" y="6766"/>
                  </a:cubicBezTo>
                  <a:cubicBezTo>
                    <a:pt x="7823" y="5975"/>
                    <a:pt x="9565" y="4930"/>
                    <a:pt x="11338" y="4075"/>
                  </a:cubicBezTo>
                  <a:cubicBezTo>
                    <a:pt x="13745" y="2871"/>
                    <a:pt x="16184" y="1636"/>
                    <a:pt x="18622" y="433"/>
                  </a:cubicBezTo>
                  <a:close/>
                  <a:moveTo>
                    <a:pt x="5543" y="6893"/>
                  </a:moveTo>
                  <a:cubicBezTo>
                    <a:pt x="5606" y="6956"/>
                    <a:pt x="5606" y="6988"/>
                    <a:pt x="5638" y="6988"/>
                  </a:cubicBezTo>
                  <a:cubicBezTo>
                    <a:pt x="8646" y="8128"/>
                    <a:pt x="11687" y="9237"/>
                    <a:pt x="14727" y="10377"/>
                  </a:cubicBezTo>
                  <a:cubicBezTo>
                    <a:pt x="17672" y="11453"/>
                    <a:pt x="20649" y="12752"/>
                    <a:pt x="23753" y="13227"/>
                  </a:cubicBezTo>
                  <a:lnTo>
                    <a:pt x="23816" y="13227"/>
                  </a:lnTo>
                  <a:cubicBezTo>
                    <a:pt x="23839" y="13273"/>
                    <a:pt x="23862" y="13303"/>
                    <a:pt x="23910" y="13303"/>
                  </a:cubicBezTo>
                  <a:cubicBezTo>
                    <a:pt x="23928" y="13303"/>
                    <a:pt x="23949" y="13299"/>
                    <a:pt x="23974" y="13290"/>
                  </a:cubicBezTo>
                  <a:lnTo>
                    <a:pt x="23974" y="13290"/>
                  </a:lnTo>
                  <a:cubicBezTo>
                    <a:pt x="23911" y="13512"/>
                    <a:pt x="23911" y="13765"/>
                    <a:pt x="23879" y="13987"/>
                  </a:cubicBezTo>
                  <a:cubicBezTo>
                    <a:pt x="23879" y="14050"/>
                    <a:pt x="23848" y="14050"/>
                    <a:pt x="23848" y="14050"/>
                  </a:cubicBezTo>
                  <a:cubicBezTo>
                    <a:pt x="23816" y="14082"/>
                    <a:pt x="23753" y="14082"/>
                    <a:pt x="23753" y="14114"/>
                  </a:cubicBezTo>
                  <a:cubicBezTo>
                    <a:pt x="20839" y="12847"/>
                    <a:pt x="17735" y="11833"/>
                    <a:pt x="14695" y="10757"/>
                  </a:cubicBezTo>
                  <a:cubicBezTo>
                    <a:pt x="11370" y="9585"/>
                    <a:pt x="8076" y="8255"/>
                    <a:pt x="4719" y="7210"/>
                  </a:cubicBezTo>
                  <a:cubicBezTo>
                    <a:pt x="5004" y="7146"/>
                    <a:pt x="5289" y="7020"/>
                    <a:pt x="5543" y="6893"/>
                  </a:cubicBezTo>
                  <a:close/>
                  <a:moveTo>
                    <a:pt x="39017" y="8160"/>
                  </a:moveTo>
                  <a:cubicBezTo>
                    <a:pt x="40379" y="10060"/>
                    <a:pt x="40917" y="12023"/>
                    <a:pt x="40442" y="14335"/>
                  </a:cubicBezTo>
                  <a:lnTo>
                    <a:pt x="40442" y="14430"/>
                  </a:lnTo>
                  <a:cubicBezTo>
                    <a:pt x="39809" y="14779"/>
                    <a:pt x="39175" y="15127"/>
                    <a:pt x="38574" y="15539"/>
                  </a:cubicBezTo>
                  <a:cubicBezTo>
                    <a:pt x="39334" y="13544"/>
                    <a:pt x="39714" y="10630"/>
                    <a:pt x="37497" y="9395"/>
                  </a:cubicBezTo>
                  <a:cubicBezTo>
                    <a:pt x="38004" y="9015"/>
                    <a:pt x="38542" y="8603"/>
                    <a:pt x="39017" y="8160"/>
                  </a:cubicBezTo>
                  <a:close/>
                  <a:moveTo>
                    <a:pt x="37402" y="9712"/>
                  </a:moveTo>
                  <a:cubicBezTo>
                    <a:pt x="39492" y="11042"/>
                    <a:pt x="38859" y="13512"/>
                    <a:pt x="38447" y="15539"/>
                  </a:cubicBezTo>
                  <a:cubicBezTo>
                    <a:pt x="38447" y="15570"/>
                    <a:pt x="38447" y="15634"/>
                    <a:pt x="38479" y="15634"/>
                  </a:cubicBezTo>
                  <a:cubicBezTo>
                    <a:pt x="38289" y="15729"/>
                    <a:pt x="38130" y="15855"/>
                    <a:pt x="37940" y="15982"/>
                  </a:cubicBezTo>
                  <a:cubicBezTo>
                    <a:pt x="38542" y="14399"/>
                    <a:pt x="38289" y="12530"/>
                    <a:pt x="37244" y="11137"/>
                  </a:cubicBezTo>
                  <a:cubicBezTo>
                    <a:pt x="37212" y="11137"/>
                    <a:pt x="37180" y="11105"/>
                    <a:pt x="37149" y="11105"/>
                  </a:cubicBezTo>
                  <a:cubicBezTo>
                    <a:pt x="37307" y="10662"/>
                    <a:pt x="37370" y="10187"/>
                    <a:pt x="37402" y="9712"/>
                  </a:cubicBezTo>
                  <a:close/>
                  <a:moveTo>
                    <a:pt x="35470" y="7431"/>
                  </a:moveTo>
                  <a:cubicBezTo>
                    <a:pt x="35565" y="7970"/>
                    <a:pt x="35628" y="8508"/>
                    <a:pt x="35660" y="9015"/>
                  </a:cubicBezTo>
                  <a:cubicBezTo>
                    <a:pt x="35755" y="9933"/>
                    <a:pt x="35755" y="10820"/>
                    <a:pt x="35755" y="11770"/>
                  </a:cubicBezTo>
                  <a:cubicBezTo>
                    <a:pt x="35755" y="11833"/>
                    <a:pt x="35787" y="11865"/>
                    <a:pt x="35818" y="11897"/>
                  </a:cubicBezTo>
                  <a:cubicBezTo>
                    <a:pt x="31923" y="14145"/>
                    <a:pt x="28123" y="16584"/>
                    <a:pt x="24228" y="18801"/>
                  </a:cubicBezTo>
                  <a:cubicBezTo>
                    <a:pt x="24354" y="18262"/>
                    <a:pt x="24449" y="17756"/>
                    <a:pt x="24481" y="17249"/>
                  </a:cubicBezTo>
                  <a:lnTo>
                    <a:pt x="24544" y="17249"/>
                  </a:lnTo>
                  <a:cubicBezTo>
                    <a:pt x="24544" y="17249"/>
                    <a:pt x="24608" y="17217"/>
                    <a:pt x="24544" y="17217"/>
                  </a:cubicBezTo>
                  <a:cubicBezTo>
                    <a:pt x="24513" y="17154"/>
                    <a:pt x="24513" y="17154"/>
                    <a:pt x="24481" y="17154"/>
                  </a:cubicBezTo>
                  <a:cubicBezTo>
                    <a:pt x="24513" y="16742"/>
                    <a:pt x="24513" y="16330"/>
                    <a:pt x="24481" y="15887"/>
                  </a:cubicBezTo>
                  <a:cubicBezTo>
                    <a:pt x="24449" y="15412"/>
                    <a:pt x="24386" y="14937"/>
                    <a:pt x="24323" y="14462"/>
                  </a:cubicBezTo>
                  <a:cubicBezTo>
                    <a:pt x="24323" y="14385"/>
                    <a:pt x="24288" y="14343"/>
                    <a:pt x="24253" y="14343"/>
                  </a:cubicBezTo>
                  <a:cubicBezTo>
                    <a:pt x="24231" y="14343"/>
                    <a:pt x="24208" y="14361"/>
                    <a:pt x="24196" y="14399"/>
                  </a:cubicBezTo>
                  <a:lnTo>
                    <a:pt x="24196" y="14367"/>
                  </a:lnTo>
                  <a:cubicBezTo>
                    <a:pt x="24671" y="14114"/>
                    <a:pt x="25178" y="13892"/>
                    <a:pt x="25684" y="13607"/>
                  </a:cubicBezTo>
                  <a:cubicBezTo>
                    <a:pt x="29105" y="11865"/>
                    <a:pt x="32493" y="9775"/>
                    <a:pt x="35470" y="7431"/>
                  </a:cubicBezTo>
                  <a:close/>
                  <a:moveTo>
                    <a:pt x="4814" y="7716"/>
                  </a:moveTo>
                  <a:cubicBezTo>
                    <a:pt x="7886" y="8920"/>
                    <a:pt x="11085" y="9965"/>
                    <a:pt x="14220" y="11073"/>
                  </a:cubicBezTo>
                  <a:cubicBezTo>
                    <a:pt x="17419" y="12213"/>
                    <a:pt x="20649" y="13480"/>
                    <a:pt x="23911" y="14399"/>
                  </a:cubicBezTo>
                  <a:cubicBezTo>
                    <a:pt x="23879" y="14430"/>
                    <a:pt x="23879" y="14494"/>
                    <a:pt x="23879" y="14557"/>
                  </a:cubicBezTo>
                  <a:cubicBezTo>
                    <a:pt x="24006" y="15380"/>
                    <a:pt x="24038" y="16204"/>
                    <a:pt x="24006" y="17059"/>
                  </a:cubicBezTo>
                  <a:cubicBezTo>
                    <a:pt x="19477" y="15665"/>
                    <a:pt x="15012" y="14304"/>
                    <a:pt x="10673" y="12372"/>
                  </a:cubicBezTo>
                  <a:cubicBezTo>
                    <a:pt x="10665" y="12369"/>
                    <a:pt x="10656" y="12368"/>
                    <a:pt x="10647" y="12368"/>
                  </a:cubicBezTo>
                  <a:cubicBezTo>
                    <a:pt x="10557" y="12368"/>
                    <a:pt x="10463" y="12501"/>
                    <a:pt x="10578" y="12530"/>
                  </a:cubicBezTo>
                  <a:cubicBezTo>
                    <a:pt x="13555" y="13829"/>
                    <a:pt x="16595" y="15064"/>
                    <a:pt x="19731" y="16014"/>
                  </a:cubicBezTo>
                  <a:cubicBezTo>
                    <a:pt x="21156" y="16457"/>
                    <a:pt x="22581" y="16805"/>
                    <a:pt x="24038" y="17122"/>
                  </a:cubicBezTo>
                  <a:cubicBezTo>
                    <a:pt x="24038" y="17692"/>
                    <a:pt x="23974" y="18262"/>
                    <a:pt x="23879" y="18832"/>
                  </a:cubicBezTo>
                  <a:cubicBezTo>
                    <a:pt x="23879" y="18769"/>
                    <a:pt x="23848" y="18769"/>
                    <a:pt x="23848" y="18769"/>
                  </a:cubicBezTo>
                  <a:cubicBezTo>
                    <a:pt x="20522" y="18072"/>
                    <a:pt x="17324" y="17280"/>
                    <a:pt x="14093" y="16077"/>
                  </a:cubicBezTo>
                  <a:cubicBezTo>
                    <a:pt x="11465" y="15095"/>
                    <a:pt x="8836" y="13955"/>
                    <a:pt x="6271" y="12752"/>
                  </a:cubicBezTo>
                  <a:cubicBezTo>
                    <a:pt x="5669" y="12498"/>
                    <a:pt x="5131" y="12245"/>
                    <a:pt x="4498" y="11928"/>
                  </a:cubicBezTo>
                  <a:cubicBezTo>
                    <a:pt x="5448" y="10757"/>
                    <a:pt x="5479" y="9047"/>
                    <a:pt x="4814" y="7716"/>
                  </a:cubicBezTo>
                  <a:close/>
                  <a:moveTo>
                    <a:pt x="37054" y="11422"/>
                  </a:moveTo>
                  <a:cubicBezTo>
                    <a:pt x="37972" y="12878"/>
                    <a:pt x="38225" y="14462"/>
                    <a:pt x="37687" y="16140"/>
                  </a:cubicBezTo>
                  <a:cubicBezTo>
                    <a:pt x="36483" y="16900"/>
                    <a:pt x="35280" y="17724"/>
                    <a:pt x="34045" y="18516"/>
                  </a:cubicBezTo>
                  <a:lnTo>
                    <a:pt x="33348" y="18991"/>
                  </a:lnTo>
                  <a:cubicBezTo>
                    <a:pt x="33570" y="17724"/>
                    <a:pt x="33190" y="16457"/>
                    <a:pt x="32272" y="15507"/>
                  </a:cubicBezTo>
                  <a:cubicBezTo>
                    <a:pt x="32588" y="15254"/>
                    <a:pt x="32905" y="15064"/>
                    <a:pt x="33190" y="14905"/>
                  </a:cubicBezTo>
                  <a:cubicBezTo>
                    <a:pt x="33728" y="16014"/>
                    <a:pt x="33982" y="17090"/>
                    <a:pt x="33823" y="18357"/>
                  </a:cubicBezTo>
                  <a:cubicBezTo>
                    <a:pt x="33823" y="18402"/>
                    <a:pt x="33855" y="18447"/>
                    <a:pt x="33896" y="18447"/>
                  </a:cubicBezTo>
                  <a:cubicBezTo>
                    <a:pt x="33913" y="18447"/>
                    <a:pt x="33931" y="18439"/>
                    <a:pt x="33950" y="18421"/>
                  </a:cubicBezTo>
                  <a:cubicBezTo>
                    <a:pt x="33982" y="18421"/>
                    <a:pt x="33982" y="18421"/>
                    <a:pt x="33982" y="18389"/>
                  </a:cubicBezTo>
                  <a:cubicBezTo>
                    <a:pt x="34330" y="17154"/>
                    <a:pt x="34172" y="15792"/>
                    <a:pt x="33412" y="14747"/>
                  </a:cubicBezTo>
                  <a:cubicBezTo>
                    <a:pt x="34362" y="14114"/>
                    <a:pt x="35375" y="13480"/>
                    <a:pt x="36325" y="12847"/>
                  </a:cubicBezTo>
                  <a:cubicBezTo>
                    <a:pt x="36388" y="12847"/>
                    <a:pt x="36483" y="12847"/>
                    <a:pt x="36515" y="12783"/>
                  </a:cubicBezTo>
                  <a:cubicBezTo>
                    <a:pt x="36705" y="12372"/>
                    <a:pt x="36895" y="11897"/>
                    <a:pt x="37054" y="11422"/>
                  </a:cubicBezTo>
                  <a:close/>
                  <a:moveTo>
                    <a:pt x="35438" y="6196"/>
                  </a:moveTo>
                  <a:cubicBezTo>
                    <a:pt x="35628" y="6355"/>
                    <a:pt x="35850" y="6545"/>
                    <a:pt x="36008" y="6703"/>
                  </a:cubicBezTo>
                  <a:cubicBezTo>
                    <a:pt x="37624" y="8318"/>
                    <a:pt x="36864" y="10693"/>
                    <a:pt x="36198" y="12593"/>
                  </a:cubicBezTo>
                  <a:lnTo>
                    <a:pt x="36198" y="12657"/>
                  </a:lnTo>
                  <a:cubicBezTo>
                    <a:pt x="33950" y="13924"/>
                    <a:pt x="31733" y="15317"/>
                    <a:pt x="29516" y="16647"/>
                  </a:cubicBezTo>
                  <a:cubicBezTo>
                    <a:pt x="28471" y="17280"/>
                    <a:pt x="27489" y="17882"/>
                    <a:pt x="26444" y="18484"/>
                  </a:cubicBezTo>
                  <a:cubicBezTo>
                    <a:pt x="25969" y="18737"/>
                    <a:pt x="25494" y="18991"/>
                    <a:pt x="25019" y="19276"/>
                  </a:cubicBezTo>
                  <a:cubicBezTo>
                    <a:pt x="24614" y="19488"/>
                    <a:pt x="24291" y="19759"/>
                    <a:pt x="24079" y="19759"/>
                  </a:cubicBezTo>
                  <a:cubicBezTo>
                    <a:pt x="23943" y="19759"/>
                    <a:pt x="23853" y="19648"/>
                    <a:pt x="23816" y="19339"/>
                  </a:cubicBezTo>
                  <a:lnTo>
                    <a:pt x="23816" y="19339"/>
                  </a:lnTo>
                  <a:cubicBezTo>
                    <a:pt x="23832" y="19355"/>
                    <a:pt x="23855" y="19363"/>
                    <a:pt x="23887" y="19363"/>
                  </a:cubicBezTo>
                  <a:cubicBezTo>
                    <a:pt x="23919" y="19363"/>
                    <a:pt x="23958" y="19355"/>
                    <a:pt x="24006" y="19339"/>
                  </a:cubicBezTo>
                  <a:cubicBezTo>
                    <a:pt x="27996" y="17059"/>
                    <a:pt x="32050" y="14715"/>
                    <a:pt x="35882" y="12150"/>
                  </a:cubicBezTo>
                  <a:cubicBezTo>
                    <a:pt x="35945" y="12055"/>
                    <a:pt x="35913" y="11992"/>
                    <a:pt x="35882" y="11928"/>
                  </a:cubicBezTo>
                  <a:cubicBezTo>
                    <a:pt x="35913" y="11897"/>
                    <a:pt x="35945" y="11865"/>
                    <a:pt x="35945" y="11833"/>
                  </a:cubicBezTo>
                  <a:cubicBezTo>
                    <a:pt x="36167" y="10282"/>
                    <a:pt x="36040" y="8698"/>
                    <a:pt x="35723" y="7146"/>
                  </a:cubicBezTo>
                  <a:cubicBezTo>
                    <a:pt x="35723" y="7042"/>
                    <a:pt x="35647" y="6995"/>
                    <a:pt x="35567" y="6995"/>
                  </a:cubicBezTo>
                  <a:cubicBezTo>
                    <a:pt x="35502" y="6995"/>
                    <a:pt x="35435" y="7026"/>
                    <a:pt x="35407" y="7083"/>
                  </a:cubicBezTo>
                  <a:lnTo>
                    <a:pt x="35375" y="7083"/>
                  </a:lnTo>
                  <a:cubicBezTo>
                    <a:pt x="31606" y="9395"/>
                    <a:pt x="27870" y="11643"/>
                    <a:pt x="24069" y="13892"/>
                  </a:cubicBezTo>
                  <a:cubicBezTo>
                    <a:pt x="24164" y="13670"/>
                    <a:pt x="24196" y="13449"/>
                    <a:pt x="24228" y="13227"/>
                  </a:cubicBezTo>
                  <a:cubicBezTo>
                    <a:pt x="24291" y="13195"/>
                    <a:pt x="24228" y="13164"/>
                    <a:pt x="24228" y="13132"/>
                  </a:cubicBezTo>
                  <a:cubicBezTo>
                    <a:pt x="27933" y="10693"/>
                    <a:pt x="31670" y="8445"/>
                    <a:pt x="35438" y="6196"/>
                  </a:cubicBezTo>
                  <a:close/>
                  <a:moveTo>
                    <a:pt x="4213" y="12308"/>
                  </a:moveTo>
                  <a:cubicBezTo>
                    <a:pt x="10293" y="15095"/>
                    <a:pt x="16785" y="18294"/>
                    <a:pt x="23531" y="19022"/>
                  </a:cubicBezTo>
                  <a:cubicBezTo>
                    <a:pt x="23499" y="19022"/>
                    <a:pt x="23499" y="19054"/>
                    <a:pt x="23499" y="19086"/>
                  </a:cubicBezTo>
                  <a:lnTo>
                    <a:pt x="23499" y="20004"/>
                  </a:lnTo>
                  <a:cubicBezTo>
                    <a:pt x="16754" y="18072"/>
                    <a:pt x="10230" y="15792"/>
                    <a:pt x="3928" y="12752"/>
                  </a:cubicBezTo>
                  <a:cubicBezTo>
                    <a:pt x="3928" y="12562"/>
                    <a:pt x="4054" y="12403"/>
                    <a:pt x="4213" y="12308"/>
                  </a:cubicBezTo>
                  <a:close/>
                  <a:moveTo>
                    <a:pt x="4434" y="13449"/>
                  </a:moveTo>
                  <a:cubicBezTo>
                    <a:pt x="9660" y="16014"/>
                    <a:pt x="15202" y="18167"/>
                    <a:pt x="20839" y="19624"/>
                  </a:cubicBezTo>
                  <a:cubicBezTo>
                    <a:pt x="19952" y="20067"/>
                    <a:pt x="19129" y="20542"/>
                    <a:pt x="18274" y="21017"/>
                  </a:cubicBezTo>
                  <a:cubicBezTo>
                    <a:pt x="18210" y="21049"/>
                    <a:pt x="18179" y="21081"/>
                    <a:pt x="18179" y="21112"/>
                  </a:cubicBezTo>
                  <a:cubicBezTo>
                    <a:pt x="13048" y="18516"/>
                    <a:pt x="7380" y="16679"/>
                    <a:pt x="1838" y="15032"/>
                  </a:cubicBezTo>
                  <a:cubicBezTo>
                    <a:pt x="2756" y="14557"/>
                    <a:pt x="3611" y="13987"/>
                    <a:pt x="4434" y="13449"/>
                  </a:cubicBezTo>
                  <a:close/>
                  <a:moveTo>
                    <a:pt x="32081" y="15570"/>
                  </a:moveTo>
                  <a:cubicBezTo>
                    <a:pt x="32081" y="15602"/>
                    <a:pt x="32081" y="15602"/>
                    <a:pt x="32113" y="15665"/>
                  </a:cubicBezTo>
                  <a:cubicBezTo>
                    <a:pt x="32937" y="16520"/>
                    <a:pt x="33317" y="17660"/>
                    <a:pt x="33158" y="18896"/>
                  </a:cubicBezTo>
                  <a:cubicBezTo>
                    <a:pt x="33158" y="18991"/>
                    <a:pt x="33190" y="19022"/>
                    <a:pt x="33222" y="19022"/>
                  </a:cubicBezTo>
                  <a:cubicBezTo>
                    <a:pt x="31986" y="19846"/>
                    <a:pt x="30783" y="20637"/>
                    <a:pt x="29516" y="21429"/>
                  </a:cubicBezTo>
                  <a:cubicBezTo>
                    <a:pt x="25906" y="23709"/>
                    <a:pt x="22296" y="25926"/>
                    <a:pt x="18622" y="28016"/>
                  </a:cubicBezTo>
                  <a:cubicBezTo>
                    <a:pt x="19857" y="25958"/>
                    <a:pt x="19857" y="23266"/>
                    <a:pt x="18559" y="21207"/>
                  </a:cubicBezTo>
                  <a:cubicBezTo>
                    <a:pt x="19477" y="20701"/>
                    <a:pt x="20364" y="20162"/>
                    <a:pt x="21219" y="19656"/>
                  </a:cubicBezTo>
                  <a:cubicBezTo>
                    <a:pt x="22011" y="19846"/>
                    <a:pt x="22771" y="20067"/>
                    <a:pt x="23531" y="20226"/>
                  </a:cubicBezTo>
                  <a:cubicBezTo>
                    <a:pt x="23554" y="20294"/>
                    <a:pt x="23626" y="20346"/>
                    <a:pt x="23712" y="20346"/>
                  </a:cubicBezTo>
                  <a:cubicBezTo>
                    <a:pt x="23745" y="20346"/>
                    <a:pt x="23780" y="20338"/>
                    <a:pt x="23816" y="20321"/>
                  </a:cubicBezTo>
                  <a:cubicBezTo>
                    <a:pt x="26603" y="18864"/>
                    <a:pt x="29390" y="17280"/>
                    <a:pt x="32081" y="15570"/>
                  </a:cubicBezTo>
                  <a:close/>
                  <a:moveTo>
                    <a:pt x="1711" y="15380"/>
                  </a:moveTo>
                  <a:lnTo>
                    <a:pt x="1711" y="15380"/>
                  </a:lnTo>
                  <a:cubicBezTo>
                    <a:pt x="1711" y="15380"/>
                    <a:pt x="1743" y="15412"/>
                    <a:pt x="1806" y="15412"/>
                  </a:cubicBezTo>
                  <a:cubicBezTo>
                    <a:pt x="7411" y="17154"/>
                    <a:pt x="12763" y="19371"/>
                    <a:pt x="18274" y="21366"/>
                  </a:cubicBezTo>
                  <a:lnTo>
                    <a:pt x="18274" y="21397"/>
                  </a:lnTo>
                  <a:cubicBezTo>
                    <a:pt x="19382" y="23709"/>
                    <a:pt x="19382" y="25958"/>
                    <a:pt x="18210" y="28238"/>
                  </a:cubicBezTo>
                  <a:lnTo>
                    <a:pt x="18210" y="28365"/>
                  </a:lnTo>
                  <a:cubicBezTo>
                    <a:pt x="17984" y="28430"/>
                    <a:pt x="17745" y="28459"/>
                    <a:pt x="17497" y="28459"/>
                  </a:cubicBezTo>
                  <a:cubicBezTo>
                    <a:pt x="16188" y="28459"/>
                    <a:pt x="14647" y="27656"/>
                    <a:pt x="13555" y="27256"/>
                  </a:cubicBezTo>
                  <a:cubicBezTo>
                    <a:pt x="12193" y="26749"/>
                    <a:pt x="10863" y="26179"/>
                    <a:pt x="9565" y="25609"/>
                  </a:cubicBezTo>
                  <a:cubicBezTo>
                    <a:pt x="7063" y="24501"/>
                    <a:pt x="4593" y="23234"/>
                    <a:pt x="2154" y="21999"/>
                  </a:cubicBezTo>
                  <a:cubicBezTo>
                    <a:pt x="2107" y="21983"/>
                    <a:pt x="2067" y="21975"/>
                    <a:pt x="2035" y="21975"/>
                  </a:cubicBezTo>
                  <a:cubicBezTo>
                    <a:pt x="2004" y="21975"/>
                    <a:pt x="1980" y="21983"/>
                    <a:pt x="1964" y="21999"/>
                  </a:cubicBezTo>
                  <a:lnTo>
                    <a:pt x="1996" y="21967"/>
                  </a:lnTo>
                  <a:cubicBezTo>
                    <a:pt x="2123" y="21746"/>
                    <a:pt x="2154" y="21492"/>
                    <a:pt x="2154" y="21239"/>
                  </a:cubicBezTo>
                  <a:cubicBezTo>
                    <a:pt x="6936" y="23963"/>
                    <a:pt x="12320" y="26306"/>
                    <a:pt x="17577" y="27890"/>
                  </a:cubicBezTo>
                  <a:cubicBezTo>
                    <a:pt x="17586" y="27899"/>
                    <a:pt x="17598" y="27903"/>
                    <a:pt x="17611" y="27903"/>
                  </a:cubicBezTo>
                  <a:cubicBezTo>
                    <a:pt x="17643" y="27903"/>
                    <a:pt x="17681" y="27880"/>
                    <a:pt x="17704" y="27858"/>
                  </a:cubicBezTo>
                  <a:cubicBezTo>
                    <a:pt x="17735" y="27858"/>
                    <a:pt x="17830" y="27858"/>
                    <a:pt x="17862" y="27763"/>
                  </a:cubicBezTo>
                  <a:cubicBezTo>
                    <a:pt x="18749" y="26084"/>
                    <a:pt x="18907" y="23963"/>
                    <a:pt x="17957" y="22221"/>
                  </a:cubicBezTo>
                  <a:cubicBezTo>
                    <a:pt x="18020" y="22189"/>
                    <a:pt x="18020" y="22126"/>
                    <a:pt x="17957" y="22062"/>
                  </a:cubicBezTo>
                  <a:cubicBezTo>
                    <a:pt x="12795" y="19466"/>
                    <a:pt x="7348" y="17534"/>
                    <a:pt x="1806" y="16014"/>
                  </a:cubicBezTo>
                  <a:cubicBezTo>
                    <a:pt x="1806" y="15982"/>
                    <a:pt x="1806" y="15982"/>
                    <a:pt x="1838" y="15982"/>
                  </a:cubicBezTo>
                  <a:cubicBezTo>
                    <a:pt x="1743" y="15792"/>
                    <a:pt x="1711" y="15570"/>
                    <a:pt x="1711" y="15380"/>
                  </a:cubicBezTo>
                  <a:close/>
                  <a:moveTo>
                    <a:pt x="38289" y="16330"/>
                  </a:moveTo>
                  <a:cubicBezTo>
                    <a:pt x="38859" y="16647"/>
                    <a:pt x="39112" y="17185"/>
                    <a:pt x="38954" y="17819"/>
                  </a:cubicBezTo>
                  <a:cubicBezTo>
                    <a:pt x="38954" y="17819"/>
                    <a:pt x="38922" y="17819"/>
                    <a:pt x="38922" y="17882"/>
                  </a:cubicBezTo>
                  <a:cubicBezTo>
                    <a:pt x="35818" y="21841"/>
                    <a:pt x="32652" y="25704"/>
                    <a:pt x="29453" y="29536"/>
                  </a:cubicBezTo>
                  <a:cubicBezTo>
                    <a:pt x="29105" y="28143"/>
                    <a:pt x="27965" y="26908"/>
                    <a:pt x="26634" y="26306"/>
                  </a:cubicBezTo>
                  <a:cubicBezTo>
                    <a:pt x="26625" y="26297"/>
                    <a:pt x="26613" y="26293"/>
                    <a:pt x="26599" y="26293"/>
                  </a:cubicBezTo>
                  <a:cubicBezTo>
                    <a:pt x="26566" y="26293"/>
                    <a:pt x="26521" y="26315"/>
                    <a:pt x="26476" y="26338"/>
                  </a:cubicBezTo>
                  <a:cubicBezTo>
                    <a:pt x="26444" y="26401"/>
                    <a:pt x="26413" y="26496"/>
                    <a:pt x="26539" y="26559"/>
                  </a:cubicBezTo>
                  <a:cubicBezTo>
                    <a:pt x="27901" y="27256"/>
                    <a:pt x="28756" y="28333"/>
                    <a:pt x="29358" y="29726"/>
                  </a:cubicBezTo>
                  <a:cubicBezTo>
                    <a:pt x="29105" y="29980"/>
                    <a:pt x="28820" y="30296"/>
                    <a:pt x="28598" y="30613"/>
                  </a:cubicBezTo>
                  <a:cubicBezTo>
                    <a:pt x="28471" y="29093"/>
                    <a:pt x="27458" y="27605"/>
                    <a:pt x="26096" y="26908"/>
                  </a:cubicBezTo>
                  <a:cubicBezTo>
                    <a:pt x="26088" y="26899"/>
                    <a:pt x="26079" y="26895"/>
                    <a:pt x="26069" y="26895"/>
                  </a:cubicBezTo>
                  <a:cubicBezTo>
                    <a:pt x="26043" y="26895"/>
                    <a:pt x="26007" y="26925"/>
                    <a:pt x="25938" y="26971"/>
                  </a:cubicBezTo>
                  <a:cubicBezTo>
                    <a:pt x="26096" y="26781"/>
                    <a:pt x="26286" y="26528"/>
                    <a:pt x="26444" y="26338"/>
                  </a:cubicBezTo>
                  <a:lnTo>
                    <a:pt x="30498" y="21366"/>
                  </a:lnTo>
                  <a:cubicBezTo>
                    <a:pt x="33095" y="19687"/>
                    <a:pt x="35755" y="18104"/>
                    <a:pt x="38289" y="16330"/>
                  </a:cubicBezTo>
                  <a:close/>
                  <a:moveTo>
                    <a:pt x="29833" y="21746"/>
                  </a:moveTo>
                  <a:lnTo>
                    <a:pt x="29833" y="21746"/>
                  </a:lnTo>
                  <a:cubicBezTo>
                    <a:pt x="26444" y="25356"/>
                    <a:pt x="23436" y="29283"/>
                    <a:pt x="20522" y="33147"/>
                  </a:cubicBezTo>
                  <a:cubicBezTo>
                    <a:pt x="17165" y="32355"/>
                    <a:pt x="13840" y="31658"/>
                    <a:pt x="10515" y="30771"/>
                  </a:cubicBezTo>
                  <a:cubicBezTo>
                    <a:pt x="7095" y="29885"/>
                    <a:pt x="3769" y="28713"/>
                    <a:pt x="412" y="27953"/>
                  </a:cubicBezTo>
                  <a:cubicBezTo>
                    <a:pt x="1743" y="26464"/>
                    <a:pt x="3231" y="25103"/>
                    <a:pt x="4593" y="23678"/>
                  </a:cubicBezTo>
                  <a:cubicBezTo>
                    <a:pt x="6683" y="24723"/>
                    <a:pt x="8805" y="25704"/>
                    <a:pt x="10927" y="26623"/>
                  </a:cubicBezTo>
                  <a:cubicBezTo>
                    <a:pt x="12447" y="27256"/>
                    <a:pt x="13998" y="27858"/>
                    <a:pt x="15582" y="28333"/>
                  </a:cubicBezTo>
                  <a:cubicBezTo>
                    <a:pt x="16152" y="28502"/>
                    <a:pt x="16764" y="28741"/>
                    <a:pt x="17353" y="28741"/>
                  </a:cubicBezTo>
                  <a:cubicBezTo>
                    <a:pt x="17647" y="28741"/>
                    <a:pt x="17936" y="28681"/>
                    <a:pt x="18210" y="28523"/>
                  </a:cubicBezTo>
                  <a:cubicBezTo>
                    <a:pt x="18210" y="28616"/>
                    <a:pt x="18278" y="28674"/>
                    <a:pt x="18377" y="28674"/>
                  </a:cubicBezTo>
                  <a:cubicBezTo>
                    <a:pt x="18413" y="28674"/>
                    <a:pt x="18453" y="28667"/>
                    <a:pt x="18495" y="28650"/>
                  </a:cubicBezTo>
                  <a:cubicBezTo>
                    <a:pt x="22264" y="26433"/>
                    <a:pt x="25969" y="24153"/>
                    <a:pt x="29706" y="21841"/>
                  </a:cubicBezTo>
                  <a:cubicBezTo>
                    <a:pt x="29738" y="21809"/>
                    <a:pt x="29770" y="21809"/>
                    <a:pt x="29833" y="21746"/>
                  </a:cubicBezTo>
                  <a:close/>
                  <a:moveTo>
                    <a:pt x="25938" y="26971"/>
                  </a:moveTo>
                  <a:cubicBezTo>
                    <a:pt x="25906" y="27034"/>
                    <a:pt x="25906" y="27098"/>
                    <a:pt x="25969" y="27129"/>
                  </a:cubicBezTo>
                  <a:cubicBezTo>
                    <a:pt x="27331" y="28048"/>
                    <a:pt x="28123" y="29188"/>
                    <a:pt x="28503" y="30740"/>
                  </a:cubicBezTo>
                  <a:cubicBezTo>
                    <a:pt x="27394" y="32102"/>
                    <a:pt x="26254" y="33432"/>
                    <a:pt x="25146" y="34793"/>
                  </a:cubicBezTo>
                  <a:cubicBezTo>
                    <a:pt x="24988" y="33242"/>
                    <a:pt x="24164" y="31816"/>
                    <a:pt x="22866" y="30930"/>
                  </a:cubicBezTo>
                  <a:lnTo>
                    <a:pt x="22771" y="30930"/>
                  </a:lnTo>
                  <a:cubicBezTo>
                    <a:pt x="23816" y="29600"/>
                    <a:pt x="24861" y="28301"/>
                    <a:pt x="25938" y="26971"/>
                  </a:cubicBezTo>
                  <a:close/>
                  <a:moveTo>
                    <a:pt x="22644" y="31056"/>
                  </a:moveTo>
                  <a:cubicBezTo>
                    <a:pt x="22644" y="31088"/>
                    <a:pt x="22644" y="31088"/>
                    <a:pt x="22707" y="31151"/>
                  </a:cubicBezTo>
                  <a:cubicBezTo>
                    <a:pt x="23974" y="32133"/>
                    <a:pt x="24766" y="33400"/>
                    <a:pt x="24988" y="34983"/>
                  </a:cubicBezTo>
                  <a:cubicBezTo>
                    <a:pt x="24766" y="35205"/>
                    <a:pt x="24544" y="35490"/>
                    <a:pt x="24354" y="35743"/>
                  </a:cubicBezTo>
                  <a:cubicBezTo>
                    <a:pt x="24323" y="34160"/>
                    <a:pt x="23436" y="32577"/>
                    <a:pt x="22137" y="31721"/>
                  </a:cubicBezTo>
                  <a:cubicBezTo>
                    <a:pt x="22296" y="31500"/>
                    <a:pt x="22486" y="31310"/>
                    <a:pt x="22644" y="31056"/>
                  </a:cubicBezTo>
                  <a:close/>
                  <a:moveTo>
                    <a:pt x="1838" y="29821"/>
                  </a:moveTo>
                  <a:lnTo>
                    <a:pt x="1838" y="29821"/>
                  </a:lnTo>
                  <a:cubicBezTo>
                    <a:pt x="7696" y="31531"/>
                    <a:pt x="13618" y="33273"/>
                    <a:pt x="19636" y="34350"/>
                  </a:cubicBezTo>
                  <a:cubicBezTo>
                    <a:pt x="19731" y="34350"/>
                    <a:pt x="19762" y="34223"/>
                    <a:pt x="19699" y="34192"/>
                  </a:cubicBezTo>
                  <a:lnTo>
                    <a:pt x="19794" y="34192"/>
                  </a:lnTo>
                  <a:cubicBezTo>
                    <a:pt x="20364" y="35458"/>
                    <a:pt x="20427" y="36598"/>
                    <a:pt x="19952" y="37865"/>
                  </a:cubicBezTo>
                  <a:cubicBezTo>
                    <a:pt x="19952" y="37834"/>
                    <a:pt x="19921" y="37802"/>
                    <a:pt x="19889" y="37802"/>
                  </a:cubicBezTo>
                  <a:cubicBezTo>
                    <a:pt x="13555" y="35807"/>
                    <a:pt x="7095" y="34192"/>
                    <a:pt x="634" y="32767"/>
                  </a:cubicBezTo>
                  <a:cubicBezTo>
                    <a:pt x="1679" y="32323"/>
                    <a:pt x="2376" y="30898"/>
                    <a:pt x="1838" y="29821"/>
                  </a:cubicBezTo>
                  <a:close/>
                  <a:moveTo>
                    <a:pt x="21979" y="31911"/>
                  </a:moveTo>
                  <a:cubicBezTo>
                    <a:pt x="23277" y="32957"/>
                    <a:pt x="24006" y="34255"/>
                    <a:pt x="24228" y="35933"/>
                  </a:cubicBezTo>
                  <a:cubicBezTo>
                    <a:pt x="23404" y="36915"/>
                    <a:pt x="22612" y="37897"/>
                    <a:pt x="21789" y="38910"/>
                  </a:cubicBezTo>
                  <a:cubicBezTo>
                    <a:pt x="22612" y="37200"/>
                    <a:pt x="21694" y="34952"/>
                    <a:pt x="20712" y="33463"/>
                  </a:cubicBezTo>
                  <a:cubicBezTo>
                    <a:pt x="20807" y="33463"/>
                    <a:pt x="20871" y="33432"/>
                    <a:pt x="20871" y="33368"/>
                  </a:cubicBezTo>
                  <a:cubicBezTo>
                    <a:pt x="21219" y="32862"/>
                    <a:pt x="21631" y="32387"/>
                    <a:pt x="21979" y="31911"/>
                  </a:cubicBezTo>
                  <a:close/>
                  <a:moveTo>
                    <a:pt x="381" y="28238"/>
                  </a:moveTo>
                  <a:cubicBezTo>
                    <a:pt x="3611" y="29473"/>
                    <a:pt x="7063" y="30296"/>
                    <a:pt x="10388" y="31183"/>
                  </a:cubicBezTo>
                  <a:cubicBezTo>
                    <a:pt x="13713" y="32038"/>
                    <a:pt x="17102" y="32830"/>
                    <a:pt x="20522" y="33432"/>
                  </a:cubicBezTo>
                  <a:cubicBezTo>
                    <a:pt x="20966" y="35363"/>
                    <a:pt x="22422" y="37042"/>
                    <a:pt x="21219" y="39005"/>
                  </a:cubicBezTo>
                  <a:lnTo>
                    <a:pt x="21219" y="39069"/>
                  </a:lnTo>
                  <a:cubicBezTo>
                    <a:pt x="21187" y="39069"/>
                    <a:pt x="21187" y="39005"/>
                    <a:pt x="21156" y="39005"/>
                  </a:cubicBezTo>
                  <a:cubicBezTo>
                    <a:pt x="17735" y="38024"/>
                    <a:pt x="14252" y="37264"/>
                    <a:pt x="10832" y="36377"/>
                  </a:cubicBezTo>
                  <a:cubicBezTo>
                    <a:pt x="7411" y="35458"/>
                    <a:pt x="4023" y="34413"/>
                    <a:pt x="571" y="33463"/>
                  </a:cubicBezTo>
                  <a:lnTo>
                    <a:pt x="444" y="33115"/>
                  </a:lnTo>
                  <a:lnTo>
                    <a:pt x="444" y="33083"/>
                  </a:lnTo>
                  <a:cubicBezTo>
                    <a:pt x="6936" y="34572"/>
                    <a:pt x="13397" y="36313"/>
                    <a:pt x="19857" y="37992"/>
                  </a:cubicBezTo>
                  <a:cubicBezTo>
                    <a:pt x="19889" y="37992"/>
                    <a:pt x="19921" y="37992"/>
                    <a:pt x="19952" y="37929"/>
                  </a:cubicBezTo>
                  <a:cubicBezTo>
                    <a:pt x="19952" y="37990"/>
                    <a:pt x="20018" y="38025"/>
                    <a:pt x="20082" y="38025"/>
                  </a:cubicBezTo>
                  <a:cubicBezTo>
                    <a:pt x="20117" y="38025"/>
                    <a:pt x="20151" y="38014"/>
                    <a:pt x="20174" y="37992"/>
                  </a:cubicBezTo>
                  <a:cubicBezTo>
                    <a:pt x="20807" y="36757"/>
                    <a:pt x="20807" y="35173"/>
                    <a:pt x="20079" y="33970"/>
                  </a:cubicBezTo>
                  <a:cubicBezTo>
                    <a:pt x="20058" y="33917"/>
                    <a:pt x="20019" y="33896"/>
                    <a:pt x="19977" y="33896"/>
                  </a:cubicBezTo>
                  <a:cubicBezTo>
                    <a:pt x="19892" y="33896"/>
                    <a:pt x="19794" y="33981"/>
                    <a:pt x="19794" y="34065"/>
                  </a:cubicBezTo>
                  <a:cubicBezTo>
                    <a:pt x="19636" y="34033"/>
                    <a:pt x="19477" y="34033"/>
                    <a:pt x="19319" y="33970"/>
                  </a:cubicBezTo>
                  <a:cubicBezTo>
                    <a:pt x="19382" y="33938"/>
                    <a:pt x="19319" y="33907"/>
                    <a:pt x="19287" y="33907"/>
                  </a:cubicBezTo>
                  <a:lnTo>
                    <a:pt x="19129" y="33907"/>
                  </a:lnTo>
                  <a:cubicBezTo>
                    <a:pt x="19097" y="33891"/>
                    <a:pt x="19066" y="33883"/>
                    <a:pt x="19034" y="33883"/>
                  </a:cubicBezTo>
                  <a:cubicBezTo>
                    <a:pt x="19002" y="33883"/>
                    <a:pt x="18971" y="33891"/>
                    <a:pt x="18939" y="33907"/>
                  </a:cubicBezTo>
                  <a:cubicBezTo>
                    <a:pt x="18907" y="33907"/>
                    <a:pt x="18907" y="33938"/>
                    <a:pt x="18907" y="33938"/>
                  </a:cubicBezTo>
                  <a:cubicBezTo>
                    <a:pt x="12732" y="32260"/>
                    <a:pt x="6493" y="30866"/>
                    <a:pt x="381" y="29030"/>
                  </a:cubicBezTo>
                  <a:cubicBezTo>
                    <a:pt x="381" y="29030"/>
                    <a:pt x="381" y="28998"/>
                    <a:pt x="317" y="28935"/>
                  </a:cubicBezTo>
                  <a:cubicBezTo>
                    <a:pt x="254" y="28713"/>
                    <a:pt x="286" y="28460"/>
                    <a:pt x="381" y="28238"/>
                  </a:cubicBezTo>
                  <a:close/>
                  <a:moveTo>
                    <a:pt x="18472" y="1"/>
                  </a:moveTo>
                  <a:cubicBezTo>
                    <a:pt x="18438" y="1"/>
                    <a:pt x="18404" y="7"/>
                    <a:pt x="18369" y="21"/>
                  </a:cubicBezTo>
                  <a:cubicBezTo>
                    <a:pt x="16025" y="1161"/>
                    <a:pt x="13650" y="2364"/>
                    <a:pt x="11338" y="3536"/>
                  </a:cubicBezTo>
                  <a:cubicBezTo>
                    <a:pt x="9058" y="4740"/>
                    <a:pt x="6588" y="5721"/>
                    <a:pt x="4434" y="7146"/>
                  </a:cubicBezTo>
                  <a:cubicBezTo>
                    <a:pt x="4413" y="7138"/>
                    <a:pt x="4391" y="7134"/>
                    <a:pt x="4369" y="7134"/>
                  </a:cubicBezTo>
                  <a:cubicBezTo>
                    <a:pt x="4230" y="7134"/>
                    <a:pt x="4103" y="7295"/>
                    <a:pt x="4213" y="7431"/>
                  </a:cubicBezTo>
                  <a:cubicBezTo>
                    <a:pt x="5194" y="8857"/>
                    <a:pt x="5068" y="10472"/>
                    <a:pt x="4244" y="11897"/>
                  </a:cubicBezTo>
                  <a:cubicBezTo>
                    <a:pt x="4086" y="11897"/>
                    <a:pt x="3959" y="12087"/>
                    <a:pt x="4054" y="12213"/>
                  </a:cubicBezTo>
                  <a:cubicBezTo>
                    <a:pt x="3801" y="12340"/>
                    <a:pt x="3674" y="12562"/>
                    <a:pt x="3643" y="12815"/>
                  </a:cubicBezTo>
                  <a:cubicBezTo>
                    <a:pt x="3579" y="12878"/>
                    <a:pt x="3579" y="13037"/>
                    <a:pt x="3674" y="13100"/>
                  </a:cubicBezTo>
                  <a:cubicBezTo>
                    <a:pt x="3896" y="13164"/>
                    <a:pt x="4054" y="13259"/>
                    <a:pt x="4213" y="13322"/>
                  </a:cubicBezTo>
                  <a:cubicBezTo>
                    <a:pt x="3326" y="13797"/>
                    <a:pt x="2471" y="14272"/>
                    <a:pt x="1616" y="14842"/>
                  </a:cubicBezTo>
                  <a:cubicBezTo>
                    <a:pt x="1553" y="14905"/>
                    <a:pt x="1521" y="14937"/>
                    <a:pt x="1553" y="15032"/>
                  </a:cubicBezTo>
                  <a:cubicBezTo>
                    <a:pt x="1458" y="15064"/>
                    <a:pt x="1426" y="15064"/>
                    <a:pt x="1426" y="15159"/>
                  </a:cubicBezTo>
                  <a:cubicBezTo>
                    <a:pt x="1363" y="15507"/>
                    <a:pt x="1426" y="15824"/>
                    <a:pt x="1584" y="16109"/>
                  </a:cubicBezTo>
                  <a:cubicBezTo>
                    <a:pt x="1458" y="16172"/>
                    <a:pt x="1458" y="16362"/>
                    <a:pt x="1616" y="16425"/>
                  </a:cubicBezTo>
                  <a:cubicBezTo>
                    <a:pt x="1901" y="16489"/>
                    <a:pt x="2186" y="16584"/>
                    <a:pt x="2408" y="16647"/>
                  </a:cubicBezTo>
                  <a:cubicBezTo>
                    <a:pt x="7696" y="18167"/>
                    <a:pt x="12700" y="20099"/>
                    <a:pt x="17735" y="22284"/>
                  </a:cubicBezTo>
                  <a:cubicBezTo>
                    <a:pt x="18369" y="24121"/>
                    <a:pt x="18464" y="25926"/>
                    <a:pt x="17577" y="27700"/>
                  </a:cubicBezTo>
                  <a:lnTo>
                    <a:pt x="17577" y="27731"/>
                  </a:lnTo>
                  <a:cubicBezTo>
                    <a:pt x="14885" y="26654"/>
                    <a:pt x="12162" y="25641"/>
                    <a:pt x="9501" y="24501"/>
                  </a:cubicBezTo>
                  <a:cubicBezTo>
                    <a:pt x="7095" y="23424"/>
                    <a:pt x="4751" y="22221"/>
                    <a:pt x="2376" y="21081"/>
                  </a:cubicBezTo>
                  <a:cubicBezTo>
                    <a:pt x="3294" y="19846"/>
                    <a:pt x="3326" y="18104"/>
                    <a:pt x="2503" y="16837"/>
                  </a:cubicBezTo>
                  <a:cubicBezTo>
                    <a:pt x="2471" y="16805"/>
                    <a:pt x="2439" y="16774"/>
                    <a:pt x="2376" y="16774"/>
                  </a:cubicBezTo>
                  <a:cubicBezTo>
                    <a:pt x="2362" y="16771"/>
                    <a:pt x="2348" y="16770"/>
                    <a:pt x="2335" y="16770"/>
                  </a:cubicBezTo>
                  <a:cubicBezTo>
                    <a:pt x="2192" y="16770"/>
                    <a:pt x="2067" y="16914"/>
                    <a:pt x="2154" y="17059"/>
                  </a:cubicBezTo>
                  <a:cubicBezTo>
                    <a:pt x="2851" y="18326"/>
                    <a:pt x="2819" y="19687"/>
                    <a:pt x="2154" y="20954"/>
                  </a:cubicBezTo>
                  <a:cubicBezTo>
                    <a:pt x="2091" y="20954"/>
                    <a:pt x="2091" y="20922"/>
                    <a:pt x="2059" y="20922"/>
                  </a:cubicBezTo>
                  <a:cubicBezTo>
                    <a:pt x="2038" y="20914"/>
                    <a:pt x="2016" y="20910"/>
                    <a:pt x="1995" y="20910"/>
                  </a:cubicBezTo>
                  <a:cubicBezTo>
                    <a:pt x="1863" y="20910"/>
                    <a:pt x="1760" y="21066"/>
                    <a:pt x="1869" y="21176"/>
                  </a:cubicBezTo>
                  <a:cubicBezTo>
                    <a:pt x="1869" y="21429"/>
                    <a:pt x="1838" y="21682"/>
                    <a:pt x="1711" y="21904"/>
                  </a:cubicBezTo>
                  <a:cubicBezTo>
                    <a:pt x="1687" y="22000"/>
                    <a:pt x="1772" y="22096"/>
                    <a:pt x="1842" y="22096"/>
                  </a:cubicBezTo>
                  <a:cubicBezTo>
                    <a:pt x="1850" y="22096"/>
                    <a:pt x="1859" y="22094"/>
                    <a:pt x="1866" y="22091"/>
                  </a:cubicBezTo>
                  <a:lnTo>
                    <a:pt x="1866" y="22091"/>
                  </a:lnTo>
                  <a:cubicBezTo>
                    <a:pt x="1775" y="22177"/>
                    <a:pt x="1787" y="22262"/>
                    <a:pt x="1901" y="22347"/>
                  </a:cubicBezTo>
                  <a:cubicBezTo>
                    <a:pt x="2661" y="22728"/>
                    <a:pt x="3421" y="23108"/>
                    <a:pt x="4149" y="23488"/>
                  </a:cubicBezTo>
                  <a:cubicBezTo>
                    <a:pt x="2661" y="24691"/>
                    <a:pt x="1267" y="26211"/>
                    <a:pt x="96" y="27731"/>
                  </a:cubicBezTo>
                  <a:cubicBezTo>
                    <a:pt x="1" y="27858"/>
                    <a:pt x="96" y="27953"/>
                    <a:pt x="159" y="28016"/>
                  </a:cubicBezTo>
                  <a:cubicBezTo>
                    <a:pt x="127" y="28080"/>
                    <a:pt x="127" y="28175"/>
                    <a:pt x="222" y="28238"/>
                  </a:cubicBezTo>
                  <a:cubicBezTo>
                    <a:pt x="96" y="28523"/>
                    <a:pt x="64" y="28745"/>
                    <a:pt x="64" y="29030"/>
                  </a:cubicBezTo>
                  <a:cubicBezTo>
                    <a:pt x="64" y="29125"/>
                    <a:pt x="127" y="29156"/>
                    <a:pt x="222" y="29156"/>
                  </a:cubicBezTo>
                  <a:cubicBezTo>
                    <a:pt x="127" y="29251"/>
                    <a:pt x="159" y="29346"/>
                    <a:pt x="286" y="29410"/>
                  </a:cubicBezTo>
                  <a:cubicBezTo>
                    <a:pt x="697" y="29473"/>
                    <a:pt x="1046" y="29600"/>
                    <a:pt x="1426" y="29726"/>
                  </a:cubicBezTo>
                  <a:lnTo>
                    <a:pt x="1426" y="29758"/>
                  </a:lnTo>
                  <a:cubicBezTo>
                    <a:pt x="1869" y="30898"/>
                    <a:pt x="1584" y="32165"/>
                    <a:pt x="381" y="32640"/>
                  </a:cubicBezTo>
                  <a:cubicBezTo>
                    <a:pt x="317" y="32640"/>
                    <a:pt x="286" y="32672"/>
                    <a:pt x="286" y="32735"/>
                  </a:cubicBezTo>
                  <a:cubicBezTo>
                    <a:pt x="249" y="32707"/>
                    <a:pt x="214" y="32696"/>
                    <a:pt x="183" y="32696"/>
                  </a:cubicBezTo>
                  <a:cubicBezTo>
                    <a:pt x="109" y="32696"/>
                    <a:pt x="55" y="32763"/>
                    <a:pt x="32" y="32830"/>
                  </a:cubicBezTo>
                  <a:cubicBezTo>
                    <a:pt x="32" y="32957"/>
                    <a:pt x="159" y="33083"/>
                    <a:pt x="191" y="33210"/>
                  </a:cubicBezTo>
                  <a:cubicBezTo>
                    <a:pt x="254" y="33273"/>
                    <a:pt x="317" y="33400"/>
                    <a:pt x="349" y="33463"/>
                  </a:cubicBezTo>
                  <a:cubicBezTo>
                    <a:pt x="286" y="33558"/>
                    <a:pt x="286" y="33748"/>
                    <a:pt x="444" y="33780"/>
                  </a:cubicBezTo>
                  <a:cubicBezTo>
                    <a:pt x="3833" y="34888"/>
                    <a:pt x="7285" y="35807"/>
                    <a:pt x="10737" y="36725"/>
                  </a:cubicBezTo>
                  <a:cubicBezTo>
                    <a:pt x="14188" y="37644"/>
                    <a:pt x="17672" y="38594"/>
                    <a:pt x="21156" y="39164"/>
                  </a:cubicBezTo>
                  <a:cubicBezTo>
                    <a:pt x="21219" y="39164"/>
                    <a:pt x="21219" y="39164"/>
                    <a:pt x="21251" y="39132"/>
                  </a:cubicBezTo>
                  <a:cubicBezTo>
                    <a:pt x="21290" y="39210"/>
                    <a:pt x="21365" y="39264"/>
                    <a:pt x="21440" y="39264"/>
                  </a:cubicBezTo>
                  <a:cubicBezTo>
                    <a:pt x="21486" y="39264"/>
                    <a:pt x="21531" y="39244"/>
                    <a:pt x="21567" y="39195"/>
                  </a:cubicBezTo>
                  <a:cubicBezTo>
                    <a:pt x="21608" y="39257"/>
                    <a:pt x="21649" y="39292"/>
                    <a:pt x="21699" y="39292"/>
                  </a:cubicBezTo>
                  <a:cubicBezTo>
                    <a:pt x="21726" y="39292"/>
                    <a:pt x="21755" y="39281"/>
                    <a:pt x="21789" y="39259"/>
                  </a:cubicBezTo>
                  <a:cubicBezTo>
                    <a:pt x="28123" y="32703"/>
                    <a:pt x="33887" y="25388"/>
                    <a:pt x="39365" y="18104"/>
                  </a:cubicBezTo>
                  <a:cubicBezTo>
                    <a:pt x="39429" y="17977"/>
                    <a:pt x="39365" y="17882"/>
                    <a:pt x="39270" y="17787"/>
                  </a:cubicBezTo>
                  <a:cubicBezTo>
                    <a:pt x="39524" y="17154"/>
                    <a:pt x="39239" y="16362"/>
                    <a:pt x="38637" y="16045"/>
                  </a:cubicBezTo>
                  <a:cubicBezTo>
                    <a:pt x="39302" y="15539"/>
                    <a:pt x="39999" y="15064"/>
                    <a:pt x="40664" y="14557"/>
                  </a:cubicBezTo>
                  <a:cubicBezTo>
                    <a:pt x="40695" y="14494"/>
                    <a:pt x="40727" y="14462"/>
                    <a:pt x="40727" y="14430"/>
                  </a:cubicBezTo>
                  <a:cubicBezTo>
                    <a:pt x="41424" y="12182"/>
                    <a:pt x="40790" y="9490"/>
                    <a:pt x="38985" y="7843"/>
                  </a:cubicBezTo>
                  <a:lnTo>
                    <a:pt x="38890" y="7843"/>
                  </a:lnTo>
                  <a:cubicBezTo>
                    <a:pt x="38352" y="7431"/>
                    <a:pt x="37529" y="7273"/>
                    <a:pt x="36864" y="7178"/>
                  </a:cubicBezTo>
                  <a:cubicBezTo>
                    <a:pt x="36103" y="5880"/>
                    <a:pt x="34647" y="5278"/>
                    <a:pt x="33285" y="4740"/>
                  </a:cubicBezTo>
                  <a:cubicBezTo>
                    <a:pt x="28693" y="2808"/>
                    <a:pt x="23689" y="876"/>
                    <a:pt x="18717" y="179"/>
                  </a:cubicBezTo>
                  <a:cubicBezTo>
                    <a:pt x="18692" y="80"/>
                    <a:pt x="18590" y="1"/>
                    <a:pt x="18472" y="1"/>
                  </a:cubicBezTo>
                  <a:close/>
                </a:path>
              </a:pathLst>
            </a:custGeom>
            <a:solidFill>
              <a:schemeClr val="dk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72" name="Google Shape;1529;p51">
              <a:extLst>
                <a:ext uri="{FF2B5EF4-FFF2-40B4-BE49-F238E27FC236}">
                  <a16:creationId xmlns:a16="http://schemas.microsoft.com/office/drawing/2014/main" id="{911D48E7-907A-4077-8DA6-77242F783631}"/>
                </a:ext>
              </a:extLst>
            </p:cNvPr>
            <p:cNvSpPr/>
            <p:nvPr/>
          </p:nvSpPr>
          <p:spPr>
            <a:xfrm>
              <a:off x="786525" y="3798176"/>
              <a:ext cx="555078" cy="411817"/>
            </a:xfrm>
            <a:custGeom>
              <a:avLst/>
              <a:gdLst/>
              <a:ahLst/>
              <a:cxnLst/>
              <a:rect l="l" t="t" r="r" b="b"/>
              <a:pathLst>
                <a:path w="17672" h="13111" extrusionOk="0">
                  <a:moveTo>
                    <a:pt x="0" y="1"/>
                  </a:moveTo>
                  <a:lnTo>
                    <a:pt x="0" y="1"/>
                  </a:lnTo>
                  <a:cubicBezTo>
                    <a:pt x="0" y="191"/>
                    <a:pt x="32" y="381"/>
                    <a:pt x="95" y="571"/>
                  </a:cubicBezTo>
                  <a:lnTo>
                    <a:pt x="95" y="666"/>
                  </a:lnTo>
                  <a:cubicBezTo>
                    <a:pt x="5637" y="2154"/>
                    <a:pt x="11116" y="4118"/>
                    <a:pt x="16246" y="6714"/>
                  </a:cubicBezTo>
                  <a:cubicBezTo>
                    <a:pt x="16341" y="6778"/>
                    <a:pt x="16341" y="6841"/>
                    <a:pt x="16246" y="6873"/>
                  </a:cubicBezTo>
                  <a:cubicBezTo>
                    <a:pt x="17196" y="8615"/>
                    <a:pt x="17038" y="10705"/>
                    <a:pt x="16183" y="12415"/>
                  </a:cubicBezTo>
                  <a:cubicBezTo>
                    <a:pt x="16151" y="12510"/>
                    <a:pt x="16056" y="12510"/>
                    <a:pt x="16025" y="12510"/>
                  </a:cubicBezTo>
                  <a:cubicBezTo>
                    <a:pt x="16002" y="12532"/>
                    <a:pt x="15964" y="12555"/>
                    <a:pt x="15932" y="12555"/>
                  </a:cubicBezTo>
                  <a:cubicBezTo>
                    <a:pt x="15919" y="12555"/>
                    <a:pt x="15907" y="12551"/>
                    <a:pt x="15898" y="12542"/>
                  </a:cubicBezTo>
                  <a:cubicBezTo>
                    <a:pt x="10641" y="10958"/>
                    <a:pt x="5257" y="8615"/>
                    <a:pt x="475" y="5891"/>
                  </a:cubicBezTo>
                  <a:cubicBezTo>
                    <a:pt x="475" y="6113"/>
                    <a:pt x="412" y="6398"/>
                    <a:pt x="317" y="6588"/>
                  </a:cubicBezTo>
                  <a:lnTo>
                    <a:pt x="254" y="6651"/>
                  </a:lnTo>
                  <a:cubicBezTo>
                    <a:pt x="285" y="6619"/>
                    <a:pt x="317" y="6604"/>
                    <a:pt x="353" y="6604"/>
                  </a:cubicBezTo>
                  <a:cubicBezTo>
                    <a:pt x="388" y="6604"/>
                    <a:pt x="428" y="6619"/>
                    <a:pt x="475" y="6651"/>
                  </a:cubicBezTo>
                  <a:cubicBezTo>
                    <a:pt x="2914" y="7886"/>
                    <a:pt x="5384" y="9153"/>
                    <a:pt x="7886" y="10261"/>
                  </a:cubicBezTo>
                  <a:cubicBezTo>
                    <a:pt x="9184" y="10831"/>
                    <a:pt x="10514" y="11401"/>
                    <a:pt x="11876" y="11908"/>
                  </a:cubicBezTo>
                  <a:cubicBezTo>
                    <a:pt x="12968" y="12308"/>
                    <a:pt x="14509" y="13111"/>
                    <a:pt x="15818" y="13111"/>
                  </a:cubicBezTo>
                  <a:cubicBezTo>
                    <a:pt x="16066" y="13111"/>
                    <a:pt x="16305" y="13082"/>
                    <a:pt x="16531" y="13017"/>
                  </a:cubicBezTo>
                  <a:lnTo>
                    <a:pt x="16531" y="12890"/>
                  </a:lnTo>
                  <a:cubicBezTo>
                    <a:pt x="17672" y="10610"/>
                    <a:pt x="17672" y="8361"/>
                    <a:pt x="16595" y="6049"/>
                  </a:cubicBezTo>
                  <a:lnTo>
                    <a:pt x="16595" y="6018"/>
                  </a:lnTo>
                  <a:cubicBezTo>
                    <a:pt x="11084" y="4023"/>
                    <a:pt x="5732" y="1806"/>
                    <a:pt x="95" y="64"/>
                  </a:cubicBezTo>
                  <a:cubicBezTo>
                    <a:pt x="32" y="32"/>
                    <a:pt x="0" y="32"/>
                    <a:pt x="0" y="1"/>
                  </a:cubicBezTo>
                  <a:close/>
                </a:path>
              </a:pathLst>
            </a:custGeom>
            <a:solidFill>
              <a:schemeClr val="dk2"/>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73" name="Google Shape;1530;p51">
              <a:extLst>
                <a:ext uri="{FF2B5EF4-FFF2-40B4-BE49-F238E27FC236}">
                  <a16:creationId xmlns:a16="http://schemas.microsoft.com/office/drawing/2014/main" id="{456F2D3E-F8CF-4187-A8D6-D1B639633468}"/>
                </a:ext>
              </a:extLst>
            </p:cNvPr>
            <p:cNvSpPr/>
            <p:nvPr/>
          </p:nvSpPr>
          <p:spPr>
            <a:xfrm>
              <a:off x="753702" y="4252773"/>
              <a:ext cx="620724" cy="252693"/>
            </a:xfrm>
            <a:custGeom>
              <a:avLst/>
              <a:gdLst/>
              <a:ahLst/>
              <a:cxnLst/>
              <a:rect l="l" t="t" r="r" b="b"/>
              <a:pathLst>
                <a:path w="19762" h="8045" extrusionOk="0">
                  <a:moveTo>
                    <a:pt x="3108" y="1074"/>
                  </a:moveTo>
                  <a:cubicBezTo>
                    <a:pt x="3116" y="1074"/>
                    <a:pt x="3126" y="1075"/>
                    <a:pt x="3135" y="1077"/>
                  </a:cubicBezTo>
                  <a:cubicBezTo>
                    <a:pt x="4180" y="1330"/>
                    <a:pt x="5194" y="1584"/>
                    <a:pt x="6239" y="1900"/>
                  </a:cubicBezTo>
                  <a:cubicBezTo>
                    <a:pt x="6271" y="1964"/>
                    <a:pt x="6271" y="2027"/>
                    <a:pt x="6176" y="2027"/>
                  </a:cubicBezTo>
                  <a:cubicBezTo>
                    <a:pt x="5162" y="1837"/>
                    <a:pt x="4117" y="1552"/>
                    <a:pt x="3104" y="1235"/>
                  </a:cubicBezTo>
                  <a:cubicBezTo>
                    <a:pt x="2987" y="1235"/>
                    <a:pt x="3005" y="1074"/>
                    <a:pt x="3108" y="1074"/>
                  </a:cubicBezTo>
                  <a:close/>
                  <a:moveTo>
                    <a:pt x="2821" y="1707"/>
                  </a:moveTo>
                  <a:cubicBezTo>
                    <a:pt x="2830" y="1707"/>
                    <a:pt x="2840" y="1708"/>
                    <a:pt x="2850" y="1710"/>
                  </a:cubicBezTo>
                  <a:cubicBezTo>
                    <a:pt x="7379" y="2946"/>
                    <a:pt x="11939" y="3959"/>
                    <a:pt x="16436" y="5131"/>
                  </a:cubicBezTo>
                  <a:cubicBezTo>
                    <a:pt x="16468" y="5162"/>
                    <a:pt x="16468" y="5226"/>
                    <a:pt x="16405" y="5226"/>
                  </a:cubicBezTo>
                  <a:cubicBezTo>
                    <a:pt x="11813" y="4339"/>
                    <a:pt x="7284" y="3167"/>
                    <a:pt x="2787" y="1964"/>
                  </a:cubicBezTo>
                  <a:cubicBezTo>
                    <a:pt x="2669" y="1905"/>
                    <a:pt x="2688" y="1707"/>
                    <a:pt x="2821" y="1707"/>
                  </a:cubicBezTo>
                  <a:close/>
                  <a:moveTo>
                    <a:pt x="2259" y="2586"/>
                  </a:moveTo>
                  <a:cubicBezTo>
                    <a:pt x="2275" y="2586"/>
                    <a:pt x="2293" y="2589"/>
                    <a:pt x="2312" y="2597"/>
                  </a:cubicBezTo>
                  <a:cubicBezTo>
                    <a:pt x="6461" y="3801"/>
                    <a:pt x="10609" y="4909"/>
                    <a:pt x="14821" y="6081"/>
                  </a:cubicBezTo>
                  <a:cubicBezTo>
                    <a:pt x="14853" y="6081"/>
                    <a:pt x="14853" y="6144"/>
                    <a:pt x="14790" y="6144"/>
                  </a:cubicBezTo>
                  <a:cubicBezTo>
                    <a:pt x="10546" y="5194"/>
                    <a:pt x="6397" y="4022"/>
                    <a:pt x="2280" y="2819"/>
                  </a:cubicBezTo>
                  <a:cubicBezTo>
                    <a:pt x="2141" y="2763"/>
                    <a:pt x="2149" y="2586"/>
                    <a:pt x="2259" y="2586"/>
                  </a:cubicBezTo>
                  <a:close/>
                  <a:moveTo>
                    <a:pt x="1204" y="0"/>
                  </a:moveTo>
                  <a:cubicBezTo>
                    <a:pt x="1742" y="1077"/>
                    <a:pt x="1077" y="2502"/>
                    <a:pt x="0" y="2946"/>
                  </a:cubicBezTo>
                  <a:cubicBezTo>
                    <a:pt x="6461" y="4371"/>
                    <a:pt x="12921" y="5986"/>
                    <a:pt x="19255" y="7981"/>
                  </a:cubicBezTo>
                  <a:cubicBezTo>
                    <a:pt x="19287" y="7981"/>
                    <a:pt x="19318" y="8013"/>
                    <a:pt x="19318" y="8044"/>
                  </a:cubicBezTo>
                  <a:cubicBezTo>
                    <a:pt x="19762" y="6746"/>
                    <a:pt x="19698" y="5606"/>
                    <a:pt x="19160" y="4371"/>
                  </a:cubicBezTo>
                  <a:lnTo>
                    <a:pt x="19065" y="4371"/>
                  </a:lnTo>
                  <a:cubicBezTo>
                    <a:pt x="19128" y="4402"/>
                    <a:pt x="19097" y="4529"/>
                    <a:pt x="19002" y="4529"/>
                  </a:cubicBezTo>
                  <a:cubicBezTo>
                    <a:pt x="13079" y="3009"/>
                    <a:pt x="7062" y="1710"/>
                    <a:pt x="1204" y="0"/>
                  </a:cubicBezTo>
                  <a:close/>
                </a:path>
              </a:pathLst>
            </a:custGeom>
            <a:solidFill>
              <a:schemeClr val="lt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74" name="Google Shape;1531;p51">
              <a:extLst>
                <a:ext uri="{FF2B5EF4-FFF2-40B4-BE49-F238E27FC236}">
                  <a16:creationId xmlns:a16="http://schemas.microsoft.com/office/drawing/2014/main" id="{69BE8FC6-6F8A-4347-9E61-1A30B3B80D03}"/>
                </a:ext>
              </a:extLst>
            </p:cNvPr>
            <p:cNvSpPr/>
            <p:nvPr/>
          </p:nvSpPr>
          <p:spPr>
            <a:xfrm>
              <a:off x="808386" y="3837972"/>
              <a:ext cx="505355" cy="347175"/>
            </a:xfrm>
            <a:custGeom>
              <a:avLst/>
              <a:gdLst/>
              <a:ahLst/>
              <a:cxnLst/>
              <a:rect l="l" t="t" r="r" b="b"/>
              <a:pathLst>
                <a:path w="16089" h="11053" extrusionOk="0">
                  <a:moveTo>
                    <a:pt x="2134" y="1731"/>
                  </a:moveTo>
                  <a:cubicBezTo>
                    <a:pt x="2149" y="1731"/>
                    <a:pt x="2167" y="1734"/>
                    <a:pt x="2186" y="1742"/>
                  </a:cubicBezTo>
                  <a:cubicBezTo>
                    <a:pt x="6018" y="3231"/>
                    <a:pt x="9882" y="4656"/>
                    <a:pt x="13682" y="6239"/>
                  </a:cubicBezTo>
                  <a:cubicBezTo>
                    <a:pt x="13709" y="6294"/>
                    <a:pt x="13713" y="6372"/>
                    <a:pt x="13652" y="6372"/>
                  </a:cubicBezTo>
                  <a:cubicBezTo>
                    <a:pt x="13643" y="6372"/>
                    <a:pt x="13632" y="6370"/>
                    <a:pt x="13619" y="6366"/>
                  </a:cubicBezTo>
                  <a:cubicBezTo>
                    <a:pt x="9755" y="4972"/>
                    <a:pt x="5923" y="3484"/>
                    <a:pt x="2123" y="1964"/>
                  </a:cubicBezTo>
                  <a:cubicBezTo>
                    <a:pt x="2012" y="1908"/>
                    <a:pt x="2022" y="1731"/>
                    <a:pt x="2134" y="1731"/>
                  </a:cubicBezTo>
                  <a:close/>
                  <a:moveTo>
                    <a:pt x="1509" y="2649"/>
                  </a:moveTo>
                  <a:cubicBezTo>
                    <a:pt x="1522" y="2649"/>
                    <a:pt x="1537" y="2653"/>
                    <a:pt x="1553" y="2661"/>
                  </a:cubicBezTo>
                  <a:cubicBezTo>
                    <a:pt x="5670" y="4307"/>
                    <a:pt x="9882" y="5828"/>
                    <a:pt x="14094" y="7189"/>
                  </a:cubicBezTo>
                  <a:cubicBezTo>
                    <a:pt x="14157" y="7253"/>
                    <a:pt x="14157" y="7316"/>
                    <a:pt x="14062" y="7316"/>
                  </a:cubicBezTo>
                  <a:cubicBezTo>
                    <a:pt x="9818" y="6018"/>
                    <a:pt x="5638" y="4561"/>
                    <a:pt x="1521" y="2851"/>
                  </a:cubicBezTo>
                  <a:cubicBezTo>
                    <a:pt x="1382" y="2823"/>
                    <a:pt x="1414" y="2649"/>
                    <a:pt x="1509" y="2649"/>
                  </a:cubicBezTo>
                  <a:close/>
                  <a:moveTo>
                    <a:pt x="758" y="3758"/>
                  </a:moveTo>
                  <a:cubicBezTo>
                    <a:pt x="769" y="3758"/>
                    <a:pt x="781" y="3761"/>
                    <a:pt x="793" y="3769"/>
                  </a:cubicBezTo>
                  <a:cubicBezTo>
                    <a:pt x="4435" y="5194"/>
                    <a:pt x="8077" y="6556"/>
                    <a:pt x="11687" y="8076"/>
                  </a:cubicBezTo>
                  <a:cubicBezTo>
                    <a:pt x="11718" y="8076"/>
                    <a:pt x="11718" y="8108"/>
                    <a:pt x="11687" y="8108"/>
                  </a:cubicBezTo>
                  <a:cubicBezTo>
                    <a:pt x="8013" y="6809"/>
                    <a:pt x="4403" y="5384"/>
                    <a:pt x="761" y="3959"/>
                  </a:cubicBezTo>
                  <a:cubicBezTo>
                    <a:pt x="622" y="3931"/>
                    <a:pt x="678" y="3758"/>
                    <a:pt x="758" y="3758"/>
                  </a:cubicBezTo>
                  <a:close/>
                  <a:moveTo>
                    <a:pt x="64" y="0"/>
                  </a:moveTo>
                  <a:lnTo>
                    <a:pt x="1" y="64"/>
                  </a:lnTo>
                  <a:cubicBezTo>
                    <a:pt x="64" y="64"/>
                    <a:pt x="96" y="95"/>
                    <a:pt x="128" y="159"/>
                  </a:cubicBezTo>
                  <a:cubicBezTo>
                    <a:pt x="919" y="1426"/>
                    <a:pt x="919" y="3167"/>
                    <a:pt x="1" y="4402"/>
                  </a:cubicBezTo>
                  <a:cubicBezTo>
                    <a:pt x="2376" y="5542"/>
                    <a:pt x="4720" y="6714"/>
                    <a:pt x="7126" y="7791"/>
                  </a:cubicBezTo>
                  <a:cubicBezTo>
                    <a:pt x="9787" y="8994"/>
                    <a:pt x="12510" y="9976"/>
                    <a:pt x="15202" y="11053"/>
                  </a:cubicBezTo>
                  <a:lnTo>
                    <a:pt x="15202" y="10990"/>
                  </a:lnTo>
                  <a:cubicBezTo>
                    <a:pt x="16089" y="9216"/>
                    <a:pt x="15994" y="7411"/>
                    <a:pt x="15360" y="5574"/>
                  </a:cubicBezTo>
                  <a:cubicBezTo>
                    <a:pt x="10357" y="3389"/>
                    <a:pt x="5290" y="1457"/>
                    <a:pt x="64" y="0"/>
                  </a:cubicBezTo>
                  <a:close/>
                </a:path>
              </a:pathLst>
            </a:custGeom>
            <a:solidFill>
              <a:schemeClr val="lt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75" name="Google Shape;1532;p51">
              <a:extLst>
                <a:ext uri="{FF2B5EF4-FFF2-40B4-BE49-F238E27FC236}">
                  <a16:creationId xmlns:a16="http://schemas.microsoft.com/office/drawing/2014/main" id="{C47EAB38-3AAB-48B3-9030-5F5C545259E0}"/>
                </a:ext>
              </a:extLst>
            </p:cNvPr>
            <p:cNvSpPr/>
            <p:nvPr/>
          </p:nvSpPr>
          <p:spPr>
            <a:xfrm>
              <a:off x="818720" y="4332240"/>
              <a:ext cx="401514" cy="113547"/>
            </a:xfrm>
            <a:custGeom>
              <a:avLst/>
              <a:gdLst/>
              <a:ahLst/>
              <a:cxnLst/>
              <a:rect l="l" t="t" r="r" b="b"/>
              <a:pathLst>
                <a:path w="12783" h="3615" extrusionOk="0">
                  <a:moveTo>
                    <a:pt x="176" y="0"/>
                  </a:moveTo>
                  <a:cubicBezTo>
                    <a:pt x="44" y="0"/>
                    <a:pt x="1" y="169"/>
                    <a:pt x="147" y="257"/>
                  </a:cubicBezTo>
                  <a:cubicBezTo>
                    <a:pt x="4327" y="1492"/>
                    <a:pt x="8476" y="2664"/>
                    <a:pt x="12720" y="3614"/>
                  </a:cubicBezTo>
                  <a:cubicBezTo>
                    <a:pt x="12783" y="3614"/>
                    <a:pt x="12783" y="3551"/>
                    <a:pt x="12751" y="3551"/>
                  </a:cubicBezTo>
                  <a:cubicBezTo>
                    <a:pt x="8539" y="2379"/>
                    <a:pt x="4359" y="1271"/>
                    <a:pt x="210" y="4"/>
                  </a:cubicBezTo>
                  <a:cubicBezTo>
                    <a:pt x="198" y="1"/>
                    <a:pt x="187" y="0"/>
                    <a:pt x="176" y="0"/>
                  </a:cubicBezTo>
                  <a:close/>
                </a:path>
              </a:pathLst>
            </a:custGeom>
            <a:solidFill>
              <a:schemeClr val="dk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76" name="Google Shape;1533;p51">
              <a:extLst>
                <a:ext uri="{FF2B5EF4-FFF2-40B4-BE49-F238E27FC236}">
                  <a16:creationId xmlns:a16="http://schemas.microsoft.com/office/drawing/2014/main" id="{C9B2C807-6E02-439E-A2DB-274D79205E0C}"/>
                </a:ext>
              </a:extLst>
            </p:cNvPr>
            <p:cNvSpPr/>
            <p:nvPr/>
          </p:nvSpPr>
          <p:spPr>
            <a:xfrm>
              <a:off x="827923" y="3955980"/>
              <a:ext cx="350536" cy="136665"/>
            </a:xfrm>
            <a:custGeom>
              <a:avLst/>
              <a:gdLst/>
              <a:ahLst/>
              <a:cxnLst/>
              <a:rect l="l" t="t" r="r" b="b"/>
              <a:pathLst>
                <a:path w="11160" h="4351" extrusionOk="0">
                  <a:moveTo>
                    <a:pt x="136" y="1"/>
                  </a:moveTo>
                  <a:cubicBezTo>
                    <a:pt x="56" y="1"/>
                    <a:pt x="0" y="174"/>
                    <a:pt x="139" y="202"/>
                  </a:cubicBezTo>
                  <a:cubicBezTo>
                    <a:pt x="3781" y="1627"/>
                    <a:pt x="7423" y="3052"/>
                    <a:pt x="11096" y="4351"/>
                  </a:cubicBezTo>
                  <a:cubicBezTo>
                    <a:pt x="11160" y="4351"/>
                    <a:pt x="11160" y="4319"/>
                    <a:pt x="11096" y="4319"/>
                  </a:cubicBezTo>
                  <a:cubicBezTo>
                    <a:pt x="7455" y="2799"/>
                    <a:pt x="3813" y="1437"/>
                    <a:pt x="171" y="12"/>
                  </a:cubicBezTo>
                  <a:cubicBezTo>
                    <a:pt x="159" y="4"/>
                    <a:pt x="147" y="1"/>
                    <a:pt x="136" y="1"/>
                  </a:cubicBezTo>
                  <a:close/>
                </a:path>
              </a:pathLst>
            </a:custGeom>
            <a:solidFill>
              <a:schemeClr val="dk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77" name="Google Shape;1534;p51">
              <a:extLst>
                <a:ext uri="{FF2B5EF4-FFF2-40B4-BE49-F238E27FC236}">
                  <a16:creationId xmlns:a16="http://schemas.microsoft.com/office/drawing/2014/main" id="{AAE074C2-38FE-4953-A172-9915F2A0B24B}"/>
                </a:ext>
              </a:extLst>
            </p:cNvPr>
            <p:cNvSpPr/>
            <p:nvPr/>
          </p:nvSpPr>
          <p:spPr>
            <a:xfrm>
              <a:off x="837503" y="4306390"/>
              <a:ext cx="433458" cy="110532"/>
            </a:xfrm>
            <a:custGeom>
              <a:avLst/>
              <a:gdLst/>
              <a:ahLst/>
              <a:cxnLst/>
              <a:rect l="l" t="t" r="r" b="b"/>
              <a:pathLst>
                <a:path w="13800" h="3519" extrusionOk="0">
                  <a:moveTo>
                    <a:pt x="153" y="0"/>
                  </a:moveTo>
                  <a:cubicBezTo>
                    <a:pt x="20" y="0"/>
                    <a:pt x="1" y="198"/>
                    <a:pt x="119" y="257"/>
                  </a:cubicBezTo>
                  <a:cubicBezTo>
                    <a:pt x="4616" y="1429"/>
                    <a:pt x="9145" y="2632"/>
                    <a:pt x="13737" y="3519"/>
                  </a:cubicBezTo>
                  <a:cubicBezTo>
                    <a:pt x="13800" y="3519"/>
                    <a:pt x="13800" y="3455"/>
                    <a:pt x="13768" y="3424"/>
                  </a:cubicBezTo>
                  <a:cubicBezTo>
                    <a:pt x="9208" y="2252"/>
                    <a:pt x="4711" y="1239"/>
                    <a:pt x="182" y="3"/>
                  </a:cubicBezTo>
                  <a:cubicBezTo>
                    <a:pt x="172" y="1"/>
                    <a:pt x="162" y="0"/>
                    <a:pt x="153" y="0"/>
                  </a:cubicBezTo>
                  <a:close/>
                </a:path>
              </a:pathLst>
            </a:custGeom>
            <a:solidFill>
              <a:schemeClr val="dk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78" name="Google Shape;1535;p51">
              <a:extLst>
                <a:ext uri="{FF2B5EF4-FFF2-40B4-BE49-F238E27FC236}">
                  <a16:creationId xmlns:a16="http://schemas.microsoft.com/office/drawing/2014/main" id="{1CFD994E-F132-4BC5-8451-30F24486AAD8}"/>
                </a:ext>
              </a:extLst>
            </p:cNvPr>
            <p:cNvSpPr/>
            <p:nvPr/>
          </p:nvSpPr>
          <p:spPr>
            <a:xfrm>
              <a:off x="847492" y="4287481"/>
              <a:ext cx="103182" cy="28991"/>
            </a:xfrm>
            <a:custGeom>
              <a:avLst/>
              <a:gdLst/>
              <a:ahLst/>
              <a:cxnLst/>
              <a:rect l="l" t="t" r="r" b="b"/>
              <a:pathLst>
                <a:path w="3285" h="923" extrusionOk="0">
                  <a:moveTo>
                    <a:pt x="122" y="0"/>
                  </a:moveTo>
                  <a:cubicBezTo>
                    <a:pt x="19" y="0"/>
                    <a:pt x="1" y="162"/>
                    <a:pt x="118" y="162"/>
                  </a:cubicBezTo>
                  <a:cubicBezTo>
                    <a:pt x="1131" y="447"/>
                    <a:pt x="2176" y="732"/>
                    <a:pt x="3190" y="922"/>
                  </a:cubicBezTo>
                  <a:cubicBezTo>
                    <a:pt x="3285" y="922"/>
                    <a:pt x="3285" y="859"/>
                    <a:pt x="3253" y="795"/>
                  </a:cubicBezTo>
                  <a:cubicBezTo>
                    <a:pt x="2208" y="542"/>
                    <a:pt x="1194" y="225"/>
                    <a:pt x="149" y="4"/>
                  </a:cubicBezTo>
                  <a:cubicBezTo>
                    <a:pt x="140" y="1"/>
                    <a:pt x="130" y="0"/>
                    <a:pt x="122" y="0"/>
                  </a:cubicBezTo>
                  <a:close/>
                </a:path>
              </a:pathLst>
            </a:custGeom>
            <a:solidFill>
              <a:schemeClr val="dk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79" name="Google Shape;1536;p51">
              <a:extLst>
                <a:ext uri="{FF2B5EF4-FFF2-40B4-BE49-F238E27FC236}">
                  <a16:creationId xmlns:a16="http://schemas.microsoft.com/office/drawing/2014/main" id="{280556F6-D53F-46E3-829C-96C3812EF1FD}"/>
                </a:ext>
              </a:extLst>
            </p:cNvPr>
            <p:cNvSpPr/>
            <p:nvPr/>
          </p:nvSpPr>
          <p:spPr>
            <a:xfrm>
              <a:off x="851795" y="3922151"/>
              <a:ext cx="402268" cy="145617"/>
            </a:xfrm>
            <a:custGeom>
              <a:avLst/>
              <a:gdLst/>
              <a:ahLst/>
              <a:cxnLst/>
              <a:rect l="l" t="t" r="r" b="b"/>
              <a:pathLst>
                <a:path w="12807" h="4636" extrusionOk="0">
                  <a:moveTo>
                    <a:pt x="127" y="1"/>
                  </a:moveTo>
                  <a:cubicBezTo>
                    <a:pt x="32" y="1"/>
                    <a:pt x="0" y="175"/>
                    <a:pt x="139" y="202"/>
                  </a:cubicBezTo>
                  <a:cubicBezTo>
                    <a:pt x="4256" y="1817"/>
                    <a:pt x="8436" y="3338"/>
                    <a:pt x="12712" y="4636"/>
                  </a:cubicBezTo>
                  <a:cubicBezTo>
                    <a:pt x="12807" y="4636"/>
                    <a:pt x="12807" y="4541"/>
                    <a:pt x="12775" y="4509"/>
                  </a:cubicBezTo>
                  <a:cubicBezTo>
                    <a:pt x="8500" y="3148"/>
                    <a:pt x="4288" y="1659"/>
                    <a:pt x="171" y="12"/>
                  </a:cubicBezTo>
                  <a:cubicBezTo>
                    <a:pt x="155" y="4"/>
                    <a:pt x="140" y="1"/>
                    <a:pt x="127" y="1"/>
                  </a:cubicBezTo>
                  <a:close/>
                </a:path>
              </a:pathLst>
            </a:custGeom>
            <a:solidFill>
              <a:schemeClr val="dk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80" name="Google Shape;1537;p51">
              <a:extLst>
                <a:ext uri="{FF2B5EF4-FFF2-40B4-BE49-F238E27FC236}">
                  <a16:creationId xmlns:a16="http://schemas.microsoft.com/office/drawing/2014/main" id="{3FC5D4F5-B90B-4F3B-B45A-14D0E5492709}"/>
                </a:ext>
              </a:extLst>
            </p:cNvPr>
            <p:cNvSpPr/>
            <p:nvPr/>
          </p:nvSpPr>
          <p:spPr>
            <a:xfrm>
              <a:off x="792493" y="3737492"/>
              <a:ext cx="595848" cy="240758"/>
            </a:xfrm>
            <a:custGeom>
              <a:avLst/>
              <a:gdLst/>
              <a:ahLst/>
              <a:cxnLst/>
              <a:rect l="l" t="t" r="r" b="b"/>
              <a:pathLst>
                <a:path w="18970" h="7665" extrusionOk="0">
                  <a:moveTo>
                    <a:pt x="2941" y="1083"/>
                  </a:moveTo>
                  <a:cubicBezTo>
                    <a:pt x="2962" y="1083"/>
                    <a:pt x="2985" y="1091"/>
                    <a:pt x="3009" y="1109"/>
                  </a:cubicBezTo>
                  <a:cubicBezTo>
                    <a:pt x="3420" y="1331"/>
                    <a:pt x="3769" y="1616"/>
                    <a:pt x="4149" y="1901"/>
                  </a:cubicBezTo>
                  <a:cubicBezTo>
                    <a:pt x="4255" y="1954"/>
                    <a:pt x="4183" y="2074"/>
                    <a:pt x="4120" y="2074"/>
                  </a:cubicBezTo>
                  <a:cubicBezTo>
                    <a:pt x="4108" y="2074"/>
                    <a:pt x="4096" y="2070"/>
                    <a:pt x="4086" y="2059"/>
                  </a:cubicBezTo>
                  <a:cubicBezTo>
                    <a:pt x="3674" y="1806"/>
                    <a:pt x="3262" y="1584"/>
                    <a:pt x="2882" y="1299"/>
                  </a:cubicBezTo>
                  <a:cubicBezTo>
                    <a:pt x="2805" y="1222"/>
                    <a:pt x="2853" y="1083"/>
                    <a:pt x="2941" y="1083"/>
                  </a:cubicBezTo>
                  <a:close/>
                  <a:moveTo>
                    <a:pt x="2629" y="1"/>
                  </a:moveTo>
                  <a:cubicBezTo>
                    <a:pt x="1774" y="539"/>
                    <a:pt x="919" y="1109"/>
                    <a:pt x="0" y="1584"/>
                  </a:cubicBezTo>
                  <a:cubicBezTo>
                    <a:pt x="5511" y="3231"/>
                    <a:pt x="11179" y="5100"/>
                    <a:pt x="16310" y="7665"/>
                  </a:cubicBezTo>
                  <a:cubicBezTo>
                    <a:pt x="16310" y="7633"/>
                    <a:pt x="16341" y="7601"/>
                    <a:pt x="16405" y="7538"/>
                  </a:cubicBezTo>
                  <a:cubicBezTo>
                    <a:pt x="17228" y="7063"/>
                    <a:pt x="18083" y="6588"/>
                    <a:pt x="18970" y="6176"/>
                  </a:cubicBezTo>
                  <a:cubicBezTo>
                    <a:pt x="13333" y="4688"/>
                    <a:pt x="7854" y="2566"/>
                    <a:pt x="2629" y="1"/>
                  </a:cubicBezTo>
                  <a:close/>
                </a:path>
              </a:pathLst>
            </a:custGeom>
            <a:solidFill>
              <a:schemeClr val="dk2"/>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81" name="Google Shape;1538;p51">
              <a:extLst>
                <a:ext uri="{FF2B5EF4-FFF2-40B4-BE49-F238E27FC236}">
                  <a16:creationId xmlns:a16="http://schemas.microsoft.com/office/drawing/2014/main" id="{7956096E-AC70-42B1-96E9-8B5A49E7B449}"/>
                </a:ext>
              </a:extLst>
            </p:cNvPr>
            <p:cNvSpPr/>
            <p:nvPr/>
          </p:nvSpPr>
          <p:spPr>
            <a:xfrm>
              <a:off x="870295" y="3893568"/>
              <a:ext cx="367811" cy="144580"/>
            </a:xfrm>
            <a:custGeom>
              <a:avLst/>
              <a:gdLst/>
              <a:ahLst/>
              <a:cxnLst/>
              <a:rect l="l" t="t" r="r" b="b"/>
              <a:pathLst>
                <a:path w="11710" h="4603" extrusionOk="0">
                  <a:moveTo>
                    <a:pt x="150" y="0"/>
                  </a:moveTo>
                  <a:cubicBezTo>
                    <a:pt x="21" y="0"/>
                    <a:pt x="1" y="169"/>
                    <a:pt x="88" y="257"/>
                  </a:cubicBezTo>
                  <a:cubicBezTo>
                    <a:pt x="3952" y="1714"/>
                    <a:pt x="7721" y="3266"/>
                    <a:pt x="11616" y="4596"/>
                  </a:cubicBezTo>
                  <a:cubicBezTo>
                    <a:pt x="11629" y="4600"/>
                    <a:pt x="11640" y="4602"/>
                    <a:pt x="11650" y="4602"/>
                  </a:cubicBezTo>
                  <a:cubicBezTo>
                    <a:pt x="11710" y="4602"/>
                    <a:pt x="11702" y="4524"/>
                    <a:pt x="11648" y="4469"/>
                  </a:cubicBezTo>
                  <a:cubicBezTo>
                    <a:pt x="7911" y="2886"/>
                    <a:pt x="4015" y="1461"/>
                    <a:pt x="183" y="4"/>
                  </a:cubicBezTo>
                  <a:cubicBezTo>
                    <a:pt x="171" y="1"/>
                    <a:pt x="160" y="0"/>
                    <a:pt x="150" y="0"/>
                  </a:cubicBezTo>
                  <a:close/>
                </a:path>
              </a:pathLst>
            </a:custGeom>
            <a:solidFill>
              <a:schemeClr val="dk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82" name="Google Shape;1539;p51">
              <a:extLst>
                <a:ext uri="{FF2B5EF4-FFF2-40B4-BE49-F238E27FC236}">
                  <a16:creationId xmlns:a16="http://schemas.microsoft.com/office/drawing/2014/main" id="{243E3226-6C44-44BE-9255-323A4E3A0A4F}"/>
                </a:ext>
              </a:extLst>
            </p:cNvPr>
            <p:cNvSpPr/>
            <p:nvPr/>
          </p:nvSpPr>
          <p:spPr>
            <a:xfrm>
              <a:off x="880598" y="3771509"/>
              <a:ext cx="45576" cy="31159"/>
            </a:xfrm>
            <a:custGeom>
              <a:avLst/>
              <a:gdLst/>
              <a:ahLst/>
              <a:cxnLst/>
              <a:rect l="l" t="t" r="r" b="b"/>
              <a:pathLst>
                <a:path w="1451" h="992" extrusionOk="0">
                  <a:moveTo>
                    <a:pt x="136" y="0"/>
                  </a:moveTo>
                  <a:cubicBezTo>
                    <a:pt x="48" y="0"/>
                    <a:pt x="0" y="139"/>
                    <a:pt x="77" y="216"/>
                  </a:cubicBezTo>
                  <a:cubicBezTo>
                    <a:pt x="489" y="438"/>
                    <a:pt x="869" y="691"/>
                    <a:pt x="1281" y="976"/>
                  </a:cubicBezTo>
                  <a:cubicBezTo>
                    <a:pt x="1291" y="987"/>
                    <a:pt x="1303" y="991"/>
                    <a:pt x="1315" y="991"/>
                  </a:cubicBezTo>
                  <a:cubicBezTo>
                    <a:pt x="1378" y="991"/>
                    <a:pt x="1450" y="871"/>
                    <a:pt x="1344" y="818"/>
                  </a:cubicBezTo>
                  <a:cubicBezTo>
                    <a:pt x="964" y="565"/>
                    <a:pt x="615" y="280"/>
                    <a:pt x="204" y="26"/>
                  </a:cubicBezTo>
                  <a:cubicBezTo>
                    <a:pt x="180" y="8"/>
                    <a:pt x="157" y="0"/>
                    <a:pt x="136" y="0"/>
                  </a:cubicBezTo>
                  <a:close/>
                </a:path>
              </a:pathLst>
            </a:custGeom>
            <a:solidFill>
              <a:schemeClr val="dk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83" name="Google Shape;1540;p51">
              <a:extLst>
                <a:ext uri="{FF2B5EF4-FFF2-40B4-BE49-F238E27FC236}">
                  <a16:creationId xmlns:a16="http://schemas.microsoft.com/office/drawing/2014/main" id="{995A55C9-CFE2-4FDD-B06C-D9CF1E832814}"/>
                </a:ext>
              </a:extLst>
            </p:cNvPr>
            <p:cNvSpPr/>
            <p:nvPr/>
          </p:nvSpPr>
          <p:spPr>
            <a:xfrm>
              <a:off x="882011" y="3533578"/>
              <a:ext cx="604831" cy="225838"/>
            </a:xfrm>
            <a:custGeom>
              <a:avLst/>
              <a:gdLst/>
              <a:ahLst/>
              <a:cxnLst/>
              <a:rect l="l" t="t" r="r" b="b"/>
              <a:pathLst>
                <a:path w="19256" h="7190" extrusionOk="0">
                  <a:moveTo>
                    <a:pt x="824" y="1"/>
                  </a:moveTo>
                  <a:cubicBezTo>
                    <a:pt x="570" y="96"/>
                    <a:pt x="285" y="222"/>
                    <a:pt x="0" y="317"/>
                  </a:cubicBezTo>
                  <a:cubicBezTo>
                    <a:pt x="3357" y="1331"/>
                    <a:pt x="6651" y="2629"/>
                    <a:pt x="9976" y="3833"/>
                  </a:cubicBezTo>
                  <a:cubicBezTo>
                    <a:pt x="13016" y="4909"/>
                    <a:pt x="16120" y="5923"/>
                    <a:pt x="19034" y="7190"/>
                  </a:cubicBezTo>
                  <a:cubicBezTo>
                    <a:pt x="19034" y="7158"/>
                    <a:pt x="19097" y="7158"/>
                    <a:pt x="19129" y="7126"/>
                  </a:cubicBezTo>
                  <a:cubicBezTo>
                    <a:pt x="19129" y="7126"/>
                    <a:pt x="19160" y="7126"/>
                    <a:pt x="19160" y="7063"/>
                  </a:cubicBezTo>
                  <a:cubicBezTo>
                    <a:pt x="19192" y="6841"/>
                    <a:pt x="19192" y="6588"/>
                    <a:pt x="19255" y="6366"/>
                  </a:cubicBezTo>
                  <a:lnTo>
                    <a:pt x="19255" y="6366"/>
                  </a:lnTo>
                  <a:cubicBezTo>
                    <a:pt x="19230" y="6375"/>
                    <a:pt x="19209" y="6379"/>
                    <a:pt x="19191" y="6379"/>
                  </a:cubicBezTo>
                  <a:cubicBezTo>
                    <a:pt x="19143" y="6379"/>
                    <a:pt x="19120" y="6349"/>
                    <a:pt x="19097" y="6303"/>
                  </a:cubicBezTo>
                  <a:lnTo>
                    <a:pt x="19034" y="6303"/>
                  </a:lnTo>
                  <a:cubicBezTo>
                    <a:pt x="15930" y="5828"/>
                    <a:pt x="12953" y="4529"/>
                    <a:pt x="10008" y="3453"/>
                  </a:cubicBezTo>
                  <a:cubicBezTo>
                    <a:pt x="6968" y="2313"/>
                    <a:pt x="3927" y="1204"/>
                    <a:pt x="919" y="64"/>
                  </a:cubicBezTo>
                  <a:lnTo>
                    <a:pt x="824" y="1"/>
                  </a:lnTo>
                  <a:close/>
                </a:path>
              </a:pathLst>
            </a:custGeom>
            <a:solidFill>
              <a:schemeClr val="accent4"/>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84" name="Google Shape;1541;p51">
              <a:extLst>
                <a:ext uri="{FF2B5EF4-FFF2-40B4-BE49-F238E27FC236}">
                  <a16:creationId xmlns:a16="http://schemas.microsoft.com/office/drawing/2014/main" id="{D3BD436D-D88E-4880-80CA-A60EF97293C1}"/>
                </a:ext>
              </a:extLst>
            </p:cNvPr>
            <p:cNvSpPr/>
            <p:nvPr/>
          </p:nvSpPr>
          <p:spPr>
            <a:xfrm>
              <a:off x="926142" y="3619987"/>
              <a:ext cx="428401" cy="163301"/>
            </a:xfrm>
            <a:custGeom>
              <a:avLst/>
              <a:gdLst/>
              <a:ahLst/>
              <a:cxnLst/>
              <a:rect l="l" t="t" r="r" b="b"/>
              <a:pathLst>
                <a:path w="13639" h="5199" extrusionOk="0">
                  <a:moveTo>
                    <a:pt x="115" y="1"/>
                  </a:moveTo>
                  <a:cubicBezTo>
                    <a:pt x="16" y="1"/>
                    <a:pt x="0" y="134"/>
                    <a:pt x="116" y="163"/>
                  </a:cubicBezTo>
                  <a:cubicBezTo>
                    <a:pt x="4581" y="1873"/>
                    <a:pt x="9046" y="3584"/>
                    <a:pt x="13575" y="5199"/>
                  </a:cubicBezTo>
                  <a:cubicBezTo>
                    <a:pt x="13607" y="5199"/>
                    <a:pt x="13638" y="5135"/>
                    <a:pt x="13607" y="5104"/>
                  </a:cubicBezTo>
                  <a:cubicBezTo>
                    <a:pt x="9078" y="3362"/>
                    <a:pt x="4613" y="1683"/>
                    <a:pt x="147" y="5"/>
                  </a:cubicBezTo>
                  <a:cubicBezTo>
                    <a:pt x="136" y="2"/>
                    <a:pt x="125" y="1"/>
                    <a:pt x="115" y="1"/>
                  </a:cubicBezTo>
                  <a:close/>
                </a:path>
              </a:pathLst>
            </a:custGeom>
            <a:solidFill>
              <a:schemeClr val="dk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85" name="Google Shape;1542;p51">
              <a:extLst>
                <a:ext uri="{FF2B5EF4-FFF2-40B4-BE49-F238E27FC236}">
                  <a16:creationId xmlns:a16="http://schemas.microsoft.com/office/drawing/2014/main" id="{92A38456-A0E0-444A-A392-E477C64B9773}"/>
                </a:ext>
              </a:extLst>
            </p:cNvPr>
            <p:cNvSpPr/>
            <p:nvPr/>
          </p:nvSpPr>
          <p:spPr>
            <a:xfrm>
              <a:off x="877049" y="3558455"/>
              <a:ext cx="614757" cy="348180"/>
            </a:xfrm>
            <a:custGeom>
              <a:avLst/>
              <a:gdLst/>
              <a:ahLst/>
              <a:cxnLst/>
              <a:rect l="l" t="t" r="r" b="b"/>
              <a:pathLst>
                <a:path w="19572" h="11085" extrusionOk="0">
                  <a:moveTo>
                    <a:pt x="1846" y="3153"/>
                  </a:moveTo>
                  <a:cubicBezTo>
                    <a:pt x="1862" y="3153"/>
                    <a:pt x="1880" y="3157"/>
                    <a:pt x="1900" y="3167"/>
                  </a:cubicBezTo>
                  <a:cubicBezTo>
                    <a:pt x="2692" y="3421"/>
                    <a:pt x="3452" y="3674"/>
                    <a:pt x="4244" y="3991"/>
                  </a:cubicBezTo>
                  <a:cubicBezTo>
                    <a:pt x="4268" y="4015"/>
                    <a:pt x="4274" y="4075"/>
                    <a:pt x="4247" y="4075"/>
                  </a:cubicBezTo>
                  <a:cubicBezTo>
                    <a:pt x="4239" y="4075"/>
                    <a:pt x="4227" y="4069"/>
                    <a:pt x="4212" y="4054"/>
                  </a:cubicBezTo>
                  <a:cubicBezTo>
                    <a:pt x="3420" y="3832"/>
                    <a:pt x="2629" y="3579"/>
                    <a:pt x="1837" y="3326"/>
                  </a:cubicBezTo>
                  <a:cubicBezTo>
                    <a:pt x="1757" y="3273"/>
                    <a:pt x="1767" y="3153"/>
                    <a:pt x="1846" y="3153"/>
                  </a:cubicBezTo>
                  <a:close/>
                  <a:moveTo>
                    <a:pt x="1686" y="1960"/>
                  </a:moveTo>
                  <a:cubicBezTo>
                    <a:pt x="1694" y="1960"/>
                    <a:pt x="1702" y="1961"/>
                    <a:pt x="1710" y="1964"/>
                  </a:cubicBezTo>
                  <a:cubicBezTo>
                    <a:pt x="6176" y="3674"/>
                    <a:pt x="10704" y="5321"/>
                    <a:pt x="15170" y="7126"/>
                  </a:cubicBezTo>
                  <a:cubicBezTo>
                    <a:pt x="15201" y="7126"/>
                    <a:pt x="15201" y="7189"/>
                    <a:pt x="15138" y="7189"/>
                  </a:cubicBezTo>
                  <a:cubicBezTo>
                    <a:pt x="10609" y="5479"/>
                    <a:pt x="6144" y="3801"/>
                    <a:pt x="1679" y="2122"/>
                  </a:cubicBezTo>
                  <a:cubicBezTo>
                    <a:pt x="1592" y="2093"/>
                    <a:pt x="1611" y="1960"/>
                    <a:pt x="1686" y="1960"/>
                  </a:cubicBezTo>
                  <a:close/>
                  <a:moveTo>
                    <a:pt x="2001" y="4335"/>
                  </a:moveTo>
                  <a:cubicBezTo>
                    <a:pt x="2010" y="4335"/>
                    <a:pt x="2018" y="4336"/>
                    <a:pt x="2027" y="4339"/>
                  </a:cubicBezTo>
                  <a:cubicBezTo>
                    <a:pt x="6271" y="6239"/>
                    <a:pt x="10578" y="7696"/>
                    <a:pt x="14980" y="8994"/>
                  </a:cubicBezTo>
                  <a:cubicBezTo>
                    <a:pt x="15233" y="9089"/>
                    <a:pt x="15550" y="9153"/>
                    <a:pt x="15835" y="9279"/>
                  </a:cubicBezTo>
                  <a:cubicBezTo>
                    <a:pt x="15862" y="9279"/>
                    <a:pt x="15866" y="9349"/>
                    <a:pt x="15846" y="9349"/>
                  </a:cubicBezTo>
                  <a:cubicBezTo>
                    <a:pt x="15843" y="9349"/>
                    <a:pt x="15839" y="9347"/>
                    <a:pt x="15835" y="9343"/>
                  </a:cubicBezTo>
                  <a:cubicBezTo>
                    <a:pt x="11053" y="8203"/>
                    <a:pt x="6429" y="6524"/>
                    <a:pt x="1932" y="4497"/>
                  </a:cubicBezTo>
                  <a:cubicBezTo>
                    <a:pt x="1845" y="4469"/>
                    <a:pt x="1916" y="4335"/>
                    <a:pt x="2001" y="4335"/>
                  </a:cubicBezTo>
                  <a:close/>
                  <a:moveTo>
                    <a:pt x="317" y="0"/>
                  </a:moveTo>
                  <a:lnTo>
                    <a:pt x="317" y="0"/>
                  </a:lnTo>
                  <a:cubicBezTo>
                    <a:pt x="982" y="1331"/>
                    <a:pt x="950" y="3041"/>
                    <a:pt x="0" y="4212"/>
                  </a:cubicBezTo>
                  <a:cubicBezTo>
                    <a:pt x="602" y="4497"/>
                    <a:pt x="1140" y="4751"/>
                    <a:pt x="1742" y="5004"/>
                  </a:cubicBezTo>
                  <a:cubicBezTo>
                    <a:pt x="4307" y="6208"/>
                    <a:pt x="6936" y="7348"/>
                    <a:pt x="9596" y="8329"/>
                  </a:cubicBezTo>
                  <a:cubicBezTo>
                    <a:pt x="12794" y="9533"/>
                    <a:pt x="15993" y="10325"/>
                    <a:pt x="19318" y="11021"/>
                  </a:cubicBezTo>
                  <a:cubicBezTo>
                    <a:pt x="19318" y="11021"/>
                    <a:pt x="19350" y="11021"/>
                    <a:pt x="19350" y="11085"/>
                  </a:cubicBezTo>
                  <a:cubicBezTo>
                    <a:pt x="19445" y="10515"/>
                    <a:pt x="19508" y="9913"/>
                    <a:pt x="19508" y="9374"/>
                  </a:cubicBezTo>
                  <a:cubicBezTo>
                    <a:pt x="18051" y="9058"/>
                    <a:pt x="16626" y="8709"/>
                    <a:pt x="15201" y="8266"/>
                  </a:cubicBezTo>
                  <a:cubicBezTo>
                    <a:pt x="12066" y="7316"/>
                    <a:pt x="9026" y="6081"/>
                    <a:pt x="6049" y="4782"/>
                  </a:cubicBezTo>
                  <a:cubicBezTo>
                    <a:pt x="5991" y="4782"/>
                    <a:pt x="6038" y="4652"/>
                    <a:pt x="6143" y="4652"/>
                  </a:cubicBezTo>
                  <a:cubicBezTo>
                    <a:pt x="6153" y="4652"/>
                    <a:pt x="6164" y="4653"/>
                    <a:pt x="6176" y="4656"/>
                  </a:cubicBezTo>
                  <a:cubicBezTo>
                    <a:pt x="10546" y="6588"/>
                    <a:pt x="15011" y="7949"/>
                    <a:pt x="19508" y="9343"/>
                  </a:cubicBezTo>
                  <a:cubicBezTo>
                    <a:pt x="19572" y="8488"/>
                    <a:pt x="19508" y="7664"/>
                    <a:pt x="19413" y="6841"/>
                  </a:cubicBezTo>
                  <a:cubicBezTo>
                    <a:pt x="19413" y="6778"/>
                    <a:pt x="19413" y="6714"/>
                    <a:pt x="19445" y="6683"/>
                  </a:cubicBezTo>
                  <a:cubicBezTo>
                    <a:pt x="16151" y="5764"/>
                    <a:pt x="12953" y="4497"/>
                    <a:pt x="9754" y="3357"/>
                  </a:cubicBezTo>
                  <a:cubicBezTo>
                    <a:pt x="6619" y="2249"/>
                    <a:pt x="3420" y="1204"/>
                    <a:pt x="317" y="0"/>
                  </a:cubicBezTo>
                  <a:close/>
                </a:path>
              </a:pathLst>
            </a:custGeom>
            <a:solidFill>
              <a:schemeClr val="lt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86" name="Google Shape;1543;p51">
              <a:extLst>
                <a:ext uri="{FF2B5EF4-FFF2-40B4-BE49-F238E27FC236}">
                  <a16:creationId xmlns:a16="http://schemas.microsoft.com/office/drawing/2014/main" id="{FBE98395-0675-4269-9080-8C23ECE36F86}"/>
                </a:ext>
              </a:extLst>
            </p:cNvPr>
            <p:cNvSpPr/>
            <p:nvPr/>
          </p:nvSpPr>
          <p:spPr>
            <a:xfrm>
              <a:off x="932393" y="3657459"/>
              <a:ext cx="79970" cy="28363"/>
            </a:xfrm>
            <a:custGeom>
              <a:avLst/>
              <a:gdLst/>
              <a:ahLst/>
              <a:cxnLst/>
              <a:rect l="l" t="t" r="r" b="b"/>
              <a:pathLst>
                <a:path w="2546" h="903" extrusionOk="0">
                  <a:moveTo>
                    <a:pt x="85" y="1"/>
                  </a:moveTo>
                  <a:cubicBezTo>
                    <a:pt x="5" y="1"/>
                    <a:pt x="0" y="121"/>
                    <a:pt x="107" y="174"/>
                  </a:cubicBezTo>
                  <a:cubicBezTo>
                    <a:pt x="898" y="427"/>
                    <a:pt x="1690" y="680"/>
                    <a:pt x="2482" y="902"/>
                  </a:cubicBezTo>
                  <a:cubicBezTo>
                    <a:pt x="2513" y="902"/>
                    <a:pt x="2545" y="839"/>
                    <a:pt x="2513" y="839"/>
                  </a:cubicBezTo>
                  <a:cubicBezTo>
                    <a:pt x="1690" y="522"/>
                    <a:pt x="898" y="237"/>
                    <a:pt x="138" y="15"/>
                  </a:cubicBezTo>
                  <a:cubicBezTo>
                    <a:pt x="118" y="5"/>
                    <a:pt x="100" y="1"/>
                    <a:pt x="85" y="1"/>
                  </a:cubicBezTo>
                  <a:close/>
                </a:path>
              </a:pathLst>
            </a:custGeom>
            <a:solidFill>
              <a:schemeClr val="dk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87" name="Google Shape;1544;p51">
              <a:extLst>
                <a:ext uri="{FF2B5EF4-FFF2-40B4-BE49-F238E27FC236}">
                  <a16:creationId xmlns:a16="http://schemas.microsoft.com/office/drawing/2014/main" id="{F04FE1AB-E5F2-415D-9D05-568E1792D4D3}"/>
                </a:ext>
              </a:extLst>
            </p:cNvPr>
            <p:cNvSpPr/>
            <p:nvPr/>
          </p:nvSpPr>
          <p:spPr>
            <a:xfrm>
              <a:off x="936005" y="3694586"/>
              <a:ext cx="441405" cy="157333"/>
            </a:xfrm>
            <a:custGeom>
              <a:avLst/>
              <a:gdLst/>
              <a:ahLst/>
              <a:cxnLst/>
              <a:rect l="l" t="t" r="r" b="b"/>
              <a:pathLst>
                <a:path w="14053" h="5009" extrusionOk="0">
                  <a:moveTo>
                    <a:pt x="149" y="1"/>
                  </a:moveTo>
                  <a:cubicBezTo>
                    <a:pt x="45" y="1"/>
                    <a:pt x="0" y="135"/>
                    <a:pt x="87" y="163"/>
                  </a:cubicBezTo>
                  <a:cubicBezTo>
                    <a:pt x="4584" y="2190"/>
                    <a:pt x="9207" y="3869"/>
                    <a:pt x="13989" y="5009"/>
                  </a:cubicBezTo>
                  <a:cubicBezTo>
                    <a:pt x="14053" y="5009"/>
                    <a:pt x="14053" y="4945"/>
                    <a:pt x="13989" y="4945"/>
                  </a:cubicBezTo>
                  <a:cubicBezTo>
                    <a:pt x="13704" y="4882"/>
                    <a:pt x="13419" y="4787"/>
                    <a:pt x="13134" y="4660"/>
                  </a:cubicBezTo>
                  <a:cubicBezTo>
                    <a:pt x="8701" y="3362"/>
                    <a:pt x="4394" y="1905"/>
                    <a:pt x="182" y="5"/>
                  </a:cubicBezTo>
                  <a:cubicBezTo>
                    <a:pt x="170" y="2"/>
                    <a:pt x="159" y="1"/>
                    <a:pt x="149" y="1"/>
                  </a:cubicBezTo>
                  <a:close/>
                </a:path>
              </a:pathLst>
            </a:custGeom>
            <a:solidFill>
              <a:schemeClr val="dk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88" name="Google Shape;1545;p51">
              <a:extLst>
                <a:ext uri="{FF2B5EF4-FFF2-40B4-BE49-F238E27FC236}">
                  <a16:creationId xmlns:a16="http://schemas.microsoft.com/office/drawing/2014/main" id="{149C3FF7-109D-4465-816B-791D0CACFB9F}"/>
                </a:ext>
              </a:extLst>
            </p:cNvPr>
            <p:cNvSpPr/>
            <p:nvPr/>
          </p:nvSpPr>
          <p:spPr>
            <a:xfrm>
              <a:off x="921808" y="3329664"/>
              <a:ext cx="920156" cy="395923"/>
            </a:xfrm>
            <a:custGeom>
              <a:avLst/>
              <a:gdLst/>
              <a:ahLst/>
              <a:cxnLst/>
              <a:rect l="l" t="t" r="r" b="b"/>
              <a:pathLst>
                <a:path w="29295" h="12605" extrusionOk="0">
                  <a:moveTo>
                    <a:pt x="22395" y="7975"/>
                  </a:moveTo>
                  <a:cubicBezTo>
                    <a:pt x="22469" y="7975"/>
                    <a:pt x="22508" y="8053"/>
                    <a:pt x="22454" y="8108"/>
                  </a:cubicBezTo>
                  <a:cubicBezTo>
                    <a:pt x="21979" y="8361"/>
                    <a:pt x="21535" y="8741"/>
                    <a:pt x="21123" y="9121"/>
                  </a:cubicBezTo>
                  <a:cubicBezTo>
                    <a:pt x="21107" y="9154"/>
                    <a:pt x="21082" y="9168"/>
                    <a:pt x="21056" y="9168"/>
                  </a:cubicBezTo>
                  <a:cubicBezTo>
                    <a:pt x="20983" y="9168"/>
                    <a:pt x="20903" y="9057"/>
                    <a:pt x="20997" y="8963"/>
                  </a:cubicBezTo>
                  <a:cubicBezTo>
                    <a:pt x="21377" y="8583"/>
                    <a:pt x="21852" y="8266"/>
                    <a:pt x="22359" y="7981"/>
                  </a:cubicBezTo>
                  <a:cubicBezTo>
                    <a:pt x="22372" y="7977"/>
                    <a:pt x="22384" y="7975"/>
                    <a:pt x="22395" y="7975"/>
                  </a:cubicBezTo>
                  <a:close/>
                  <a:moveTo>
                    <a:pt x="23499" y="8235"/>
                  </a:moveTo>
                  <a:cubicBezTo>
                    <a:pt x="23625" y="8235"/>
                    <a:pt x="23689" y="8330"/>
                    <a:pt x="23594" y="8361"/>
                  </a:cubicBezTo>
                  <a:cubicBezTo>
                    <a:pt x="22960" y="8710"/>
                    <a:pt x="22327" y="9058"/>
                    <a:pt x="21693" y="9438"/>
                  </a:cubicBezTo>
                  <a:cubicBezTo>
                    <a:pt x="21669" y="9456"/>
                    <a:pt x="21646" y="9464"/>
                    <a:pt x="21625" y="9464"/>
                  </a:cubicBezTo>
                  <a:cubicBezTo>
                    <a:pt x="21537" y="9464"/>
                    <a:pt x="21490" y="9325"/>
                    <a:pt x="21567" y="9248"/>
                  </a:cubicBezTo>
                  <a:cubicBezTo>
                    <a:pt x="22169" y="8805"/>
                    <a:pt x="22834" y="8488"/>
                    <a:pt x="23499" y="8235"/>
                  </a:cubicBezTo>
                  <a:close/>
                  <a:moveTo>
                    <a:pt x="12636" y="1"/>
                  </a:moveTo>
                  <a:cubicBezTo>
                    <a:pt x="10166" y="1204"/>
                    <a:pt x="7759" y="2407"/>
                    <a:pt x="5352" y="3611"/>
                  </a:cubicBezTo>
                  <a:cubicBezTo>
                    <a:pt x="3610" y="4498"/>
                    <a:pt x="1837" y="5543"/>
                    <a:pt x="0" y="6334"/>
                  </a:cubicBezTo>
                  <a:cubicBezTo>
                    <a:pt x="5891" y="8488"/>
                    <a:pt x="11749" y="11148"/>
                    <a:pt x="17893" y="12605"/>
                  </a:cubicBezTo>
                  <a:cubicBezTo>
                    <a:pt x="21503" y="10071"/>
                    <a:pt x="25335" y="7696"/>
                    <a:pt x="29294" y="5669"/>
                  </a:cubicBezTo>
                  <a:cubicBezTo>
                    <a:pt x="27806" y="4656"/>
                    <a:pt x="25747" y="4086"/>
                    <a:pt x="24100" y="3516"/>
                  </a:cubicBezTo>
                  <a:cubicBezTo>
                    <a:pt x="20363" y="2091"/>
                    <a:pt x="16468" y="1204"/>
                    <a:pt x="12636" y="1"/>
                  </a:cubicBezTo>
                  <a:close/>
                </a:path>
              </a:pathLst>
            </a:custGeom>
            <a:solidFill>
              <a:schemeClr val="accent4"/>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89" name="Google Shape;1546;p51">
              <a:extLst>
                <a:ext uri="{FF2B5EF4-FFF2-40B4-BE49-F238E27FC236}">
                  <a16:creationId xmlns:a16="http://schemas.microsoft.com/office/drawing/2014/main" id="{CF4B17F3-7009-4353-8D9A-6BF7F33D0D8A}"/>
                </a:ext>
              </a:extLst>
            </p:cNvPr>
            <p:cNvSpPr/>
            <p:nvPr/>
          </p:nvSpPr>
          <p:spPr>
            <a:xfrm>
              <a:off x="1317699" y="3806154"/>
              <a:ext cx="462575" cy="390929"/>
            </a:xfrm>
            <a:custGeom>
              <a:avLst/>
              <a:gdLst/>
              <a:ahLst/>
              <a:cxnLst/>
              <a:rect l="l" t="t" r="r" b="b"/>
              <a:pathLst>
                <a:path w="14727" h="12446" extrusionOk="0">
                  <a:moveTo>
                    <a:pt x="13491" y="0"/>
                  </a:moveTo>
                  <a:cubicBezTo>
                    <a:pt x="10800" y="1710"/>
                    <a:pt x="8013" y="3294"/>
                    <a:pt x="5226" y="4750"/>
                  </a:cubicBezTo>
                  <a:cubicBezTo>
                    <a:pt x="5190" y="4768"/>
                    <a:pt x="5155" y="4776"/>
                    <a:pt x="5122" y="4776"/>
                  </a:cubicBezTo>
                  <a:cubicBezTo>
                    <a:pt x="5036" y="4776"/>
                    <a:pt x="4964" y="4724"/>
                    <a:pt x="4941" y="4655"/>
                  </a:cubicBezTo>
                  <a:cubicBezTo>
                    <a:pt x="4181" y="4497"/>
                    <a:pt x="3421" y="4275"/>
                    <a:pt x="2629" y="4085"/>
                  </a:cubicBezTo>
                  <a:cubicBezTo>
                    <a:pt x="1774" y="4624"/>
                    <a:pt x="887" y="5130"/>
                    <a:pt x="0" y="5637"/>
                  </a:cubicBezTo>
                  <a:cubicBezTo>
                    <a:pt x="1267" y="7696"/>
                    <a:pt x="1267" y="10387"/>
                    <a:pt x="32" y="12446"/>
                  </a:cubicBezTo>
                  <a:cubicBezTo>
                    <a:pt x="3674" y="10324"/>
                    <a:pt x="7316" y="8139"/>
                    <a:pt x="10926" y="5859"/>
                  </a:cubicBezTo>
                  <a:cubicBezTo>
                    <a:pt x="12193" y="5067"/>
                    <a:pt x="13396" y="4275"/>
                    <a:pt x="14632" y="3452"/>
                  </a:cubicBezTo>
                  <a:cubicBezTo>
                    <a:pt x="14600" y="3452"/>
                    <a:pt x="14568" y="3420"/>
                    <a:pt x="14568" y="3325"/>
                  </a:cubicBezTo>
                  <a:cubicBezTo>
                    <a:pt x="14727" y="2122"/>
                    <a:pt x="14347" y="950"/>
                    <a:pt x="13523" y="95"/>
                  </a:cubicBezTo>
                  <a:cubicBezTo>
                    <a:pt x="13491" y="63"/>
                    <a:pt x="13491" y="63"/>
                    <a:pt x="13491" y="0"/>
                  </a:cubicBezTo>
                  <a:close/>
                </a:path>
              </a:pathLst>
            </a:custGeom>
            <a:solidFill>
              <a:schemeClr val="dk2"/>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90" name="Google Shape;1547;p51">
              <a:extLst>
                <a:ext uri="{FF2B5EF4-FFF2-40B4-BE49-F238E27FC236}">
                  <a16:creationId xmlns:a16="http://schemas.microsoft.com/office/drawing/2014/main" id="{CF1C692A-9E5E-4E4D-AD48-035581C6E9AA}"/>
                </a:ext>
              </a:extLst>
            </p:cNvPr>
            <p:cNvSpPr/>
            <p:nvPr/>
          </p:nvSpPr>
          <p:spPr>
            <a:xfrm>
              <a:off x="1359318" y="4247245"/>
              <a:ext cx="57512" cy="60182"/>
            </a:xfrm>
            <a:custGeom>
              <a:avLst/>
              <a:gdLst/>
              <a:ahLst/>
              <a:cxnLst/>
              <a:rect l="l" t="t" r="r" b="b"/>
              <a:pathLst>
                <a:path w="1831" h="1916" extrusionOk="0">
                  <a:moveTo>
                    <a:pt x="1722" y="1"/>
                  </a:moveTo>
                  <a:cubicBezTo>
                    <a:pt x="1709" y="1"/>
                    <a:pt x="1696" y="6"/>
                    <a:pt x="1684" y="18"/>
                  </a:cubicBezTo>
                  <a:cubicBezTo>
                    <a:pt x="1146" y="588"/>
                    <a:pt x="576" y="1126"/>
                    <a:pt x="101" y="1696"/>
                  </a:cubicBezTo>
                  <a:cubicBezTo>
                    <a:pt x="1" y="1796"/>
                    <a:pt x="78" y="1915"/>
                    <a:pt x="192" y="1915"/>
                  </a:cubicBezTo>
                  <a:cubicBezTo>
                    <a:pt x="223" y="1915"/>
                    <a:pt x="257" y="1907"/>
                    <a:pt x="291" y="1886"/>
                  </a:cubicBezTo>
                  <a:cubicBezTo>
                    <a:pt x="829" y="1380"/>
                    <a:pt x="1304" y="746"/>
                    <a:pt x="1779" y="145"/>
                  </a:cubicBezTo>
                  <a:cubicBezTo>
                    <a:pt x="1830" y="93"/>
                    <a:pt x="1778" y="1"/>
                    <a:pt x="1722" y="1"/>
                  </a:cubicBezTo>
                  <a:close/>
                </a:path>
              </a:pathLst>
            </a:custGeom>
            <a:solidFill>
              <a:schemeClr val="dk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91" name="Google Shape;1548;p51">
              <a:extLst>
                <a:ext uri="{FF2B5EF4-FFF2-40B4-BE49-F238E27FC236}">
                  <a16:creationId xmlns:a16="http://schemas.microsoft.com/office/drawing/2014/main" id="{0BB058B2-1C15-4FE7-945F-49A3D666FD36}"/>
                </a:ext>
              </a:extLst>
            </p:cNvPr>
            <p:cNvSpPr/>
            <p:nvPr/>
          </p:nvSpPr>
          <p:spPr>
            <a:xfrm>
              <a:off x="1482822" y="3511717"/>
              <a:ext cx="431730" cy="424977"/>
            </a:xfrm>
            <a:custGeom>
              <a:avLst/>
              <a:gdLst/>
              <a:ahLst/>
              <a:cxnLst/>
              <a:rect l="l" t="t" r="r" b="b"/>
              <a:pathLst>
                <a:path w="13745" h="13530" extrusionOk="0">
                  <a:moveTo>
                    <a:pt x="11560" y="0"/>
                  </a:moveTo>
                  <a:cubicBezTo>
                    <a:pt x="7791" y="2249"/>
                    <a:pt x="4023" y="4529"/>
                    <a:pt x="349" y="6936"/>
                  </a:cubicBezTo>
                  <a:cubicBezTo>
                    <a:pt x="349" y="6967"/>
                    <a:pt x="381" y="6999"/>
                    <a:pt x="349" y="7062"/>
                  </a:cubicBezTo>
                  <a:cubicBezTo>
                    <a:pt x="317" y="7252"/>
                    <a:pt x="286" y="7506"/>
                    <a:pt x="191" y="7696"/>
                  </a:cubicBezTo>
                  <a:cubicBezTo>
                    <a:pt x="3991" y="5479"/>
                    <a:pt x="7728" y="3230"/>
                    <a:pt x="11465" y="887"/>
                  </a:cubicBezTo>
                  <a:lnTo>
                    <a:pt x="11528" y="887"/>
                  </a:lnTo>
                  <a:cubicBezTo>
                    <a:pt x="11557" y="830"/>
                    <a:pt x="11623" y="798"/>
                    <a:pt x="11688" y="798"/>
                  </a:cubicBezTo>
                  <a:cubicBezTo>
                    <a:pt x="11768" y="798"/>
                    <a:pt x="11845" y="845"/>
                    <a:pt x="11845" y="950"/>
                  </a:cubicBezTo>
                  <a:cubicBezTo>
                    <a:pt x="12161" y="2502"/>
                    <a:pt x="12256" y="4085"/>
                    <a:pt x="12066" y="5637"/>
                  </a:cubicBezTo>
                  <a:cubicBezTo>
                    <a:pt x="12066" y="5669"/>
                    <a:pt x="12035" y="5700"/>
                    <a:pt x="12003" y="5764"/>
                  </a:cubicBezTo>
                  <a:cubicBezTo>
                    <a:pt x="12035" y="5795"/>
                    <a:pt x="12066" y="5859"/>
                    <a:pt x="12003" y="5954"/>
                  </a:cubicBezTo>
                  <a:cubicBezTo>
                    <a:pt x="8266" y="8392"/>
                    <a:pt x="4181" y="10704"/>
                    <a:pt x="191" y="13048"/>
                  </a:cubicBezTo>
                  <a:cubicBezTo>
                    <a:pt x="143" y="13063"/>
                    <a:pt x="103" y="13071"/>
                    <a:pt x="72" y="13071"/>
                  </a:cubicBezTo>
                  <a:cubicBezTo>
                    <a:pt x="40" y="13071"/>
                    <a:pt x="16" y="13063"/>
                    <a:pt x="1" y="13048"/>
                  </a:cubicBezTo>
                  <a:lnTo>
                    <a:pt x="1" y="13048"/>
                  </a:lnTo>
                  <a:cubicBezTo>
                    <a:pt x="14" y="13404"/>
                    <a:pt x="104" y="13529"/>
                    <a:pt x="250" y="13529"/>
                  </a:cubicBezTo>
                  <a:cubicBezTo>
                    <a:pt x="455" y="13529"/>
                    <a:pt x="771" y="13283"/>
                    <a:pt x="1141" y="13079"/>
                  </a:cubicBezTo>
                  <a:cubicBezTo>
                    <a:pt x="1616" y="12794"/>
                    <a:pt x="2091" y="12573"/>
                    <a:pt x="2566" y="12288"/>
                  </a:cubicBezTo>
                  <a:cubicBezTo>
                    <a:pt x="3611" y="11686"/>
                    <a:pt x="4593" y="11084"/>
                    <a:pt x="5606" y="10451"/>
                  </a:cubicBezTo>
                  <a:cubicBezTo>
                    <a:pt x="7823" y="9121"/>
                    <a:pt x="10040" y="7727"/>
                    <a:pt x="12320" y="6460"/>
                  </a:cubicBezTo>
                  <a:lnTo>
                    <a:pt x="12320" y="6429"/>
                  </a:lnTo>
                  <a:cubicBezTo>
                    <a:pt x="12985" y="4529"/>
                    <a:pt x="13745" y="2154"/>
                    <a:pt x="12098" y="538"/>
                  </a:cubicBezTo>
                  <a:cubicBezTo>
                    <a:pt x="11940" y="380"/>
                    <a:pt x="11750" y="158"/>
                    <a:pt x="11560" y="0"/>
                  </a:cubicBezTo>
                  <a:close/>
                </a:path>
              </a:pathLst>
            </a:custGeom>
            <a:solidFill>
              <a:schemeClr val="accent4"/>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92" name="Google Shape;1549;p51">
              <a:extLst>
                <a:ext uri="{FF2B5EF4-FFF2-40B4-BE49-F238E27FC236}">
                  <a16:creationId xmlns:a16="http://schemas.microsoft.com/office/drawing/2014/main" id="{B8AF32F9-132D-4DF5-A928-DB4E126B5FCE}"/>
                </a:ext>
              </a:extLst>
            </p:cNvPr>
            <p:cNvSpPr/>
            <p:nvPr/>
          </p:nvSpPr>
          <p:spPr>
            <a:xfrm>
              <a:off x="1521613" y="3657271"/>
              <a:ext cx="299212" cy="159845"/>
            </a:xfrm>
            <a:custGeom>
              <a:avLst/>
              <a:gdLst/>
              <a:ahLst/>
              <a:cxnLst/>
              <a:rect l="l" t="t" r="r" b="b"/>
              <a:pathLst>
                <a:path w="9526" h="5089" extrusionOk="0">
                  <a:moveTo>
                    <a:pt x="9464" y="0"/>
                  </a:moveTo>
                  <a:cubicBezTo>
                    <a:pt x="9448" y="0"/>
                    <a:pt x="9429" y="6"/>
                    <a:pt x="9406" y="21"/>
                  </a:cubicBezTo>
                  <a:cubicBezTo>
                    <a:pt x="7063" y="1668"/>
                    <a:pt x="4308" y="2808"/>
                    <a:pt x="1679" y="4138"/>
                  </a:cubicBezTo>
                  <a:cubicBezTo>
                    <a:pt x="1141" y="4360"/>
                    <a:pt x="571" y="4645"/>
                    <a:pt x="32" y="4962"/>
                  </a:cubicBezTo>
                  <a:cubicBezTo>
                    <a:pt x="1" y="4962"/>
                    <a:pt x="1" y="4993"/>
                    <a:pt x="1" y="4993"/>
                  </a:cubicBezTo>
                  <a:cubicBezTo>
                    <a:pt x="1" y="5025"/>
                    <a:pt x="32" y="5088"/>
                    <a:pt x="96" y="5088"/>
                  </a:cubicBezTo>
                  <a:cubicBezTo>
                    <a:pt x="1837" y="4233"/>
                    <a:pt x="3548" y="3347"/>
                    <a:pt x="5289" y="2460"/>
                  </a:cubicBezTo>
                  <a:cubicBezTo>
                    <a:pt x="6714" y="1763"/>
                    <a:pt x="8235" y="1066"/>
                    <a:pt x="9501" y="85"/>
                  </a:cubicBezTo>
                  <a:cubicBezTo>
                    <a:pt x="9525" y="61"/>
                    <a:pt x="9513" y="0"/>
                    <a:pt x="9464" y="0"/>
                  </a:cubicBezTo>
                  <a:close/>
                </a:path>
              </a:pathLst>
            </a:custGeom>
            <a:solidFill>
              <a:schemeClr val="dk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93" name="Google Shape;1550;p51">
              <a:extLst>
                <a:ext uri="{FF2B5EF4-FFF2-40B4-BE49-F238E27FC236}">
                  <a16:creationId xmlns:a16="http://schemas.microsoft.com/office/drawing/2014/main" id="{21BC02C2-8230-4EC8-81D2-8092DD2D9B33}"/>
                </a:ext>
              </a:extLst>
            </p:cNvPr>
            <p:cNvSpPr/>
            <p:nvPr/>
          </p:nvSpPr>
          <p:spPr>
            <a:xfrm>
              <a:off x="1531759" y="3675646"/>
              <a:ext cx="315011" cy="172567"/>
            </a:xfrm>
            <a:custGeom>
              <a:avLst/>
              <a:gdLst/>
              <a:ahLst/>
              <a:cxnLst/>
              <a:rect l="l" t="t" r="r" b="b"/>
              <a:pathLst>
                <a:path w="10029" h="5494" extrusionOk="0">
                  <a:moveTo>
                    <a:pt x="9983" y="0"/>
                  </a:moveTo>
                  <a:cubicBezTo>
                    <a:pt x="9979" y="0"/>
                    <a:pt x="9975" y="2"/>
                    <a:pt x="9970" y="6"/>
                  </a:cubicBezTo>
                  <a:cubicBezTo>
                    <a:pt x="6708" y="1970"/>
                    <a:pt x="3415" y="3775"/>
                    <a:pt x="26" y="5453"/>
                  </a:cubicBezTo>
                  <a:cubicBezTo>
                    <a:pt x="1" y="5453"/>
                    <a:pt x="16" y="5494"/>
                    <a:pt x="39" y="5494"/>
                  </a:cubicBezTo>
                  <a:cubicBezTo>
                    <a:pt x="45" y="5494"/>
                    <a:pt x="51" y="5491"/>
                    <a:pt x="58" y="5485"/>
                  </a:cubicBezTo>
                  <a:cubicBezTo>
                    <a:pt x="3510" y="3933"/>
                    <a:pt x="6835" y="2160"/>
                    <a:pt x="10002" y="101"/>
                  </a:cubicBezTo>
                  <a:cubicBezTo>
                    <a:pt x="10029" y="74"/>
                    <a:pt x="10009" y="0"/>
                    <a:pt x="9983" y="0"/>
                  </a:cubicBezTo>
                  <a:close/>
                </a:path>
              </a:pathLst>
            </a:custGeom>
            <a:solidFill>
              <a:schemeClr val="dk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94" name="Google Shape;1551;p51">
              <a:extLst>
                <a:ext uri="{FF2B5EF4-FFF2-40B4-BE49-F238E27FC236}">
                  <a16:creationId xmlns:a16="http://schemas.microsoft.com/office/drawing/2014/main" id="{E5AF5380-898B-4D63-B75A-052512792979}"/>
                </a:ext>
              </a:extLst>
            </p:cNvPr>
            <p:cNvSpPr/>
            <p:nvPr/>
          </p:nvSpPr>
          <p:spPr>
            <a:xfrm>
              <a:off x="1493753" y="3546519"/>
              <a:ext cx="367089" cy="360116"/>
            </a:xfrm>
            <a:custGeom>
              <a:avLst/>
              <a:gdLst/>
              <a:ahLst/>
              <a:cxnLst/>
              <a:rect l="l" t="t" r="r" b="b"/>
              <a:pathLst>
                <a:path w="11687" h="11465" extrusionOk="0">
                  <a:moveTo>
                    <a:pt x="11275" y="1584"/>
                  </a:moveTo>
                  <a:cubicBezTo>
                    <a:pt x="11338" y="1584"/>
                    <a:pt x="11338" y="1584"/>
                    <a:pt x="11338" y="1647"/>
                  </a:cubicBezTo>
                  <a:cubicBezTo>
                    <a:pt x="11370" y="1647"/>
                    <a:pt x="11370" y="1679"/>
                    <a:pt x="11338" y="1679"/>
                  </a:cubicBezTo>
                  <a:cubicBezTo>
                    <a:pt x="8362" y="3516"/>
                    <a:pt x="5353" y="5352"/>
                    <a:pt x="2344" y="7126"/>
                  </a:cubicBezTo>
                  <a:cubicBezTo>
                    <a:pt x="2327" y="7138"/>
                    <a:pt x="2310" y="7143"/>
                    <a:pt x="2295" y="7143"/>
                  </a:cubicBezTo>
                  <a:cubicBezTo>
                    <a:pt x="2230" y="7143"/>
                    <a:pt x="2198" y="7045"/>
                    <a:pt x="2249" y="6968"/>
                  </a:cubicBezTo>
                  <a:cubicBezTo>
                    <a:pt x="2693" y="6714"/>
                    <a:pt x="3073" y="6461"/>
                    <a:pt x="3516" y="6176"/>
                  </a:cubicBezTo>
                  <a:cubicBezTo>
                    <a:pt x="6081" y="4592"/>
                    <a:pt x="8678" y="3104"/>
                    <a:pt x="11275" y="1584"/>
                  </a:cubicBezTo>
                  <a:close/>
                  <a:moveTo>
                    <a:pt x="10310" y="3509"/>
                  </a:moveTo>
                  <a:cubicBezTo>
                    <a:pt x="10349" y="3509"/>
                    <a:pt x="10416" y="3583"/>
                    <a:pt x="10388" y="3611"/>
                  </a:cubicBezTo>
                  <a:cubicBezTo>
                    <a:pt x="9122" y="4592"/>
                    <a:pt x="7601" y="5226"/>
                    <a:pt x="6176" y="5986"/>
                  </a:cubicBezTo>
                  <a:cubicBezTo>
                    <a:pt x="4466" y="6841"/>
                    <a:pt x="2724" y="7759"/>
                    <a:pt x="983" y="8583"/>
                  </a:cubicBezTo>
                  <a:cubicBezTo>
                    <a:pt x="975" y="8598"/>
                    <a:pt x="966" y="8604"/>
                    <a:pt x="956" y="8604"/>
                  </a:cubicBezTo>
                  <a:cubicBezTo>
                    <a:pt x="924" y="8604"/>
                    <a:pt x="888" y="8543"/>
                    <a:pt x="888" y="8519"/>
                  </a:cubicBezTo>
                  <a:cubicBezTo>
                    <a:pt x="888" y="8488"/>
                    <a:pt x="888" y="8488"/>
                    <a:pt x="919" y="8488"/>
                  </a:cubicBezTo>
                  <a:cubicBezTo>
                    <a:pt x="1458" y="8203"/>
                    <a:pt x="2028" y="7886"/>
                    <a:pt x="2566" y="7633"/>
                  </a:cubicBezTo>
                  <a:cubicBezTo>
                    <a:pt x="5195" y="6366"/>
                    <a:pt x="7950" y="5226"/>
                    <a:pt x="10293" y="3516"/>
                  </a:cubicBezTo>
                  <a:cubicBezTo>
                    <a:pt x="10298" y="3511"/>
                    <a:pt x="10303" y="3509"/>
                    <a:pt x="10310" y="3509"/>
                  </a:cubicBezTo>
                  <a:close/>
                  <a:moveTo>
                    <a:pt x="11193" y="4111"/>
                  </a:moveTo>
                  <a:cubicBezTo>
                    <a:pt x="11219" y="4111"/>
                    <a:pt x="11239" y="4185"/>
                    <a:pt x="11212" y="4212"/>
                  </a:cubicBezTo>
                  <a:cubicBezTo>
                    <a:pt x="8045" y="6239"/>
                    <a:pt x="4720" y="8044"/>
                    <a:pt x="1268" y="9596"/>
                  </a:cubicBezTo>
                  <a:cubicBezTo>
                    <a:pt x="1236" y="9596"/>
                    <a:pt x="1204" y="9564"/>
                    <a:pt x="1236" y="9564"/>
                  </a:cubicBezTo>
                  <a:cubicBezTo>
                    <a:pt x="4625" y="7886"/>
                    <a:pt x="7918" y="6113"/>
                    <a:pt x="11180" y="4117"/>
                  </a:cubicBezTo>
                  <a:cubicBezTo>
                    <a:pt x="11185" y="4113"/>
                    <a:pt x="11189" y="4111"/>
                    <a:pt x="11193" y="4111"/>
                  </a:cubicBezTo>
                  <a:close/>
                  <a:moveTo>
                    <a:pt x="11275" y="0"/>
                  </a:moveTo>
                  <a:cubicBezTo>
                    <a:pt x="8330" y="2344"/>
                    <a:pt x="4910" y="4434"/>
                    <a:pt x="1489" y="6176"/>
                  </a:cubicBezTo>
                  <a:cubicBezTo>
                    <a:pt x="983" y="6461"/>
                    <a:pt x="476" y="6714"/>
                    <a:pt x="1" y="6936"/>
                  </a:cubicBezTo>
                  <a:lnTo>
                    <a:pt x="1" y="6968"/>
                  </a:lnTo>
                  <a:cubicBezTo>
                    <a:pt x="96" y="6968"/>
                    <a:pt x="159" y="7031"/>
                    <a:pt x="159" y="7126"/>
                  </a:cubicBezTo>
                  <a:cubicBezTo>
                    <a:pt x="254" y="7601"/>
                    <a:pt x="286" y="8076"/>
                    <a:pt x="318" y="8551"/>
                  </a:cubicBezTo>
                  <a:cubicBezTo>
                    <a:pt x="349" y="8994"/>
                    <a:pt x="349" y="9406"/>
                    <a:pt x="318" y="9818"/>
                  </a:cubicBezTo>
                  <a:cubicBezTo>
                    <a:pt x="349" y="9818"/>
                    <a:pt x="349" y="9818"/>
                    <a:pt x="413" y="9881"/>
                  </a:cubicBezTo>
                  <a:cubicBezTo>
                    <a:pt x="444" y="9881"/>
                    <a:pt x="413" y="9913"/>
                    <a:pt x="413" y="9913"/>
                  </a:cubicBezTo>
                  <a:lnTo>
                    <a:pt x="318" y="9913"/>
                  </a:lnTo>
                  <a:cubicBezTo>
                    <a:pt x="286" y="10420"/>
                    <a:pt x="191" y="10926"/>
                    <a:pt x="64" y="11465"/>
                  </a:cubicBezTo>
                  <a:cubicBezTo>
                    <a:pt x="3960" y="9248"/>
                    <a:pt x="7760" y="6809"/>
                    <a:pt x="11687" y="4561"/>
                  </a:cubicBezTo>
                  <a:cubicBezTo>
                    <a:pt x="11592" y="4497"/>
                    <a:pt x="11560" y="4434"/>
                    <a:pt x="11560" y="4371"/>
                  </a:cubicBezTo>
                  <a:cubicBezTo>
                    <a:pt x="11560" y="3421"/>
                    <a:pt x="11560" y="2502"/>
                    <a:pt x="11497" y="1584"/>
                  </a:cubicBezTo>
                  <a:cubicBezTo>
                    <a:pt x="11433" y="1077"/>
                    <a:pt x="11370" y="570"/>
                    <a:pt x="11275" y="0"/>
                  </a:cubicBezTo>
                  <a:close/>
                </a:path>
              </a:pathLst>
            </a:custGeom>
            <a:solidFill>
              <a:schemeClr val="lt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95" name="Google Shape;1552;p51">
              <a:extLst>
                <a:ext uri="{FF2B5EF4-FFF2-40B4-BE49-F238E27FC236}">
                  <a16:creationId xmlns:a16="http://schemas.microsoft.com/office/drawing/2014/main" id="{84C655CC-7D95-4624-8C06-EEFA651FBDBA}"/>
                </a:ext>
              </a:extLst>
            </p:cNvPr>
            <p:cNvSpPr/>
            <p:nvPr/>
          </p:nvSpPr>
          <p:spPr>
            <a:xfrm>
              <a:off x="1560907" y="3596241"/>
              <a:ext cx="289003" cy="174577"/>
            </a:xfrm>
            <a:custGeom>
              <a:avLst/>
              <a:gdLst/>
              <a:ahLst/>
              <a:cxnLst/>
              <a:rect l="l" t="t" r="r" b="b"/>
              <a:pathLst>
                <a:path w="9201" h="5558" extrusionOk="0">
                  <a:moveTo>
                    <a:pt x="9105" y="1"/>
                  </a:moveTo>
                  <a:cubicBezTo>
                    <a:pt x="6509" y="1521"/>
                    <a:pt x="3912" y="3041"/>
                    <a:pt x="1346" y="4593"/>
                  </a:cubicBezTo>
                  <a:cubicBezTo>
                    <a:pt x="966" y="4878"/>
                    <a:pt x="523" y="5131"/>
                    <a:pt x="80" y="5385"/>
                  </a:cubicBezTo>
                  <a:cubicBezTo>
                    <a:pt x="0" y="5438"/>
                    <a:pt x="54" y="5558"/>
                    <a:pt x="130" y="5558"/>
                  </a:cubicBezTo>
                  <a:cubicBezTo>
                    <a:pt x="144" y="5558"/>
                    <a:pt x="159" y="5553"/>
                    <a:pt x="175" y="5543"/>
                  </a:cubicBezTo>
                  <a:cubicBezTo>
                    <a:pt x="3183" y="3769"/>
                    <a:pt x="6192" y="1933"/>
                    <a:pt x="9137" y="96"/>
                  </a:cubicBezTo>
                  <a:cubicBezTo>
                    <a:pt x="9200" y="96"/>
                    <a:pt x="9200" y="33"/>
                    <a:pt x="9137" y="33"/>
                  </a:cubicBezTo>
                  <a:cubicBezTo>
                    <a:pt x="9137" y="1"/>
                    <a:pt x="9105" y="1"/>
                    <a:pt x="9105" y="1"/>
                  </a:cubicBezTo>
                  <a:close/>
                </a:path>
              </a:pathLst>
            </a:custGeom>
            <a:solidFill>
              <a:schemeClr val="dk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96" name="Google Shape;1553;p51">
              <a:extLst>
                <a:ext uri="{FF2B5EF4-FFF2-40B4-BE49-F238E27FC236}">
                  <a16:creationId xmlns:a16="http://schemas.microsoft.com/office/drawing/2014/main" id="{4C9B8236-BA65-4C1F-ADB4-006555EC7AD0}"/>
                </a:ext>
              </a:extLst>
            </p:cNvPr>
            <p:cNvSpPr/>
            <p:nvPr/>
          </p:nvSpPr>
          <p:spPr>
            <a:xfrm>
              <a:off x="1578340" y="3580128"/>
              <a:ext cx="50476" cy="37504"/>
            </a:xfrm>
            <a:custGeom>
              <a:avLst/>
              <a:gdLst/>
              <a:ahLst/>
              <a:cxnLst/>
              <a:rect l="l" t="t" r="r" b="b"/>
              <a:pathLst>
                <a:path w="1607" h="1194" extrusionOk="0">
                  <a:moveTo>
                    <a:pt x="1493" y="1"/>
                  </a:moveTo>
                  <a:cubicBezTo>
                    <a:pt x="1482" y="1"/>
                    <a:pt x="1470" y="3"/>
                    <a:pt x="1457" y="7"/>
                  </a:cubicBezTo>
                  <a:cubicBezTo>
                    <a:pt x="950" y="292"/>
                    <a:pt x="475" y="609"/>
                    <a:pt x="95" y="989"/>
                  </a:cubicBezTo>
                  <a:cubicBezTo>
                    <a:pt x="1" y="1083"/>
                    <a:pt x="81" y="1194"/>
                    <a:pt x="167" y="1194"/>
                  </a:cubicBezTo>
                  <a:cubicBezTo>
                    <a:pt x="197" y="1194"/>
                    <a:pt x="228" y="1180"/>
                    <a:pt x="253" y="1147"/>
                  </a:cubicBezTo>
                  <a:cubicBezTo>
                    <a:pt x="601" y="767"/>
                    <a:pt x="1045" y="387"/>
                    <a:pt x="1552" y="134"/>
                  </a:cubicBezTo>
                  <a:cubicBezTo>
                    <a:pt x="1606" y="79"/>
                    <a:pt x="1567" y="1"/>
                    <a:pt x="1493" y="1"/>
                  </a:cubicBezTo>
                  <a:close/>
                </a:path>
              </a:pathLst>
            </a:custGeom>
            <a:solidFill>
              <a:schemeClr val="dk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97" name="Google Shape;1554;p51">
              <a:extLst>
                <a:ext uri="{FF2B5EF4-FFF2-40B4-BE49-F238E27FC236}">
                  <a16:creationId xmlns:a16="http://schemas.microsoft.com/office/drawing/2014/main" id="{11E4F4E9-C7C5-4CEC-8CA4-4E29FB13C9CA}"/>
                </a:ext>
              </a:extLst>
            </p:cNvPr>
            <p:cNvSpPr/>
            <p:nvPr/>
          </p:nvSpPr>
          <p:spPr>
            <a:xfrm>
              <a:off x="1597751" y="3589299"/>
              <a:ext cx="69133" cy="39200"/>
            </a:xfrm>
            <a:custGeom>
              <a:avLst/>
              <a:gdLst/>
              <a:ahLst/>
              <a:cxnLst/>
              <a:rect l="l" t="t" r="r" b="b"/>
              <a:pathLst>
                <a:path w="2201" h="1248" extrusionOk="0">
                  <a:moveTo>
                    <a:pt x="2042" y="0"/>
                  </a:moveTo>
                  <a:cubicBezTo>
                    <a:pt x="1377" y="222"/>
                    <a:pt x="680" y="602"/>
                    <a:pt x="110" y="1014"/>
                  </a:cubicBezTo>
                  <a:cubicBezTo>
                    <a:pt x="1" y="1095"/>
                    <a:pt x="80" y="1248"/>
                    <a:pt x="165" y="1248"/>
                  </a:cubicBezTo>
                  <a:cubicBezTo>
                    <a:pt x="178" y="1248"/>
                    <a:pt x="192" y="1244"/>
                    <a:pt x="205" y="1235"/>
                  </a:cubicBezTo>
                  <a:cubicBezTo>
                    <a:pt x="807" y="792"/>
                    <a:pt x="1440" y="444"/>
                    <a:pt x="2105" y="159"/>
                  </a:cubicBezTo>
                  <a:cubicBezTo>
                    <a:pt x="2200" y="95"/>
                    <a:pt x="2137" y="0"/>
                    <a:pt x="2042" y="0"/>
                  </a:cubicBezTo>
                  <a:close/>
                </a:path>
              </a:pathLst>
            </a:custGeom>
            <a:solidFill>
              <a:schemeClr val="dk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98" name="Google Shape;1555;p51">
              <a:extLst>
                <a:ext uri="{FF2B5EF4-FFF2-40B4-BE49-F238E27FC236}">
                  <a16:creationId xmlns:a16="http://schemas.microsoft.com/office/drawing/2014/main" id="{B6B42FA4-25F2-4D3E-82F7-D17F51594A6B}"/>
                </a:ext>
              </a:extLst>
            </p:cNvPr>
            <p:cNvSpPr/>
            <p:nvPr/>
          </p:nvSpPr>
          <p:spPr>
            <a:xfrm>
              <a:off x="1747420" y="3783256"/>
              <a:ext cx="55721" cy="128341"/>
            </a:xfrm>
            <a:custGeom>
              <a:avLst/>
              <a:gdLst/>
              <a:ahLst/>
              <a:cxnLst/>
              <a:rect l="l" t="t" r="r" b="b"/>
              <a:pathLst>
                <a:path w="1774" h="4086" extrusionOk="0">
                  <a:moveTo>
                    <a:pt x="951" y="1"/>
                  </a:moveTo>
                  <a:lnTo>
                    <a:pt x="1" y="602"/>
                  </a:lnTo>
                  <a:cubicBezTo>
                    <a:pt x="919" y="1521"/>
                    <a:pt x="1299" y="2819"/>
                    <a:pt x="1077" y="4086"/>
                  </a:cubicBezTo>
                  <a:lnTo>
                    <a:pt x="1774" y="3611"/>
                  </a:lnTo>
                  <a:lnTo>
                    <a:pt x="1711" y="3516"/>
                  </a:lnTo>
                  <a:cubicBezTo>
                    <a:pt x="1702" y="3524"/>
                    <a:pt x="1689" y="3528"/>
                    <a:pt x="1675" y="3528"/>
                  </a:cubicBezTo>
                  <a:cubicBezTo>
                    <a:pt x="1635" y="3528"/>
                    <a:pt x="1584" y="3499"/>
                    <a:pt x="1584" y="3453"/>
                  </a:cubicBezTo>
                  <a:cubicBezTo>
                    <a:pt x="1774" y="2186"/>
                    <a:pt x="1521" y="1109"/>
                    <a:pt x="951" y="1"/>
                  </a:cubicBezTo>
                  <a:close/>
                </a:path>
              </a:pathLst>
            </a:custGeom>
            <a:solidFill>
              <a:schemeClr val="accent4"/>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99" name="Google Shape;1556;p51">
              <a:extLst>
                <a:ext uri="{FF2B5EF4-FFF2-40B4-BE49-F238E27FC236}">
                  <a16:creationId xmlns:a16="http://schemas.microsoft.com/office/drawing/2014/main" id="{9006C5A4-773E-4F68-87D3-B2874AF23462}"/>
                </a:ext>
              </a:extLst>
            </p:cNvPr>
            <p:cNvSpPr/>
            <p:nvPr/>
          </p:nvSpPr>
          <p:spPr>
            <a:xfrm>
              <a:off x="1783227" y="3673855"/>
              <a:ext cx="151239" cy="222823"/>
            </a:xfrm>
            <a:custGeom>
              <a:avLst/>
              <a:gdLst/>
              <a:ahLst/>
              <a:cxnLst/>
              <a:rect l="l" t="t" r="r" b="b"/>
              <a:pathLst>
                <a:path w="4815" h="7094" extrusionOk="0">
                  <a:moveTo>
                    <a:pt x="3643" y="0"/>
                  </a:moveTo>
                  <a:cubicBezTo>
                    <a:pt x="3484" y="475"/>
                    <a:pt x="3294" y="950"/>
                    <a:pt x="3104" y="1330"/>
                  </a:cubicBezTo>
                  <a:cubicBezTo>
                    <a:pt x="3072" y="1425"/>
                    <a:pt x="2977" y="1425"/>
                    <a:pt x="2914" y="1425"/>
                  </a:cubicBezTo>
                  <a:cubicBezTo>
                    <a:pt x="1964" y="2059"/>
                    <a:pt x="951" y="2692"/>
                    <a:pt x="1" y="3325"/>
                  </a:cubicBezTo>
                  <a:cubicBezTo>
                    <a:pt x="761" y="4339"/>
                    <a:pt x="919" y="5732"/>
                    <a:pt x="571" y="6967"/>
                  </a:cubicBezTo>
                  <a:cubicBezTo>
                    <a:pt x="602" y="6999"/>
                    <a:pt x="602" y="6999"/>
                    <a:pt x="571" y="6999"/>
                  </a:cubicBezTo>
                  <a:lnTo>
                    <a:pt x="634" y="7094"/>
                  </a:lnTo>
                  <a:cubicBezTo>
                    <a:pt x="1869" y="6302"/>
                    <a:pt x="3072" y="5447"/>
                    <a:pt x="4276" y="4719"/>
                  </a:cubicBezTo>
                  <a:cubicBezTo>
                    <a:pt x="4814" y="3040"/>
                    <a:pt x="4561" y="1457"/>
                    <a:pt x="3643" y="0"/>
                  </a:cubicBezTo>
                  <a:close/>
                </a:path>
              </a:pathLst>
            </a:custGeom>
            <a:solidFill>
              <a:schemeClr val="dk2"/>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100" name="Google Shape;1557;p51">
              <a:extLst>
                <a:ext uri="{FF2B5EF4-FFF2-40B4-BE49-F238E27FC236}">
                  <a16:creationId xmlns:a16="http://schemas.microsoft.com/office/drawing/2014/main" id="{E5E9E7D8-AF73-416A-9F17-0350047024D8}"/>
                </a:ext>
              </a:extLst>
            </p:cNvPr>
            <p:cNvSpPr/>
            <p:nvPr/>
          </p:nvSpPr>
          <p:spPr>
            <a:xfrm>
              <a:off x="1897622" y="3550508"/>
              <a:ext cx="57732" cy="52737"/>
            </a:xfrm>
            <a:custGeom>
              <a:avLst/>
              <a:gdLst/>
              <a:ahLst/>
              <a:cxnLst/>
              <a:rect l="l" t="t" r="r" b="b"/>
              <a:pathLst>
                <a:path w="1838" h="1679" extrusionOk="0">
                  <a:moveTo>
                    <a:pt x="1" y="0"/>
                  </a:moveTo>
                  <a:cubicBezTo>
                    <a:pt x="1" y="32"/>
                    <a:pt x="64" y="95"/>
                    <a:pt x="64" y="127"/>
                  </a:cubicBezTo>
                  <a:cubicBezTo>
                    <a:pt x="254" y="602"/>
                    <a:pt x="381" y="1140"/>
                    <a:pt x="381" y="1679"/>
                  </a:cubicBezTo>
                  <a:cubicBezTo>
                    <a:pt x="856" y="1267"/>
                    <a:pt x="1331" y="919"/>
                    <a:pt x="1837" y="538"/>
                  </a:cubicBezTo>
                  <a:lnTo>
                    <a:pt x="1837" y="507"/>
                  </a:lnTo>
                  <a:lnTo>
                    <a:pt x="1837" y="475"/>
                  </a:lnTo>
                  <a:cubicBezTo>
                    <a:pt x="1489" y="443"/>
                    <a:pt x="1172" y="222"/>
                    <a:pt x="792" y="158"/>
                  </a:cubicBezTo>
                  <a:cubicBezTo>
                    <a:pt x="539" y="127"/>
                    <a:pt x="254" y="32"/>
                    <a:pt x="1" y="0"/>
                  </a:cubicBezTo>
                  <a:close/>
                </a:path>
              </a:pathLst>
            </a:custGeom>
            <a:solidFill>
              <a:schemeClr val="dk2"/>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101" name="Google Shape;1558;p51">
              <a:extLst>
                <a:ext uri="{FF2B5EF4-FFF2-40B4-BE49-F238E27FC236}">
                  <a16:creationId xmlns:a16="http://schemas.microsoft.com/office/drawing/2014/main" id="{3297C870-B2DD-4940-B353-A5BBAC05AF54}"/>
                </a:ext>
              </a:extLst>
            </p:cNvPr>
            <p:cNvSpPr/>
            <p:nvPr/>
          </p:nvSpPr>
          <p:spPr>
            <a:xfrm>
              <a:off x="1900606" y="3620113"/>
              <a:ext cx="73656" cy="197004"/>
            </a:xfrm>
            <a:custGeom>
              <a:avLst/>
              <a:gdLst/>
              <a:ahLst/>
              <a:cxnLst/>
              <a:rect l="l" t="t" r="r" b="b"/>
              <a:pathLst>
                <a:path w="2345" h="6272" extrusionOk="0">
                  <a:moveTo>
                    <a:pt x="254" y="1"/>
                  </a:moveTo>
                  <a:cubicBezTo>
                    <a:pt x="222" y="508"/>
                    <a:pt x="127" y="983"/>
                    <a:pt x="1" y="1426"/>
                  </a:cubicBezTo>
                  <a:cubicBezTo>
                    <a:pt x="32" y="1426"/>
                    <a:pt x="64" y="1458"/>
                    <a:pt x="127" y="1458"/>
                  </a:cubicBezTo>
                  <a:cubicBezTo>
                    <a:pt x="1141" y="2851"/>
                    <a:pt x="1394" y="4688"/>
                    <a:pt x="792" y="6271"/>
                  </a:cubicBezTo>
                  <a:cubicBezTo>
                    <a:pt x="982" y="6145"/>
                    <a:pt x="1141" y="6018"/>
                    <a:pt x="1331" y="5891"/>
                  </a:cubicBezTo>
                  <a:cubicBezTo>
                    <a:pt x="1299" y="5891"/>
                    <a:pt x="1299" y="5860"/>
                    <a:pt x="1299" y="5828"/>
                  </a:cubicBezTo>
                  <a:cubicBezTo>
                    <a:pt x="1711" y="3801"/>
                    <a:pt x="2344" y="1299"/>
                    <a:pt x="254" y="1"/>
                  </a:cubicBezTo>
                  <a:close/>
                </a:path>
              </a:pathLst>
            </a:custGeom>
            <a:solidFill>
              <a:schemeClr val="accent4"/>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102" name="Google Shape;1559;p51">
              <a:extLst>
                <a:ext uri="{FF2B5EF4-FFF2-40B4-BE49-F238E27FC236}">
                  <a16:creationId xmlns:a16="http://schemas.microsoft.com/office/drawing/2014/main" id="{A0738D8B-7781-432C-9140-186B9A9A858B}"/>
                </a:ext>
              </a:extLst>
            </p:cNvPr>
            <p:cNvSpPr/>
            <p:nvPr/>
          </p:nvSpPr>
          <p:spPr>
            <a:xfrm>
              <a:off x="1911537" y="3573375"/>
              <a:ext cx="107485" cy="230801"/>
            </a:xfrm>
            <a:custGeom>
              <a:avLst/>
              <a:gdLst/>
              <a:ahLst/>
              <a:cxnLst/>
              <a:rect l="l" t="t" r="r" b="b"/>
              <a:pathLst>
                <a:path w="3422" h="7348" extrusionOk="0">
                  <a:moveTo>
                    <a:pt x="1521" y="1"/>
                  </a:moveTo>
                  <a:cubicBezTo>
                    <a:pt x="1046" y="412"/>
                    <a:pt x="508" y="824"/>
                    <a:pt x="1" y="1204"/>
                  </a:cubicBezTo>
                  <a:cubicBezTo>
                    <a:pt x="2218" y="2407"/>
                    <a:pt x="1774" y="5321"/>
                    <a:pt x="1078" y="7348"/>
                  </a:cubicBezTo>
                  <a:cubicBezTo>
                    <a:pt x="1679" y="6968"/>
                    <a:pt x="2313" y="6588"/>
                    <a:pt x="2946" y="6239"/>
                  </a:cubicBezTo>
                  <a:lnTo>
                    <a:pt x="2946" y="6176"/>
                  </a:lnTo>
                  <a:cubicBezTo>
                    <a:pt x="3421" y="3832"/>
                    <a:pt x="2883" y="1901"/>
                    <a:pt x="1521" y="1"/>
                  </a:cubicBezTo>
                  <a:close/>
                </a:path>
              </a:pathLst>
            </a:custGeom>
            <a:solidFill>
              <a:schemeClr val="dk2"/>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grpSp>
    </p:spTree>
    <p:extLst>
      <p:ext uri="{BB962C8B-B14F-4D97-AF65-F5344CB8AC3E}">
        <p14:creationId xmlns:p14="http://schemas.microsoft.com/office/powerpoint/2010/main" val="3306578696"/>
      </p:ext>
    </p:extLst>
  </p:cSld>
  <p:clrMapOvr>
    <a:masterClrMapping/>
  </p:clrMapOvr>
  <p:transition spd="slow">
    <p:fade/>
  </p:transition>
  <p:timing>
    <p:tnLst>
      <p:par>
        <p:cTn id="1" dur="indefinite" restart="never" nodeType="tmRoot">
          <p:childTnLst>
            <p:seq concurrent="1" nextAc="seek">
              <p:cTn id="2" restart="whenNotActive" fill="hold" evtFilter="cancelBubble" nodeType="interactiveSeq">
                <p:stCondLst>
                  <p:cond evt="onClick" delay="0">
                    <p:tgtEl>
                      <p:spTgt spid="172"/>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172"/>
                                        </p:tgtEl>
                                        <p:attrNameLst>
                                          <p:attrName>fillcolor</p:attrName>
                                        </p:attrNameLst>
                                      </p:cBhvr>
                                      <p:to>
                                        <a:srgbClr val="78B834"/>
                                      </p:to>
                                    </p:animClr>
                                    <p:set>
                                      <p:cBhvr>
                                        <p:cTn id="7" dur="2000" fill="hold"/>
                                        <p:tgtEl>
                                          <p:spTgt spid="172"/>
                                        </p:tgtEl>
                                        <p:attrNameLst>
                                          <p:attrName>fill.type</p:attrName>
                                        </p:attrNameLst>
                                      </p:cBhvr>
                                      <p:to>
                                        <p:strVal val="solid"/>
                                      </p:to>
                                    </p:set>
                                    <p:set>
                                      <p:cBhvr>
                                        <p:cTn id="8" dur="2000" fill="hold"/>
                                        <p:tgtEl>
                                          <p:spTgt spid="172"/>
                                        </p:tgtEl>
                                        <p:attrNameLst>
                                          <p:attrName>fill.on</p:attrName>
                                        </p:attrNameLst>
                                      </p:cBhvr>
                                      <p:to>
                                        <p:strVal val="true"/>
                                      </p:to>
                                    </p:se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childTnLst>
              </p:cTn>
              <p:nextCondLst>
                <p:cond evt="onClick" delay="0">
                  <p:tgtEl>
                    <p:spTgt spid="172"/>
                  </p:tgtEl>
                </p:cond>
              </p:nextCondLst>
            </p:seq>
            <p:seq concurrent="1" nextAc="seek">
              <p:cTn id="9" restart="whenNotActive" fill="hold" evtFilter="cancelBubble" nodeType="interactiveSeq">
                <p:stCondLst>
                  <p:cond evt="onClick" delay="0">
                    <p:tgtEl>
                      <p:spTgt spid="47"/>
                    </p:tgtEl>
                  </p:cond>
                </p:stCondLst>
                <p:endSync evt="end" delay="0">
                  <p:rtn val="all"/>
                </p:endSync>
                <p:childTnLst>
                  <p:par>
                    <p:cTn id="10" fill="hold">
                      <p:stCondLst>
                        <p:cond delay="0"/>
                      </p:stCondLst>
                      <p:childTnLst>
                        <p:par>
                          <p:cTn id="11" fill="hold">
                            <p:stCondLst>
                              <p:cond delay="0"/>
                            </p:stCondLst>
                            <p:childTnLst>
                              <p:par>
                                <p:cTn id="12" presetID="1" presetClass="emph" presetSubtype="2" fill="hold" nodeType="clickEffect">
                                  <p:stCondLst>
                                    <p:cond delay="0"/>
                                  </p:stCondLst>
                                  <p:childTnLst>
                                    <p:animClr clrSpc="rgb" dir="cw">
                                      <p:cBhvr>
                                        <p:cTn id="13" dur="2000" fill="hold"/>
                                        <p:tgtEl>
                                          <p:spTgt spid="47"/>
                                        </p:tgtEl>
                                        <p:attrNameLst>
                                          <p:attrName>fillcolor</p:attrName>
                                        </p:attrNameLst>
                                      </p:cBhvr>
                                      <p:to>
                                        <a:srgbClr val="78B834"/>
                                      </p:to>
                                    </p:animClr>
                                    <p:set>
                                      <p:cBhvr>
                                        <p:cTn id="14" dur="2000" fill="hold"/>
                                        <p:tgtEl>
                                          <p:spTgt spid="47"/>
                                        </p:tgtEl>
                                        <p:attrNameLst>
                                          <p:attrName>fill.type</p:attrName>
                                        </p:attrNameLst>
                                      </p:cBhvr>
                                      <p:to>
                                        <p:strVal val="solid"/>
                                      </p:to>
                                    </p:set>
                                    <p:set>
                                      <p:cBhvr>
                                        <p:cTn id="15" dur="2000" fill="hold"/>
                                        <p:tgtEl>
                                          <p:spTgt spid="47"/>
                                        </p:tgtEl>
                                        <p:attrNameLst>
                                          <p:attrName>fill.on</p:attrName>
                                        </p:attrNameLst>
                                      </p:cBhvr>
                                      <p:to>
                                        <p:strVal val="true"/>
                                      </p:to>
                                    </p:set>
                                  </p:childTnLst>
                                  <p:subTnLst>
                                    <p:audio>
                                      <p:cMediaNode>
                                        <p:cTn display="0" masterRel="sameClick">
                                          <p:stCondLst>
                                            <p:cond evt="begin" delay="0">
                                              <p:tn val="12"/>
                                            </p:cond>
                                          </p:stCondLst>
                                          <p:endCondLst>
                                            <p:cond evt="onStopAudio" delay="0">
                                              <p:tgtEl>
                                                <p:sldTgt/>
                                              </p:tgtEl>
                                            </p:cond>
                                          </p:endCondLst>
                                        </p:cTn>
                                        <p:tgtEl>
                                          <p:sndTgt r:embed="rId2" name="chimes.wav"/>
                                        </p:tgtEl>
                                      </p:cMediaNode>
                                    </p:audio>
                                  </p:subTnLst>
                                </p:cTn>
                              </p:par>
                            </p:childTnLst>
                          </p:cTn>
                        </p:par>
                      </p:childTnLst>
                    </p:cTn>
                  </p:par>
                </p:childTnLst>
              </p:cTn>
              <p:nextCondLst>
                <p:cond evt="onClick" delay="0">
                  <p:tgtEl>
                    <p:spTgt spid="47"/>
                  </p:tgtEl>
                </p:cond>
              </p:nextCondLst>
            </p:seq>
            <p:seq concurrent="1" nextAc="seek">
              <p:cTn id="16" restart="whenNotActive" fill="hold" evtFilter="cancelBubble" nodeType="interactiveSeq">
                <p:stCondLst>
                  <p:cond evt="onClick" delay="0">
                    <p:tgtEl>
                      <p:spTgt spid="50"/>
                    </p:tgtEl>
                  </p:cond>
                </p:stCondLst>
                <p:endSync evt="end" delay="0">
                  <p:rtn val="all"/>
                </p:endSync>
                <p:childTnLst>
                  <p:par>
                    <p:cTn id="17" fill="hold">
                      <p:stCondLst>
                        <p:cond delay="0"/>
                      </p:stCondLst>
                      <p:childTnLst>
                        <p:par>
                          <p:cTn id="18" fill="hold">
                            <p:stCondLst>
                              <p:cond delay="0"/>
                            </p:stCondLst>
                            <p:childTnLst>
                              <p:par>
                                <p:cTn id="19" presetID="1" presetClass="emph" presetSubtype="2" fill="hold" nodeType="clickEffect">
                                  <p:stCondLst>
                                    <p:cond delay="0"/>
                                  </p:stCondLst>
                                  <p:childTnLst>
                                    <p:animClr clrSpc="rgb" dir="cw">
                                      <p:cBhvr>
                                        <p:cTn id="20" dur="2000" fill="hold"/>
                                        <p:tgtEl>
                                          <p:spTgt spid="50"/>
                                        </p:tgtEl>
                                        <p:attrNameLst>
                                          <p:attrName>fillcolor</p:attrName>
                                        </p:attrNameLst>
                                      </p:cBhvr>
                                      <p:to>
                                        <a:srgbClr val="78B834"/>
                                      </p:to>
                                    </p:animClr>
                                    <p:set>
                                      <p:cBhvr>
                                        <p:cTn id="21" dur="2000" fill="hold"/>
                                        <p:tgtEl>
                                          <p:spTgt spid="50"/>
                                        </p:tgtEl>
                                        <p:attrNameLst>
                                          <p:attrName>fill.type</p:attrName>
                                        </p:attrNameLst>
                                      </p:cBhvr>
                                      <p:to>
                                        <p:strVal val="solid"/>
                                      </p:to>
                                    </p:set>
                                    <p:set>
                                      <p:cBhvr>
                                        <p:cTn id="22" dur="2000" fill="hold"/>
                                        <p:tgtEl>
                                          <p:spTgt spid="50"/>
                                        </p:tgtEl>
                                        <p:attrNameLst>
                                          <p:attrName>fill.on</p:attrName>
                                        </p:attrNameLst>
                                      </p:cBhvr>
                                      <p:to>
                                        <p:strVal val="true"/>
                                      </p:to>
                                    </p:set>
                                  </p:childTnLst>
                                  <p:subTnLst>
                                    <p:audio>
                                      <p:cMediaNode>
                                        <p:cTn display="0" masterRel="sameClick">
                                          <p:stCondLst>
                                            <p:cond evt="begin" delay="0">
                                              <p:tn val="19"/>
                                            </p:cond>
                                          </p:stCondLst>
                                          <p:endCondLst>
                                            <p:cond evt="onStopAudio" delay="0">
                                              <p:tgtEl>
                                                <p:sldTgt/>
                                              </p:tgtEl>
                                            </p:cond>
                                          </p:endCondLst>
                                        </p:cTn>
                                        <p:tgtEl>
                                          <p:sndTgt r:embed="rId2" name="chimes.wav"/>
                                        </p:tgtEl>
                                      </p:cMediaNode>
                                    </p:audio>
                                  </p:subTnLst>
                                </p:cTn>
                              </p:par>
                            </p:childTnLst>
                          </p:cTn>
                        </p:par>
                      </p:childTnLst>
                    </p:cTn>
                  </p:par>
                </p:childTnLst>
              </p:cTn>
              <p:nextCondLst>
                <p:cond evt="onClick" delay="0">
                  <p:tgtEl>
                    <p:spTgt spid="50"/>
                  </p:tgtEl>
                </p:cond>
              </p:nextCondLst>
            </p:seq>
            <p:seq concurrent="1" nextAc="seek">
              <p:cTn id="23" restart="whenNotActive" fill="hold" evtFilter="cancelBubble" nodeType="interactiveSeq">
                <p:stCondLst>
                  <p:cond evt="onClick" delay="0">
                    <p:tgtEl>
                      <p:spTgt spid="53"/>
                    </p:tgtEl>
                  </p:cond>
                </p:stCondLst>
                <p:endSync evt="end" delay="0">
                  <p:rtn val="all"/>
                </p:endSync>
                <p:childTnLst>
                  <p:par>
                    <p:cTn id="24" fill="hold">
                      <p:stCondLst>
                        <p:cond delay="0"/>
                      </p:stCondLst>
                      <p:childTnLst>
                        <p:par>
                          <p:cTn id="25" fill="hold">
                            <p:stCondLst>
                              <p:cond delay="0"/>
                            </p:stCondLst>
                            <p:childTnLst>
                              <p:par>
                                <p:cTn id="26" presetID="1" presetClass="emph" presetSubtype="2" fill="hold" nodeType="clickEffect">
                                  <p:stCondLst>
                                    <p:cond delay="0"/>
                                  </p:stCondLst>
                                  <p:childTnLst>
                                    <p:animClr clrSpc="rgb" dir="cw">
                                      <p:cBhvr>
                                        <p:cTn id="27" dur="2000" fill="hold"/>
                                        <p:tgtEl>
                                          <p:spTgt spid="53"/>
                                        </p:tgtEl>
                                        <p:attrNameLst>
                                          <p:attrName>fillcolor</p:attrName>
                                        </p:attrNameLst>
                                      </p:cBhvr>
                                      <p:to>
                                        <a:srgbClr val="78B834"/>
                                      </p:to>
                                    </p:animClr>
                                    <p:set>
                                      <p:cBhvr>
                                        <p:cTn id="28" dur="2000" fill="hold"/>
                                        <p:tgtEl>
                                          <p:spTgt spid="53"/>
                                        </p:tgtEl>
                                        <p:attrNameLst>
                                          <p:attrName>fill.type</p:attrName>
                                        </p:attrNameLst>
                                      </p:cBhvr>
                                      <p:to>
                                        <p:strVal val="solid"/>
                                      </p:to>
                                    </p:set>
                                    <p:set>
                                      <p:cBhvr>
                                        <p:cTn id="29" dur="2000" fill="hold"/>
                                        <p:tgtEl>
                                          <p:spTgt spid="53"/>
                                        </p:tgtEl>
                                        <p:attrNameLst>
                                          <p:attrName>fill.on</p:attrName>
                                        </p:attrNameLst>
                                      </p:cBhvr>
                                      <p:to>
                                        <p:strVal val="true"/>
                                      </p:to>
                                    </p:set>
                                  </p:childTnLst>
                                  <p:subTnLst>
                                    <p:audio>
                                      <p:cMediaNode>
                                        <p:cTn display="0" masterRel="sameClick">
                                          <p:stCondLst>
                                            <p:cond evt="begin" delay="0">
                                              <p:tn val="26"/>
                                            </p:cond>
                                          </p:stCondLst>
                                          <p:endCondLst>
                                            <p:cond evt="onStopAudio" delay="0">
                                              <p:tgtEl>
                                                <p:sldTgt/>
                                              </p:tgtEl>
                                            </p:cond>
                                          </p:endCondLst>
                                        </p:cTn>
                                        <p:tgtEl>
                                          <p:sndTgt r:embed="rId2" name="chimes.wav"/>
                                        </p:tgtEl>
                                      </p:cMediaNode>
                                    </p:audio>
                                  </p:subTnLst>
                                </p:cTn>
                              </p:par>
                            </p:childTnLst>
                          </p:cTn>
                        </p:par>
                      </p:childTnLst>
                    </p:cTn>
                  </p:par>
                </p:childTnLst>
              </p:cTn>
              <p:nextCondLst>
                <p:cond evt="onClick" delay="0">
                  <p:tgtEl>
                    <p:spTgt spid="53"/>
                  </p:tgtEl>
                </p:cond>
              </p:nextCondLst>
            </p:seq>
            <p:seq concurrent="1" nextAc="seek">
              <p:cTn id="30" restart="whenNotActive" fill="hold" evtFilter="cancelBubble" nodeType="interactiveSeq">
                <p:stCondLst>
                  <p:cond evt="onClick" delay="0">
                    <p:tgtEl>
                      <p:spTgt spid="174"/>
                    </p:tgtEl>
                  </p:cond>
                </p:stCondLst>
                <p:endSync evt="end" delay="0">
                  <p:rtn val="all"/>
                </p:endSync>
                <p:childTnLst>
                  <p:par>
                    <p:cTn id="31" fill="hold">
                      <p:stCondLst>
                        <p:cond delay="0"/>
                      </p:stCondLst>
                      <p:childTnLst>
                        <p:par>
                          <p:cTn id="32" fill="hold">
                            <p:stCondLst>
                              <p:cond delay="0"/>
                            </p:stCondLst>
                            <p:childTnLst>
                              <p:par>
                                <p:cTn id="33" presetID="1" presetClass="emph" presetSubtype="2" fill="hold" nodeType="clickEffect">
                                  <p:stCondLst>
                                    <p:cond delay="0"/>
                                  </p:stCondLst>
                                  <p:childTnLst>
                                    <p:animClr clrSpc="rgb" dir="cw">
                                      <p:cBhvr>
                                        <p:cTn id="34" dur="2000" fill="hold"/>
                                        <p:tgtEl>
                                          <p:spTgt spid="174"/>
                                        </p:tgtEl>
                                        <p:attrNameLst>
                                          <p:attrName>fillcolor</p:attrName>
                                        </p:attrNameLst>
                                      </p:cBhvr>
                                      <p:to>
                                        <a:srgbClr val="DA172B"/>
                                      </p:to>
                                    </p:animClr>
                                    <p:set>
                                      <p:cBhvr>
                                        <p:cTn id="35" dur="2000" fill="hold"/>
                                        <p:tgtEl>
                                          <p:spTgt spid="174"/>
                                        </p:tgtEl>
                                        <p:attrNameLst>
                                          <p:attrName>fill.type</p:attrName>
                                        </p:attrNameLst>
                                      </p:cBhvr>
                                      <p:to>
                                        <p:strVal val="solid"/>
                                      </p:to>
                                    </p:set>
                                    <p:set>
                                      <p:cBhvr>
                                        <p:cTn id="36" dur="2000" fill="hold"/>
                                        <p:tgtEl>
                                          <p:spTgt spid="174"/>
                                        </p:tgtEl>
                                        <p:attrNameLst>
                                          <p:attrName>fill.on</p:attrName>
                                        </p:attrNameLst>
                                      </p:cBhvr>
                                      <p:to>
                                        <p:strVal val="true"/>
                                      </p:to>
                                    </p:set>
                                  </p:childTnLst>
                                  <p:subTnLst>
                                    <p:audio>
                                      <p:cMediaNode>
                                        <p:cTn display="0" masterRel="sameClick">
                                          <p:stCondLst>
                                            <p:cond evt="begin" delay="0">
                                              <p:tn val="33"/>
                                            </p:cond>
                                          </p:stCondLst>
                                          <p:endCondLst>
                                            <p:cond evt="onStopAudio" delay="0">
                                              <p:tgtEl>
                                                <p:sldTgt/>
                                              </p:tgtEl>
                                            </p:cond>
                                          </p:endCondLst>
                                        </p:cTn>
                                        <p:tgtEl>
                                          <p:sndTgt r:embed="rId3" name="bomb.wav"/>
                                        </p:tgtEl>
                                      </p:cMediaNode>
                                    </p:audio>
                                  </p:subTnLst>
                                </p:cTn>
                              </p:par>
                            </p:childTnLst>
                          </p:cTn>
                        </p:par>
                      </p:childTnLst>
                    </p:cTn>
                  </p:par>
                </p:childTnLst>
              </p:cTn>
              <p:nextCondLst>
                <p:cond evt="onClick" delay="0">
                  <p:tgtEl>
                    <p:spTgt spid="174"/>
                  </p:tgtEl>
                </p:cond>
              </p:nextCondLst>
            </p:seq>
            <p:seq concurrent="1" nextAc="seek">
              <p:cTn id="37" restart="whenNotActive" fill="hold" evtFilter="cancelBubble" nodeType="interactiveSeq">
                <p:stCondLst>
                  <p:cond evt="onClick" delay="0">
                    <p:tgtEl>
                      <p:spTgt spid="175"/>
                    </p:tgtEl>
                  </p:cond>
                </p:stCondLst>
                <p:endSync evt="end" delay="0">
                  <p:rtn val="all"/>
                </p:endSync>
                <p:childTnLst>
                  <p:par>
                    <p:cTn id="38" fill="hold">
                      <p:stCondLst>
                        <p:cond delay="0"/>
                      </p:stCondLst>
                      <p:childTnLst>
                        <p:par>
                          <p:cTn id="39" fill="hold">
                            <p:stCondLst>
                              <p:cond delay="0"/>
                            </p:stCondLst>
                            <p:childTnLst>
                              <p:par>
                                <p:cTn id="40" presetID="1" presetClass="emph" presetSubtype="2" fill="hold" nodeType="clickEffect">
                                  <p:stCondLst>
                                    <p:cond delay="0"/>
                                  </p:stCondLst>
                                  <p:childTnLst>
                                    <p:animClr clrSpc="rgb" dir="cw">
                                      <p:cBhvr>
                                        <p:cTn id="41" dur="2000" fill="hold"/>
                                        <p:tgtEl>
                                          <p:spTgt spid="175"/>
                                        </p:tgtEl>
                                        <p:attrNameLst>
                                          <p:attrName>fillcolor</p:attrName>
                                        </p:attrNameLst>
                                      </p:cBhvr>
                                      <p:to>
                                        <a:srgbClr val="DA172B"/>
                                      </p:to>
                                    </p:animClr>
                                    <p:set>
                                      <p:cBhvr>
                                        <p:cTn id="42" dur="2000" fill="hold"/>
                                        <p:tgtEl>
                                          <p:spTgt spid="175"/>
                                        </p:tgtEl>
                                        <p:attrNameLst>
                                          <p:attrName>fill.type</p:attrName>
                                        </p:attrNameLst>
                                      </p:cBhvr>
                                      <p:to>
                                        <p:strVal val="solid"/>
                                      </p:to>
                                    </p:set>
                                    <p:set>
                                      <p:cBhvr>
                                        <p:cTn id="43" dur="2000" fill="hold"/>
                                        <p:tgtEl>
                                          <p:spTgt spid="175"/>
                                        </p:tgtEl>
                                        <p:attrNameLst>
                                          <p:attrName>fill.on</p:attrName>
                                        </p:attrNameLst>
                                      </p:cBhvr>
                                      <p:to>
                                        <p:strVal val="true"/>
                                      </p:to>
                                    </p:set>
                                  </p:childTnLst>
                                  <p:subTnLst>
                                    <p:audio>
                                      <p:cMediaNode>
                                        <p:cTn display="0" masterRel="sameClick">
                                          <p:stCondLst>
                                            <p:cond evt="begin" delay="0">
                                              <p:tn val="40"/>
                                            </p:cond>
                                          </p:stCondLst>
                                          <p:endCondLst>
                                            <p:cond evt="onStopAudio" delay="0">
                                              <p:tgtEl>
                                                <p:sldTgt/>
                                              </p:tgtEl>
                                            </p:cond>
                                          </p:endCondLst>
                                        </p:cTn>
                                        <p:tgtEl>
                                          <p:sndTgt r:embed="rId3" name="bomb.wav"/>
                                        </p:tgtEl>
                                      </p:cMediaNode>
                                    </p:audio>
                                  </p:subTnLst>
                                </p:cTn>
                              </p:par>
                            </p:childTnLst>
                          </p:cTn>
                        </p:par>
                      </p:childTnLst>
                    </p:cTn>
                  </p:par>
                </p:childTnLst>
              </p:cTn>
              <p:nextCondLst>
                <p:cond evt="onClick" delay="0">
                  <p:tgtEl>
                    <p:spTgt spid="175"/>
                  </p:tgtEl>
                </p:cond>
              </p:nextCondLst>
            </p:seq>
            <p:seq concurrent="1" nextAc="seek">
              <p:cTn id="44" restart="whenNotActive" fill="hold" evtFilter="cancelBubble" nodeType="interactiveSeq">
                <p:stCondLst>
                  <p:cond evt="onClick" delay="0">
                    <p:tgtEl>
                      <p:spTgt spid="173"/>
                    </p:tgtEl>
                  </p:cond>
                </p:stCondLst>
                <p:endSync evt="end" delay="0">
                  <p:rtn val="all"/>
                </p:endSync>
                <p:childTnLst>
                  <p:par>
                    <p:cTn id="45" fill="hold">
                      <p:stCondLst>
                        <p:cond delay="0"/>
                      </p:stCondLst>
                      <p:childTnLst>
                        <p:par>
                          <p:cTn id="46" fill="hold">
                            <p:stCondLst>
                              <p:cond delay="0"/>
                            </p:stCondLst>
                            <p:childTnLst>
                              <p:par>
                                <p:cTn id="47" presetID="1" presetClass="emph" presetSubtype="2" fill="hold" nodeType="clickEffect">
                                  <p:stCondLst>
                                    <p:cond delay="0"/>
                                  </p:stCondLst>
                                  <p:childTnLst>
                                    <p:animClr clrSpc="rgb" dir="cw">
                                      <p:cBhvr>
                                        <p:cTn id="48" dur="2000" fill="hold"/>
                                        <p:tgtEl>
                                          <p:spTgt spid="173"/>
                                        </p:tgtEl>
                                        <p:attrNameLst>
                                          <p:attrName>fillcolor</p:attrName>
                                        </p:attrNameLst>
                                      </p:cBhvr>
                                      <p:to>
                                        <a:srgbClr val="DA172B"/>
                                      </p:to>
                                    </p:animClr>
                                    <p:set>
                                      <p:cBhvr>
                                        <p:cTn id="49" dur="2000" fill="hold"/>
                                        <p:tgtEl>
                                          <p:spTgt spid="173"/>
                                        </p:tgtEl>
                                        <p:attrNameLst>
                                          <p:attrName>fill.type</p:attrName>
                                        </p:attrNameLst>
                                      </p:cBhvr>
                                      <p:to>
                                        <p:strVal val="solid"/>
                                      </p:to>
                                    </p:set>
                                    <p:set>
                                      <p:cBhvr>
                                        <p:cTn id="50" dur="2000" fill="hold"/>
                                        <p:tgtEl>
                                          <p:spTgt spid="173"/>
                                        </p:tgtEl>
                                        <p:attrNameLst>
                                          <p:attrName>fill.on</p:attrName>
                                        </p:attrNameLst>
                                      </p:cBhvr>
                                      <p:to>
                                        <p:strVal val="true"/>
                                      </p:to>
                                    </p:set>
                                  </p:childTnLst>
                                  <p:subTnLst>
                                    <p:audio>
                                      <p:cMediaNode>
                                        <p:cTn display="0" masterRel="sameClick">
                                          <p:stCondLst>
                                            <p:cond evt="begin" delay="0">
                                              <p:tn val="47"/>
                                            </p:cond>
                                          </p:stCondLst>
                                          <p:endCondLst>
                                            <p:cond evt="onStopAudio" delay="0">
                                              <p:tgtEl>
                                                <p:sldTgt/>
                                              </p:tgtEl>
                                            </p:cond>
                                          </p:endCondLst>
                                        </p:cTn>
                                        <p:tgtEl>
                                          <p:sndTgt r:embed="rId3" name="bomb.wav"/>
                                        </p:tgtEl>
                                      </p:cMediaNode>
                                    </p:audio>
                                  </p:subTnLst>
                                </p:cTn>
                              </p:par>
                            </p:childTnLst>
                          </p:cTn>
                        </p:par>
                      </p:childTnLst>
                    </p:cTn>
                  </p:par>
                </p:childTnLst>
              </p:cTn>
              <p:nextCondLst>
                <p:cond evt="onClick" delay="0">
                  <p:tgtEl>
                    <p:spTgt spid="173"/>
                  </p:tgtEl>
                </p:cond>
              </p:nextCondLst>
            </p:seq>
            <p:seq concurrent="1" nextAc="seek">
              <p:cTn id="51" restart="whenNotActive" fill="hold" evtFilter="cancelBubble" nodeType="interactiveSeq">
                <p:stCondLst>
                  <p:cond evt="onClick" delay="0">
                    <p:tgtEl>
                      <p:spTgt spid="44"/>
                    </p:tgtEl>
                  </p:cond>
                </p:stCondLst>
                <p:endSync evt="end" delay="0">
                  <p:rtn val="all"/>
                </p:endSync>
                <p:childTnLst>
                  <p:par>
                    <p:cTn id="52" fill="hold">
                      <p:stCondLst>
                        <p:cond delay="0"/>
                      </p:stCondLst>
                      <p:childTnLst>
                        <p:par>
                          <p:cTn id="53" fill="hold">
                            <p:stCondLst>
                              <p:cond delay="0"/>
                            </p:stCondLst>
                            <p:childTnLst>
                              <p:par>
                                <p:cTn id="54" presetID="1" presetClass="emph" presetSubtype="2" fill="hold" nodeType="clickEffect">
                                  <p:stCondLst>
                                    <p:cond delay="0"/>
                                  </p:stCondLst>
                                  <p:childTnLst>
                                    <p:animClr clrSpc="rgb" dir="cw">
                                      <p:cBhvr>
                                        <p:cTn id="55" dur="2000" fill="hold"/>
                                        <p:tgtEl>
                                          <p:spTgt spid="44"/>
                                        </p:tgtEl>
                                        <p:attrNameLst>
                                          <p:attrName>fillcolor</p:attrName>
                                        </p:attrNameLst>
                                      </p:cBhvr>
                                      <p:to>
                                        <a:srgbClr val="DA172B"/>
                                      </p:to>
                                    </p:animClr>
                                    <p:set>
                                      <p:cBhvr>
                                        <p:cTn id="56" dur="2000" fill="hold"/>
                                        <p:tgtEl>
                                          <p:spTgt spid="44"/>
                                        </p:tgtEl>
                                        <p:attrNameLst>
                                          <p:attrName>fill.type</p:attrName>
                                        </p:attrNameLst>
                                      </p:cBhvr>
                                      <p:to>
                                        <p:strVal val="solid"/>
                                      </p:to>
                                    </p:set>
                                    <p:set>
                                      <p:cBhvr>
                                        <p:cTn id="57" dur="2000" fill="hold"/>
                                        <p:tgtEl>
                                          <p:spTgt spid="44"/>
                                        </p:tgtEl>
                                        <p:attrNameLst>
                                          <p:attrName>fill.on</p:attrName>
                                        </p:attrNameLst>
                                      </p:cBhvr>
                                      <p:to>
                                        <p:strVal val="true"/>
                                      </p:to>
                                    </p:set>
                                  </p:childTnLst>
                                  <p:subTnLst>
                                    <p:audio>
                                      <p:cMediaNode>
                                        <p:cTn display="0" masterRel="sameClick">
                                          <p:stCondLst>
                                            <p:cond evt="begin" delay="0">
                                              <p:tn val="54"/>
                                            </p:cond>
                                          </p:stCondLst>
                                          <p:endCondLst>
                                            <p:cond evt="onStopAudio" delay="0">
                                              <p:tgtEl>
                                                <p:sldTgt/>
                                              </p:tgtEl>
                                            </p:cond>
                                          </p:endCondLst>
                                        </p:cTn>
                                        <p:tgtEl>
                                          <p:sndTgt r:embed="rId3" name="bomb.wav"/>
                                        </p:tgtEl>
                                      </p:cMediaNode>
                                    </p:audio>
                                  </p:subTnLst>
                                </p:cTn>
                              </p:par>
                            </p:childTnLst>
                          </p:cTn>
                        </p:par>
                      </p:childTnLst>
                    </p:cTn>
                  </p:par>
                </p:childTnLst>
              </p:cTn>
              <p:nextCondLst>
                <p:cond evt="onClick" delay="0">
                  <p:tgtEl>
                    <p:spTgt spid="44"/>
                  </p:tgtEl>
                </p:cond>
              </p:nextCondLst>
            </p:seq>
            <p:seq concurrent="1" nextAc="seek">
              <p:cTn id="58" restart="whenNotActive" fill="hold" evtFilter="cancelBubble" nodeType="interactiveSeq">
                <p:stCondLst>
                  <p:cond evt="onClick" delay="0">
                    <p:tgtEl>
                      <p:spTgt spid="46"/>
                    </p:tgtEl>
                  </p:cond>
                </p:stCondLst>
                <p:endSync evt="end" delay="0">
                  <p:rtn val="all"/>
                </p:endSync>
                <p:childTnLst>
                  <p:par>
                    <p:cTn id="59" fill="hold">
                      <p:stCondLst>
                        <p:cond delay="0"/>
                      </p:stCondLst>
                      <p:childTnLst>
                        <p:par>
                          <p:cTn id="60" fill="hold">
                            <p:stCondLst>
                              <p:cond delay="0"/>
                            </p:stCondLst>
                            <p:childTnLst>
                              <p:par>
                                <p:cTn id="61" presetID="1" presetClass="emph" presetSubtype="2" fill="hold" nodeType="clickEffect">
                                  <p:stCondLst>
                                    <p:cond delay="0"/>
                                  </p:stCondLst>
                                  <p:childTnLst>
                                    <p:animClr clrSpc="rgb" dir="cw">
                                      <p:cBhvr>
                                        <p:cTn id="62" dur="2000" fill="hold"/>
                                        <p:tgtEl>
                                          <p:spTgt spid="46"/>
                                        </p:tgtEl>
                                        <p:attrNameLst>
                                          <p:attrName>fillcolor</p:attrName>
                                        </p:attrNameLst>
                                      </p:cBhvr>
                                      <p:to>
                                        <a:srgbClr val="DA172B"/>
                                      </p:to>
                                    </p:animClr>
                                    <p:set>
                                      <p:cBhvr>
                                        <p:cTn id="63" dur="2000" fill="hold"/>
                                        <p:tgtEl>
                                          <p:spTgt spid="46"/>
                                        </p:tgtEl>
                                        <p:attrNameLst>
                                          <p:attrName>fill.type</p:attrName>
                                        </p:attrNameLst>
                                      </p:cBhvr>
                                      <p:to>
                                        <p:strVal val="solid"/>
                                      </p:to>
                                    </p:set>
                                    <p:set>
                                      <p:cBhvr>
                                        <p:cTn id="64" dur="2000" fill="hold"/>
                                        <p:tgtEl>
                                          <p:spTgt spid="46"/>
                                        </p:tgtEl>
                                        <p:attrNameLst>
                                          <p:attrName>fill.on</p:attrName>
                                        </p:attrNameLst>
                                      </p:cBhvr>
                                      <p:to>
                                        <p:strVal val="true"/>
                                      </p:to>
                                    </p:set>
                                  </p:childTnLst>
                                  <p:subTnLst>
                                    <p:audio>
                                      <p:cMediaNode>
                                        <p:cTn display="0" masterRel="sameClick">
                                          <p:stCondLst>
                                            <p:cond evt="begin" delay="0">
                                              <p:tn val="61"/>
                                            </p:cond>
                                          </p:stCondLst>
                                          <p:endCondLst>
                                            <p:cond evt="onStopAudio" delay="0">
                                              <p:tgtEl>
                                                <p:sldTgt/>
                                              </p:tgtEl>
                                            </p:cond>
                                          </p:endCondLst>
                                        </p:cTn>
                                        <p:tgtEl>
                                          <p:sndTgt r:embed="rId3" name="bomb.wav"/>
                                        </p:tgtEl>
                                      </p:cMediaNode>
                                    </p:audio>
                                  </p:subTnLst>
                                </p:cTn>
                              </p:par>
                            </p:childTnLst>
                          </p:cTn>
                        </p:par>
                      </p:childTnLst>
                    </p:cTn>
                  </p:par>
                </p:childTnLst>
              </p:cTn>
              <p:nextCondLst>
                <p:cond evt="onClick" delay="0">
                  <p:tgtEl>
                    <p:spTgt spid="46"/>
                  </p:tgtEl>
                </p:cond>
              </p:nextCondLst>
            </p:seq>
            <p:seq concurrent="1" nextAc="seek">
              <p:cTn id="65" restart="whenNotActive" fill="hold" evtFilter="cancelBubble" nodeType="interactiveSeq">
                <p:stCondLst>
                  <p:cond evt="onClick" delay="0">
                    <p:tgtEl>
                      <p:spTgt spid="45"/>
                    </p:tgtEl>
                  </p:cond>
                </p:stCondLst>
                <p:endSync evt="end" delay="0">
                  <p:rtn val="all"/>
                </p:endSync>
                <p:childTnLst>
                  <p:par>
                    <p:cTn id="66" fill="hold">
                      <p:stCondLst>
                        <p:cond delay="0"/>
                      </p:stCondLst>
                      <p:childTnLst>
                        <p:par>
                          <p:cTn id="67" fill="hold">
                            <p:stCondLst>
                              <p:cond delay="0"/>
                            </p:stCondLst>
                            <p:childTnLst>
                              <p:par>
                                <p:cTn id="68" presetID="1" presetClass="emph" presetSubtype="2" fill="hold" nodeType="clickEffect">
                                  <p:stCondLst>
                                    <p:cond delay="0"/>
                                  </p:stCondLst>
                                  <p:childTnLst>
                                    <p:animClr clrSpc="rgb" dir="cw">
                                      <p:cBhvr>
                                        <p:cTn id="69" dur="2000" fill="hold"/>
                                        <p:tgtEl>
                                          <p:spTgt spid="45"/>
                                        </p:tgtEl>
                                        <p:attrNameLst>
                                          <p:attrName>fillcolor</p:attrName>
                                        </p:attrNameLst>
                                      </p:cBhvr>
                                      <p:to>
                                        <a:srgbClr val="DA172B"/>
                                      </p:to>
                                    </p:animClr>
                                    <p:set>
                                      <p:cBhvr>
                                        <p:cTn id="70" dur="2000" fill="hold"/>
                                        <p:tgtEl>
                                          <p:spTgt spid="45"/>
                                        </p:tgtEl>
                                        <p:attrNameLst>
                                          <p:attrName>fill.type</p:attrName>
                                        </p:attrNameLst>
                                      </p:cBhvr>
                                      <p:to>
                                        <p:strVal val="solid"/>
                                      </p:to>
                                    </p:set>
                                    <p:set>
                                      <p:cBhvr>
                                        <p:cTn id="71" dur="2000" fill="hold"/>
                                        <p:tgtEl>
                                          <p:spTgt spid="45"/>
                                        </p:tgtEl>
                                        <p:attrNameLst>
                                          <p:attrName>fill.on</p:attrName>
                                        </p:attrNameLst>
                                      </p:cBhvr>
                                      <p:to>
                                        <p:strVal val="true"/>
                                      </p:to>
                                    </p:set>
                                  </p:childTnLst>
                                  <p:subTnLst>
                                    <p:audio>
                                      <p:cMediaNode>
                                        <p:cTn display="0" masterRel="sameClick">
                                          <p:stCondLst>
                                            <p:cond evt="begin" delay="0">
                                              <p:tn val="68"/>
                                            </p:cond>
                                          </p:stCondLst>
                                          <p:endCondLst>
                                            <p:cond evt="onStopAudio" delay="0">
                                              <p:tgtEl>
                                                <p:sldTgt/>
                                              </p:tgtEl>
                                            </p:cond>
                                          </p:endCondLst>
                                        </p:cTn>
                                        <p:tgtEl>
                                          <p:sndTgt r:embed="rId3" name="bomb.wav"/>
                                        </p:tgtEl>
                                      </p:cMediaNode>
                                    </p:audio>
                                  </p:subTnLst>
                                </p:cTn>
                              </p:par>
                            </p:childTnLst>
                          </p:cTn>
                        </p:par>
                      </p:childTnLst>
                    </p:cTn>
                  </p:par>
                </p:childTnLst>
              </p:cTn>
              <p:nextCondLst>
                <p:cond evt="onClick" delay="0">
                  <p:tgtEl>
                    <p:spTgt spid="45"/>
                  </p:tgtEl>
                </p:cond>
              </p:nextCondLst>
            </p:seq>
            <p:seq concurrent="1" nextAc="seek">
              <p:cTn id="72" restart="whenNotActive" fill="hold" evtFilter="cancelBubble" nodeType="interactiveSeq">
                <p:stCondLst>
                  <p:cond evt="onClick" delay="0">
                    <p:tgtEl>
                      <p:spTgt spid="48"/>
                    </p:tgtEl>
                  </p:cond>
                </p:stCondLst>
                <p:endSync evt="end" delay="0">
                  <p:rtn val="all"/>
                </p:endSync>
                <p:childTnLst>
                  <p:par>
                    <p:cTn id="73" fill="hold">
                      <p:stCondLst>
                        <p:cond delay="0"/>
                      </p:stCondLst>
                      <p:childTnLst>
                        <p:par>
                          <p:cTn id="74" fill="hold">
                            <p:stCondLst>
                              <p:cond delay="0"/>
                            </p:stCondLst>
                            <p:childTnLst>
                              <p:par>
                                <p:cTn id="75" presetID="1" presetClass="emph" presetSubtype="2" fill="hold" nodeType="clickEffect">
                                  <p:stCondLst>
                                    <p:cond delay="0"/>
                                  </p:stCondLst>
                                  <p:childTnLst>
                                    <p:animClr clrSpc="rgb" dir="cw">
                                      <p:cBhvr>
                                        <p:cTn id="76" dur="2000" fill="hold"/>
                                        <p:tgtEl>
                                          <p:spTgt spid="48"/>
                                        </p:tgtEl>
                                        <p:attrNameLst>
                                          <p:attrName>fillcolor</p:attrName>
                                        </p:attrNameLst>
                                      </p:cBhvr>
                                      <p:to>
                                        <a:srgbClr val="DA172B"/>
                                      </p:to>
                                    </p:animClr>
                                    <p:set>
                                      <p:cBhvr>
                                        <p:cTn id="77" dur="2000" fill="hold"/>
                                        <p:tgtEl>
                                          <p:spTgt spid="48"/>
                                        </p:tgtEl>
                                        <p:attrNameLst>
                                          <p:attrName>fill.type</p:attrName>
                                        </p:attrNameLst>
                                      </p:cBhvr>
                                      <p:to>
                                        <p:strVal val="solid"/>
                                      </p:to>
                                    </p:set>
                                    <p:set>
                                      <p:cBhvr>
                                        <p:cTn id="78" dur="2000" fill="hold"/>
                                        <p:tgtEl>
                                          <p:spTgt spid="48"/>
                                        </p:tgtEl>
                                        <p:attrNameLst>
                                          <p:attrName>fill.on</p:attrName>
                                        </p:attrNameLst>
                                      </p:cBhvr>
                                      <p:to>
                                        <p:strVal val="true"/>
                                      </p:to>
                                    </p:set>
                                  </p:childTnLst>
                                  <p:subTnLst>
                                    <p:audio>
                                      <p:cMediaNode>
                                        <p:cTn display="0" masterRel="sameClick">
                                          <p:stCondLst>
                                            <p:cond evt="begin" delay="0">
                                              <p:tn val="75"/>
                                            </p:cond>
                                          </p:stCondLst>
                                          <p:endCondLst>
                                            <p:cond evt="onStopAudio" delay="0">
                                              <p:tgtEl>
                                                <p:sldTgt/>
                                              </p:tgtEl>
                                            </p:cond>
                                          </p:endCondLst>
                                        </p:cTn>
                                        <p:tgtEl>
                                          <p:sndTgt r:embed="rId3" name="bomb.wav"/>
                                        </p:tgtEl>
                                      </p:cMediaNode>
                                    </p:audio>
                                  </p:subTnLst>
                                </p:cTn>
                              </p:par>
                            </p:childTnLst>
                          </p:cTn>
                        </p:par>
                      </p:childTnLst>
                    </p:cTn>
                  </p:par>
                </p:childTnLst>
              </p:cTn>
              <p:nextCondLst>
                <p:cond evt="onClick" delay="0">
                  <p:tgtEl>
                    <p:spTgt spid="48"/>
                  </p:tgtEl>
                </p:cond>
              </p:nextCondLst>
            </p:seq>
            <p:seq concurrent="1" nextAc="seek">
              <p:cTn id="79" restart="whenNotActive" fill="hold" evtFilter="cancelBubble" nodeType="interactiveSeq">
                <p:stCondLst>
                  <p:cond evt="onClick" delay="0">
                    <p:tgtEl>
                      <p:spTgt spid="51"/>
                    </p:tgtEl>
                  </p:cond>
                </p:stCondLst>
                <p:endSync evt="end" delay="0">
                  <p:rtn val="all"/>
                </p:endSync>
                <p:childTnLst>
                  <p:par>
                    <p:cTn id="80" fill="hold">
                      <p:stCondLst>
                        <p:cond delay="0"/>
                      </p:stCondLst>
                      <p:childTnLst>
                        <p:par>
                          <p:cTn id="81" fill="hold">
                            <p:stCondLst>
                              <p:cond delay="0"/>
                            </p:stCondLst>
                            <p:childTnLst>
                              <p:par>
                                <p:cTn id="82" presetID="1" presetClass="emph" presetSubtype="2" fill="hold" nodeType="clickEffect">
                                  <p:stCondLst>
                                    <p:cond delay="0"/>
                                  </p:stCondLst>
                                  <p:childTnLst>
                                    <p:animClr clrSpc="rgb" dir="cw">
                                      <p:cBhvr>
                                        <p:cTn id="83" dur="2000" fill="hold"/>
                                        <p:tgtEl>
                                          <p:spTgt spid="51"/>
                                        </p:tgtEl>
                                        <p:attrNameLst>
                                          <p:attrName>fillcolor</p:attrName>
                                        </p:attrNameLst>
                                      </p:cBhvr>
                                      <p:to>
                                        <a:srgbClr val="DA172B"/>
                                      </p:to>
                                    </p:animClr>
                                    <p:set>
                                      <p:cBhvr>
                                        <p:cTn id="84" dur="2000" fill="hold"/>
                                        <p:tgtEl>
                                          <p:spTgt spid="51"/>
                                        </p:tgtEl>
                                        <p:attrNameLst>
                                          <p:attrName>fill.type</p:attrName>
                                        </p:attrNameLst>
                                      </p:cBhvr>
                                      <p:to>
                                        <p:strVal val="solid"/>
                                      </p:to>
                                    </p:set>
                                    <p:set>
                                      <p:cBhvr>
                                        <p:cTn id="85" dur="2000" fill="hold"/>
                                        <p:tgtEl>
                                          <p:spTgt spid="51"/>
                                        </p:tgtEl>
                                        <p:attrNameLst>
                                          <p:attrName>fill.on</p:attrName>
                                        </p:attrNameLst>
                                      </p:cBhvr>
                                      <p:to>
                                        <p:strVal val="true"/>
                                      </p:to>
                                    </p:set>
                                  </p:childTnLst>
                                  <p:subTnLst>
                                    <p:audio>
                                      <p:cMediaNode>
                                        <p:cTn display="0" masterRel="sameClick">
                                          <p:stCondLst>
                                            <p:cond evt="begin" delay="0">
                                              <p:tn val="82"/>
                                            </p:cond>
                                          </p:stCondLst>
                                          <p:endCondLst>
                                            <p:cond evt="onStopAudio" delay="0">
                                              <p:tgtEl>
                                                <p:sldTgt/>
                                              </p:tgtEl>
                                            </p:cond>
                                          </p:endCondLst>
                                        </p:cTn>
                                        <p:tgtEl>
                                          <p:sndTgt r:embed="rId3" name="bomb.wav"/>
                                        </p:tgtEl>
                                      </p:cMediaNode>
                                    </p:audio>
                                  </p:subTnLst>
                                </p:cTn>
                              </p:par>
                            </p:childTnLst>
                          </p:cTn>
                        </p:par>
                      </p:childTnLst>
                    </p:cTn>
                  </p:par>
                </p:childTnLst>
              </p:cTn>
              <p:nextCondLst>
                <p:cond evt="onClick" delay="0">
                  <p:tgtEl>
                    <p:spTgt spid="51"/>
                  </p:tgtEl>
                </p:cond>
              </p:nextCondLst>
            </p:seq>
            <p:seq concurrent="1" nextAc="seek">
              <p:cTn id="86" restart="whenNotActive" fill="hold" evtFilter="cancelBubble" nodeType="interactiveSeq">
                <p:stCondLst>
                  <p:cond evt="onClick" delay="0">
                    <p:tgtEl>
                      <p:spTgt spid="49"/>
                    </p:tgtEl>
                  </p:cond>
                </p:stCondLst>
                <p:endSync evt="end" delay="0">
                  <p:rtn val="all"/>
                </p:endSync>
                <p:childTnLst>
                  <p:par>
                    <p:cTn id="87" fill="hold">
                      <p:stCondLst>
                        <p:cond delay="0"/>
                      </p:stCondLst>
                      <p:childTnLst>
                        <p:par>
                          <p:cTn id="88" fill="hold">
                            <p:stCondLst>
                              <p:cond delay="0"/>
                            </p:stCondLst>
                            <p:childTnLst>
                              <p:par>
                                <p:cTn id="89" presetID="1" presetClass="emph" presetSubtype="2" fill="hold" nodeType="clickEffect">
                                  <p:stCondLst>
                                    <p:cond delay="0"/>
                                  </p:stCondLst>
                                  <p:childTnLst>
                                    <p:animClr clrSpc="rgb" dir="cw">
                                      <p:cBhvr>
                                        <p:cTn id="90" dur="2000" fill="hold"/>
                                        <p:tgtEl>
                                          <p:spTgt spid="49"/>
                                        </p:tgtEl>
                                        <p:attrNameLst>
                                          <p:attrName>fillcolor</p:attrName>
                                        </p:attrNameLst>
                                      </p:cBhvr>
                                      <p:to>
                                        <a:srgbClr val="DA172B"/>
                                      </p:to>
                                    </p:animClr>
                                    <p:set>
                                      <p:cBhvr>
                                        <p:cTn id="91" dur="2000" fill="hold"/>
                                        <p:tgtEl>
                                          <p:spTgt spid="49"/>
                                        </p:tgtEl>
                                        <p:attrNameLst>
                                          <p:attrName>fill.type</p:attrName>
                                        </p:attrNameLst>
                                      </p:cBhvr>
                                      <p:to>
                                        <p:strVal val="solid"/>
                                      </p:to>
                                    </p:set>
                                    <p:set>
                                      <p:cBhvr>
                                        <p:cTn id="92" dur="2000" fill="hold"/>
                                        <p:tgtEl>
                                          <p:spTgt spid="49"/>
                                        </p:tgtEl>
                                        <p:attrNameLst>
                                          <p:attrName>fill.on</p:attrName>
                                        </p:attrNameLst>
                                      </p:cBhvr>
                                      <p:to>
                                        <p:strVal val="true"/>
                                      </p:to>
                                    </p:set>
                                  </p:childTnLst>
                                  <p:subTnLst>
                                    <p:audio>
                                      <p:cMediaNode>
                                        <p:cTn display="0" masterRel="sameClick">
                                          <p:stCondLst>
                                            <p:cond evt="begin" delay="0">
                                              <p:tn val="89"/>
                                            </p:cond>
                                          </p:stCondLst>
                                          <p:endCondLst>
                                            <p:cond evt="onStopAudio" delay="0">
                                              <p:tgtEl>
                                                <p:sldTgt/>
                                              </p:tgtEl>
                                            </p:cond>
                                          </p:endCondLst>
                                        </p:cTn>
                                        <p:tgtEl>
                                          <p:sndTgt r:embed="rId3" name="bomb.wav"/>
                                        </p:tgtEl>
                                      </p:cMediaNode>
                                    </p:audio>
                                  </p:subTnLst>
                                </p:cTn>
                              </p:par>
                            </p:childTnLst>
                          </p:cTn>
                        </p:par>
                      </p:childTnLst>
                    </p:cTn>
                  </p:par>
                </p:childTnLst>
              </p:cTn>
              <p:nextCondLst>
                <p:cond evt="onClick" delay="0">
                  <p:tgtEl>
                    <p:spTgt spid="49"/>
                  </p:tgtEl>
                </p:cond>
              </p:nextCondLst>
            </p:seq>
            <p:seq concurrent="1" nextAc="seek">
              <p:cTn id="93" restart="whenNotActive" fill="hold" evtFilter="cancelBubble" nodeType="interactiveSeq">
                <p:stCondLst>
                  <p:cond evt="onClick" delay="0">
                    <p:tgtEl>
                      <p:spTgt spid="52"/>
                    </p:tgtEl>
                  </p:cond>
                </p:stCondLst>
                <p:endSync evt="end" delay="0">
                  <p:rtn val="all"/>
                </p:endSync>
                <p:childTnLst>
                  <p:par>
                    <p:cTn id="94" fill="hold">
                      <p:stCondLst>
                        <p:cond delay="0"/>
                      </p:stCondLst>
                      <p:childTnLst>
                        <p:par>
                          <p:cTn id="95" fill="hold">
                            <p:stCondLst>
                              <p:cond delay="0"/>
                            </p:stCondLst>
                            <p:childTnLst>
                              <p:par>
                                <p:cTn id="96" presetID="1" presetClass="emph" presetSubtype="2" fill="hold" nodeType="clickEffect">
                                  <p:stCondLst>
                                    <p:cond delay="0"/>
                                  </p:stCondLst>
                                  <p:childTnLst>
                                    <p:animClr clrSpc="rgb" dir="cw">
                                      <p:cBhvr>
                                        <p:cTn id="97" dur="2000" fill="hold"/>
                                        <p:tgtEl>
                                          <p:spTgt spid="52"/>
                                        </p:tgtEl>
                                        <p:attrNameLst>
                                          <p:attrName>fillcolor</p:attrName>
                                        </p:attrNameLst>
                                      </p:cBhvr>
                                      <p:to>
                                        <a:srgbClr val="DA172B"/>
                                      </p:to>
                                    </p:animClr>
                                    <p:set>
                                      <p:cBhvr>
                                        <p:cTn id="98" dur="2000" fill="hold"/>
                                        <p:tgtEl>
                                          <p:spTgt spid="52"/>
                                        </p:tgtEl>
                                        <p:attrNameLst>
                                          <p:attrName>fill.type</p:attrName>
                                        </p:attrNameLst>
                                      </p:cBhvr>
                                      <p:to>
                                        <p:strVal val="solid"/>
                                      </p:to>
                                    </p:set>
                                    <p:set>
                                      <p:cBhvr>
                                        <p:cTn id="99" dur="2000" fill="hold"/>
                                        <p:tgtEl>
                                          <p:spTgt spid="52"/>
                                        </p:tgtEl>
                                        <p:attrNameLst>
                                          <p:attrName>fill.on</p:attrName>
                                        </p:attrNameLst>
                                      </p:cBhvr>
                                      <p:to>
                                        <p:strVal val="true"/>
                                      </p:to>
                                    </p:set>
                                  </p:childTnLst>
                                  <p:subTnLst>
                                    <p:audio>
                                      <p:cMediaNode>
                                        <p:cTn display="0" masterRel="sameClick">
                                          <p:stCondLst>
                                            <p:cond evt="begin" delay="0">
                                              <p:tn val="96"/>
                                            </p:cond>
                                          </p:stCondLst>
                                          <p:endCondLst>
                                            <p:cond evt="onStopAudio" delay="0">
                                              <p:tgtEl>
                                                <p:sldTgt/>
                                              </p:tgtEl>
                                            </p:cond>
                                          </p:endCondLst>
                                        </p:cTn>
                                        <p:tgtEl>
                                          <p:sndTgt r:embed="rId3" name="bomb.wav"/>
                                        </p:tgtEl>
                                      </p:cMediaNode>
                                    </p:audio>
                                  </p:subTnLst>
                                </p:cTn>
                              </p:par>
                            </p:childTnLst>
                          </p:cTn>
                        </p:par>
                      </p:childTnLst>
                    </p:cTn>
                  </p:par>
                </p:childTnLst>
              </p:cTn>
              <p:nextCondLst>
                <p:cond evt="onClick" delay="0">
                  <p:tgtEl>
                    <p:spTgt spid="52"/>
                  </p:tgtEl>
                </p:cond>
              </p:nextCondLst>
            </p:seq>
            <p:seq concurrent="1" nextAc="seek">
              <p:cTn id="100" restart="whenNotActive" fill="hold" evtFilter="cancelBubble" nodeType="interactiveSeq">
                <p:stCondLst>
                  <p:cond evt="onClick" delay="0">
                    <p:tgtEl>
                      <p:spTgt spid="54"/>
                    </p:tgtEl>
                  </p:cond>
                </p:stCondLst>
                <p:endSync evt="end" delay="0">
                  <p:rtn val="all"/>
                </p:endSync>
                <p:childTnLst>
                  <p:par>
                    <p:cTn id="101" fill="hold">
                      <p:stCondLst>
                        <p:cond delay="0"/>
                      </p:stCondLst>
                      <p:childTnLst>
                        <p:par>
                          <p:cTn id="102" fill="hold">
                            <p:stCondLst>
                              <p:cond delay="0"/>
                            </p:stCondLst>
                            <p:childTnLst>
                              <p:par>
                                <p:cTn id="103" presetID="1" presetClass="emph" presetSubtype="2" fill="hold" nodeType="clickEffect">
                                  <p:stCondLst>
                                    <p:cond delay="0"/>
                                  </p:stCondLst>
                                  <p:childTnLst>
                                    <p:animClr clrSpc="rgb" dir="cw">
                                      <p:cBhvr>
                                        <p:cTn id="104" dur="2000" fill="hold"/>
                                        <p:tgtEl>
                                          <p:spTgt spid="54"/>
                                        </p:tgtEl>
                                        <p:attrNameLst>
                                          <p:attrName>fillcolor</p:attrName>
                                        </p:attrNameLst>
                                      </p:cBhvr>
                                      <p:to>
                                        <a:srgbClr val="DA172B"/>
                                      </p:to>
                                    </p:animClr>
                                    <p:set>
                                      <p:cBhvr>
                                        <p:cTn id="105" dur="2000" fill="hold"/>
                                        <p:tgtEl>
                                          <p:spTgt spid="54"/>
                                        </p:tgtEl>
                                        <p:attrNameLst>
                                          <p:attrName>fill.type</p:attrName>
                                        </p:attrNameLst>
                                      </p:cBhvr>
                                      <p:to>
                                        <p:strVal val="solid"/>
                                      </p:to>
                                    </p:set>
                                    <p:set>
                                      <p:cBhvr>
                                        <p:cTn id="106" dur="2000" fill="hold"/>
                                        <p:tgtEl>
                                          <p:spTgt spid="54"/>
                                        </p:tgtEl>
                                        <p:attrNameLst>
                                          <p:attrName>fill.on</p:attrName>
                                        </p:attrNameLst>
                                      </p:cBhvr>
                                      <p:to>
                                        <p:strVal val="true"/>
                                      </p:to>
                                    </p:set>
                                  </p:childTnLst>
                                  <p:subTnLst>
                                    <p:audio>
                                      <p:cMediaNode>
                                        <p:cTn display="0" masterRel="sameClick">
                                          <p:stCondLst>
                                            <p:cond evt="begin" delay="0">
                                              <p:tn val="103"/>
                                            </p:cond>
                                          </p:stCondLst>
                                          <p:endCondLst>
                                            <p:cond evt="onStopAudio" delay="0">
                                              <p:tgtEl>
                                                <p:sldTgt/>
                                              </p:tgtEl>
                                            </p:cond>
                                          </p:endCondLst>
                                        </p:cTn>
                                        <p:tgtEl>
                                          <p:sndTgt r:embed="rId3" name="bomb.wav"/>
                                        </p:tgtEl>
                                      </p:cMediaNode>
                                    </p:audio>
                                  </p:subTnLst>
                                </p:cTn>
                              </p:par>
                            </p:childTnLst>
                          </p:cTn>
                        </p:par>
                      </p:childTnLst>
                    </p:cTn>
                  </p:par>
                </p:childTnLst>
              </p:cTn>
              <p:nextCondLst>
                <p:cond evt="onClick" delay="0">
                  <p:tgtEl>
                    <p:spTgt spid="54"/>
                  </p:tgtEl>
                </p:cond>
              </p:nextCondLst>
            </p:seq>
            <p:seq concurrent="1" nextAc="seek">
              <p:cTn id="107" restart="whenNotActive" fill="hold" evtFilter="cancelBubble" nodeType="interactiveSeq">
                <p:stCondLst>
                  <p:cond evt="onClick" delay="0">
                    <p:tgtEl>
                      <p:spTgt spid="55"/>
                    </p:tgtEl>
                  </p:cond>
                </p:stCondLst>
                <p:endSync evt="end" delay="0">
                  <p:rtn val="all"/>
                </p:endSync>
                <p:childTnLst>
                  <p:par>
                    <p:cTn id="108" fill="hold">
                      <p:stCondLst>
                        <p:cond delay="0"/>
                      </p:stCondLst>
                      <p:childTnLst>
                        <p:par>
                          <p:cTn id="109" fill="hold">
                            <p:stCondLst>
                              <p:cond delay="0"/>
                            </p:stCondLst>
                            <p:childTnLst>
                              <p:par>
                                <p:cTn id="110" presetID="1" presetClass="emph" presetSubtype="2" fill="hold" nodeType="clickEffect">
                                  <p:stCondLst>
                                    <p:cond delay="0"/>
                                  </p:stCondLst>
                                  <p:childTnLst>
                                    <p:animClr clrSpc="rgb" dir="cw">
                                      <p:cBhvr>
                                        <p:cTn id="111" dur="2000" fill="hold"/>
                                        <p:tgtEl>
                                          <p:spTgt spid="55"/>
                                        </p:tgtEl>
                                        <p:attrNameLst>
                                          <p:attrName>fillcolor</p:attrName>
                                        </p:attrNameLst>
                                      </p:cBhvr>
                                      <p:to>
                                        <a:srgbClr val="DA172B"/>
                                      </p:to>
                                    </p:animClr>
                                    <p:set>
                                      <p:cBhvr>
                                        <p:cTn id="112" dur="2000" fill="hold"/>
                                        <p:tgtEl>
                                          <p:spTgt spid="55"/>
                                        </p:tgtEl>
                                        <p:attrNameLst>
                                          <p:attrName>fill.type</p:attrName>
                                        </p:attrNameLst>
                                      </p:cBhvr>
                                      <p:to>
                                        <p:strVal val="solid"/>
                                      </p:to>
                                    </p:set>
                                    <p:set>
                                      <p:cBhvr>
                                        <p:cTn id="113" dur="2000" fill="hold"/>
                                        <p:tgtEl>
                                          <p:spTgt spid="55"/>
                                        </p:tgtEl>
                                        <p:attrNameLst>
                                          <p:attrName>fill.on</p:attrName>
                                        </p:attrNameLst>
                                      </p:cBhvr>
                                      <p:to>
                                        <p:strVal val="true"/>
                                      </p:to>
                                    </p:set>
                                  </p:childTnLst>
                                  <p:subTnLst>
                                    <p:audio>
                                      <p:cMediaNode>
                                        <p:cTn display="0" masterRel="sameClick">
                                          <p:stCondLst>
                                            <p:cond evt="begin" delay="0">
                                              <p:tn val="110"/>
                                            </p:cond>
                                          </p:stCondLst>
                                          <p:endCondLst>
                                            <p:cond evt="onStopAudio" delay="0">
                                              <p:tgtEl>
                                                <p:sldTgt/>
                                              </p:tgtEl>
                                            </p:cond>
                                          </p:endCondLst>
                                        </p:cTn>
                                        <p:tgtEl>
                                          <p:sndTgt r:embed="rId3" name="bomb.wav"/>
                                        </p:tgtEl>
                                      </p:cMediaNode>
                                    </p:audio>
                                  </p:subTnLst>
                                </p:cTn>
                              </p:par>
                            </p:childTnLst>
                          </p:cTn>
                        </p:par>
                      </p:childTnLst>
                    </p:cTn>
                  </p:par>
                </p:childTnLst>
              </p:cTn>
              <p:nextCondLst>
                <p:cond evt="onClick" delay="0">
                  <p:tgtEl>
                    <p:spTgt spid="55"/>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 name="Freeform: Shape 182">
            <a:extLst>
              <a:ext uri="{FF2B5EF4-FFF2-40B4-BE49-F238E27FC236}">
                <a16:creationId xmlns:a16="http://schemas.microsoft.com/office/drawing/2014/main" id="{191D695C-8D1D-4EA6-A02D-33E2310B171B}"/>
              </a:ext>
            </a:extLst>
          </p:cNvPr>
          <p:cNvSpPr/>
          <p:nvPr/>
        </p:nvSpPr>
        <p:spPr>
          <a:xfrm>
            <a:off x="-342683" y="1903268"/>
            <a:ext cx="9820800" cy="5851323"/>
          </a:xfrm>
          <a:custGeom>
            <a:avLst/>
            <a:gdLst>
              <a:gd name="connsiteX0" fmla="*/ 431461 w 9820800"/>
              <a:gd name="connsiteY0" fmla="*/ 5 h 5851323"/>
              <a:gd name="connsiteX1" fmla="*/ 583854 w 9820800"/>
              <a:gd name="connsiteY1" fmla="*/ 9470 h 5851323"/>
              <a:gd name="connsiteX2" fmla="*/ 588349 w 9820800"/>
              <a:gd name="connsiteY2" fmla="*/ 9780 h 5851323"/>
              <a:gd name="connsiteX3" fmla="*/ 648990 w 9820800"/>
              <a:gd name="connsiteY3" fmla="*/ 10968 h 5851323"/>
              <a:gd name="connsiteX4" fmla="*/ 842548 w 9820800"/>
              <a:gd name="connsiteY4" fmla="*/ 19133 h 5851323"/>
              <a:gd name="connsiteX5" fmla="*/ 904407 w 9820800"/>
              <a:gd name="connsiteY5" fmla="*/ 20424 h 5851323"/>
              <a:gd name="connsiteX6" fmla="*/ 909183 w 9820800"/>
              <a:gd name="connsiteY6" fmla="*/ 20397 h 5851323"/>
              <a:gd name="connsiteX7" fmla="*/ 1150363 w 9820800"/>
              <a:gd name="connsiteY7" fmla="*/ 9470 h 5851323"/>
              <a:gd name="connsiteX8" fmla="*/ 1150363 w 9820800"/>
              <a:gd name="connsiteY8" fmla="*/ 576729 h 5851323"/>
              <a:gd name="connsiteX9" fmla="*/ 1140306 w 9820800"/>
              <a:gd name="connsiteY9" fmla="*/ 711712 h 5851323"/>
              <a:gd name="connsiteX10" fmla="*/ 1143436 w 9820800"/>
              <a:gd name="connsiteY10" fmla="*/ 869798 h 5851323"/>
              <a:gd name="connsiteX11" fmla="*/ 1148365 w 9820800"/>
              <a:gd name="connsiteY11" fmla="*/ 963466 h 5851323"/>
              <a:gd name="connsiteX12" fmla="*/ 1149532 w 9820800"/>
              <a:gd name="connsiteY12" fmla="*/ 1037362 h 5851323"/>
              <a:gd name="connsiteX13" fmla="*/ 1150587 w 9820800"/>
              <a:gd name="connsiteY13" fmla="*/ 1064790 h 5851323"/>
              <a:gd name="connsiteX14" fmla="*/ 1150363 w 9820800"/>
              <a:gd name="connsiteY14" fmla="*/ 1198012 h 5851323"/>
              <a:gd name="connsiteX15" fmla="*/ 1150363 w 9820800"/>
              <a:gd name="connsiteY15" fmla="*/ 1711246 h 5851323"/>
              <a:gd name="connsiteX16" fmla="*/ 1149011 w 9820800"/>
              <a:gd name="connsiteY16" fmla="*/ 1736900 h 5851323"/>
              <a:gd name="connsiteX17" fmla="*/ 1150363 w 9820800"/>
              <a:gd name="connsiteY17" fmla="*/ 1765270 h 5851323"/>
              <a:gd name="connsiteX18" fmla="*/ 1162765 w 9820800"/>
              <a:gd name="connsiteY18" fmla="*/ 2138365 h 5851323"/>
              <a:gd name="connsiteX19" fmla="*/ 1152459 w 9820800"/>
              <a:gd name="connsiteY19" fmla="*/ 2254821 h 5851323"/>
              <a:gd name="connsiteX20" fmla="*/ 1162520 w 9820800"/>
              <a:gd name="connsiteY20" fmla="*/ 2400466 h 5851323"/>
              <a:gd name="connsiteX21" fmla="*/ 1150363 w 9820800"/>
              <a:gd name="connsiteY21" fmla="*/ 2899787 h 5851323"/>
              <a:gd name="connsiteX22" fmla="*/ 1144868 w 9820800"/>
              <a:gd name="connsiteY22" fmla="*/ 2956534 h 5851323"/>
              <a:gd name="connsiteX23" fmla="*/ 1150363 w 9820800"/>
              <a:gd name="connsiteY23" fmla="*/ 3007836 h 5851323"/>
              <a:gd name="connsiteX24" fmla="*/ 1158714 w 9820800"/>
              <a:gd name="connsiteY24" fmla="*/ 3313868 h 5851323"/>
              <a:gd name="connsiteX25" fmla="*/ 1151265 w 9820800"/>
              <a:gd name="connsiteY25" fmla="*/ 3472733 h 5851323"/>
              <a:gd name="connsiteX26" fmla="*/ 1152195 w 9820800"/>
              <a:gd name="connsiteY26" fmla="*/ 3534293 h 5851323"/>
              <a:gd name="connsiteX27" fmla="*/ 1156449 w 9820800"/>
              <a:gd name="connsiteY27" fmla="*/ 3706175 h 5851323"/>
              <a:gd name="connsiteX28" fmla="*/ 1157107 w 9820800"/>
              <a:gd name="connsiteY28" fmla="*/ 3818865 h 5851323"/>
              <a:gd name="connsiteX29" fmla="*/ 1158826 w 9820800"/>
              <a:gd name="connsiteY29" fmla="*/ 3853469 h 5851323"/>
              <a:gd name="connsiteX30" fmla="*/ 1150363 w 9820800"/>
              <a:gd name="connsiteY30" fmla="*/ 4250403 h 5851323"/>
              <a:gd name="connsiteX31" fmla="*/ 1149606 w 9820800"/>
              <a:gd name="connsiteY31" fmla="*/ 4261455 h 5851323"/>
              <a:gd name="connsiteX32" fmla="*/ 1148714 w 9820800"/>
              <a:gd name="connsiteY32" fmla="*/ 4401742 h 5851323"/>
              <a:gd name="connsiteX33" fmla="*/ 1156449 w 9820800"/>
              <a:gd name="connsiteY33" fmla="*/ 4626100 h 5851323"/>
              <a:gd name="connsiteX34" fmla="*/ 1158142 w 9820800"/>
              <a:gd name="connsiteY34" fmla="*/ 4681089 h 5851323"/>
              <a:gd name="connsiteX35" fmla="*/ 1190966 w 9820800"/>
              <a:gd name="connsiteY35" fmla="*/ 4680123 h 5851323"/>
              <a:gd name="connsiteX36" fmla="*/ 1565601 w 9820800"/>
              <a:gd name="connsiteY36" fmla="*/ 4700792 h 5851323"/>
              <a:gd name="connsiteX37" fmla="*/ 2193586 w 9820800"/>
              <a:gd name="connsiteY37" fmla="*/ 4695633 h 5851323"/>
              <a:gd name="connsiteX38" fmla="*/ 2305236 w 9820800"/>
              <a:gd name="connsiteY38" fmla="*/ 4698080 h 5851323"/>
              <a:gd name="connsiteX39" fmla="*/ 2434363 w 9820800"/>
              <a:gd name="connsiteY39" fmla="*/ 4690004 h 5851323"/>
              <a:gd name="connsiteX40" fmla="*/ 2874591 w 9820800"/>
              <a:gd name="connsiteY40" fmla="*/ 4700792 h 5851323"/>
              <a:gd name="connsiteX41" fmla="*/ 3067024 w 9820800"/>
              <a:gd name="connsiteY41" fmla="*/ 4702116 h 5851323"/>
              <a:gd name="connsiteX42" fmla="*/ 3237040 w 9820800"/>
              <a:gd name="connsiteY42" fmla="*/ 4698828 h 5851323"/>
              <a:gd name="connsiteX43" fmla="*/ 3362754 w 9820800"/>
              <a:gd name="connsiteY43" fmla="*/ 4690083 h 5851323"/>
              <a:gd name="connsiteX44" fmla="*/ 3821520 w 9820800"/>
              <a:gd name="connsiteY44" fmla="*/ 4700792 h 5851323"/>
              <a:gd name="connsiteX45" fmla="*/ 4474055 w 9820800"/>
              <a:gd name="connsiteY45" fmla="*/ 4690646 h 5851323"/>
              <a:gd name="connsiteX46" fmla="*/ 4574182 w 9820800"/>
              <a:gd name="connsiteY46" fmla="*/ 4698627 h 5851323"/>
              <a:gd name="connsiteX47" fmla="*/ 4715938 w 9820800"/>
              <a:gd name="connsiteY47" fmla="*/ 4693185 h 5851323"/>
              <a:gd name="connsiteX48" fmla="*/ 5297614 w 9820800"/>
              <a:gd name="connsiteY48" fmla="*/ 4700792 h 5851323"/>
              <a:gd name="connsiteX49" fmla="*/ 5618934 w 9820800"/>
              <a:gd name="connsiteY49" fmla="*/ 4686102 h 5851323"/>
              <a:gd name="connsiteX50" fmla="*/ 5730920 w 9820800"/>
              <a:gd name="connsiteY50" fmla="*/ 4688700 h 5851323"/>
              <a:gd name="connsiteX51" fmla="*/ 5734081 w 9820800"/>
              <a:gd name="connsiteY51" fmla="*/ 4688574 h 5851323"/>
              <a:gd name="connsiteX52" fmla="*/ 6077438 w 9820800"/>
              <a:gd name="connsiteY52" fmla="*/ 4700792 h 5851323"/>
              <a:gd name="connsiteX53" fmla="*/ 6240385 w 9820800"/>
              <a:gd name="connsiteY53" fmla="*/ 4717118 h 5851323"/>
              <a:gd name="connsiteX54" fmla="*/ 6289748 w 9820800"/>
              <a:gd name="connsiteY54" fmla="*/ 4718294 h 5851323"/>
              <a:gd name="connsiteX55" fmla="*/ 6401688 w 9820800"/>
              <a:gd name="connsiteY55" fmla="*/ 4716505 h 5851323"/>
              <a:gd name="connsiteX56" fmla="*/ 6445685 w 9820800"/>
              <a:gd name="connsiteY56" fmla="*/ 4713135 h 5851323"/>
              <a:gd name="connsiteX57" fmla="*/ 6523052 w 9820800"/>
              <a:gd name="connsiteY57" fmla="*/ 4700792 h 5851323"/>
              <a:gd name="connsiteX58" fmla="*/ 7173593 w 9820800"/>
              <a:gd name="connsiteY58" fmla="*/ 4682986 h 5851323"/>
              <a:gd name="connsiteX59" fmla="*/ 7342257 w 9820800"/>
              <a:gd name="connsiteY59" fmla="*/ 4697096 h 5851323"/>
              <a:gd name="connsiteX60" fmla="*/ 7431459 w 9820800"/>
              <a:gd name="connsiteY60" fmla="*/ 4688726 h 5851323"/>
              <a:gd name="connsiteX61" fmla="*/ 7832042 w 9820800"/>
              <a:gd name="connsiteY61" fmla="*/ 4700792 h 5851323"/>
              <a:gd name="connsiteX62" fmla="*/ 7982141 w 9820800"/>
              <a:gd name="connsiteY62" fmla="*/ 4702659 h 5851323"/>
              <a:gd name="connsiteX63" fmla="*/ 8010019 w 9820800"/>
              <a:gd name="connsiteY63" fmla="*/ 4702141 h 5851323"/>
              <a:gd name="connsiteX64" fmla="*/ 8176860 w 9820800"/>
              <a:gd name="connsiteY64" fmla="*/ 4697058 h 5851323"/>
              <a:gd name="connsiteX65" fmla="*/ 8528313 w 9820800"/>
              <a:gd name="connsiteY65" fmla="*/ 4700792 h 5851323"/>
              <a:gd name="connsiteX66" fmla="*/ 8667505 w 9820800"/>
              <a:gd name="connsiteY66" fmla="*/ 4709349 h 5851323"/>
              <a:gd name="connsiteX67" fmla="*/ 8668464 w 9820800"/>
              <a:gd name="connsiteY67" fmla="*/ 4693266 h 5851323"/>
              <a:gd name="connsiteX68" fmla="*/ 8668464 w 9820800"/>
              <a:gd name="connsiteY68" fmla="*/ 4126007 h 5851323"/>
              <a:gd name="connsiteX69" fmla="*/ 8667035 w 9820800"/>
              <a:gd name="connsiteY69" fmla="*/ 3516965 h 5851323"/>
              <a:gd name="connsiteX70" fmla="*/ 8667523 w 9820800"/>
              <a:gd name="connsiteY70" fmla="*/ 3457430 h 5851323"/>
              <a:gd name="connsiteX71" fmla="*/ 8660222 w 9820800"/>
              <a:gd name="connsiteY71" fmla="*/ 3090339 h 5851323"/>
              <a:gd name="connsiteX72" fmla="*/ 8668464 w 9820800"/>
              <a:gd name="connsiteY72" fmla="*/ 2721367 h 5851323"/>
              <a:gd name="connsiteX73" fmla="*/ 8679062 w 9820800"/>
              <a:gd name="connsiteY73" fmla="*/ 2397360 h 5851323"/>
              <a:gd name="connsiteX74" fmla="*/ 8677579 w 9820800"/>
              <a:gd name="connsiteY74" fmla="*/ 2278090 h 5851323"/>
              <a:gd name="connsiteX75" fmla="*/ 8668464 w 9820800"/>
              <a:gd name="connsiteY75" fmla="*/ 2154108 h 5851323"/>
              <a:gd name="connsiteX76" fmla="*/ 8655983 w 9820800"/>
              <a:gd name="connsiteY76" fmla="*/ 1825147 h 5851323"/>
              <a:gd name="connsiteX77" fmla="*/ 8659493 w 9820800"/>
              <a:gd name="connsiteY77" fmla="*/ 1645979 h 5851323"/>
              <a:gd name="connsiteX78" fmla="*/ 8659006 w 9820800"/>
              <a:gd name="connsiteY78" fmla="*/ 1562706 h 5851323"/>
              <a:gd name="connsiteX79" fmla="*/ 8668464 w 9820800"/>
              <a:gd name="connsiteY79" fmla="*/ 1208678 h 5851323"/>
              <a:gd name="connsiteX80" fmla="*/ 8675027 w 9820800"/>
              <a:gd name="connsiteY80" fmla="*/ 1057960 h 5851323"/>
              <a:gd name="connsiteX81" fmla="*/ 8668464 w 9820800"/>
              <a:gd name="connsiteY81" fmla="*/ 749468 h 5851323"/>
              <a:gd name="connsiteX82" fmla="*/ 8667636 w 9820800"/>
              <a:gd name="connsiteY82" fmla="*/ 630709 h 5851323"/>
              <a:gd name="connsiteX83" fmla="*/ 8658270 w 9820800"/>
              <a:gd name="connsiteY83" fmla="*/ 509574 h 5851323"/>
              <a:gd name="connsiteX84" fmla="*/ 8668464 w 9820800"/>
              <a:gd name="connsiteY84" fmla="*/ 20136 h 5851323"/>
              <a:gd name="connsiteX85" fmla="*/ 8782522 w 9820800"/>
              <a:gd name="connsiteY85" fmla="*/ 21701 h 5851323"/>
              <a:gd name="connsiteX86" fmla="*/ 8857857 w 9820800"/>
              <a:gd name="connsiteY86" fmla="*/ 21349 h 5851323"/>
              <a:gd name="connsiteX87" fmla="*/ 8898625 w 9820800"/>
              <a:gd name="connsiteY87" fmla="*/ 19431 h 5851323"/>
              <a:gd name="connsiteX88" fmla="*/ 9082581 w 9820800"/>
              <a:gd name="connsiteY88" fmla="*/ 10671 h 5851323"/>
              <a:gd name="connsiteX89" fmla="*/ 9234974 w 9820800"/>
              <a:gd name="connsiteY89" fmla="*/ 20136 h 5851323"/>
              <a:gd name="connsiteX90" fmla="*/ 9239468 w 9820800"/>
              <a:gd name="connsiteY90" fmla="*/ 20446 h 5851323"/>
              <a:gd name="connsiteX91" fmla="*/ 9300110 w 9820800"/>
              <a:gd name="connsiteY91" fmla="*/ 21634 h 5851323"/>
              <a:gd name="connsiteX92" fmla="*/ 9493668 w 9820800"/>
              <a:gd name="connsiteY92" fmla="*/ 29799 h 5851323"/>
              <a:gd name="connsiteX93" fmla="*/ 9555527 w 9820800"/>
              <a:gd name="connsiteY93" fmla="*/ 31090 h 5851323"/>
              <a:gd name="connsiteX94" fmla="*/ 9560303 w 9820800"/>
              <a:gd name="connsiteY94" fmla="*/ 31063 h 5851323"/>
              <a:gd name="connsiteX95" fmla="*/ 9801483 w 9820800"/>
              <a:gd name="connsiteY95" fmla="*/ 20136 h 5851323"/>
              <a:gd name="connsiteX96" fmla="*/ 9801483 w 9820800"/>
              <a:gd name="connsiteY96" fmla="*/ 587395 h 5851323"/>
              <a:gd name="connsiteX97" fmla="*/ 9791426 w 9820800"/>
              <a:gd name="connsiteY97" fmla="*/ 722378 h 5851323"/>
              <a:gd name="connsiteX98" fmla="*/ 9794556 w 9820800"/>
              <a:gd name="connsiteY98" fmla="*/ 880464 h 5851323"/>
              <a:gd name="connsiteX99" fmla="*/ 9799485 w 9820800"/>
              <a:gd name="connsiteY99" fmla="*/ 974133 h 5851323"/>
              <a:gd name="connsiteX100" fmla="*/ 9800652 w 9820800"/>
              <a:gd name="connsiteY100" fmla="*/ 1048028 h 5851323"/>
              <a:gd name="connsiteX101" fmla="*/ 9801707 w 9820800"/>
              <a:gd name="connsiteY101" fmla="*/ 1075456 h 5851323"/>
              <a:gd name="connsiteX102" fmla="*/ 9801483 w 9820800"/>
              <a:gd name="connsiteY102" fmla="*/ 1208678 h 5851323"/>
              <a:gd name="connsiteX103" fmla="*/ 9801483 w 9820800"/>
              <a:gd name="connsiteY103" fmla="*/ 1721912 h 5851323"/>
              <a:gd name="connsiteX104" fmla="*/ 9800131 w 9820800"/>
              <a:gd name="connsiteY104" fmla="*/ 1747566 h 5851323"/>
              <a:gd name="connsiteX105" fmla="*/ 9801483 w 9820800"/>
              <a:gd name="connsiteY105" fmla="*/ 1775936 h 5851323"/>
              <a:gd name="connsiteX106" fmla="*/ 9813885 w 9820800"/>
              <a:gd name="connsiteY106" fmla="*/ 2149031 h 5851323"/>
              <a:gd name="connsiteX107" fmla="*/ 9803579 w 9820800"/>
              <a:gd name="connsiteY107" fmla="*/ 2265487 h 5851323"/>
              <a:gd name="connsiteX108" fmla="*/ 9813640 w 9820800"/>
              <a:gd name="connsiteY108" fmla="*/ 2411132 h 5851323"/>
              <a:gd name="connsiteX109" fmla="*/ 9801483 w 9820800"/>
              <a:gd name="connsiteY109" fmla="*/ 2910453 h 5851323"/>
              <a:gd name="connsiteX110" fmla="*/ 9795988 w 9820800"/>
              <a:gd name="connsiteY110" fmla="*/ 2967200 h 5851323"/>
              <a:gd name="connsiteX111" fmla="*/ 9801483 w 9820800"/>
              <a:gd name="connsiteY111" fmla="*/ 3018502 h 5851323"/>
              <a:gd name="connsiteX112" fmla="*/ 9809834 w 9820800"/>
              <a:gd name="connsiteY112" fmla="*/ 3324534 h 5851323"/>
              <a:gd name="connsiteX113" fmla="*/ 9802385 w 9820800"/>
              <a:gd name="connsiteY113" fmla="*/ 3483399 h 5851323"/>
              <a:gd name="connsiteX114" fmla="*/ 9803315 w 9820800"/>
              <a:gd name="connsiteY114" fmla="*/ 3544959 h 5851323"/>
              <a:gd name="connsiteX115" fmla="*/ 9807569 w 9820800"/>
              <a:gd name="connsiteY115" fmla="*/ 3716841 h 5851323"/>
              <a:gd name="connsiteX116" fmla="*/ 9808227 w 9820800"/>
              <a:gd name="connsiteY116" fmla="*/ 3829531 h 5851323"/>
              <a:gd name="connsiteX117" fmla="*/ 9809946 w 9820800"/>
              <a:gd name="connsiteY117" fmla="*/ 3864135 h 5851323"/>
              <a:gd name="connsiteX118" fmla="*/ 9801483 w 9820800"/>
              <a:gd name="connsiteY118" fmla="*/ 4261069 h 5851323"/>
              <a:gd name="connsiteX119" fmla="*/ 9800726 w 9820800"/>
              <a:gd name="connsiteY119" fmla="*/ 4272121 h 5851323"/>
              <a:gd name="connsiteX120" fmla="*/ 9799834 w 9820800"/>
              <a:gd name="connsiteY120" fmla="*/ 4412408 h 5851323"/>
              <a:gd name="connsiteX121" fmla="*/ 9801483 w 9820800"/>
              <a:gd name="connsiteY121" fmla="*/ 5422598 h 5851323"/>
              <a:gd name="connsiteX122" fmla="*/ 9726570 w 9820800"/>
              <a:gd name="connsiteY122" fmla="*/ 5420742 h 5851323"/>
              <a:gd name="connsiteX123" fmla="*/ 9717930 w 9820800"/>
              <a:gd name="connsiteY123" fmla="*/ 5420441 h 5851323"/>
              <a:gd name="connsiteX124" fmla="*/ 9712162 w 9820800"/>
              <a:gd name="connsiteY124" fmla="*/ 5420292 h 5851323"/>
              <a:gd name="connsiteX125" fmla="*/ 9346518 w 9820800"/>
              <a:gd name="connsiteY125" fmla="*/ 5420749 h 5851323"/>
              <a:gd name="connsiteX126" fmla="*/ 9274962 w 9820800"/>
              <a:gd name="connsiteY126" fmla="*/ 5422238 h 5851323"/>
              <a:gd name="connsiteX127" fmla="*/ 9268964 w 9820800"/>
              <a:gd name="connsiteY127" fmla="*/ 5422598 h 5851323"/>
              <a:gd name="connsiteX128" fmla="*/ 9131864 w 9820800"/>
              <a:gd name="connsiteY128" fmla="*/ 5425092 h 5851323"/>
              <a:gd name="connsiteX129" fmla="*/ 9129637 w 9820800"/>
              <a:gd name="connsiteY129" fmla="*/ 5509636 h 5851323"/>
              <a:gd name="connsiteX130" fmla="*/ 9130105 w 9820800"/>
              <a:gd name="connsiteY130" fmla="*/ 5592630 h 5851323"/>
              <a:gd name="connsiteX131" fmla="*/ 9141032 w 9820800"/>
              <a:gd name="connsiteY131" fmla="*/ 5833811 h 5851323"/>
              <a:gd name="connsiteX132" fmla="*/ 8900678 w 9820800"/>
              <a:gd name="connsiteY132" fmla="*/ 5844022 h 5851323"/>
              <a:gd name="connsiteX133" fmla="*/ 8651551 w 9820800"/>
              <a:gd name="connsiteY133" fmla="*/ 5835214 h 5851323"/>
              <a:gd name="connsiteX134" fmla="*/ 8498900 w 9820800"/>
              <a:gd name="connsiteY134" fmla="*/ 5840096 h 5851323"/>
              <a:gd name="connsiteX135" fmla="*/ 8249805 w 9820800"/>
              <a:gd name="connsiteY135" fmla="*/ 5833811 h 5851323"/>
              <a:gd name="connsiteX136" fmla="*/ 8178608 w 9820800"/>
              <a:gd name="connsiteY136" fmla="*/ 5833230 h 5851323"/>
              <a:gd name="connsiteX137" fmla="*/ 8166252 w 9820800"/>
              <a:gd name="connsiteY137" fmla="*/ 5833811 h 5851323"/>
              <a:gd name="connsiteX138" fmla="*/ 7869560 w 9820800"/>
              <a:gd name="connsiteY138" fmla="*/ 5841994 h 5851323"/>
              <a:gd name="connsiteX139" fmla="*/ 7494103 w 9820800"/>
              <a:gd name="connsiteY139" fmla="*/ 5834305 h 5851323"/>
              <a:gd name="connsiteX140" fmla="*/ 7386428 w 9820800"/>
              <a:gd name="connsiteY140" fmla="*/ 5833811 h 5851323"/>
              <a:gd name="connsiteX141" fmla="*/ 6851532 w 9820800"/>
              <a:gd name="connsiteY141" fmla="*/ 5846342 h 5851323"/>
              <a:gd name="connsiteX142" fmla="*/ 6754268 w 9820800"/>
              <a:gd name="connsiteY142" fmla="*/ 5838789 h 5851323"/>
              <a:gd name="connsiteX143" fmla="*/ 6628792 w 9820800"/>
              <a:gd name="connsiteY143" fmla="*/ 5840213 h 5851323"/>
              <a:gd name="connsiteX144" fmla="*/ 6244543 w 9820800"/>
              <a:gd name="connsiteY144" fmla="*/ 5833811 h 5851323"/>
              <a:gd name="connsiteX145" fmla="*/ 6100271 w 9820800"/>
              <a:gd name="connsiteY145" fmla="*/ 5829497 h 5851323"/>
              <a:gd name="connsiteX146" fmla="*/ 6051462 w 9820800"/>
              <a:gd name="connsiteY146" fmla="*/ 5829951 h 5851323"/>
              <a:gd name="connsiteX147" fmla="*/ 5993886 w 9820800"/>
              <a:gd name="connsiteY147" fmla="*/ 5833811 h 5851323"/>
              <a:gd name="connsiteX148" fmla="*/ 5795615 w 9820800"/>
              <a:gd name="connsiteY148" fmla="*/ 5836184 h 5851323"/>
              <a:gd name="connsiteX149" fmla="*/ 5717626 w 9820800"/>
              <a:gd name="connsiteY149" fmla="*/ 5834002 h 5851323"/>
              <a:gd name="connsiteX150" fmla="*/ 5548272 w 9820800"/>
              <a:gd name="connsiteY150" fmla="*/ 5833811 h 5851323"/>
              <a:gd name="connsiteX151" fmla="*/ 5102658 w 9820800"/>
              <a:gd name="connsiteY151" fmla="*/ 5833811 h 5851323"/>
              <a:gd name="connsiteX152" fmla="*/ 5101881 w 9820800"/>
              <a:gd name="connsiteY152" fmla="*/ 5833793 h 5851323"/>
              <a:gd name="connsiteX153" fmla="*/ 5019106 w 9820800"/>
              <a:gd name="connsiteY153" fmla="*/ 5833811 h 5851323"/>
              <a:gd name="connsiteX154" fmla="*/ 4920949 w 9820800"/>
              <a:gd name="connsiteY154" fmla="*/ 5830590 h 5851323"/>
              <a:gd name="connsiteX155" fmla="*/ 4734658 w 9820800"/>
              <a:gd name="connsiteY155" fmla="*/ 5837959 h 5851323"/>
              <a:gd name="connsiteX156" fmla="*/ 4521677 w 9820800"/>
              <a:gd name="connsiteY156" fmla="*/ 5843877 h 5851323"/>
              <a:gd name="connsiteX157" fmla="*/ 4439790 w 9820800"/>
              <a:gd name="connsiteY157" fmla="*/ 5839732 h 5851323"/>
              <a:gd name="connsiteX158" fmla="*/ 4343025 w 9820800"/>
              <a:gd name="connsiteY158" fmla="*/ 5838057 h 5851323"/>
              <a:gd name="connsiteX159" fmla="*/ 4127879 w 9820800"/>
              <a:gd name="connsiteY159" fmla="*/ 5833811 h 5851323"/>
              <a:gd name="connsiteX160" fmla="*/ 3884273 w 9820800"/>
              <a:gd name="connsiteY160" fmla="*/ 5832708 h 5851323"/>
              <a:gd name="connsiteX161" fmla="*/ 3881630 w 9820800"/>
              <a:gd name="connsiteY161" fmla="*/ 5832678 h 5851323"/>
              <a:gd name="connsiteX162" fmla="*/ 3828973 w 9820800"/>
              <a:gd name="connsiteY162" fmla="*/ 5835096 h 5851323"/>
              <a:gd name="connsiteX163" fmla="*/ 3626564 w 9820800"/>
              <a:gd name="connsiteY163" fmla="*/ 5833811 h 5851323"/>
              <a:gd name="connsiteX164" fmla="*/ 3613006 w 9820800"/>
              <a:gd name="connsiteY164" fmla="*/ 5833524 h 5851323"/>
              <a:gd name="connsiteX165" fmla="*/ 3598713 w 9820800"/>
              <a:gd name="connsiteY165" fmla="*/ 5833811 h 5851323"/>
              <a:gd name="connsiteX166" fmla="*/ 3366807 w 9820800"/>
              <a:gd name="connsiteY166" fmla="*/ 5832964 h 5851323"/>
              <a:gd name="connsiteX167" fmla="*/ 3297785 w 9820800"/>
              <a:gd name="connsiteY167" fmla="*/ 5831355 h 5851323"/>
              <a:gd name="connsiteX168" fmla="*/ 3248647 w 9820800"/>
              <a:gd name="connsiteY168" fmla="*/ 5832102 h 5851323"/>
              <a:gd name="connsiteX169" fmla="*/ 3142911 w 9820800"/>
              <a:gd name="connsiteY169" fmla="*/ 5834435 h 5851323"/>
              <a:gd name="connsiteX170" fmla="*/ 3003043 w 9820800"/>
              <a:gd name="connsiteY170" fmla="*/ 5843011 h 5851323"/>
              <a:gd name="connsiteX171" fmla="*/ 2607675 w 9820800"/>
              <a:gd name="connsiteY171" fmla="*/ 5849403 h 5851323"/>
              <a:gd name="connsiteX172" fmla="*/ 2466279 w 9820800"/>
              <a:gd name="connsiteY172" fmla="*/ 5834788 h 5851323"/>
              <a:gd name="connsiteX173" fmla="*/ 2358298 w 9820800"/>
              <a:gd name="connsiteY173" fmla="*/ 5836065 h 5851323"/>
              <a:gd name="connsiteX174" fmla="*/ 2150469 w 9820800"/>
              <a:gd name="connsiteY174" fmla="*/ 5833811 h 5851323"/>
              <a:gd name="connsiteX175" fmla="*/ 1785841 w 9820800"/>
              <a:gd name="connsiteY175" fmla="*/ 5840600 h 5851323"/>
              <a:gd name="connsiteX176" fmla="*/ 1713736 w 9820800"/>
              <a:gd name="connsiteY176" fmla="*/ 5834555 h 5851323"/>
              <a:gd name="connsiteX177" fmla="*/ 1675934 w 9820800"/>
              <a:gd name="connsiteY177" fmla="*/ 5833595 h 5851323"/>
              <a:gd name="connsiteX178" fmla="*/ 1398496 w 9820800"/>
              <a:gd name="connsiteY178" fmla="*/ 5833811 h 5851323"/>
              <a:gd name="connsiteX179" fmla="*/ 785777 w 9820800"/>
              <a:gd name="connsiteY179" fmla="*/ 5833811 h 5851323"/>
              <a:gd name="connsiteX180" fmla="*/ 782896 w 9820800"/>
              <a:gd name="connsiteY180" fmla="*/ 5510304 h 5851323"/>
              <a:gd name="connsiteX181" fmla="*/ 787768 w 9820800"/>
              <a:gd name="connsiteY181" fmla="*/ 5408255 h 5851323"/>
              <a:gd name="connsiteX182" fmla="*/ 695399 w 9820800"/>
              <a:gd name="connsiteY182" fmla="*/ 5410083 h 5851323"/>
              <a:gd name="connsiteX183" fmla="*/ 623843 w 9820800"/>
              <a:gd name="connsiteY183" fmla="*/ 5411572 h 5851323"/>
              <a:gd name="connsiteX184" fmla="*/ 617844 w 9820800"/>
              <a:gd name="connsiteY184" fmla="*/ 5411932 h 5851323"/>
              <a:gd name="connsiteX185" fmla="*/ 445819 w 9820800"/>
              <a:gd name="connsiteY185" fmla="*/ 5415061 h 5851323"/>
              <a:gd name="connsiteX186" fmla="*/ 437169 w 9820800"/>
              <a:gd name="connsiteY186" fmla="*/ 5414616 h 5851323"/>
              <a:gd name="connsiteX187" fmla="*/ 378301 w 9820800"/>
              <a:gd name="connsiteY187" fmla="*/ 5415003 h 5851323"/>
              <a:gd name="connsiteX188" fmla="*/ 17344 w 9820800"/>
              <a:gd name="connsiteY188" fmla="*/ 5411932 h 5851323"/>
              <a:gd name="connsiteX189" fmla="*/ 17344 w 9820800"/>
              <a:gd name="connsiteY189" fmla="*/ 4682600 h 5851323"/>
              <a:gd name="connsiteX190" fmla="*/ 17344 w 9820800"/>
              <a:gd name="connsiteY190" fmla="*/ 4115341 h 5851323"/>
              <a:gd name="connsiteX191" fmla="*/ 15916 w 9820800"/>
              <a:gd name="connsiteY191" fmla="*/ 3506299 h 5851323"/>
              <a:gd name="connsiteX192" fmla="*/ 16404 w 9820800"/>
              <a:gd name="connsiteY192" fmla="*/ 3446764 h 5851323"/>
              <a:gd name="connsiteX193" fmla="*/ 9103 w 9820800"/>
              <a:gd name="connsiteY193" fmla="*/ 3079673 h 5851323"/>
              <a:gd name="connsiteX194" fmla="*/ 17344 w 9820800"/>
              <a:gd name="connsiteY194" fmla="*/ 2710701 h 5851323"/>
              <a:gd name="connsiteX195" fmla="*/ 27942 w 9820800"/>
              <a:gd name="connsiteY195" fmla="*/ 2386694 h 5851323"/>
              <a:gd name="connsiteX196" fmla="*/ 26459 w 9820800"/>
              <a:gd name="connsiteY196" fmla="*/ 2267424 h 5851323"/>
              <a:gd name="connsiteX197" fmla="*/ 17344 w 9820800"/>
              <a:gd name="connsiteY197" fmla="*/ 2143442 h 5851323"/>
              <a:gd name="connsiteX198" fmla="*/ 4863 w 9820800"/>
              <a:gd name="connsiteY198" fmla="*/ 1814481 h 5851323"/>
              <a:gd name="connsiteX199" fmla="*/ 8373 w 9820800"/>
              <a:gd name="connsiteY199" fmla="*/ 1635313 h 5851323"/>
              <a:gd name="connsiteX200" fmla="*/ 7886 w 9820800"/>
              <a:gd name="connsiteY200" fmla="*/ 1552040 h 5851323"/>
              <a:gd name="connsiteX201" fmla="*/ 17344 w 9820800"/>
              <a:gd name="connsiteY201" fmla="*/ 1198012 h 5851323"/>
              <a:gd name="connsiteX202" fmla="*/ 23907 w 9820800"/>
              <a:gd name="connsiteY202" fmla="*/ 1047294 h 5851323"/>
              <a:gd name="connsiteX203" fmla="*/ 17344 w 9820800"/>
              <a:gd name="connsiteY203" fmla="*/ 738802 h 5851323"/>
              <a:gd name="connsiteX204" fmla="*/ 16516 w 9820800"/>
              <a:gd name="connsiteY204" fmla="*/ 620043 h 5851323"/>
              <a:gd name="connsiteX205" fmla="*/ 7150 w 9820800"/>
              <a:gd name="connsiteY205" fmla="*/ 498908 h 5851323"/>
              <a:gd name="connsiteX206" fmla="*/ 17344 w 9820800"/>
              <a:gd name="connsiteY206" fmla="*/ 9470 h 5851323"/>
              <a:gd name="connsiteX207" fmla="*/ 131402 w 9820800"/>
              <a:gd name="connsiteY207" fmla="*/ 11035 h 5851323"/>
              <a:gd name="connsiteX208" fmla="*/ 206737 w 9820800"/>
              <a:gd name="connsiteY208" fmla="*/ 10683 h 5851323"/>
              <a:gd name="connsiteX209" fmla="*/ 247506 w 9820800"/>
              <a:gd name="connsiteY209" fmla="*/ 8765 h 5851323"/>
              <a:gd name="connsiteX210" fmla="*/ 431461 w 9820800"/>
              <a:gd name="connsiteY210" fmla="*/ 5 h 5851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Lst>
            <a:rect l="l" t="t" r="r" b="b"/>
            <a:pathLst>
              <a:path w="9820800" h="5851323">
                <a:moveTo>
                  <a:pt x="431461" y="5"/>
                </a:moveTo>
                <a:cubicBezTo>
                  <a:pt x="475520" y="130"/>
                  <a:pt x="524470" y="2626"/>
                  <a:pt x="583854" y="9470"/>
                </a:cubicBezTo>
                <a:lnTo>
                  <a:pt x="588349" y="9780"/>
                </a:lnTo>
                <a:lnTo>
                  <a:pt x="648990" y="10968"/>
                </a:lnTo>
                <a:cubicBezTo>
                  <a:pt x="720684" y="13161"/>
                  <a:pt x="779845" y="17053"/>
                  <a:pt x="842548" y="19133"/>
                </a:cubicBezTo>
                <a:lnTo>
                  <a:pt x="904407" y="20424"/>
                </a:lnTo>
                <a:lnTo>
                  <a:pt x="909183" y="20397"/>
                </a:lnTo>
                <a:cubicBezTo>
                  <a:pt x="1005451" y="17195"/>
                  <a:pt x="1087694" y="10351"/>
                  <a:pt x="1150363" y="9470"/>
                </a:cubicBezTo>
                <a:cubicBezTo>
                  <a:pt x="1159197" y="259225"/>
                  <a:pt x="1177381" y="443513"/>
                  <a:pt x="1150363" y="576729"/>
                </a:cubicBezTo>
                <a:cubicBezTo>
                  <a:pt x="1143609" y="610033"/>
                  <a:pt x="1140827" y="657385"/>
                  <a:pt x="1140306" y="711712"/>
                </a:cubicBezTo>
                <a:lnTo>
                  <a:pt x="1143436" y="869798"/>
                </a:lnTo>
                <a:lnTo>
                  <a:pt x="1148365" y="963466"/>
                </a:lnTo>
                <a:lnTo>
                  <a:pt x="1149532" y="1037362"/>
                </a:lnTo>
                <a:lnTo>
                  <a:pt x="1150587" y="1064790"/>
                </a:lnTo>
                <a:cubicBezTo>
                  <a:pt x="1152251" y="1118725"/>
                  <a:pt x="1152747" y="1165490"/>
                  <a:pt x="1150363" y="1198012"/>
                </a:cubicBezTo>
                <a:cubicBezTo>
                  <a:pt x="1140826" y="1328099"/>
                  <a:pt x="1164442" y="1560057"/>
                  <a:pt x="1150363" y="1711246"/>
                </a:cubicBezTo>
                <a:lnTo>
                  <a:pt x="1149011" y="1736900"/>
                </a:lnTo>
                <a:lnTo>
                  <a:pt x="1150363" y="1765270"/>
                </a:lnTo>
                <a:cubicBezTo>
                  <a:pt x="1166830" y="1988871"/>
                  <a:pt x="1171016" y="2029936"/>
                  <a:pt x="1162765" y="2138365"/>
                </a:cubicBezTo>
                <a:lnTo>
                  <a:pt x="1152459" y="2254821"/>
                </a:lnTo>
                <a:lnTo>
                  <a:pt x="1162520" y="2400466"/>
                </a:lnTo>
                <a:cubicBezTo>
                  <a:pt x="1172672" y="2579988"/>
                  <a:pt x="1174762" y="2764195"/>
                  <a:pt x="1150363" y="2899787"/>
                </a:cubicBezTo>
                <a:lnTo>
                  <a:pt x="1144868" y="2956534"/>
                </a:lnTo>
                <a:lnTo>
                  <a:pt x="1150363" y="3007836"/>
                </a:lnTo>
                <a:cubicBezTo>
                  <a:pt x="1166856" y="3101344"/>
                  <a:pt x="1164177" y="3202336"/>
                  <a:pt x="1158714" y="3313868"/>
                </a:cubicBezTo>
                <a:lnTo>
                  <a:pt x="1151265" y="3472733"/>
                </a:lnTo>
                <a:lnTo>
                  <a:pt x="1152195" y="3534293"/>
                </a:lnTo>
                <a:cubicBezTo>
                  <a:pt x="1153513" y="3583977"/>
                  <a:pt x="1155235" y="3642096"/>
                  <a:pt x="1156449" y="3706175"/>
                </a:cubicBezTo>
                <a:lnTo>
                  <a:pt x="1157107" y="3818865"/>
                </a:lnTo>
                <a:lnTo>
                  <a:pt x="1158826" y="3853469"/>
                </a:lnTo>
                <a:cubicBezTo>
                  <a:pt x="1166904" y="3996532"/>
                  <a:pt x="1171389" y="4075567"/>
                  <a:pt x="1150363" y="4250403"/>
                </a:cubicBezTo>
                <a:lnTo>
                  <a:pt x="1149606" y="4261455"/>
                </a:lnTo>
                <a:lnTo>
                  <a:pt x="1148714" y="4401742"/>
                </a:lnTo>
                <a:cubicBezTo>
                  <a:pt x="1150534" y="4472551"/>
                  <a:pt x="1153505" y="4547548"/>
                  <a:pt x="1156449" y="4626100"/>
                </a:cubicBezTo>
                <a:lnTo>
                  <a:pt x="1158142" y="4681089"/>
                </a:lnTo>
                <a:lnTo>
                  <a:pt x="1190966" y="4680123"/>
                </a:lnTo>
                <a:cubicBezTo>
                  <a:pt x="1302062" y="4680068"/>
                  <a:pt x="1408065" y="4686903"/>
                  <a:pt x="1565601" y="4700792"/>
                </a:cubicBezTo>
                <a:cubicBezTo>
                  <a:pt x="1801905" y="4721625"/>
                  <a:pt x="1976341" y="4699121"/>
                  <a:pt x="2193586" y="4695633"/>
                </a:cubicBezTo>
                <a:lnTo>
                  <a:pt x="2305236" y="4698080"/>
                </a:lnTo>
                <a:lnTo>
                  <a:pt x="2434363" y="4690004"/>
                </a:lnTo>
                <a:cubicBezTo>
                  <a:pt x="2579955" y="4685003"/>
                  <a:pt x="2665317" y="4695171"/>
                  <a:pt x="2874591" y="4700792"/>
                </a:cubicBezTo>
                <a:cubicBezTo>
                  <a:pt x="2944348" y="4702665"/>
                  <a:pt x="3007020" y="4702786"/>
                  <a:pt x="3067024" y="4702116"/>
                </a:cubicBezTo>
                <a:lnTo>
                  <a:pt x="3237040" y="4698828"/>
                </a:lnTo>
                <a:lnTo>
                  <a:pt x="3362754" y="4690083"/>
                </a:lnTo>
                <a:cubicBezTo>
                  <a:pt x="3499448" y="4682847"/>
                  <a:pt x="3601367" y="4686124"/>
                  <a:pt x="3821520" y="4700792"/>
                </a:cubicBezTo>
                <a:cubicBezTo>
                  <a:pt x="4078365" y="4717904"/>
                  <a:pt x="4200597" y="4675874"/>
                  <a:pt x="4474055" y="4690646"/>
                </a:cubicBezTo>
                <a:lnTo>
                  <a:pt x="4574182" y="4698627"/>
                </a:lnTo>
                <a:lnTo>
                  <a:pt x="4715938" y="4693185"/>
                </a:lnTo>
                <a:cubicBezTo>
                  <a:pt x="4889469" y="4690652"/>
                  <a:pt x="5012704" y="4700805"/>
                  <a:pt x="5297614" y="4700792"/>
                </a:cubicBezTo>
                <a:cubicBezTo>
                  <a:pt x="5428249" y="4692762"/>
                  <a:pt x="5533047" y="4686983"/>
                  <a:pt x="5618934" y="4686102"/>
                </a:cubicBezTo>
                <a:lnTo>
                  <a:pt x="5730920" y="4688700"/>
                </a:lnTo>
                <a:lnTo>
                  <a:pt x="5734081" y="4688574"/>
                </a:lnTo>
                <a:cubicBezTo>
                  <a:pt x="5849586" y="4684505"/>
                  <a:pt x="5949572" y="4684510"/>
                  <a:pt x="6077438" y="4700792"/>
                </a:cubicBezTo>
                <a:cubicBezTo>
                  <a:pt x="6141371" y="4708933"/>
                  <a:pt x="6194715" y="4714153"/>
                  <a:pt x="6240385" y="4717118"/>
                </a:cubicBezTo>
                <a:lnTo>
                  <a:pt x="6289748" y="4718294"/>
                </a:lnTo>
                <a:lnTo>
                  <a:pt x="6401688" y="4716505"/>
                </a:lnTo>
                <a:lnTo>
                  <a:pt x="6445685" y="4713135"/>
                </a:lnTo>
                <a:cubicBezTo>
                  <a:pt x="6472338" y="4709728"/>
                  <a:pt x="6497154" y="4705393"/>
                  <a:pt x="6523052" y="4700792"/>
                </a:cubicBezTo>
                <a:cubicBezTo>
                  <a:pt x="6600746" y="4686990"/>
                  <a:pt x="6924214" y="4673601"/>
                  <a:pt x="7173593" y="4682986"/>
                </a:cubicBezTo>
                <a:lnTo>
                  <a:pt x="7342257" y="4697096"/>
                </a:lnTo>
                <a:lnTo>
                  <a:pt x="7431459" y="4688726"/>
                </a:lnTo>
                <a:cubicBezTo>
                  <a:pt x="7562065" y="4682462"/>
                  <a:pt x="7697950" y="4691823"/>
                  <a:pt x="7832042" y="4700792"/>
                </a:cubicBezTo>
                <a:lnTo>
                  <a:pt x="7982141" y="4702659"/>
                </a:lnTo>
                <a:lnTo>
                  <a:pt x="8010019" y="4702141"/>
                </a:lnTo>
                <a:lnTo>
                  <a:pt x="8176860" y="4697058"/>
                </a:lnTo>
                <a:cubicBezTo>
                  <a:pt x="8305125" y="4692824"/>
                  <a:pt x="8434495" y="4689834"/>
                  <a:pt x="8528313" y="4700792"/>
                </a:cubicBezTo>
                <a:lnTo>
                  <a:pt x="8667505" y="4709349"/>
                </a:lnTo>
                <a:lnTo>
                  <a:pt x="8668464" y="4693266"/>
                </a:lnTo>
                <a:cubicBezTo>
                  <a:pt x="8649798" y="4386180"/>
                  <a:pt x="8641268" y="4244154"/>
                  <a:pt x="8668464" y="4126007"/>
                </a:cubicBezTo>
                <a:cubicBezTo>
                  <a:pt x="8649242" y="3974867"/>
                  <a:pt x="8661754" y="3716804"/>
                  <a:pt x="8667035" y="3516965"/>
                </a:cubicBezTo>
                <a:lnTo>
                  <a:pt x="8667523" y="3457430"/>
                </a:lnTo>
                <a:lnTo>
                  <a:pt x="8660222" y="3090339"/>
                </a:lnTo>
                <a:cubicBezTo>
                  <a:pt x="8659750" y="2952247"/>
                  <a:pt x="8662025" y="2821724"/>
                  <a:pt x="8668464" y="2721367"/>
                </a:cubicBezTo>
                <a:lnTo>
                  <a:pt x="8679062" y="2397360"/>
                </a:lnTo>
                <a:lnTo>
                  <a:pt x="8677579" y="2278090"/>
                </a:lnTo>
                <a:cubicBezTo>
                  <a:pt x="8675931" y="2238032"/>
                  <a:pt x="8673019" y="2197787"/>
                  <a:pt x="8668464" y="2154108"/>
                </a:cubicBezTo>
                <a:cubicBezTo>
                  <a:pt x="8659355" y="2066750"/>
                  <a:pt x="8655589" y="1947398"/>
                  <a:pt x="8655983" y="1825147"/>
                </a:cubicBezTo>
                <a:lnTo>
                  <a:pt x="8659493" y="1645979"/>
                </a:lnTo>
                <a:lnTo>
                  <a:pt x="8659006" y="1562706"/>
                </a:lnTo>
                <a:cubicBezTo>
                  <a:pt x="8659987" y="1422815"/>
                  <a:pt x="8664120" y="1295474"/>
                  <a:pt x="8668464" y="1208678"/>
                </a:cubicBezTo>
                <a:lnTo>
                  <a:pt x="8675027" y="1057960"/>
                </a:lnTo>
                <a:lnTo>
                  <a:pt x="8668464" y="749468"/>
                </a:lnTo>
                <a:lnTo>
                  <a:pt x="8667636" y="630709"/>
                </a:lnTo>
                <a:lnTo>
                  <a:pt x="8658270" y="509574"/>
                </a:lnTo>
                <a:cubicBezTo>
                  <a:pt x="8655769" y="354982"/>
                  <a:pt x="8672054" y="147072"/>
                  <a:pt x="8668464" y="20136"/>
                </a:cubicBezTo>
                <a:cubicBezTo>
                  <a:pt x="8702834" y="21213"/>
                  <a:pt x="8741078" y="21639"/>
                  <a:pt x="8782522" y="21701"/>
                </a:cubicBezTo>
                <a:lnTo>
                  <a:pt x="8857857" y="21349"/>
                </a:lnTo>
                <a:lnTo>
                  <a:pt x="8898625" y="19431"/>
                </a:lnTo>
                <a:cubicBezTo>
                  <a:pt x="8961409" y="15628"/>
                  <a:pt x="9016492" y="10483"/>
                  <a:pt x="9082581" y="10671"/>
                </a:cubicBezTo>
                <a:cubicBezTo>
                  <a:pt x="9126640" y="10796"/>
                  <a:pt x="9175590" y="13292"/>
                  <a:pt x="9234974" y="20136"/>
                </a:cubicBezTo>
                <a:lnTo>
                  <a:pt x="9239468" y="20446"/>
                </a:lnTo>
                <a:lnTo>
                  <a:pt x="9300110" y="21634"/>
                </a:lnTo>
                <a:cubicBezTo>
                  <a:pt x="9371804" y="23827"/>
                  <a:pt x="9430965" y="27719"/>
                  <a:pt x="9493668" y="29799"/>
                </a:cubicBezTo>
                <a:lnTo>
                  <a:pt x="9555527" y="31090"/>
                </a:lnTo>
                <a:lnTo>
                  <a:pt x="9560303" y="31063"/>
                </a:lnTo>
                <a:cubicBezTo>
                  <a:pt x="9656570" y="27862"/>
                  <a:pt x="9738814" y="21017"/>
                  <a:pt x="9801483" y="20136"/>
                </a:cubicBezTo>
                <a:cubicBezTo>
                  <a:pt x="9810317" y="269891"/>
                  <a:pt x="9828501" y="454179"/>
                  <a:pt x="9801483" y="587395"/>
                </a:cubicBezTo>
                <a:cubicBezTo>
                  <a:pt x="9794728" y="620699"/>
                  <a:pt x="9791947" y="668051"/>
                  <a:pt x="9791426" y="722378"/>
                </a:cubicBezTo>
                <a:lnTo>
                  <a:pt x="9794556" y="880464"/>
                </a:lnTo>
                <a:lnTo>
                  <a:pt x="9799485" y="974133"/>
                </a:lnTo>
                <a:lnTo>
                  <a:pt x="9800652" y="1048028"/>
                </a:lnTo>
                <a:lnTo>
                  <a:pt x="9801707" y="1075456"/>
                </a:lnTo>
                <a:cubicBezTo>
                  <a:pt x="9803371" y="1129391"/>
                  <a:pt x="9803867" y="1176156"/>
                  <a:pt x="9801483" y="1208678"/>
                </a:cubicBezTo>
                <a:cubicBezTo>
                  <a:pt x="9791946" y="1338765"/>
                  <a:pt x="9815562" y="1570723"/>
                  <a:pt x="9801483" y="1721912"/>
                </a:cubicBezTo>
                <a:lnTo>
                  <a:pt x="9800131" y="1747566"/>
                </a:lnTo>
                <a:lnTo>
                  <a:pt x="9801483" y="1775936"/>
                </a:lnTo>
                <a:cubicBezTo>
                  <a:pt x="9817950" y="1999537"/>
                  <a:pt x="9822135" y="2040602"/>
                  <a:pt x="9813885" y="2149031"/>
                </a:cubicBezTo>
                <a:lnTo>
                  <a:pt x="9803579" y="2265487"/>
                </a:lnTo>
                <a:lnTo>
                  <a:pt x="9813640" y="2411132"/>
                </a:lnTo>
                <a:cubicBezTo>
                  <a:pt x="9823792" y="2590654"/>
                  <a:pt x="9825882" y="2774861"/>
                  <a:pt x="9801483" y="2910453"/>
                </a:cubicBezTo>
                <a:lnTo>
                  <a:pt x="9795988" y="2967200"/>
                </a:lnTo>
                <a:lnTo>
                  <a:pt x="9801483" y="3018502"/>
                </a:lnTo>
                <a:cubicBezTo>
                  <a:pt x="9817976" y="3112010"/>
                  <a:pt x="9815297" y="3213002"/>
                  <a:pt x="9809834" y="3324534"/>
                </a:cubicBezTo>
                <a:lnTo>
                  <a:pt x="9802385" y="3483399"/>
                </a:lnTo>
                <a:lnTo>
                  <a:pt x="9803315" y="3544959"/>
                </a:lnTo>
                <a:cubicBezTo>
                  <a:pt x="9804633" y="3594643"/>
                  <a:pt x="9806355" y="3652762"/>
                  <a:pt x="9807569" y="3716841"/>
                </a:cubicBezTo>
                <a:lnTo>
                  <a:pt x="9808227" y="3829531"/>
                </a:lnTo>
                <a:lnTo>
                  <a:pt x="9809946" y="3864135"/>
                </a:lnTo>
                <a:cubicBezTo>
                  <a:pt x="9818024" y="4007198"/>
                  <a:pt x="9822508" y="4086233"/>
                  <a:pt x="9801483" y="4261069"/>
                </a:cubicBezTo>
                <a:lnTo>
                  <a:pt x="9800726" y="4272121"/>
                </a:lnTo>
                <a:lnTo>
                  <a:pt x="9799834" y="4412408"/>
                </a:lnTo>
                <a:cubicBezTo>
                  <a:pt x="9807116" y="4695642"/>
                  <a:pt x="9832809" y="5045900"/>
                  <a:pt x="9801483" y="5422598"/>
                </a:cubicBezTo>
                <a:cubicBezTo>
                  <a:pt x="9774395" y="5422099"/>
                  <a:pt x="9749639" y="5421454"/>
                  <a:pt x="9726570" y="5420742"/>
                </a:cubicBezTo>
                <a:lnTo>
                  <a:pt x="9717930" y="5420441"/>
                </a:lnTo>
                <a:lnTo>
                  <a:pt x="9712162" y="5420292"/>
                </a:lnTo>
                <a:cubicBezTo>
                  <a:pt x="9553699" y="5416491"/>
                  <a:pt x="9504234" y="5417428"/>
                  <a:pt x="9346518" y="5420749"/>
                </a:cubicBezTo>
                <a:lnTo>
                  <a:pt x="9274962" y="5422238"/>
                </a:lnTo>
                <a:lnTo>
                  <a:pt x="9268964" y="5422598"/>
                </a:lnTo>
                <a:lnTo>
                  <a:pt x="9131864" y="5425092"/>
                </a:lnTo>
                <a:lnTo>
                  <a:pt x="9129637" y="5509636"/>
                </a:lnTo>
                <a:lnTo>
                  <a:pt x="9130105" y="5592630"/>
                </a:lnTo>
                <a:cubicBezTo>
                  <a:pt x="9133307" y="5688898"/>
                  <a:pt x="9140151" y="5771141"/>
                  <a:pt x="9141032" y="5833811"/>
                </a:cubicBezTo>
                <a:cubicBezTo>
                  <a:pt x="9053200" y="5840745"/>
                  <a:pt x="8980977" y="5844085"/>
                  <a:pt x="8900678" y="5844022"/>
                </a:cubicBezTo>
                <a:lnTo>
                  <a:pt x="8651551" y="5835214"/>
                </a:lnTo>
                <a:lnTo>
                  <a:pt x="8498900" y="5840096"/>
                </a:lnTo>
                <a:cubicBezTo>
                  <a:pt x="8429561" y="5839239"/>
                  <a:pt x="8351459" y="5836288"/>
                  <a:pt x="8249805" y="5833811"/>
                </a:cubicBezTo>
                <a:lnTo>
                  <a:pt x="8178608" y="5833230"/>
                </a:lnTo>
                <a:lnTo>
                  <a:pt x="8166252" y="5833811"/>
                </a:lnTo>
                <a:cubicBezTo>
                  <a:pt x="8106447" y="5838255"/>
                  <a:pt x="7996577" y="5841488"/>
                  <a:pt x="7869560" y="5841994"/>
                </a:cubicBezTo>
                <a:lnTo>
                  <a:pt x="7494103" y="5834305"/>
                </a:lnTo>
                <a:lnTo>
                  <a:pt x="7386428" y="5833811"/>
                </a:lnTo>
                <a:cubicBezTo>
                  <a:pt x="7230372" y="5830989"/>
                  <a:pt x="7025872" y="5849814"/>
                  <a:pt x="6851532" y="5846342"/>
                </a:cubicBezTo>
                <a:lnTo>
                  <a:pt x="6754268" y="5838789"/>
                </a:lnTo>
                <a:lnTo>
                  <a:pt x="6628792" y="5840213"/>
                </a:lnTo>
                <a:cubicBezTo>
                  <a:pt x="6478392" y="5841004"/>
                  <a:pt x="6329880" y="5839660"/>
                  <a:pt x="6244543" y="5833811"/>
                </a:cubicBezTo>
                <a:cubicBezTo>
                  <a:pt x="6201875" y="5830886"/>
                  <a:pt x="6153256" y="5829700"/>
                  <a:pt x="6100271" y="5829497"/>
                </a:cubicBezTo>
                <a:lnTo>
                  <a:pt x="6051462" y="5829951"/>
                </a:lnTo>
                <a:lnTo>
                  <a:pt x="5993886" y="5833811"/>
                </a:lnTo>
                <a:cubicBezTo>
                  <a:pt x="5923604" y="5839839"/>
                  <a:pt x="5863699" y="5838407"/>
                  <a:pt x="5795615" y="5836184"/>
                </a:cubicBezTo>
                <a:lnTo>
                  <a:pt x="5717626" y="5834002"/>
                </a:lnTo>
                <a:lnTo>
                  <a:pt x="5548272" y="5833811"/>
                </a:lnTo>
                <a:cubicBezTo>
                  <a:pt x="5342279" y="5839538"/>
                  <a:pt x="5288771" y="5853008"/>
                  <a:pt x="5102658" y="5833811"/>
                </a:cubicBezTo>
                <a:lnTo>
                  <a:pt x="5101881" y="5833793"/>
                </a:lnTo>
                <a:lnTo>
                  <a:pt x="5019106" y="5833811"/>
                </a:lnTo>
                <a:lnTo>
                  <a:pt x="4920949" y="5830590"/>
                </a:lnTo>
                <a:lnTo>
                  <a:pt x="4734658" y="5837959"/>
                </a:lnTo>
                <a:cubicBezTo>
                  <a:pt x="4664096" y="5841050"/>
                  <a:pt x="4591708" y="5843796"/>
                  <a:pt x="4521677" y="5843877"/>
                </a:cubicBezTo>
                <a:lnTo>
                  <a:pt x="4439790" y="5839732"/>
                </a:lnTo>
                <a:lnTo>
                  <a:pt x="4343025" y="5838057"/>
                </a:lnTo>
                <a:cubicBezTo>
                  <a:pt x="4263112" y="5835273"/>
                  <a:pt x="4185752" y="5831073"/>
                  <a:pt x="4127879" y="5833811"/>
                </a:cubicBezTo>
                <a:cubicBezTo>
                  <a:pt x="4070006" y="5836548"/>
                  <a:pt x="3980636" y="5834444"/>
                  <a:pt x="3884273" y="5832708"/>
                </a:cubicBezTo>
                <a:lnTo>
                  <a:pt x="3881630" y="5832678"/>
                </a:lnTo>
                <a:lnTo>
                  <a:pt x="3828973" y="5835096"/>
                </a:lnTo>
                <a:cubicBezTo>
                  <a:pt x="3768580" y="5836845"/>
                  <a:pt x="3702419" y="5837094"/>
                  <a:pt x="3626564" y="5833811"/>
                </a:cubicBezTo>
                <a:lnTo>
                  <a:pt x="3613006" y="5833524"/>
                </a:lnTo>
                <a:lnTo>
                  <a:pt x="3598713" y="5833811"/>
                </a:lnTo>
                <a:cubicBezTo>
                  <a:pt x="3512870" y="5838019"/>
                  <a:pt x="3438321" y="5835350"/>
                  <a:pt x="3366807" y="5832964"/>
                </a:cubicBezTo>
                <a:lnTo>
                  <a:pt x="3297785" y="5831355"/>
                </a:lnTo>
                <a:lnTo>
                  <a:pt x="3248647" y="5832102"/>
                </a:lnTo>
                <a:lnTo>
                  <a:pt x="3142911" y="5834435"/>
                </a:lnTo>
                <a:lnTo>
                  <a:pt x="3003043" y="5843011"/>
                </a:lnTo>
                <a:cubicBezTo>
                  <a:pt x="2881925" y="5849230"/>
                  <a:pt x="2729144" y="5854202"/>
                  <a:pt x="2607675" y="5849403"/>
                </a:cubicBezTo>
                <a:lnTo>
                  <a:pt x="2466279" y="5834788"/>
                </a:lnTo>
                <a:lnTo>
                  <a:pt x="2358298" y="5836065"/>
                </a:lnTo>
                <a:cubicBezTo>
                  <a:pt x="2289637" y="5836350"/>
                  <a:pt x="2220088" y="5835861"/>
                  <a:pt x="2150469" y="5833811"/>
                </a:cubicBezTo>
                <a:cubicBezTo>
                  <a:pt x="1941610" y="5827659"/>
                  <a:pt x="1862742" y="5841325"/>
                  <a:pt x="1785841" y="5840600"/>
                </a:cubicBezTo>
                <a:lnTo>
                  <a:pt x="1713736" y="5834555"/>
                </a:lnTo>
                <a:lnTo>
                  <a:pt x="1675934" y="5833595"/>
                </a:lnTo>
                <a:cubicBezTo>
                  <a:pt x="1581359" y="5830565"/>
                  <a:pt x="1482498" y="5827608"/>
                  <a:pt x="1398496" y="5833811"/>
                </a:cubicBezTo>
                <a:cubicBezTo>
                  <a:pt x="1230492" y="5846217"/>
                  <a:pt x="931510" y="5829632"/>
                  <a:pt x="785777" y="5833811"/>
                </a:cubicBezTo>
                <a:cubicBezTo>
                  <a:pt x="774703" y="5702860"/>
                  <a:pt x="778320" y="5598929"/>
                  <a:pt x="782896" y="5510304"/>
                </a:cubicBezTo>
                <a:lnTo>
                  <a:pt x="787768" y="5408255"/>
                </a:lnTo>
                <a:lnTo>
                  <a:pt x="695399" y="5410083"/>
                </a:lnTo>
                <a:lnTo>
                  <a:pt x="623843" y="5411572"/>
                </a:lnTo>
                <a:lnTo>
                  <a:pt x="617844" y="5411932"/>
                </a:lnTo>
                <a:cubicBezTo>
                  <a:pt x="555760" y="5416252"/>
                  <a:pt x="498996" y="5416563"/>
                  <a:pt x="445819" y="5415061"/>
                </a:cubicBezTo>
                <a:lnTo>
                  <a:pt x="437169" y="5414616"/>
                </a:lnTo>
                <a:lnTo>
                  <a:pt x="378301" y="5415003"/>
                </a:lnTo>
                <a:cubicBezTo>
                  <a:pt x="277265" y="5415281"/>
                  <a:pt x="195819" y="5413584"/>
                  <a:pt x="17344" y="5411932"/>
                </a:cubicBezTo>
                <a:cubicBezTo>
                  <a:pt x="-13816" y="5220849"/>
                  <a:pt x="5746" y="4870034"/>
                  <a:pt x="17344" y="4682600"/>
                </a:cubicBezTo>
                <a:cubicBezTo>
                  <a:pt x="-1322" y="4375514"/>
                  <a:pt x="-9852" y="4233488"/>
                  <a:pt x="17344" y="4115341"/>
                </a:cubicBezTo>
                <a:cubicBezTo>
                  <a:pt x="-1878" y="3964201"/>
                  <a:pt x="10634" y="3706138"/>
                  <a:pt x="15916" y="3506299"/>
                </a:cubicBezTo>
                <a:lnTo>
                  <a:pt x="16404" y="3446764"/>
                </a:lnTo>
                <a:lnTo>
                  <a:pt x="9103" y="3079673"/>
                </a:lnTo>
                <a:cubicBezTo>
                  <a:pt x="8631" y="2941581"/>
                  <a:pt x="10906" y="2811058"/>
                  <a:pt x="17344" y="2710701"/>
                </a:cubicBezTo>
                <a:lnTo>
                  <a:pt x="27942" y="2386694"/>
                </a:lnTo>
                <a:lnTo>
                  <a:pt x="26459" y="2267424"/>
                </a:lnTo>
                <a:cubicBezTo>
                  <a:pt x="24811" y="2227365"/>
                  <a:pt x="21898" y="2187121"/>
                  <a:pt x="17344" y="2143442"/>
                </a:cubicBezTo>
                <a:cubicBezTo>
                  <a:pt x="8236" y="2056084"/>
                  <a:pt x="4469" y="1936732"/>
                  <a:pt x="4863" y="1814481"/>
                </a:cubicBezTo>
                <a:lnTo>
                  <a:pt x="8373" y="1635313"/>
                </a:lnTo>
                <a:lnTo>
                  <a:pt x="7886" y="1552040"/>
                </a:lnTo>
                <a:cubicBezTo>
                  <a:pt x="8867" y="1412149"/>
                  <a:pt x="13000" y="1284808"/>
                  <a:pt x="17344" y="1198012"/>
                </a:cubicBezTo>
                <a:lnTo>
                  <a:pt x="23907" y="1047294"/>
                </a:lnTo>
                <a:lnTo>
                  <a:pt x="17344" y="738802"/>
                </a:lnTo>
                <a:lnTo>
                  <a:pt x="16516" y="620043"/>
                </a:lnTo>
                <a:lnTo>
                  <a:pt x="7150" y="498908"/>
                </a:lnTo>
                <a:cubicBezTo>
                  <a:pt x="4649" y="344316"/>
                  <a:pt x="20934" y="136406"/>
                  <a:pt x="17344" y="9470"/>
                </a:cubicBezTo>
                <a:cubicBezTo>
                  <a:pt x="51714" y="10546"/>
                  <a:pt x="89959" y="10973"/>
                  <a:pt x="131402" y="11035"/>
                </a:cubicBezTo>
                <a:lnTo>
                  <a:pt x="206737" y="10683"/>
                </a:lnTo>
                <a:lnTo>
                  <a:pt x="247506" y="8765"/>
                </a:lnTo>
                <a:cubicBezTo>
                  <a:pt x="310289" y="4962"/>
                  <a:pt x="365372" y="-184"/>
                  <a:pt x="431461" y="5"/>
                </a:cubicBezTo>
                <a:close/>
              </a:path>
            </a:pathLst>
          </a:cu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6600" dirty="0">
              <a:solidFill>
                <a:schemeClr val="tx2">
                  <a:lumMod val="75000"/>
                </a:schemeClr>
              </a:solidFill>
              <a:latin typeface="#9Slide05 SVNBlenda Script" panose="02000804000000020003" pitchFamily="2" charset="0"/>
            </a:endParaRPr>
          </a:p>
        </p:txBody>
      </p:sp>
      <p:sp>
        <p:nvSpPr>
          <p:cNvPr id="179" name="Rectangle 178">
            <a:extLst>
              <a:ext uri="{FF2B5EF4-FFF2-40B4-BE49-F238E27FC236}">
                <a16:creationId xmlns:a16="http://schemas.microsoft.com/office/drawing/2014/main" id="{390F1E36-0F57-45C3-BE94-9BCF8938AF8A}"/>
              </a:ext>
            </a:extLst>
          </p:cNvPr>
          <p:cNvSpPr/>
          <p:nvPr/>
        </p:nvSpPr>
        <p:spPr>
          <a:xfrm>
            <a:off x="-1426427" y="-540480"/>
            <a:ext cx="12028162" cy="3223951"/>
          </a:xfrm>
          <a:custGeom>
            <a:avLst/>
            <a:gdLst>
              <a:gd name="connsiteX0" fmla="*/ 0 w 12028162"/>
              <a:gd name="connsiteY0" fmla="*/ 0 h 3223951"/>
              <a:gd name="connsiteX1" fmla="*/ 788513 w 12028162"/>
              <a:gd name="connsiteY1" fmla="*/ 0 h 3223951"/>
              <a:gd name="connsiteX2" fmla="*/ 1577026 w 12028162"/>
              <a:gd name="connsiteY2" fmla="*/ 0 h 3223951"/>
              <a:gd name="connsiteX3" fmla="*/ 2485820 w 12028162"/>
              <a:gd name="connsiteY3" fmla="*/ 0 h 3223951"/>
              <a:gd name="connsiteX4" fmla="*/ 3274333 w 12028162"/>
              <a:gd name="connsiteY4" fmla="*/ 0 h 3223951"/>
              <a:gd name="connsiteX5" fmla="*/ 3822283 w 12028162"/>
              <a:gd name="connsiteY5" fmla="*/ 0 h 3223951"/>
              <a:gd name="connsiteX6" fmla="*/ 4610795 w 12028162"/>
              <a:gd name="connsiteY6" fmla="*/ 0 h 3223951"/>
              <a:gd name="connsiteX7" fmla="*/ 5279027 w 12028162"/>
              <a:gd name="connsiteY7" fmla="*/ 0 h 3223951"/>
              <a:gd name="connsiteX8" fmla="*/ 5706695 w 12028162"/>
              <a:gd name="connsiteY8" fmla="*/ 0 h 3223951"/>
              <a:gd name="connsiteX9" fmla="*/ 6615489 w 12028162"/>
              <a:gd name="connsiteY9" fmla="*/ 0 h 3223951"/>
              <a:gd name="connsiteX10" fmla="*/ 7163439 w 12028162"/>
              <a:gd name="connsiteY10" fmla="*/ 0 h 3223951"/>
              <a:gd name="connsiteX11" fmla="*/ 7591107 w 12028162"/>
              <a:gd name="connsiteY11" fmla="*/ 0 h 3223951"/>
              <a:gd name="connsiteX12" fmla="*/ 8259338 w 12028162"/>
              <a:gd name="connsiteY12" fmla="*/ 0 h 3223951"/>
              <a:gd name="connsiteX13" fmla="*/ 9047851 w 12028162"/>
              <a:gd name="connsiteY13" fmla="*/ 0 h 3223951"/>
              <a:gd name="connsiteX14" fmla="*/ 9956645 w 12028162"/>
              <a:gd name="connsiteY14" fmla="*/ 0 h 3223951"/>
              <a:gd name="connsiteX15" fmla="*/ 10865440 w 12028162"/>
              <a:gd name="connsiteY15" fmla="*/ 0 h 3223951"/>
              <a:gd name="connsiteX16" fmla="*/ 12028162 w 12028162"/>
              <a:gd name="connsiteY16" fmla="*/ 0 h 3223951"/>
              <a:gd name="connsiteX17" fmla="*/ 12028162 w 12028162"/>
              <a:gd name="connsiteY17" fmla="*/ 612551 h 3223951"/>
              <a:gd name="connsiteX18" fmla="*/ 12028162 w 12028162"/>
              <a:gd name="connsiteY18" fmla="*/ 1160622 h 3223951"/>
              <a:gd name="connsiteX19" fmla="*/ 12028162 w 12028162"/>
              <a:gd name="connsiteY19" fmla="*/ 1773173 h 3223951"/>
              <a:gd name="connsiteX20" fmla="*/ 12028162 w 12028162"/>
              <a:gd name="connsiteY20" fmla="*/ 2385724 h 3223951"/>
              <a:gd name="connsiteX21" fmla="*/ 12028162 w 12028162"/>
              <a:gd name="connsiteY21" fmla="*/ 3223951 h 3223951"/>
              <a:gd name="connsiteX22" fmla="*/ 11239649 w 12028162"/>
              <a:gd name="connsiteY22" fmla="*/ 3223951 h 3223951"/>
              <a:gd name="connsiteX23" fmla="*/ 10330855 w 12028162"/>
              <a:gd name="connsiteY23" fmla="*/ 3223951 h 3223951"/>
              <a:gd name="connsiteX24" fmla="*/ 9422060 w 12028162"/>
              <a:gd name="connsiteY24" fmla="*/ 3223951 h 3223951"/>
              <a:gd name="connsiteX25" fmla="*/ 8633547 w 12028162"/>
              <a:gd name="connsiteY25" fmla="*/ 3223951 h 3223951"/>
              <a:gd name="connsiteX26" fmla="*/ 8085598 w 12028162"/>
              <a:gd name="connsiteY26" fmla="*/ 3223951 h 3223951"/>
              <a:gd name="connsiteX27" fmla="*/ 7537648 w 12028162"/>
              <a:gd name="connsiteY27" fmla="*/ 3223951 h 3223951"/>
              <a:gd name="connsiteX28" fmla="*/ 6628854 w 12028162"/>
              <a:gd name="connsiteY28" fmla="*/ 3223951 h 3223951"/>
              <a:gd name="connsiteX29" fmla="*/ 5960623 w 12028162"/>
              <a:gd name="connsiteY29" fmla="*/ 3223951 h 3223951"/>
              <a:gd name="connsiteX30" fmla="*/ 5412673 w 12028162"/>
              <a:gd name="connsiteY30" fmla="*/ 3223951 h 3223951"/>
              <a:gd name="connsiteX31" fmla="*/ 4503878 w 12028162"/>
              <a:gd name="connsiteY31" fmla="*/ 3223951 h 3223951"/>
              <a:gd name="connsiteX32" fmla="*/ 3955929 w 12028162"/>
              <a:gd name="connsiteY32" fmla="*/ 3223951 h 3223951"/>
              <a:gd name="connsiteX33" fmla="*/ 3528261 w 12028162"/>
              <a:gd name="connsiteY33" fmla="*/ 3223951 h 3223951"/>
              <a:gd name="connsiteX34" fmla="*/ 2860030 w 12028162"/>
              <a:gd name="connsiteY34" fmla="*/ 3223951 h 3223951"/>
              <a:gd name="connsiteX35" fmla="*/ 2432362 w 12028162"/>
              <a:gd name="connsiteY35" fmla="*/ 3223951 h 3223951"/>
              <a:gd name="connsiteX36" fmla="*/ 1523567 w 12028162"/>
              <a:gd name="connsiteY36" fmla="*/ 3223951 h 3223951"/>
              <a:gd name="connsiteX37" fmla="*/ 614773 w 12028162"/>
              <a:gd name="connsiteY37" fmla="*/ 3223951 h 3223951"/>
              <a:gd name="connsiteX38" fmla="*/ 0 w 12028162"/>
              <a:gd name="connsiteY38" fmla="*/ 3223951 h 3223951"/>
              <a:gd name="connsiteX39" fmla="*/ 0 w 12028162"/>
              <a:gd name="connsiteY39" fmla="*/ 2643640 h 3223951"/>
              <a:gd name="connsiteX40" fmla="*/ 0 w 12028162"/>
              <a:gd name="connsiteY40" fmla="*/ 2031089 h 3223951"/>
              <a:gd name="connsiteX41" fmla="*/ 0 w 12028162"/>
              <a:gd name="connsiteY41" fmla="*/ 1386299 h 3223951"/>
              <a:gd name="connsiteX42" fmla="*/ 0 w 12028162"/>
              <a:gd name="connsiteY42" fmla="*/ 677030 h 3223951"/>
              <a:gd name="connsiteX43" fmla="*/ 0 w 12028162"/>
              <a:gd name="connsiteY43" fmla="*/ 0 h 322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2028162" h="3223951" fill="none" extrusionOk="0">
                <a:moveTo>
                  <a:pt x="0" y="0"/>
                </a:moveTo>
                <a:cubicBezTo>
                  <a:pt x="378938" y="27304"/>
                  <a:pt x="528017" y="-38806"/>
                  <a:pt x="788513" y="0"/>
                </a:cubicBezTo>
                <a:cubicBezTo>
                  <a:pt x="1049009" y="38806"/>
                  <a:pt x="1206397" y="13901"/>
                  <a:pt x="1577026" y="0"/>
                </a:cubicBezTo>
                <a:cubicBezTo>
                  <a:pt x="1947655" y="-13901"/>
                  <a:pt x="2076076" y="9597"/>
                  <a:pt x="2485820" y="0"/>
                </a:cubicBezTo>
                <a:cubicBezTo>
                  <a:pt x="2895564" y="-9597"/>
                  <a:pt x="2982297" y="-26778"/>
                  <a:pt x="3274333" y="0"/>
                </a:cubicBezTo>
                <a:cubicBezTo>
                  <a:pt x="3566369" y="26778"/>
                  <a:pt x="3659990" y="-19682"/>
                  <a:pt x="3822283" y="0"/>
                </a:cubicBezTo>
                <a:cubicBezTo>
                  <a:pt x="3984576" y="19682"/>
                  <a:pt x="4250706" y="1633"/>
                  <a:pt x="4610795" y="0"/>
                </a:cubicBezTo>
                <a:cubicBezTo>
                  <a:pt x="4970884" y="-1633"/>
                  <a:pt x="5069458" y="26154"/>
                  <a:pt x="5279027" y="0"/>
                </a:cubicBezTo>
                <a:cubicBezTo>
                  <a:pt x="5488596" y="-26154"/>
                  <a:pt x="5584624" y="-8738"/>
                  <a:pt x="5706695" y="0"/>
                </a:cubicBezTo>
                <a:cubicBezTo>
                  <a:pt x="5828766" y="8738"/>
                  <a:pt x="6291599" y="-9753"/>
                  <a:pt x="6615489" y="0"/>
                </a:cubicBezTo>
                <a:cubicBezTo>
                  <a:pt x="6939379" y="9753"/>
                  <a:pt x="6922984" y="8051"/>
                  <a:pt x="7163439" y="0"/>
                </a:cubicBezTo>
                <a:cubicBezTo>
                  <a:pt x="7403894" y="-8051"/>
                  <a:pt x="7455078" y="4371"/>
                  <a:pt x="7591107" y="0"/>
                </a:cubicBezTo>
                <a:cubicBezTo>
                  <a:pt x="7727136" y="-4371"/>
                  <a:pt x="7957917" y="-22716"/>
                  <a:pt x="8259338" y="0"/>
                </a:cubicBezTo>
                <a:cubicBezTo>
                  <a:pt x="8560759" y="22716"/>
                  <a:pt x="8816371" y="-7280"/>
                  <a:pt x="9047851" y="0"/>
                </a:cubicBezTo>
                <a:cubicBezTo>
                  <a:pt x="9279331" y="7280"/>
                  <a:pt x="9532381" y="-19543"/>
                  <a:pt x="9956645" y="0"/>
                </a:cubicBezTo>
                <a:cubicBezTo>
                  <a:pt x="10380909" y="19543"/>
                  <a:pt x="10665748" y="-39001"/>
                  <a:pt x="10865440" y="0"/>
                </a:cubicBezTo>
                <a:cubicBezTo>
                  <a:pt x="11065132" y="39001"/>
                  <a:pt x="11450455" y="39193"/>
                  <a:pt x="12028162" y="0"/>
                </a:cubicBezTo>
                <a:cubicBezTo>
                  <a:pt x="12039186" y="249427"/>
                  <a:pt x="12019997" y="359412"/>
                  <a:pt x="12028162" y="612551"/>
                </a:cubicBezTo>
                <a:cubicBezTo>
                  <a:pt x="12036327" y="865690"/>
                  <a:pt x="12044724" y="949357"/>
                  <a:pt x="12028162" y="1160622"/>
                </a:cubicBezTo>
                <a:cubicBezTo>
                  <a:pt x="12011600" y="1371887"/>
                  <a:pt x="12015796" y="1525217"/>
                  <a:pt x="12028162" y="1773173"/>
                </a:cubicBezTo>
                <a:cubicBezTo>
                  <a:pt x="12040528" y="2021129"/>
                  <a:pt x="12034603" y="2129719"/>
                  <a:pt x="12028162" y="2385724"/>
                </a:cubicBezTo>
                <a:cubicBezTo>
                  <a:pt x="12021721" y="2641729"/>
                  <a:pt x="12048350" y="2844354"/>
                  <a:pt x="12028162" y="3223951"/>
                </a:cubicBezTo>
                <a:cubicBezTo>
                  <a:pt x="11710924" y="3228635"/>
                  <a:pt x="11503969" y="3243574"/>
                  <a:pt x="11239649" y="3223951"/>
                </a:cubicBezTo>
                <a:cubicBezTo>
                  <a:pt x="10975329" y="3204328"/>
                  <a:pt x="10534098" y="3205478"/>
                  <a:pt x="10330855" y="3223951"/>
                </a:cubicBezTo>
                <a:cubicBezTo>
                  <a:pt x="10127612" y="3242424"/>
                  <a:pt x="9826597" y="3253427"/>
                  <a:pt x="9422060" y="3223951"/>
                </a:cubicBezTo>
                <a:cubicBezTo>
                  <a:pt x="9017523" y="3194475"/>
                  <a:pt x="8878765" y="3199358"/>
                  <a:pt x="8633547" y="3223951"/>
                </a:cubicBezTo>
                <a:cubicBezTo>
                  <a:pt x="8388329" y="3248544"/>
                  <a:pt x="8291075" y="3231070"/>
                  <a:pt x="8085598" y="3223951"/>
                </a:cubicBezTo>
                <a:cubicBezTo>
                  <a:pt x="7880121" y="3216832"/>
                  <a:pt x="7703077" y="3221047"/>
                  <a:pt x="7537648" y="3223951"/>
                </a:cubicBezTo>
                <a:cubicBezTo>
                  <a:pt x="7372219" y="3226856"/>
                  <a:pt x="6927935" y="3247260"/>
                  <a:pt x="6628854" y="3223951"/>
                </a:cubicBezTo>
                <a:cubicBezTo>
                  <a:pt x="6329773" y="3200642"/>
                  <a:pt x="6268892" y="3197328"/>
                  <a:pt x="5960623" y="3223951"/>
                </a:cubicBezTo>
                <a:cubicBezTo>
                  <a:pt x="5652354" y="3250574"/>
                  <a:pt x="5591372" y="3227971"/>
                  <a:pt x="5412673" y="3223951"/>
                </a:cubicBezTo>
                <a:cubicBezTo>
                  <a:pt x="5233974" y="3219932"/>
                  <a:pt x="4951240" y="3208643"/>
                  <a:pt x="4503878" y="3223951"/>
                </a:cubicBezTo>
                <a:cubicBezTo>
                  <a:pt x="4056517" y="3239259"/>
                  <a:pt x="4180448" y="3198496"/>
                  <a:pt x="3955929" y="3223951"/>
                </a:cubicBezTo>
                <a:cubicBezTo>
                  <a:pt x="3731410" y="3249406"/>
                  <a:pt x="3718367" y="3215577"/>
                  <a:pt x="3528261" y="3223951"/>
                </a:cubicBezTo>
                <a:cubicBezTo>
                  <a:pt x="3338155" y="3232325"/>
                  <a:pt x="3106456" y="3233667"/>
                  <a:pt x="2860030" y="3223951"/>
                </a:cubicBezTo>
                <a:cubicBezTo>
                  <a:pt x="2613604" y="3214235"/>
                  <a:pt x="2614381" y="3229853"/>
                  <a:pt x="2432362" y="3223951"/>
                </a:cubicBezTo>
                <a:cubicBezTo>
                  <a:pt x="2250343" y="3218049"/>
                  <a:pt x="1820104" y="3253814"/>
                  <a:pt x="1523567" y="3223951"/>
                </a:cubicBezTo>
                <a:cubicBezTo>
                  <a:pt x="1227030" y="3194088"/>
                  <a:pt x="992536" y="3203212"/>
                  <a:pt x="614773" y="3223951"/>
                </a:cubicBezTo>
                <a:cubicBezTo>
                  <a:pt x="237010" y="3244690"/>
                  <a:pt x="222707" y="3232090"/>
                  <a:pt x="0" y="3223951"/>
                </a:cubicBezTo>
                <a:cubicBezTo>
                  <a:pt x="-12635" y="2974408"/>
                  <a:pt x="-26132" y="2838655"/>
                  <a:pt x="0" y="2643640"/>
                </a:cubicBezTo>
                <a:cubicBezTo>
                  <a:pt x="26132" y="2448625"/>
                  <a:pt x="-26343" y="2266316"/>
                  <a:pt x="0" y="2031089"/>
                </a:cubicBezTo>
                <a:cubicBezTo>
                  <a:pt x="26343" y="1795862"/>
                  <a:pt x="9934" y="1626571"/>
                  <a:pt x="0" y="1386299"/>
                </a:cubicBezTo>
                <a:cubicBezTo>
                  <a:pt x="-9934" y="1146027"/>
                  <a:pt x="-3968" y="943426"/>
                  <a:pt x="0" y="677030"/>
                </a:cubicBezTo>
                <a:cubicBezTo>
                  <a:pt x="3968" y="410634"/>
                  <a:pt x="22002" y="228309"/>
                  <a:pt x="0" y="0"/>
                </a:cubicBezTo>
                <a:close/>
              </a:path>
              <a:path w="12028162" h="3223951" stroke="0" extrusionOk="0">
                <a:moveTo>
                  <a:pt x="0" y="0"/>
                </a:moveTo>
                <a:cubicBezTo>
                  <a:pt x="312096" y="5417"/>
                  <a:pt x="352709" y="-23876"/>
                  <a:pt x="668231" y="0"/>
                </a:cubicBezTo>
                <a:cubicBezTo>
                  <a:pt x="983753" y="23876"/>
                  <a:pt x="989813" y="11280"/>
                  <a:pt x="1095899" y="0"/>
                </a:cubicBezTo>
                <a:cubicBezTo>
                  <a:pt x="1201985" y="-11280"/>
                  <a:pt x="1320317" y="-20118"/>
                  <a:pt x="1523567" y="0"/>
                </a:cubicBezTo>
                <a:cubicBezTo>
                  <a:pt x="1726817" y="20118"/>
                  <a:pt x="1774752" y="6694"/>
                  <a:pt x="1951235" y="0"/>
                </a:cubicBezTo>
                <a:cubicBezTo>
                  <a:pt x="2127718" y="-6694"/>
                  <a:pt x="2262163" y="-7136"/>
                  <a:pt x="2499185" y="0"/>
                </a:cubicBezTo>
                <a:cubicBezTo>
                  <a:pt x="2736207" y="7136"/>
                  <a:pt x="2863443" y="22922"/>
                  <a:pt x="3047134" y="0"/>
                </a:cubicBezTo>
                <a:cubicBezTo>
                  <a:pt x="3230825" y="-22922"/>
                  <a:pt x="3627558" y="17785"/>
                  <a:pt x="3835647" y="0"/>
                </a:cubicBezTo>
                <a:cubicBezTo>
                  <a:pt x="4043736" y="-17785"/>
                  <a:pt x="4501534" y="14496"/>
                  <a:pt x="4744442" y="0"/>
                </a:cubicBezTo>
                <a:cubicBezTo>
                  <a:pt x="4987351" y="-14496"/>
                  <a:pt x="5467265" y="20138"/>
                  <a:pt x="5653236" y="0"/>
                </a:cubicBezTo>
                <a:cubicBezTo>
                  <a:pt x="5839207" y="-20138"/>
                  <a:pt x="6274541" y="-24106"/>
                  <a:pt x="6562031" y="0"/>
                </a:cubicBezTo>
                <a:cubicBezTo>
                  <a:pt x="6849522" y="24106"/>
                  <a:pt x="7075738" y="20458"/>
                  <a:pt x="7230262" y="0"/>
                </a:cubicBezTo>
                <a:cubicBezTo>
                  <a:pt x="7384786" y="-20458"/>
                  <a:pt x="7626030" y="21745"/>
                  <a:pt x="7898493" y="0"/>
                </a:cubicBezTo>
                <a:cubicBezTo>
                  <a:pt x="8170956" y="-21745"/>
                  <a:pt x="8204520" y="308"/>
                  <a:pt x="8446443" y="0"/>
                </a:cubicBezTo>
                <a:cubicBezTo>
                  <a:pt x="8688366" y="-308"/>
                  <a:pt x="9057084" y="-28193"/>
                  <a:pt x="9234955" y="0"/>
                </a:cubicBezTo>
                <a:cubicBezTo>
                  <a:pt x="9412826" y="28193"/>
                  <a:pt x="9821812" y="-22540"/>
                  <a:pt x="10143750" y="0"/>
                </a:cubicBezTo>
                <a:cubicBezTo>
                  <a:pt x="10465688" y="22540"/>
                  <a:pt x="10668111" y="-34615"/>
                  <a:pt x="10932263" y="0"/>
                </a:cubicBezTo>
                <a:cubicBezTo>
                  <a:pt x="11196415" y="34615"/>
                  <a:pt x="11158053" y="6317"/>
                  <a:pt x="11359931" y="0"/>
                </a:cubicBezTo>
                <a:cubicBezTo>
                  <a:pt x="11561809" y="-6317"/>
                  <a:pt x="11820275" y="-29785"/>
                  <a:pt x="12028162" y="0"/>
                </a:cubicBezTo>
                <a:cubicBezTo>
                  <a:pt x="12039192" y="249225"/>
                  <a:pt x="12045702" y="356876"/>
                  <a:pt x="12028162" y="709269"/>
                </a:cubicBezTo>
                <a:cubicBezTo>
                  <a:pt x="12010622" y="1061662"/>
                  <a:pt x="12031681" y="1063585"/>
                  <a:pt x="12028162" y="1257341"/>
                </a:cubicBezTo>
                <a:cubicBezTo>
                  <a:pt x="12024643" y="1451097"/>
                  <a:pt x="12029807" y="1743955"/>
                  <a:pt x="12028162" y="1902131"/>
                </a:cubicBezTo>
                <a:cubicBezTo>
                  <a:pt x="12026518" y="2060307"/>
                  <a:pt x="12031795" y="2272747"/>
                  <a:pt x="12028162" y="2482442"/>
                </a:cubicBezTo>
                <a:cubicBezTo>
                  <a:pt x="12024529" y="2692137"/>
                  <a:pt x="12034652" y="2952686"/>
                  <a:pt x="12028162" y="3223951"/>
                </a:cubicBezTo>
                <a:cubicBezTo>
                  <a:pt x="11853106" y="3207002"/>
                  <a:pt x="11774430" y="3210843"/>
                  <a:pt x="11600494" y="3223951"/>
                </a:cubicBezTo>
                <a:cubicBezTo>
                  <a:pt x="11426558" y="3237059"/>
                  <a:pt x="11250850" y="3222942"/>
                  <a:pt x="10932263" y="3223951"/>
                </a:cubicBezTo>
                <a:cubicBezTo>
                  <a:pt x="10613676" y="3224960"/>
                  <a:pt x="10695860" y="3240277"/>
                  <a:pt x="10504595" y="3223951"/>
                </a:cubicBezTo>
                <a:cubicBezTo>
                  <a:pt x="10313330" y="3207625"/>
                  <a:pt x="10188933" y="3209355"/>
                  <a:pt x="9956645" y="3223951"/>
                </a:cubicBezTo>
                <a:cubicBezTo>
                  <a:pt x="9724357" y="3238548"/>
                  <a:pt x="9794794" y="3232482"/>
                  <a:pt x="9649259" y="3223951"/>
                </a:cubicBezTo>
                <a:cubicBezTo>
                  <a:pt x="9503724" y="3215420"/>
                  <a:pt x="9412684" y="3210706"/>
                  <a:pt x="9341872" y="3223951"/>
                </a:cubicBezTo>
                <a:cubicBezTo>
                  <a:pt x="9271060" y="3237196"/>
                  <a:pt x="8852477" y="3223709"/>
                  <a:pt x="8673641" y="3223951"/>
                </a:cubicBezTo>
                <a:cubicBezTo>
                  <a:pt x="8494805" y="3224193"/>
                  <a:pt x="8502387" y="3234717"/>
                  <a:pt x="8366255" y="3223951"/>
                </a:cubicBezTo>
                <a:cubicBezTo>
                  <a:pt x="8230123" y="3213185"/>
                  <a:pt x="7762651" y="3194968"/>
                  <a:pt x="7577742" y="3223951"/>
                </a:cubicBezTo>
                <a:cubicBezTo>
                  <a:pt x="7392833" y="3252934"/>
                  <a:pt x="7132712" y="3232903"/>
                  <a:pt x="6789229" y="3223951"/>
                </a:cubicBezTo>
                <a:cubicBezTo>
                  <a:pt x="6445746" y="3214999"/>
                  <a:pt x="6566028" y="3228601"/>
                  <a:pt x="6481843" y="3223951"/>
                </a:cubicBezTo>
                <a:cubicBezTo>
                  <a:pt x="6397658" y="3219301"/>
                  <a:pt x="6002341" y="3209892"/>
                  <a:pt x="5813612" y="3223951"/>
                </a:cubicBezTo>
                <a:cubicBezTo>
                  <a:pt x="5624883" y="3238010"/>
                  <a:pt x="5594305" y="3233503"/>
                  <a:pt x="5506225" y="3223951"/>
                </a:cubicBezTo>
                <a:cubicBezTo>
                  <a:pt x="5418145" y="3214399"/>
                  <a:pt x="5014914" y="3240418"/>
                  <a:pt x="4597431" y="3223951"/>
                </a:cubicBezTo>
                <a:cubicBezTo>
                  <a:pt x="4179948" y="3207484"/>
                  <a:pt x="4114204" y="3218499"/>
                  <a:pt x="3929200" y="3223951"/>
                </a:cubicBezTo>
                <a:cubicBezTo>
                  <a:pt x="3744196" y="3229403"/>
                  <a:pt x="3439465" y="3253460"/>
                  <a:pt x="3260968" y="3223951"/>
                </a:cubicBezTo>
                <a:cubicBezTo>
                  <a:pt x="3082471" y="3194442"/>
                  <a:pt x="3022802" y="3230753"/>
                  <a:pt x="2953582" y="3223951"/>
                </a:cubicBezTo>
                <a:cubicBezTo>
                  <a:pt x="2884362" y="3217149"/>
                  <a:pt x="2763554" y="3220957"/>
                  <a:pt x="2646196" y="3223951"/>
                </a:cubicBezTo>
                <a:cubicBezTo>
                  <a:pt x="2528838" y="3226945"/>
                  <a:pt x="2203520" y="3261647"/>
                  <a:pt x="1857683" y="3223951"/>
                </a:cubicBezTo>
                <a:cubicBezTo>
                  <a:pt x="1511846" y="3186255"/>
                  <a:pt x="1444566" y="3222743"/>
                  <a:pt x="1189452" y="3223951"/>
                </a:cubicBezTo>
                <a:cubicBezTo>
                  <a:pt x="934338" y="3225159"/>
                  <a:pt x="249840" y="3219268"/>
                  <a:pt x="0" y="3223951"/>
                </a:cubicBezTo>
                <a:cubicBezTo>
                  <a:pt x="-5219" y="3015664"/>
                  <a:pt x="-2477" y="2719648"/>
                  <a:pt x="0" y="2546921"/>
                </a:cubicBezTo>
                <a:cubicBezTo>
                  <a:pt x="2477" y="2374194"/>
                  <a:pt x="6676" y="2125516"/>
                  <a:pt x="0" y="1869892"/>
                </a:cubicBezTo>
                <a:cubicBezTo>
                  <a:pt x="-6676" y="1614268"/>
                  <a:pt x="-19254" y="1460307"/>
                  <a:pt x="0" y="1225101"/>
                </a:cubicBezTo>
                <a:cubicBezTo>
                  <a:pt x="19254" y="989895"/>
                  <a:pt x="49172" y="360984"/>
                  <a:pt x="0" y="0"/>
                </a:cubicBezTo>
                <a:close/>
              </a:path>
            </a:pathLst>
          </a:custGeom>
          <a:solidFill>
            <a:schemeClr val="accent2">
              <a:lumMod val="20000"/>
              <a:lumOff val="80000"/>
            </a:schemeClr>
          </a:solidFill>
          <a:ln>
            <a:solidFill>
              <a:schemeClr val="tx1"/>
            </a:solidFill>
            <a:extLst>
              <a:ext uri="{C807C97D-BFC1-408E-A445-0C87EB9F89A2}">
                <ask:lineSketchStyleProps xmlns:ask="http://schemas.microsoft.com/office/drawing/2018/sketchyshapes" sd="249386546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F45A48E7-2AC7-480E-B4BE-89E7086C0E95}"/>
              </a:ext>
            </a:extLst>
          </p:cNvPr>
          <p:cNvGrpSpPr/>
          <p:nvPr/>
        </p:nvGrpSpPr>
        <p:grpSpPr>
          <a:xfrm>
            <a:off x="8798351" y="1898004"/>
            <a:ext cx="950633" cy="1067998"/>
            <a:chOff x="7200974" y="-926101"/>
            <a:chExt cx="950633" cy="1067998"/>
          </a:xfrm>
        </p:grpSpPr>
        <p:sp>
          <p:nvSpPr>
            <p:cNvPr id="3" name="Google Shape;390;p28">
              <a:extLst>
                <a:ext uri="{FF2B5EF4-FFF2-40B4-BE49-F238E27FC236}">
                  <a16:creationId xmlns:a16="http://schemas.microsoft.com/office/drawing/2014/main" id="{8B99577C-7854-4ACF-8DDF-DF4D29FB3FF2}"/>
                </a:ext>
              </a:extLst>
            </p:cNvPr>
            <p:cNvSpPr/>
            <p:nvPr/>
          </p:nvSpPr>
          <p:spPr>
            <a:xfrm>
              <a:off x="7219313" y="-192221"/>
              <a:ext cx="141656" cy="132036"/>
            </a:xfrm>
            <a:custGeom>
              <a:avLst/>
              <a:gdLst/>
              <a:ahLst/>
              <a:cxnLst/>
              <a:rect l="l" t="t" r="r" b="b"/>
              <a:pathLst>
                <a:path w="4403" h="4104" extrusionOk="0">
                  <a:moveTo>
                    <a:pt x="3516" y="2033"/>
                  </a:moveTo>
                  <a:cubicBezTo>
                    <a:pt x="3564" y="2033"/>
                    <a:pt x="3611" y="2065"/>
                    <a:pt x="3611" y="2128"/>
                  </a:cubicBezTo>
                  <a:cubicBezTo>
                    <a:pt x="3611" y="2649"/>
                    <a:pt x="3109" y="3090"/>
                    <a:pt x="2587" y="3090"/>
                  </a:cubicBezTo>
                  <a:cubicBezTo>
                    <a:pt x="2538" y="3090"/>
                    <a:pt x="2489" y="3086"/>
                    <a:pt x="2439" y="3078"/>
                  </a:cubicBezTo>
                  <a:cubicBezTo>
                    <a:pt x="2216" y="3022"/>
                    <a:pt x="2263" y="2745"/>
                    <a:pt x="2429" y="2745"/>
                  </a:cubicBezTo>
                  <a:cubicBezTo>
                    <a:pt x="2452" y="2745"/>
                    <a:pt x="2476" y="2750"/>
                    <a:pt x="2503" y="2761"/>
                  </a:cubicBezTo>
                  <a:cubicBezTo>
                    <a:pt x="2544" y="2767"/>
                    <a:pt x="2585" y="2770"/>
                    <a:pt x="2626" y="2770"/>
                  </a:cubicBezTo>
                  <a:cubicBezTo>
                    <a:pt x="3020" y="2770"/>
                    <a:pt x="3364" y="2501"/>
                    <a:pt x="3421" y="2128"/>
                  </a:cubicBezTo>
                  <a:cubicBezTo>
                    <a:pt x="3421" y="2065"/>
                    <a:pt x="3469" y="2033"/>
                    <a:pt x="3516" y="2033"/>
                  </a:cubicBezTo>
                  <a:close/>
                  <a:moveTo>
                    <a:pt x="2059" y="0"/>
                  </a:moveTo>
                  <a:cubicBezTo>
                    <a:pt x="1848" y="0"/>
                    <a:pt x="1634" y="42"/>
                    <a:pt x="1426" y="133"/>
                  </a:cubicBezTo>
                  <a:cubicBezTo>
                    <a:pt x="1426" y="165"/>
                    <a:pt x="1394" y="228"/>
                    <a:pt x="1394" y="260"/>
                  </a:cubicBezTo>
                  <a:cubicBezTo>
                    <a:pt x="1350" y="369"/>
                    <a:pt x="1261" y="403"/>
                    <a:pt x="1169" y="403"/>
                  </a:cubicBezTo>
                  <a:cubicBezTo>
                    <a:pt x="1127" y="403"/>
                    <a:pt x="1085" y="396"/>
                    <a:pt x="1046" y="386"/>
                  </a:cubicBezTo>
                  <a:cubicBezTo>
                    <a:pt x="222" y="1020"/>
                    <a:pt x="1" y="2286"/>
                    <a:pt x="603" y="3141"/>
                  </a:cubicBezTo>
                  <a:cubicBezTo>
                    <a:pt x="1021" y="3700"/>
                    <a:pt x="1730" y="4104"/>
                    <a:pt x="2416" y="4104"/>
                  </a:cubicBezTo>
                  <a:cubicBezTo>
                    <a:pt x="2664" y="4104"/>
                    <a:pt x="2909" y="4051"/>
                    <a:pt x="3136" y="3933"/>
                  </a:cubicBezTo>
                  <a:cubicBezTo>
                    <a:pt x="4054" y="3458"/>
                    <a:pt x="4403" y="2350"/>
                    <a:pt x="4054" y="1431"/>
                  </a:cubicBezTo>
                  <a:cubicBezTo>
                    <a:pt x="4023" y="1431"/>
                    <a:pt x="3928" y="1431"/>
                    <a:pt x="3896" y="1400"/>
                  </a:cubicBezTo>
                  <a:cubicBezTo>
                    <a:pt x="3645" y="620"/>
                    <a:pt x="2874" y="0"/>
                    <a:pt x="2059"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4" name="Google Shape;391;p28">
              <a:extLst>
                <a:ext uri="{FF2B5EF4-FFF2-40B4-BE49-F238E27FC236}">
                  <a16:creationId xmlns:a16="http://schemas.microsoft.com/office/drawing/2014/main" id="{FCD87414-882F-4AC6-B74D-FC2CDCCB46DC}"/>
                </a:ext>
              </a:extLst>
            </p:cNvPr>
            <p:cNvSpPr/>
            <p:nvPr/>
          </p:nvSpPr>
          <p:spPr>
            <a:xfrm>
              <a:off x="7967156" y="-170569"/>
              <a:ext cx="158996" cy="143071"/>
            </a:xfrm>
            <a:custGeom>
              <a:avLst/>
              <a:gdLst/>
              <a:ahLst/>
              <a:cxnLst/>
              <a:rect l="l" t="t" r="r" b="b"/>
              <a:pathLst>
                <a:path w="4942" h="4447" extrusionOk="0">
                  <a:moveTo>
                    <a:pt x="2715" y="430"/>
                  </a:moveTo>
                  <a:cubicBezTo>
                    <a:pt x="3217" y="430"/>
                    <a:pt x="3732" y="706"/>
                    <a:pt x="3928" y="1170"/>
                  </a:cubicBezTo>
                  <a:cubicBezTo>
                    <a:pt x="3971" y="1299"/>
                    <a:pt x="3882" y="1414"/>
                    <a:pt x="3781" y="1414"/>
                  </a:cubicBezTo>
                  <a:cubicBezTo>
                    <a:pt x="3733" y="1414"/>
                    <a:pt x="3683" y="1389"/>
                    <a:pt x="3643" y="1328"/>
                  </a:cubicBezTo>
                  <a:cubicBezTo>
                    <a:pt x="3377" y="957"/>
                    <a:pt x="3023" y="696"/>
                    <a:pt x="2598" y="696"/>
                  </a:cubicBezTo>
                  <a:cubicBezTo>
                    <a:pt x="2516" y="696"/>
                    <a:pt x="2432" y="706"/>
                    <a:pt x="2344" y="727"/>
                  </a:cubicBezTo>
                  <a:cubicBezTo>
                    <a:pt x="2336" y="729"/>
                    <a:pt x="2328" y="730"/>
                    <a:pt x="2320" y="730"/>
                  </a:cubicBezTo>
                  <a:cubicBezTo>
                    <a:pt x="2210" y="730"/>
                    <a:pt x="2163" y="535"/>
                    <a:pt x="2281" y="505"/>
                  </a:cubicBezTo>
                  <a:cubicBezTo>
                    <a:pt x="2419" y="454"/>
                    <a:pt x="2566" y="430"/>
                    <a:pt x="2715" y="430"/>
                  </a:cubicBezTo>
                  <a:close/>
                  <a:moveTo>
                    <a:pt x="2647" y="0"/>
                  </a:moveTo>
                  <a:cubicBezTo>
                    <a:pt x="2183" y="0"/>
                    <a:pt x="1707" y="144"/>
                    <a:pt x="1268" y="442"/>
                  </a:cubicBezTo>
                  <a:cubicBezTo>
                    <a:pt x="318" y="1138"/>
                    <a:pt x="1" y="2310"/>
                    <a:pt x="634" y="3292"/>
                  </a:cubicBezTo>
                  <a:cubicBezTo>
                    <a:pt x="1060" y="3964"/>
                    <a:pt x="1851" y="4446"/>
                    <a:pt x="2647" y="4446"/>
                  </a:cubicBezTo>
                  <a:cubicBezTo>
                    <a:pt x="2976" y="4446"/>
                    <a:pt x="3306" y="4364"/>
                    <a:pt x="3611" y="4179"/>
                  </a:cubicBezTo>
                  <a:cubicBezTo>
                    <a:pt x="4751" y="3450"/>
                    <a:pt x="4941" y="2025"/>
                    <a:pt x="4435" y="885"/>
                  </a:cubicBezTo>
                  <a:cubicBezTo>
                    <a:pt x="3966" y="304"/>
                    <a:pt x="3320" y="0"/>
                    <a:pt x="2647"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5" name="Google Shape;392;p28">
              <a:extLst>
                <a:ext uri="{FF2B5EF4-FFF2-40B4-BE49-F238E27FC236}">
                  <a16:creationId xmlns:a16="http://schemas.microsoft.com/office/drawing/2014/main" id="{6C687BF2-87DD-4698-81B2-175805420CBC}"/>
                </a:ext>
              </a:extLst>
            </p:cNvPr>
            <p:cNvSpPr/>
            <p:nvPr/>
          </p:nvSpPr>
          <p:spPr>
            <a:xfrm>
              <a:off x="7590870" y="-427657"/>
              <a:ext cx="166461" cy="138181"/>
            </a:xfrm>
            <a:custGeom>
              <a:avLst/>
              <a:gdLst/>
              <a:ahLst/>
              <a:cxnLst/>
              <a:rect l="l" t="t" r="r" b="b"/>
              <a:pathLst>
                <a:path w="5174" h="4295" extrusionOk="0">
                  <a:moveTo>
                    <a:pt x="3495" y="952"/>
                  </a:moveTo>
                  <a:cubicBezTo>
                    <a:pt x="3528" y="952"/>
                    <a:pt x="3563" y="963"/>
                    <a:pt x="3590" y="990"/>
                  </a:cubicBezTo>
                  <a:cubicBezTo>
                    <a:pt x="4033" y="1624"/>
                    <a:pt x="3653" y="2542"/>
                    <a:pt x="2956" y="2827"/>
                  </a:cubicBezTo>
                  <a:cubicBezTo>
                    <a:pt x="2941" y="2832"/>
                    <a:pt x="2925" y="2835"/>
                    <a:pt x="2911" y="2835"/>
                  </a:cubicBezTo>
                  <a:cubicBezTo>
                    <a:pt x="2748" y="2835"/>
                    <a:pt x="2658" y="2537"/>
                    <a:pt x="2861" y="2479"/>
                  </a:cubicBezTo>
                  <a:cubicBezTo>
                    <a:pt x="3431" y="2321"/>
                    <a:pt x="3653" y="1592"/>
                    <a:pt x="3400" y="1117"/>
                  </a:cubicBezTo>
                  <a:cubicBezTo>
                    <a:pt x="3332" y="1026"/>
                    <a:pt x="3410" y="952"/>
                    <a:pt x="3495" y="952"/>
                  </a:cubicBezTo>
                  <a:close/>
                  <a:moveTo>
                    <a:pt x="2334" y="1"/>
                  </a:moveTo>
                  <a:cubicBezTo>
                    <a:pt x="2267" y="1"/>
                    <a:pt x="2200" y="3"/>
                    <a:pt x="2133" y="9"/>
                  </a:cubicBezTo>
                  <a:cubicBezTo>
                    <a:pt x="1088" y="135"/>
                    <a:pt x="264" y="1022"/>
                    <a:pt x="138" y="2067"/>
                  </a:cubicBezTo>
                  <a:cubicBezTo>
                    <a:pt x="0" y="3276"/>
                    <a:pt x="1007" y="4295"/>
                    <a:pt x="2145" y="4295"/>
                  </a:cubicBezTo>
                  <a:cubicBezTo>
                    <a:pt x="2319" y="4295"/>
                    <a:pt x="2495" y="4271"/>
                    <a:pt x="2671" y="4221"/>
                  </a:cubicBezTo>
                  <a:cubicBezTo>
                    <a:pt x="3716" y="3936"/>
                    <a:pt x="5173" y="2067"/>
                    <a:pt x="4191" y="1117"/>
                  </a:cubicBezTo>
                  <a:cubicBezTo>
                    <a:pt x="4033" y="990"/>
                    <a:pt x="4096" y="832"/>
                    <a:pt x="4223" y="737"/>
                  </a:cubicBezTo>
                  <a:cubicBezTo>
                    <a:pt x="3673" y="303"/>
                    <a:pt x="3043" y="1"/>
                    <a:pt x="2334"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6" name="Google Shape;393;p28">
              <a:extLst>
                <a:ext uri="{FF2B5EF4-FFF2-40B4-BE49-F238E27FC236}">
                  <a16:creationId xmlns:a16="http://schemas.microsoft.com/office/drawing/2014/main" id="{60A4B0DE-C95A-4690-9735-40088DB12E68}"/>
                </a:ext>
              </a:extLst>
            </p:cNvPr>
            <p:cNvSpPr/>
            <p:nvPr/>
          </p:nvSpPr>
          <p:spPr>
            <a:xfrm>
              <a:off x="7569797" y="-442103"/>
              <a:ext cx="192617" cy="167651"/>
            </a:xfrm>
            <a:custGeom>
              <a:avLst/>
              <a:gdLst/>
              <a:ahLst/>
              <a:cxnLst/>
              <a:rect l="l" t="t" r="r" b="b"/>
              <a:pathLst>
                <a:path w="5987" h="5211" extrusionOk="0">
                  <a:moveTo>
                    <a:pt x="3010" y="584"/>
                  </a:moveTo>
                  <a:cubicBezTo>
                    <a:pt x="3580" y="584"/>
                    <a:pt x="4150" y="774"/>
                    <a:pt x="4688" y="1218"/>
                  </a:cubicBezTo>
                  <a:cubicBezTo>
                    <a:pt x="4625" y="1249"/>
                    <a:pt x="4625" y="1344"/>
                    <a:pt x="4593" y="1376"/>
                  </a:cubicBezTo>
                  <a:cubicBezTo>
                    <a:pt x="4593" y="1439"/>
                    <a:pt x="4625" y="1566"/>
                    <a:pt x="4720" y="1598"/>
                  </a:cubicBezTo>
                  <a:cubicBezTo>
                    <a:pt x="5005" y="1883"/>
                    <a:pt x="5068" y="2231"/>
                    <a:pt x="5005" y="2675"/>
                  </a:cubicBezTo>
                  <a:cubicBezTo>
                    <a:pt x="4783" y="3498"/>
                    <a:pt x="3896" y="4385"/>
                    <a:pt x="3295" y="4543"/>
                  </a:cubicBezTo>
                  <a:cubicBezTo>
                    <a:pt x="3121" y="4598"/>
                    <a:pt x="2946" y="4623"/>
                    <a:pt x="2771" y="4623"/>
                  </a:cubicBezTo>
                  <a:cubicBezTo>
                    <a:pt x="2339" y="4623"/>
                    <a:pt x="1914" y="4465"/>
                    <a:pt x="1553" y="4195"/>
                  </a:cubicBezTo>
                  <a:cubicBezTo>
                    <a:pt x="1078" y="3783"/>
                    <a:pt x="793" y="3150"/>
                    <a:pt x="888" y="2548"/>
                  </a:cubicBezTo>
                  <a:cubicBezTo>
                    <a:pt x="983" y="1534"/>
                    <a:pt x="1774" y="711"/>
                    <a:pt x="2788" y="584"/>
                  </a:cubicBezTo>
                  <a:close/>
                  <a:moveTo>
                    <a:pt x="3036" y="1"/>
                  </a:moveTo>
                  <a:cubicBezTo>
                    <a:pt x="2661" y="1"/>
                    <a:pt x="2285" y="76"/>
                    <a:pt x="1933" y="236"/>
                  </a:cubicBezTo>
                  <a:cubicBezTo>
                    <a:pt x="729" y="774"/>
                    <a:pt x="1" y="2326"/>
                    <a:pt x="476" y="3625"/>
                  </a:cubicBezTo>
                  <a:cubicBezTo>
                    <a:pt x="837" y="4594"/>
                    <a:pt x="1872" y="5211"/>
                    <a:pt x="2885" y="5211"/>
                  </a:cubicBezTo>
                  <a:cubicBezTo>
                    <a:pt x="3294" y="5211"/>
                    <a:pt x="3699" y="5110"/>
                    <a:pt x="4055" y="4891"/>
                  </a:cubicBezTo>
                  <a:cubicBezTo>
                    <a:pt x="4910" y="4353"/>
                    <a:pt x="5986" y="2928"/>
                    <a:pt x="5575" y="1851"/>
                  </a:cubicBezTo>
                  <a:cubicBezTo>
                    <a:pt x="5638" y="1851"/>
                    <a:pt x="5670" y="1756"/>
                    <a:pt x="5670" y="1724"/>
                  </a:cubicBezTo>
                  <a:cubicBezTo>
                    <a:pt x="5244" y="659"/>
                    <a:pt x="4145" y="1"/>
                    <a:pt x="3036"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7" name="Google Shape;394;p28">
              <a:extLst>
                <a:ext uri="{FF2B5EF4-FFF2-40B4-BE49-F238E27FC236}">
                  <a16:creationId xmlns:a16="http://schemas.microsoft.com/office/drawing/2014/main" id="{7C86F0C7-2A34-4742-8447-F288CFC2B005}"/>
                </a:ext>
              </a:extLst>
            </p:cNvPr>
            <p:cNvSpPr/>
            <p:nvPr/>
          </p:nvSpPr>
          <p:spPr>
            <a:xfrm>
              <a:off x="7674743" y="-400729"/>
              <a:ext cx="42822" cy="66082"/>
            </a:xfrm>
            <a:custGeom>
              <a:avLst/>
              <a:gdLst/>
              <a:ahLst/>
              <a:cxnLst/>
              <a:rect l="l" t="t" r="r" b="b"/>
              <a:pathLst>
                <a:path w="1331" h="2054" extrusionOk="0">
                  <a:moveTo>
                    <a:pt x="861" y="1"/>
                  </a:moveTo>
                  <a:cubicBezTo>
                    <a:pt x="835" y="1"/>
                    <a:pt x="811" y="8"/>
                    <a:pt x="793" y="27"/>
                  </a:cubicBezTo>
                  <a:cubicBezTo>
                    <a:pt x="666" y="90"/>
                    <a:pt x="666" y="217"/>
                    <a:pt x="698" y="280"/>
                  </a:cubicBezTo>
                  <a:cubicBezTo>
                    <a:pt x="824" y="470"/>
                    <a:pt x="824" y="755"/>
                    <a:pt x="729" y="1040"/>
                  </a:cubicBezTo>
                  <a:cubicBezTo>
                    <a:pt x="666" y="1262"/>
                    <a:pt x="476" y="1420"/>
                    <a:pt x="223" y="1515"/>
                  </a:cubicBezTo>
                  <a:cubicBezTo>
                    <a:pt x="96" y="1547"/>
                    <a:pt x="64" y="1642"/>
                    <a:pt x="33" y="1705"/>
                  </a:cubicBezTo>
                  <a:cubicBezTo>
                    <a:pt x="1" y="1832"/>
                    <a:pt x="33" y="1959"/>
                    <a:pt x="96" y="1990"/>
                  </a:cubicBezTo>
                  <a:cubicBezTo>
                    <a:pt x="159" y="2022"/>
                    <a:pt x="223" y="2054"/>
                    <a:pt x="254" y="2054"/>
                  </a:cubicBezTo>
                  <a:lnTo>
                    <a:pt x="349" y="2054"/>
                  </a:lnTo>
                  <a:cubicBezTo>
                    <a:pt x="729" y="1895"/>
                    <a:pt x="1046" y="1579"/>
                    <a:pt x="1173" y="1198"/>
                  </a:cubicBezTo>
                  <a:cubicBezTo>
                    <a:pt x="1331" y="787"/>
                    <a:pt x="1299" y="407"/>
                    <a:pt x="1046" y="90"/>
                  </a:cubicBezTo>
                  <a:cubicBezTo>
                    <a:pt x="1001" y="45"/>
                    <a:pt x="925" y="1"/>
                    <a:pt x="861"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8" name="Google Shape;395;p28">
              <a:extLst>
                <a:ext uri="{FF2B5EF4-FFF2-40B4-BE49-F238E27FC236}">
                  <a16:creationId xmlns:a16="http://schemas.microsoft.com/office/drawing/2014/main" id="{15F899B4-0832-49BC-A9D6-4CA880D5B746}"/>
                </a:ext>
              </a:extLst>
            </p:cNvPr>
            <p:cNvSpPr/>
            <p:nvPr/>
          </p:nvSpPr>
          <p:spPr>
            <a:xfrm>
              <a:off x="7609562" y="-911367"/>
              <a:ext cx="189528" cy="170418"/>
            </a:xfrm>
            <a:custGeom>
              <a:avLst/>
              <a:gdLst/>
              <a:ahLst/>
              <a:cxnLst/>
              <a:rect l="l" t="t" r="r" b="b"/>
              <a:pathLst>
                <a:path w="5891" h="5297" extrusionOk="0">
                  <a:moveTo>
                    <a:pt x="4361" y="1221"/>
                  </a:moveTo>
                  <a:cubicBezTo>
                    <a:pt x="4395" y="1221"/>
                    <a:pt x="4432" y="1235"/>
                    <a:pt x="4465" y="1268"/>
                  </a:cubicBezTo>
                  <a:cubicBezTo>
                    <a:pt x="5099" y="1996"/>
                    <a:pt x="5067" y="3358"/>
                    <a:pt x="4149" y="3896"/>
                  </a:cubicBezTo>
                  <a:cubicBezTo>
                    <a:pt x="4122" y="3912"/>
                    <a:pt x="4095" y="3919"/>
                    <a:pt x="4069" y="3919"/>
                  </a:cubicBezTo>
                  <a:cubicBezTo>
                    <a:pt x="3937" y="3919"/>
                    <a:pt x="3827" y="3743"/>
                    <a:pt x="3959" y="3611"/>
                  </a:cubicBezTo>
                  <a:cubicBezTo>
                    <a:pt x="4592" y="3010"/>
                    <a:pt x="4814" y="2154"/>
                    <a:pt x="4275" y="1426"/>
                  </a:cubicBezTo>
                  <a:cubicBezTo>
                    <a:pt x="4182" y="1332"/>
                    <a:pt x="4261" y="1221"/>
                    <a:pt x="4361" y="1221"/>
                  </a:cubicBezTo>
                  <a:close/>
                  <a:moveTo>
                    <a:pt x="4022" y="1"/>
                  </a:moveTo>
                  <a:cubicBezTo>
                    <a:pt x="3998" y="72"/>
                    <a:pt x="3939" y="108"/>
                    <a:pt x="3884" y="108"/>
                  </a:cubicBezTo>
                  <a:cubicBezTo>
                    <a:pt x="3866" y="108"/>
                    <a:pt x="3848" y="104"/>
                    <a:pt x="3832" y="96"/>
                  </a:cubicBezTo>
                  <a:cubicBezTo>
                    <a:pt x="3600" y="44"/>
                    <a:pt x="3361" y="19"/>
                    <a:pt x="3122" y="19"/>
                  </a:cubicBezTo>
                  <a:cubicBezTo>
                    <a:pt x="1894" y="19"/>
                    <a:pt x="666" y="692"/>
                    <a:pt x="348" y="1964"/>
                  </a:cubicBezTo>
                  <a:cubicBezTo>
                    <a:pt x="0" y="3295"/>
                    <a:pt x="855" y="4878"/>
                    <a:pt x="2249" y="5226"/>
                  </a:cubicBezTo>
                  <a:cubicBezTo>
                    <a:pt x="2438" y="5274"/>
                    <a:pt x="2632" y="5296"/>
                    <a:pt x="2828" y="5296"/>
                  </a:cubicBezTo>
                  <a:cubicBezTo>
                    <a:pt x="3944" y="5296"/>
                    <a:pt x="5097" y="4562"/>
                    <a:pt x="5447" y="3485"/>
                  </a:cubicBezTo>
                  <a:cubicBezTo>
                    <a:pt x="5890" y="2186"/>
                    <a:pt x="5194" y="793"/>
                    <a:pt x="4085" y="96"/>
                  </a:cubicBezTo>
                  <a:cubicBezTo>
                    <a:pt x="4085" y="64"/>
                    <a:pt x="4022" y="64"/>
                    <a:pt x="4022"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9" name="Google Shape;396;p28">
              <a:extLst>
                <a:ext uri="{FF2B5EF4-FFF2-40B4-BE49-F238E27FC236}">
                  <a16:creationId xmlns:a16="http://schemas.microsoft.com/office/drawing/2014/main" id="{642D7CE3-2BF9-42C6-A1F8-BC209A85F759}"/>
                </a:ext>
              </a:extLst>
            </p:cNvPr>
            <p:cNvSpPr/>
            <p:nvPr/>
          </p:nvSpPr>
          <p:spPr>
            <a:xfrm>
              <a:off x="8036455" y="-159566"/>
              <a:ext cx="63187" cy="37867"/>
            </a:xfrm>
            <a:custGeom>
              <a:avLst/>
              <a:gdLst/>
              <a:ahLst/>
              <a:cxnLst/>
              <a:rect l="l" t="t" r="r" b="b"/>
              <a:pathLst>
                <a:path w="1964" h="1177" extrusionOk="0">
                  <a:moveTo>
                    <a:pt x="569" y="1"/>
                  </a:moveTo>
                  <a:cubicBezTo>
                    <a:pt x="428" y="1"/>
                    <a:pt x="289" y="22"/>
                    <a:pt x="159" y="68"/>
                  </a:cubicBezTo>
                  <a:cubicBezTo>
                    <a:pt x="32" y="100"/>
                    <a:pt x="0" y="226"/>
                    <a:pt x="0" y="353"/>
                  </a:cubicBezTo>
                  <a:cubicBezTo>
                    <a:pt x="0" y="480"/>
                    <a:pt x="95" y="511"/>
                    <a:pt x="222" y="511"/>
                  </a:cubicBezTo>
                  <a:cubicBezTo>
                    <a:pt x="296" y="501"/>
                    <a:pt x="370" y="496"/>
                    <a:pt x="442" y="496"/>
                  </a:cubicBezTo>
                  <a:cubicBezTo>
                    <a:pt x="832" y="496"/>
                    <a:pt x="1185" y="649"/>
                    <a:pt x="1425" y="1050"/>
                  </a:cubicBezTo>
                  <a:cubicBezTo>
                    <a:pt x="1457" y="1145"/>
                    <a:pt x="1521" y="1176"/>
                    <a:pt x="1647" y="1176"/>
                  </a:cubicBezTo>
                  <a:cubicBezTo>
                    <a:pt x="1679" y="1176"/>
                    <a:pt x="1742" y="1176"/>
                    <a:pt x="1774" y="1145"/>
                  </a:cubicBezTo>
                  <a:cubicBezTo>
                    <a:pt x="1901" y="1113"/>
                    <a:pt x="1964" y="955"/>
                    <a:pt x="1901" y="796"/>
                  </a:cubicBezTo>
                  <a:cubicBezTo>
                    <a:pt x="1674" y="319"/>
                    <a:pt x="1109" y="1"/>
                    <a:pt x="569"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0" name="Google Shape;397;p28">
              <a:extLst>
                <a:ext uri="{FF2B5EF4-FFF2-40B4-BE49-F238E27FC236}">
                  <a16:creationId xmlns:a16="http://schemas.microsoft.com/office/drawing/2014/main" id="{3D7F0699-AE94-4D69-BFCC-D5CAEB844E17}"/>
                </a:ext>
              </a:extLst>
            </p:cNvPr>
            <p:cNvSpPr/>
            <p:nvPr/>
          </p:nvSpPr>
          <p:spPr>
            <a:xfrm>
              <a:off x="7289609" y="-130901"/>
              <a:ext cx="49964" cy="42822"/>
            </a:xfrm>
            <a:custGeom>
              <a:avLst/>
              <a:gdLst/>
              <a:ahLst/>
              <a:cxnLst/>
              <a:rect l="l" t="t" r="r" b="b"/>
              <a:pathLst>
                <a:path w="1553" h="1331" extrusionOk="0">
                  <a:moveTo>
                    <a:pt x="1363" y="0"/>
                  </a:moveTo>
                  <a:cubicBezTo>
                    <a:pt x="1236" y="0"/>
                    <a:pt x="1141" y="64"/>
                    <a:pt x="1109" y="222"/>
                  </a:cubicBezTo>
                  <a:cubicBezTo>
                    <a:pt x="1078" y="380"/>
                    <a:pt x="983" y="539"/>
                    <a:pt x="856" y="634"/>
                  </a:cubicBezTo>
                  <a:cubicBezTo>
                    <a:pt x="759" y="730"/>
                    <a:pt x="607" y="772"/>
                    <a:pt x="470" y="772"/>
                  </a:cubicBezTo>
                  <a:cubicBezTo>
                    <a:pt x="428" y="772"/>
                    <a:pt x="387" y="768"/>
                    <a:pt x="349" y="760"/>
                  </a:cubicBezTo>
                  <a:cubicBezTo>
                    <a:pt x="333" y="752"/>
                    <a:pt x="314" y="749"/>
                    <a:pt x="291" y="749"/>
                  </a:cubicBezTo>
                  <a:cubicBezTo>
                    <a:pt x="225" y="749"/>
                    <a:pt x="136" y="784"/>
                    <a:pt x="64" y="855"/>
                  </a:cubicBezTo>
                  <a:cubicBezTo>
                    <a:pt x="1" y="919"/>
                    <a:pt x="1" y="1045"/>
                    <a:pt x="1" y="1109"/>
                  </a:cubicBezTo>
                  <a:cubicBezTo>
                    <a:pt x="33" y="1204"/>
                    <a:pt x="128" y="1267"/>
                    <a:pt x="191" y="1267"/>
                  </a:cubicBezTo>
                  <a:cubicBezTo>
                    <a:pt x="286" y="1267"/>
                    <a:pt x="349" y="1330"/>
                    <a:pt x="381" y="1330"/>
                  </a:cubicBezTo>
                  <a:cubicBezTo>
                    <a:pt x="634" y="1330"/>
                    <a:pt x="856" y="1235"/>
                    <a:pt x="1078" y="1077"/>
                  </a:cubicBezTo>
                  <a:cubicBezTo>
                    <a:pt x="1331" y="887"/>
                    <a:pt x="1521" y="570"/>
                    <a:pt x="1521" y="254"/>
                  </a:cubicBezTo>
                  <a:cubicBezTo>
                    <a:pt x="1553" y="95"/>
                    <a:pt x="1458" y="0"/>
                    <a:pt x="1363"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1" name="Google Shape;398;p28">
              <a:extLst>
                <a:ext uri="{FF2B5EF4-FFF2-40B4-BE49-F238E27FC236}">
                  <a16:creationId xmlns:a16="http://schemas.microsoft.com/office/drawing/2014/main" id="{DDFC7A77-FF35-44C1-8F18-B75764659F82}"/>
                </a:ext>
              </a:extLst>
            </p:cNvPr>
            <p:cNvSpPr/>
            <p:nvPr/>
          </p:nvSpPr>
          <p:spPr>
            <a:xfrm>
              <a:off x="7200974" y="-926101"/>
              <a:ext cx="950633" cy="1067998"/>
            </a:xfrm>
            <a:custGeom>
              <a:avLst/>
              <a:gdLst/>
              <a:ahLst/>
              <a:cxnLst/>
              <a:rect l="l" t="t" r="r" b="b"/>
              <a:pathLst>
                <a:path w="29548" h="33196" extrusionOk="0">
                  <a:moveTo>
                    <a:pt x="15772" y="554"/>
                  </a:moveTo>
                  <a:cubicBezTo>
                    <a:pt x="16025" y="554"/>
                    <a:pt x="16247" y="586"/>
                    <a:pt x="16500" y="617"/>
                  </a:cubicBezTo>
                  <a:cubicBezTo>
                    <a:pt x="16564" y="617"/>
                    <a:pt x="16659" y="617"/>
                    <a:pt x="16690" y="586"/>
                  </a:cubicBezTo>
                  <a:cubicBezTo>
                    <a:pt x="17672" y="1219"/>
                    <a:pt x="18464" y="2549"/>
                    <a:pt x="18052" y="3879"/>
                  </a:cubicBezTo>
                  <a:cubicBezTo>
                    <a:pt x="17704" y="4897"/>
                    <a:pt x="16630" y="5598"/>
                    <a:pt x="15541" y="5598"/>
                  </a:cubicBezTo>
                  <a:cubicBezTo>
                    <a:pt x="15343" y="5598"/>
                    <a:pt x="15144" y="5575"/>
                    <a:pt x="14949" y="5526"/>
                  </a:cubicBezTo>
                  <a:cubicBezTo>
                    <a:pt x="14347" y="5368"/>
                    <a:pt x="13808" y="4924"/>
                    <a:pt x="13428" y="4354"/>
                  </a:cubicBezTo>
                  <a:cubicBezTo>
                    <a:pt x="13080" y="3784"/>
                    <a:pt x="12985" y="3024"/>
                    <a:pt x="13143" y="2391"/>
                  </a:cubicBezTo>
                  <a:cubicBezTo>
                    <a:pt x="13460" y="1187"/>
                    <a:pt x="14632" y="554"/>
                    <a:pt x="15772" y="554"/>
                  </a:cubicBezTo>
                  <a:close/>
                  <a:moveTo>
                    <a:pt x="18369" y="4703"/>
                  </a:moveTo>
                  <a:cubicBezTo>
                    <a:pt x="18907" y="6413"/>
                    <a:pt x="19382" y="8091"/>
                    <a:pt x="19699" y="9833"/>
                  </a:cubicBezTo>
                  <a:cubicBezTo>
                    <a:pt x="19541" y="9896"/>
                    <a:pt x="19382" y="9896"/>
                    <a:pt x="19224" y="9928"/>
                  </a:cubicBezTo>
                  <a:cubicBezTo>
                    <a:pt x="17640" y="10245"/>
                    <a:pt x="16025" y="10751"/>
                    <a:pt x="14505" y="11385"/>
                  </a:cubicBezTo>
                  <a:cubicBezTo>
                    <a:pt x="13492" y="10910"/>
                    <a:pt x="12193" y="10371"/>
                    <a:pt x="10768" y="9960"/>
                  </a:cubicBezTo>
                  <a:cubicBezTo>
                    <a:pt x="11307" y="8155"/>
                    <a:pt x="12067" y="6413"/>
                    <a:pt x="12985" y="4703"/>
                  </a:cubicBezTo>
                  <a:cubicBezTo>
                    <a:pt x="13365" y="5368"/>
                    <a:pt x="13967" y="5874"/>
                    <a:pt x="14727" y="6128"/>
                  </a:cubicBezTo>
                  <a:cubicBezTo>
                    <a:pt x="14988" y="6202"/>
                    <a:pt x="15258" y="6238"/>
                    <a:pt x="15529" y="6238"/>
                  </a:cubicBezTo>
                  <a:cubicBezTo>
                    <a:pt x="16636" y="6238"/>
                    <a:pt x="17758" y="5644"/>
                    <a:pt x="18369" y="4703"/>
                  </a:cubicBezTo>
                  <a:close/>
                  <a:moveTo>
                    <a:pt x="10547" y="10466"/>
                  </a:moveTo>
                  <a:cubicBezTo>
                    <a:pt x="11655" y="10815"/>
                    <a:pt x="12732" y="11226"/>
                    <a:pt x="13777" y="11701"/>
                  </a:cubicBezTo>
                  <a:cubicBezTo>
                    <a:pt x="13143" y="11986"/>
                    <a:pt x="12510" y="12303"/>
                    <a:pt x="11908" y="12620"/>
                  </a:cubicBezTo>
                  <a:cubicBezTo>
                    <a:pt x="11180" y="12968"/>
                    <a:pt x="10483" y="13412"/>
                    <a:pt x="9755" y="13855"/>
                  </a:cubicBezTo>
                  <a:cubicBezTo>
                    <a:pt x="9913" y="12746"/>
                    <a:pt x="10198" y="11638"/>
                    <a:pt x="10547" y="10466"/>
                  </a:cubicBezTo>
                  <a:close/>
                  <a:moveTo>
                    <a:pt x="19826" y="10371"/>
                  </a:moveTo>
                  <a:cubicBezTo>
                    <a:pt x="20047" y="11955"/>
                    <a:pt x="20269" y="13538"/>
                    <a:pt x="20364" y="15122"/>
                  </a:cubicBezTo>
                  <a:cubicBezTo>
                    <a:pt x="18781" y="13792"/>
                    <a:pt x="17039" y="12651"/>
                    <a:pt x="15202" y="11733"/>
                  </a:cubicBezTo>
                  <a:cubicBezTo>
                    <a:pt x="15772" y="11511"/>
                    <a:pt x="16374" y="11321"/>
                    <a:pt x="16975" y="11100"/>
                  </a:cubicBezTo>
                  <a:cubicBezTo>
                    <a:pt x="17767" y="10878"/>
                    <a:pt x="18781" y="10530"/>
                    <a:pt x="19826" y="10371"/>
                  </a:cubicBezTo>
                  <a:close/>
                  <a:moveTo>
                    <a:pt x="20709" y="10272"/>
                  </a:moveTo>
                  <a:cubicBezTo>
                    <a:pt x="21653" y="10272"/>
                    <a:pt x="22549" y="10431"/>
                    <a:pt x="23183" y="11036"/>
                  </a:cubicBezTo>
                  <a:cubicBezTo>
                    <a:pt x="25083" y="12778"/>
                    <a:pt x="23721" y="15280"/>
                    <a:pt x="22327" y="16863"/>
                  </a:cubicBezTo>
                  <a:cubicBezTo>
                    <a:pt x="21916" y="16452"/>
                    <a:pt x="21472" y="16072"/>
                    <a:pt x="21061" y="15660"/>
                  </a:cubicBezTo>
                  <a:cubicBezTo>
                    <a:pt x="20966" y="13855"/>
                    <a:pt x="20776" y="12050"/>
                    <a:pt x="20427" y="10276"/>
                  </a:cubicBezTo>
                  <a:cubicBezTo>
                    <a:pt x="20522" y="10273"/>
                    <a:pt x="20616" y="10272"/>
                    <a:pt x="20709" y="10272"/>
                  </a:cubicBezTo>
                  <a:close/>
                  <a:moveTo>
                    <a:pt x="21092" y="16642"/>
                  </a:moveTo>
                  <a:cubicBezTo>
                    <a:pt x="21377" y="16863"/>
                    <a:pt x="21599" y="17085"/>
                    <a:pt x="21884" y="17370"/>
                  </a:cubicBezTo>
                  <a:lnTo>
                    <a:pt x="21789" y="17433"/>
                  </a:lnTo>
                  <a:cubicBezTo>
                    <a:pt x="21567" y="17655"/>
                    <a:pt x="21314" y="17845"/>
                    <a:pt x="21092" y="18067"/>
                  </a:cubicBezTo>
                  <a:lnTo>
                    <a:pt x="21092" y="16642"/>
                  </a:lnTo>
                  <a:close/>
                  <a:moveTo>
                    <a:pt x="7088" y="9950"/>
                  </a:moveTo>
                  <a:cubicBezTo>
                    <a:pt x="8027" y="9950"/>
                    <a:pt x="9018" y="10112"/>
                    <a:pt x="10008" y="10371"/>
                  </a:cubicBezTo>
                  <a:cubicBezTo>
                    <a:pt x="9596" y="11670"/>
                    <a:pt x="9280" y="12968"/>
                    <a:pt x="9090" y="14330"/>
                  </a:cubicBezTo>
                  <a:cubicBezTo>
                    <a:pt x="7380" y="15438"/>
                    <a:pt x="5765" y="16768"/>
                    <a:pt x="4371" y="18289"/>
                  </a:cubicBezTo>
                  <a:cubicBezTo>
                    <a:pt x="2408" y="16325"/>
                    <a:pt x="1268" y="14077"/>
                    <a:pt x="2788" y="11955"/>
                  </a:cubicBezTo>
                  <a:cubicBezTo>
                    <a:pt x="3849" y="10485"/>
                    <a:pt x="5384" y="9950"/>
                    <a:pt x="7088" y="9950"/>
                  </a:cubicBezTo>
                  <a:close/>
                  <a:moveTo>
                    <a:pt x="8963" y="15122"/>
                  </a:moveTo>
                  <a:lnTo>
                    <a:pt x="8963" y="15122"/>
                  </a:lnTo>
                  <a:cubicBezTo>
                    <a:pt x="8773" y="16642"/>
                    <a:pt x="8710" y="18225"/>
                    <a:pt x="8773" y="19872"/>
                  </a:cubicBezTo>
                  <a:cubicBezTo>
                    <a:pt x="8805" y="20442"/>
                    <a:pt x="8868" y="21075"/>
                    <a:pt x="8900" y="21677"/>
                  </a:cubicBezTo>
                  <a:cubicBezTo>
                    <a:pt x="7601" y="20854"/>
                    <a:pt x="6081" y="19809"/>
                    <a:pt x="4814" y="18669"/>
                  </a:cubicBezTo>
                  <a:cubicBezTo>
                    <a:pt x="6050" y="17338"/>
                    <a:pt x="7506" y="16135"/>
                    <a:pt x="8963" y="15122"/>
                  </a:cubicBezTo>
                  <a:close/>
                  <a:moveTo>
                    <a:pt x="14410" y="12050"/>
                  </a:moveTo>
                  <a:cubicBezTo>
                    <a:pt x="15202" y="12461"/>
                    <a:pt x="15867" y="12841"/>
                    <a:pt x="16469" y="13190"/>
                  </a:cubicBezTo>
                  <a:cubicBezTo>
                    <a:pt x="17894" y="14013"/>
                    <a:pt x="19192" y="14963"/>
                    <a:pt x="20364" y="16008"/>
                  </a:cubicBezTo>
                  <a:cubicBezTo>
                    <a:pt x="20427" y="16895"/>
                    <a:pt x="20427" y="17719"/>
                    <a:pt x="20427" y="18605"/>
                  </a:cubicBezTo>
                  <a:cubicBezTo>
                    <a:pt x="19256" y="19555"/>
                    <a:pt x="17989" y="20410"/>
                    <a:pt x="16722" y="21202"/>
                  </a:cubicBezTo>
                  <a:cubicBezTo>
                    <a:pt x="15265" y="22120"/>
                    <a:pt x="13713" y="22912"/>
                    <a:pt x="12130" y="23609"/>
                  </a:cubicBezTo>
                  <a:cubicBezTo>
                    <a:pt x="11813" y="23419"/>
                    <a:pt x="11497" y="23261"/>
                    <a:pt x="11148" y="23071"/>
                  </a:cubicBezTo>
                  <a:cubicBezTo>
                    <a:pt x="10673" y="22786"/>
                    <a:pt x="10103" y="22469"/>
                    <a:pt x="9470" y="22089"/>
                  </a:cubicBezTo>
                  <a:cubicBezTo>
                    <a:pt x="9343" y="20600"/>
                    <a:pt x="9280" y="19144"/>
                    <a:pt x="9343" y="17687"/>
                  </a:cubicBezTo>
                  <a:cubicBezTo>
                    <a:pt x="9375" y="16705"/>
                    <a:pt x="9438" y="15660"/>
                    <a:pt x="9596" y="14678"/>
                  </a:cubicBezTo>
                  <a:cubicBezTo>
                    <a:pt x="10072" y="14362"/>
                    <a:pt x="10547" y="14077"/>
                    <a:pt x="10990" y="13792"/>
                  </a:cubicBezTo>
                  <a:cubicBezTo>
                    <a:pt x="12098" y="13127"/>
                    <a:pt x="13238" y="12588"/>
                    <a:pt x="14410" y="12050"/>
                  </a:cubicBezTo>
                  <a:close/>
                  <a:moveTo>
                    <a:pt x="9596" y="22817"/>
                  </a:moveTo>
                  <a:cubicBezTo>
                    <a:pt x="9660" y="22817"/>
                    <a:pt x="9660" y="22881"/>
                    <a:pt x="9691" y="22881"/>
                  </a:cubicBezTo>
                  <a:cubicBezTo>
                    <a:pt x="10230" y="23229"/>
                    <a:pt x="10832" y="23577"/>
                    <a:pt x="11433" y="23894"/>
                  </a:cubicBezTo>
                  <a:cubicBezTo>
                    <a:pt x="10927" y="24084"/>
                    <a:pt x="10452" y="24306"/>
                    <a:pt x="9913" y="24496"/>
                  </a:cubicBezTo>
                  <a:cubicBezTo>
                    <a:pt x="9818" y="23926"/>
                    <a:pt x="9691" y="23387"/>
                    <a:pt x="9596" y="22817"/>
                  </a:cubicBezTo>
                  <a:close/>
                  <a:moveTo>
                    <a:pt x="4434" y="19144"/>
                  </a:moveTo>
                  <a:cubicBezTo>
                    <a:pt x="5891" y="20505"/>
                    <a:pt x="7665" y="21614"/>
                    <a:pt x="8963" y="22437"/>
                  </a:cubicBezTo>
                  <a:cubicBezTo>
                    <a:pt x="9058" y="23197"/>
                    <a:pt x="9185" y="23957"/>
                    <a:pt x="9343" y="24686"/>
                  </a:cubicBezTo>
                  <a:cubicBezTo>
                    <a:pt x="7950" y="25161"/>
                    <a:pt x="6556" y="25572"/>
                    <a:pt x="5099" y="25889"/>
                  </a:cubicBezTo>
                  <a:cubicBezTo>
                    <a:pt x="5321" y="25192"/>
                    <a:pt x="5289" y="24401"/>
                    <a:pt x="4909" y="23831"/>
                  </a:cubicBezTo>
                  <a:cubicBezTo>
                    <a:pt x="4846" y="23746"/>
                    <a:pt x="4769" y="23718"/>
                    <a:pt x="4705" y="23718"/>
                  </a:cubicBezTo>
                  <a:cubicBezTo>
                    <a:pt x="4674" y="23718"/>
                    <a:pt x="4646" y="23725"/>
                    <a:pt x="4624" y="23736"/>
                  </a:cubicBezTo>
                  <a:cubicBezTo>
                    <a:pt x="4370" y="22887"/>
                    <a:pt x="3485" y="22317"/>
                    <a:pt x="2599" y="22317"/>
                  </a:cubicBezTo>
                  <a:cubicBezTo>
                    <a:pt x="2493" y="22317"/>
                    <a:pt x="2386" y="22325"/>
                    <a:pt x="2281" y="22342"/>
                  </a:cubicBezTo>
                  <a:cubicBezTo>
                    <a:pt x="2851" y="21202"/>
                    <a:pt x="3579" y="20125"/>
                    <a:pt x="4434" y="19144"/>
                  </a:cubicBezTo>
                  <a:close/>
                  <a:moveTo>
                    <a:pt x="20427" y="19302"/>
                  </a:moveTo>
                  <a:lnTo>
                    <a:pt x="20427" y="19492"/>
                  </a:lnTo>
                  <a:cubicBezTo>
                    <a:pt x="20301" y="21804"/>
                    <a:pt x="20047" y="24147"/>
                    <a:pt x="19477" y="26396"/>
                  </a:cubicBezTo>
                  <a:cubicBezTo>
                    <a:pt x="17134" y="25984"/>
                    <a:pt x="14917" y="25097"/>
                    <a:pt x="12763" y="23926"/>
                  </a:cubicBezTo>
                  <a:cubicBezTo>
                    <a:pt x="15297" y="22786"/>
                    <a:pt x="17767" y="21360"/>
                    <a:pt x="19984" y="19619"/>
                  </a:cubicBezTo>
                  <a:cubicBezTo>
                    <a:pt x="20111" y="19492"/>
                    <a:pt x="20269" y="19429"/>
                    <a:pt x="20427" y="19302"/>
                  </a:cubicBezTo>
                  <a:close/>
                  <a:moveTo>
                    <a:pt x="22264" y="17750"/>
                  </a:moveTo>
                  <a:cubicBezTo>
                    <a:pt x="23816" y="19334"/>
                    <a:pt x="25209" y="21139"/>
                    <a:pt x="26444" y="23071"/>
                  </a:cubicBezTo>
                  <a:cubicBezTo>
                    <a:pt x="24798" y="23134"/>
                    <a:pt x="23056" y="24686"/>
                    <a:pt x="23784" y="26522"/>
                  </a:cubicBezTo>
                  <a:cubicBezTo>
                    <a:pt x="23201" y="26597"/>
                    <a:pt x="22617" y="26630"/>
                    <a:pt x="22040" y="26630"/>
                  </a:cubicBezTo>
                  <a:cubicBezTo>
                    <a:pt x="21396" y="26630"/>
                    <a:pt x="20760" y="26589"/>
                    <a:pt x="20142" y="26522"/>
                  </a:cubicBezTo>
                  <a:cubicBezTo>
                    <a:pt x="20459" y="25256"/>
                    <a:pt x="20617" y="23926"/>
                    <a:pt x="20807" y="22722"/>
                  </a:cubicBezTo>
                  <a:cubicBezTo>
                    <a:pt x="20966" y="21392"/>
                    <a:pt x="21092" y="20094"/>
                    <a:pt x="21124" y="18827"/>
                  </a:cubicBezTo>
                  <a:cubicBezTo>
                    <a:pt x="21472" y="18510"/>
                    <a:pt x="21884" y="18162"/>
                    <a:pt x="22264" y="17750"/>
                  </a:cubicBezTo>
                  <a:close/>
                  <a:moveTo>
                    <a:pt x="2634" y="22840"/>
                  </a:moveTo>
                  <a:cubicBezTo>
                    <a:pt x="2864" y="22840"/>
                    <a:pt x="3100" y="22889"/>
                    <a:pt x="3326" y="22976"/>
                  </a:cubicBezTo>
                  <a:cubicBezTo>
                    <a:pt x="3801" y="23229"/>
                    <a:pt x="4181" y="23672"/>
                    <a:pt x="4339" y="24179"/>
                  </a:cubicBezTo>
                  <a:cubicBezTo>
                    <a:pt x="4339" y="24211"/>
                    <a:pt x="4371" y="24306"/>
                    <a:pt x="4466" y="24306"/>
                  </a:cubicBezTo>
                  <a:cubicBezTo>
                    <a:pt x="4498" y="24306"/>
                    <a:pt x="4498" y="24306"/>
                    <a:pt x="4529" y="24337"/>
                  </a:cubicBezTo>
                  <a:cubicBezTo>
                    <a:pt x="4846" y="25256"/>
                    <a:pt x="4498" y="26237"/>
                    <a:pt x="3674" y="26617"/>
                  </a:cubicBezTo>
                  <a:cubicBezTo>
                    <a:pt x="3445" y="26732"/>
                    <a:pt x="3206" y="26783"/>
                    <a:pt x="2971" y="26783"/>
                  </a:cubicBezTo>
                  <a:cubicBezTo>
                    <a:pt x="2299" y="26783"/>
                    <a:pt x="1651" y="26365"/>
                    <a:pt x="1299" y="25826"/>
                  </a:cubicBezTo>
                  <a:cubicBezTo>
                    <a:pt x="729" y="25002"/>
                    <a:pt x="887" y="23831"/>
                    <a:pt x="1648" y="23229"/>
                  </a:cubicBezTo>
                  <a:cubicBezTo>
                    <a:pt x="1679" y="23239"/>
                    <a:pt x="1707" y="23243"/>
                    <a:pt x="1734" y="23243"/>
                  </a:cubicBezTo>
                  <a:cubicBezTo>
                    <a:pt x="1788" y="23243"/>
                    <a:pt x="1838" y="23229"/>
                    <a:pt x="1901" y="23229"/>
                  </a:cubicBezTo>
                  <a:cubicBezTo>
                    <a:pt x="1964" y="23197"/>
                    <a:pt x="2059" y="23102"/>
                    <a:pt x="2091" y="23039"/>
                  </a:cubicBezTo>
                  <a:lnTo>
                    <a:pt x="2091" y="22976"/>
                  </a:lnTo>
                  <a:lnTo>
                    <a:pt x="2091" y="22944"/>
                  </a:lnTo>
                  <a:cubicBezTo>
                    <a:pt x="2262" y="22873"/>
                    <a:pt x="2446" y="22840"/>
                    <a:pt x="2634" y="22840"/>
                  </a:cubicBezTo>
                  <a:close/>
                  <a:moveTo>
                    <a:pt x="26444" y="23577"/>
                  </a:moveTo>
                  <a:cubicBezTo>
                    <a:pt x="27078" y="23577"/>
                    <a:pt x="27711" y="23862"/>
                    <a:pt x="28123" y="24401"/>
                  </a:cubicBezTo>
                  <a:cubicBezTo>
                    <a:pt x="28598" y="25477"/>
                    <a:pt x="28535" y="26902"/>
                    <a:pt x="27394" y="27568"/>
                  </a:cubicBezTo>
                  <a:cubicBezTo>
                    <a:pt x="27087" y="27744"/>
                    <a:pt x="26764" y="27823"/>
                    <a:pt x="26446" y="27823"/>
                  </a:cubicBezTo>
                  <a:cubicBezTo>
                    <a:pt x="25681" y="27823"/>
                    <a:pt x="24947" y="27370"/>
                    <a:pt x="24544" y="26744"/>
                  </a:cubicBezTo>
                  <a:cubicBezTo>
                    <a:pt x="23943" y="25794"/>
                    <a:pt x="24164" y="24654"/>
                    <a:pt x="25114" y="24021"/>
                  </a:cubicBezTo>
                  <a:cubicBezTo>
                    <a:pt x="25526" y="23736"/>
                    <a:pt x="26001" y="23577"/>
                    <a:pt x="26444" y="23577"/>
                  </a:cubicBezTo>
                  <a:close/>
                  <a:moveTo>
                    <a:pt x="12067" y="24242"/>
                  </a:moveTo>
                  <a:cubicBezTo>
                    <a:pt x="14347" y="25509"/>
                    <a:pt x="16785" y="26522"/>
                    <a:pt x="19319" y="26997"/>
                  </a:cubicBezTo>
                  <a:cubicBezTo>
                    <a:pt x="19319" y="27061"/>
                    <a:pt x="19256" y="27156"/>
                    <a:pt x="19256" y="27219"/>
                  </a:cubicBezTo>
                  <a:cubicBezTo>
                    <a:pt x="18667" y="29195"/>
                    <a:pt x="16751" y="32604"/>
                    <a:pt x="14610" y="32604"/>
                  </a:cubicBezTo>
                  <a:cubicBezTo>
                    <a:pt x="13869" y="32604"/>
                    <a:pt x="13101" y="32196"/>
                    <a:pt x="12352" y="31178"/>
                  </a:cubicBezTo>
                  <a:cubicBezTo>
                    <a:pt x="11117" y="29531"/>
                    <a:pt x="10483" y="27092"/>
                    <a:pt x="10040" y="25034"/>
                  </a:cubicBezTo>
                  <a:cubicBezTo>
                    <a:pt x="10705" y="24812"/>
                    <a:pt x="11402" y="24527"/>
                    <a:pt x="12067" y="24242"/>
                  </a:cubicBezTo>
                  <a:close/>
                  <a:moveTo>
                    <a:pt x="15702" y="0"/>
                  </a:moveTo>
                  <a:cubicBezTo>
                    <a:pt x="14371" y="0"/>
                    <a:pt x="13041" y="835"/>
                    <a:pt x="12605" y="2169"/>
                  </a:cubicBezTo>
                  <a:cubicBezTo>
                    <a:pt x="12383" y="2897"/>
                    <a:pt x="12447" y="3626"/>
                    <a:pt x="12732" y="4354"/>
                  </a:cubicBezTo>
                  <a:cubicBezTo>
                    <a:pt x="11655" y="6096"/>
                    <a:pt x="10832" y="7996"/>
                    <a:pt x="10167" y="9896"/>
                  </a:cubicBezTo>
                  <a:cubicBezTo>
                    <a:pt x="9076" y="9624"/>
                    <a:pt x="7943" y="9445"/>
                    <a:pt x="6865" y="9445"/>
                  </a:cubicBezTo>
                  <a:cubicBezTo>
                    <a:pt x="4686" y="9445"/>
                    <a:pt x="2727" y="10174"/>
                    <a:pt x="1774" y="12335"/>
                  </a:cubicBezTo>
                  <a:cubicBezTo>
                    <a:pt x="729" y="14678"/>
                    <a:pt x="2059" y="16895"/>
                    <a:pt x="3959" y="18764"/>
                  </a:cubicBezTo>
                  <a:cubicBezTo>
                    <a:pt x="2946" y="19904"/>
                    <a:pt x="2154" y="21170"/>
                    <a:pt x="1616" y="22564"/>
                  </a:cubicBezTo>
                  <a:cubicBezTo>
                    <a:pt x="476" y="23166"/>
                    <a:pt x="1" y="24654"/>
                    <a:pt x="507" y="25857"/>
                  </a:cubicBezTo>
                  <a:cubicBezTo>
                    <a:pt x="919" y="26752"/>
                    <a:pt x="1903" y="27426"/>
                    <a:pt x="2909" y="27426"/>
                  </a:cubicBezTo>
                  <a:cubicBezTo>
                    <a:pt x="3220" y="27426"/>
                    <a:pt x="3534" y="27361"/>
                    <a:pt x="3833" y="27219"/>
                  </a:cubicBezTo>
                  <a:cubicBezTo>
                    <a:pt x="4276" y="27029"/>
                    <a:pt x="4624" y="26712"/>
                    <a:pt x="4846" y="26332"/>
                  </a:cubicBezTo>
                  <a:cubicBezTo>
                    <a:pt x="4909" y="26427"/>
                    <a:pt x="5004" y="26491"/>
                    <a:pt x="5163" y="26491"/>
                  </a:cubicBezTo>
                  <a:cubicBezTo>
                    <a:pt x="6651" y="26174"/>
                    <a:pt x="8076" y="25762"/>
                    <a:pt x="9438" y="25287"/>
                  </a:cubicBezTo>
                  <a:cubicBezTo>
                    <a:pt x="9596" y="26016"/>
                    <a:pt x="9818" y="26712"/>
                    <a:pt x="10008" y="27441"/>
                  </a:cubicBezTo>
                  <a:cubicBezTo>
                    <a:pt x="10610" y="29373"/>
                    <a:pt x="11433" y="32350"/>
                    <a:pt x="13618" y="33046"/>
                  </a:cubicBezTo>
                  <a:cubicBezTo>
                    <a:pt x="13932" y="33149"/>
                    <a:pt x="14242" y="33196"/>
                    <a:pt x="14546" y="33196"/>
                  </a:cubicBezTo>
                  <a:cubicBezTo>
                    <a:pt x="16116" y="33196"/>
                    <a:pt x="17525" y="31945"/>
                    <a:pt x="18400" y="30671"/>
                  </a:cubicBezTo>
                  <a:cubicBezTo>
                    <a:pt x="19097" y="29594"/>
                    <a:pt x="19572" y="28391"/>
                    <a:pt x="19952" y="27124"/>
                  </a:cubicBezTo>
                  <a:cubicBezTo>
                    <a:pt x="20648" y="27211"/>
                    <a:pt x="21364" y="27260"/>
                    <a:pt x="22093" y="27260"/>
                  </a:cubicBezTo>
                  <a:cubicBezTo>
                    <a:pt x="22690" y="27260"/>
                    <a:pt x="23297" y="27227"/>
                    <a:pt x="23911" y="27156"/>
                  </a:cubicBezTo>
                  <a:cubicBezTo>
                    <a:pt x="23943" y="27156"/>
                    <a:pt x="24006" y="27124"/>
                    <a:pt x="24006" y="27124"/>
                  </a:cubicBezTo>
                  <a:cubicBezTo>
                    <a:pt x="24547" y="27913"/>
                    <a:pt x="25472" y="28461"/>
                    <a:pt x="26417" y="28461"/>
                  </a:cubicBezTo>
                  <a:cubicBezTo>
                    <a:pt x="26800" y="28461"/>
                    <a:pt x="27187" y="28370"/>
                    <a:pt x="27553" y="28169"/>
                  </a:cubicBezTo>
                  <a:cubicBezTo>
                    <a:pt x="28883" y="27409"/>
                    <a:pt x="29548" y="25414"/>
                    <a:pt x="28566" y="24147"/>
                  </a:cubicBezTo>
                  <a:cubicBezTo>
                    <a:pt x="28535" y="24052"/>
                    <a:pt x="28440" y="24052"/>
                    <a:pt x="28376" y="24052"/>
                  </a:cubicBezTo>
                  <a:cubicBezTo>
                    <a:pt x="28091" y="23419"/>
                    <a:pt x="27553" y="23071"/>
                    <a:pt x="26919" y="23039"/>
                  </a:cubicBezTo>
                  <a:lnTo>
                    <a:pt x="26919" y="23007"/>
                  </a:lnTo>
                  <a:cubicBezTo>
                    <a:pt x="25748" y="20885"/>
                    <a:pt x="24291" y="18954"/>
                    <a:pt x="22644" y="17243"/>
                  </a:cubicBezTo>
                  <a:cubicBezTo>
                    <a:pt x="24449" y="15280"/>
                    <a:pt x="25811" y="12746"/>
                    <a:pt x="23531" y="10656"/>
                  </a:cubicBezTo>
                  <a:cubicBezTo>
                    <a:pt x="22842" y="9968"/>
                    <a:pt x="21908" y="9731"/>
                    <a:pt x="20974" y="9731"/>
                  </a:cubicBezTo>
                  <a:cubicBezTo>
                    <a:pt x="20748" y="9731"/>
                    <a:pt x="20523" y="9745"/>
                    <a:pt x="20301" y="9770"/>
                  </a:cubicBezTo>
                  <a:cubicBezTo>
                    <a:pt x="19952" y="7964"/>
                    <a:pt x="19477" y="6128"/>
                    <a:pt x="18876" y="4354"/>
                  </a:cubicBezTo>
                  <a:cubicBezTo>
                    <a:pt x="18844" y="4196"/>
                    <a:pt x="18717" y="4101"/>
                    <a:pt x="18559" y="4101"/>
                  </a:cubicBezTo>
                  <a:cubicBezTo>
                    <a:pt x="19066" y="2612"/>
                    <a:pt x="18274" y="871"/>
                    <a:pt x="16817" y="301"/>
                  </a:cubicBezTo>
                  <a:lnTo>
                    <a:pt x="16722" y="301"/>
                  </a:lnTo>
                  <a:lnTo>
                    <a:pt x="16722" y="269"/>
                  </a:lnTo>
                  <a:cubicBezTo>
                    <a:pt x="16722" y="237"/>
                    <a:pt x="16659" y="142"/>
                    <a:pt x="16627" y="142"/>
                  </a:cubicBezTo>
                  <a:cubicBezTo>
                    <a:pt x="16326" y="46"/>
                    <a:pt x="16014" y="0"/>
                    <a:pt x="15702"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2" name="Google Shape;399;p28">
              <a:extLst>
                <a:ext uri="{FF2B5EF4-FFF2-40B4-BE49-F238E27FC236}">
                  <a16:creationId xmlns:a16="http://schemas.microsoft.com/office/drawing/2014/main" id="{35325AB1-4D18-42B6-A372-9EB69C09EF06}"/>
                </a:ext>
              </a:extLst>
            </p:cNvPr>
            <p:cNvSpPr/>
            <p:nvPr/>
          </p:nvSpPr>
          <p:spPr>
            <a:xfrm>
              <a:off x="7729789" y="-875334"/>
              <a:ext cx="43819" cy="92399"/>
            </a:xfrm>
            <a:custGeom>
              <a:avLst/>
              <a:gdLst/>
              <a:ahLst/>
              <a:cxnLst/>
              <a:rect l="l" t="t" r="r" b="b"/>
              <a:pathLst>
                <a:path w="1362" h="2872" extrusionOk="0">
                  <a:moveTo>
                    <a:pt x="653" y="1"/>
                  </a:moveTo>
                  <a:cubicBezTo>
                    <a:pt x="602" y="1"/>
                    <a:pt x="551" y="26"/>
                    <a:pt x="507" y="84"/>
                  </a:cubicBezTo>
                  <a:cubicBezTo>
                    <a:pt x="380" y="148"/>
                    <a:pt x="380" y="274"/>
                    <a:pt x="443" y="401"/>
                  </a:cubicBezTo>
                  <a:cubicBezTo>
                    <a:pt x="1013" y="1129"/>
                    <a:pt x="633" y="1985"/>
                    <a:pt x="127" y="2428"/>
                  </a:cubicBezTo>
                  <a:cubicBezTo>
                    <a:pt x="63" y="2491"/>
                    <a:pt x="0" y="2650"/>
                    <a:pt x="95" y="2776"/>
                  </a:cubicBezTo>
                  <a:cubicBezTo>
                    <a:pt x="190" y="2840"/>
                    <a:pt x="253" y="2871"/>
                    <a:pt x="348" y="2871"/>
                  </a:cubicBezTo>
                  <a:cubicBezTo>
                    <a:pt x="380" y="2871"/>
                    <a:pt x="412" y="2871"/>
                    <a:pt x="443" y="2840"/>
                  </a:cubicBezTo>
                  <a:cubicBezTo>
                    <a:pt x="855" y="2618"/>
                    <a:pt x="1140" y="2206"/>
                    <a:pt x="1235" y="1699"/>
                  </a:cubicBezTo>
                  <a:cubicBezTo>
                    <a:pt x="1362" y="1098"/>
                    <a:pt x="1172" y="528"/>
                    <a:pt x="823" y="84"/>
                  </a:cubicBezTo>
                  <a:cubicBezTo>
                    <a:pt x="773" y="34"/>
                    <a:pt x="713" y="1"/>
                    <a:pt x="653" y="1"/>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grpSp>
        <p:nvGrpSpPr>
          <p:cNvPr id="24" name="Group 23">
            <a:extLst>
              <a:ext uri="{FF2B5EF4-FFF2-40B4-BE49-F238E27FC236}">
                <a16:creationId xmlns:a16="http://schemas.microsoft.com/office/drawing/2014/main" id="{8194C9FC-835B-4758-AF03-28709F5FAAD7}"/>
              </a:ext>
            </a:extLst>
          </p:cNvPr>
          <p:cNvGrpSpPr/>
          <p:nvPr/>
        </p:nvGrpSpPr>
        <p:grpSpPr>
          <a:xfrm>
            <a:off x="-473622" y="-167650"/>
            <a:ext cx="1133019" cy="1121179"/>
            <a:chOff x="1666517" y="-11445"/>
            <a:chExt cx="1133019" cy="1121179"/>
          </a:xfrm>
        </p:grpSpPr>
        <p:sp>
          <p:nvSpPr>
            <p:cNvPr id="25" name="Google Shape;410;p28">
              <a:extLst>
                <a:ext uri="{FF2B5EF4-FFF2-40B4-BE49-F238E27FC236}">
                  <a16:creationId xmlns:a16="http://schemas.microsoft.com/office/drawing/2014/main" id="{B4EA0A3E-7FD6-4E5B-A278-9C70A5D26C01}"/>
                </a:ext>
              </a:extLst>
            </p:cNvPr>
            <p:cNvSpPr/>
            <p:nvPr/>
          </p:nvSpPr>
          <p:spPr>
            <a:xfrm>
              <a:off x="1666517" y="-11445"/>
              <a:ext cx="1133019" cy="1121179"/>
            </a:xfrm>
            <a:custGeom>
              <a:avLst/>
              <a:gdLst/>
              <a:ahLst/>
              <a:cxnLst/>
              <a:rect l="l" t="t" r="r" b="b"/>
              <a:pathLst>
                <a:path w="35217" h="34849" extrusionOk="0">
                  <a:moveTo>
                    <a:pt x="31229" y="513"/>
                  </a:moveTo>
                  <a:cubicBezTo>
                    <a:pt x="31973" y="513"/>
                    <a:pt x="32747" y="794"/>
                    <a:pt x="33411" y="1449"/>
                  </a:cubicBezTo>
                  <a:cubicBezTo>
                    <a:pt x="34456" y="2399"/>
                    <a:pt x="34646" y="3888"/>
                    <a:pt x="33981" y="5123"/>
                  </a:cubicBezTo>
                  <a:cubicBezTo>
                    <a:pt x="33434" y="6074"/>
                    <a:pt x="32388" y="6811"/>
                    <a:pt x="31324" y="6811"/>
                  </a:cubicBezTo>
                  <a:cubicBezTo>
                    <a:pt x="30971" y="6811"/>
                    <a:pt x="30615" y="6730"/>
                    <a:pt x="30276" y="6548"/>
                  </a:cubicBezTo>
                  <a:cubicBezTo>
                    <a:pt x="30561" y="6295"/>
                    <a:pt x="30846" y="5946"/>
                    <a:pt x="31163" y="5693"/>
                  </a:cubicBezTo>
                  <a:cubicBezTo>
                    <a:pt x="31321" y="5535"/>
                    <a:pt x="31194" y="5376"/>
                    <a:pt x="31068" y="5281"/>
                  </a:cubicBezTo>
                  <a:cubicBezTo>
                    <a:pt x="31124" y="4723"/>
                    <a:pt x="30662" y="4140"/>
                    <a:pt x="30119" y="4140"/>
                  </a:cubicBezTo>
                  <a:cubicBezTo>
                    <a:pt x="30045" y="4140"/>
                    <a:pt x="29971" y="4150"/>
                    <a:pt x="29896" y="4173"/>
                  </a:cubicBezTo>
                  <a:cubicBezTo>
                    <a:pt x="29801" y="4205"/>
                    <a:pt x="29801" y="4205"/>
                    <a:pt x="29769" y="4268"/>
                  </a:cubicBezTo>
                  <a:cubicBezTo>
                    <a:pt x="29741" y="4239"/>
                    <a:pt x="29706" y="4224"/>
                    <a:pt x="29670" y="4224"/>
                  </a:cubicBezTo>
                  <a:cubicBezTo>
                    <a:pt x="29627" y="4224"/>
                    <a:pt x="29582" y="4247"/>
                    <a:pt x="29548" y="4300"/>
                  </a:cubicBezTo>
                  <a:cubicBezTo>
                    <a:pt x="29263" y="4521"/>
                    <a:pt x="28946" y="4806"/>
                    <a:pt x="28661" y="5091"/>
                  </a:cubicBezTo>
                  <a:cubicBezTo>
                    <a:pt x="28693" y="5060"/>
                    <a:pt x="28693" y="4996"/>
                    <a:pt x="28661" y="4965"/>
                  </a:cubicBezTo>
                  <a:cubicBezTo>
                    <a:pt x="27335" y="2662"/>
                    <a:pt x="29170" y="513"/>
                    <a:pt x="31229" y="513"/>
                  </a:cubicBezTo>
                  <a:close/>
                  <a:moveTo>
                    <a:pt x="29928" y="4490"/>
                  </a:moveTo>
                  <a:cubicBezTo>
                    <a:pt x="30403" y="4585"/>
                    <a:pt x="30751" y="4838"/>
                    <a:pt x="30751" y="5313"/>
                  </a:cubicBezTo>
                  <a:cubicBezTo>
                    <a:pt x="28629" y="7371"/>
                    <a:pt x="26127" y="9493"/>
                    <a:pt x="24417" y="11900"/>
                  </a:cubicBezTo>
                  <a:cubicBezTo>
                    <a:pt x="24164" y="11583"/>
                    <a:pt x="23847" y="11298"/>
                    <a:pt x="23467" y="11077"/>
                  </a:cubicBezTo>
                  <a:cubicBezTo>
                    <a:pt x="25684" y="9018"/>
                    <a:pt x="27711" y="6675"/>
                    <a:pt x="29896" y="4585"/>
                  </a:cubicBezTo>
                  <a:cubicBezTo>
                    <a:pt x="29896" y="4521"/>
                    <a:pt x="29928" y="4521"/>
                    <a:pt x="29928" y="4490"/>
                  </a:cubicBezTo>
                  <a:close/>
                  <a:moveTo>
                    <a:pt x="6707" y="12087"/>
                  </a:moveTo>
                  <a:cubicBezTo>
                    <a:pt x="6771" y="12087"/>
                    <a:pt x="6837" y="12098"/>
                    <a:pt x="6904" y="12122"/>
                  </a:cubicBezTo>
                  <a:lnTo>
                    <a:pt x="6936" y="12122"/>
                  </a:lnTo>
                  <a:cubicBezTo>
                    <a:pt x="9374" y="12977"/>
                    <a:pt x="11940" y="13515"/>
                    <a:pt x="14505" y="13674"/>
                  </a:cubicBezTo>
                  <a:cubicBezTo>
                    <a:pt x="14505" y="13800"/>
                    <a:pt x="14536" y="13927"/>
                    <a:pt x="14568" y="13959"/>
                  </a:cubicBezTo>
                  <a:cubicBezTo>
                    <a:pt x="14441" y="14307"/>
                    <a:pt x="14378" y="14624"/>
                    <a:pt x="14283" y="14972"/>
                  </a:cubicBezTo>
                  <a:cubicBezTo>
                    <a:pt x="14283" y="14940"/>
                    <a:pt x="14283" y="14940"/>
                    <a:pt x="14251" y="14940"/>
                  </a:cubicBezTo>
                  <a:cubicBezTo>
                    <a:pt x="11560" y="14402"/>
                    <a:pt x="8899" y="13800"/>
                    <a:pt x="6271" y="13072"/>
                  </a:cubicBezTo>
                  <a:lnTo>
                    <a:pt x="6144" y="13072"/>
                  </a:lnTo>
                  <a:lnTo>
                    <a:pt x="6144" y="13009"/>
                  </a:lnTo>
                  <a:cubicBezTo>
                    <a:pt x="5922" y="12621"/>
                    <a:pt x="6258" y="12087"/>
                    <a:pt x="6707" y="12087"/>
                  </a:cubicBezTo>
                  <a:close/>
                  <a:moveTo>
                    <a:pt x="4932" y="9392"/>
                  </a:moveTo>
                  <a:cubicBezTo>
                    <a:pt x="6315" y="9392"/>
                    <a:pt x="7582" y="10381"/>
                    <a:pt x="7696" y="11805"/>
                  </a:cubicBezTo>
                  <a:cubicBezTo>
                    <a:pt x="7316" y="11710"/>
                    <a:pt x="6999" y="11583"/>
                    <a:pt x="6651" y="11457"/>
                  </a:cubicBezTo>
                  <a:cubicBezTo>
                    <a:pt x="6625" y="11448"/>
                    <a:pt x="6600" y="11444"/>
                    <a:pt x="6576" y="11444"/>
                  </a:cubicBezTo>
                  <a:cubicBezTo>
                    <a:pt x="6421" y="11444"/>
                    <a:pt x="6307" y="11605"/>
                    <a:pt x="6334" y="11742"/>
                  </a:cubicBezTo>
                  <a:cubicBezTo>
                    <a:pt x="5827" y="11963"/>
                    <a:pt x="5511" y="12692"/>
                    <a:pt x="5891" y="13167"/>
                  </a:cubicBezTo>
                  <a:cubicBezTo>
                    <a:pt x="5891" y="13199"/>
                    <a:pt x="5954" y="13199"/>
                    <a:pt x="5986" y="13199"/>
                  </a:cubicBezTo>
                  <a:cubicBezTo>
                    <a:pt x="5954" y="13325"/>
                    <a:pt x="5986" y="13515"/>
                    <a:pt x="6144" y="13547"/>
                  </a:cubicBezTo>
                  <a:cubicBezTo>
                    <a:pt x="6619" y="13737"/>
                    <a:pt x="7094" y="13864"/>
                    <a:pt x="7569" y="13990"/>
                  </a:cubicBezTo>
                  <a:cubicBezTo>
                    <a:pt x="6707" y="14883"/>
                    <a:pt x="5636" y="15417"/>
                    <a:pt x="4384" y="15417"/>
                  </a:cubicBezTo>
                  <a:cubicBezTo>
                    <a:pt x="4348" y="15417"/>
                    <a:pt x="4312" y="15416"/>
                    <a:pt x="4276" y="15415"/>
                  </a:cubicBezTo>
                  <a:cubicBezTo>
                    <a:pt x="2502" y="15384"/>
                    <a:pt x="285" y="14022"/>
                    <a:pt x="1299" y="11963"/>
                  </a:cubicBezTo>
                  <a:cubicBezTo>
                    <a:pt x="1932" y="10760"/>
                    <a:pt x="3104" y="9683"/>
                    <a:pt x="4466" y="9430"/>
                  </a:cubicBezTo>
                  <a:cubicBezTo>
                    <a:pt x="4622" y="9404"/>
                    <a:pt x="4778" y="9392"/>
                    <a:pt x="4932" y="9392"/>
                  </a:cubicBezTo>
                  <a:close/>
                  <a:moveTo>
                    <a:pt x="19667" y="10691"/>
                  </a:moveTo>
                  <a:cubicBezTo>
                    <a:pt x="21314" y="10691"/>
                    <a:pt x="22982" y="11229"/>
                    <a:pt x="23911" y="12185"/>
                  </a:cubicBezTo>
                  <a:cubicBezTo>
                    <a:pt x="25811" y="14117"/>
                    <a:pt x="26159" y="17569"/>
                    <a:pt x="24227" y="19627"/>
                  </a:cubicBezTo>
                  <a:cubicBezTo>
                    <a:pt x="23145" y="20810"/>
                    <a:pt x="21541" y="21498"/>
                    <a:pt x="19948" y="21498"/>
                  </a:cubicBezTo>
                  <a:cubicBezTo>
                    <a:pt x="19025" y="21498"/>
                    <a:pt x="18105" y="21267"/>
                    <a:pt x="17292" y="20767"/>
                  </a:cubicBezTo>
                  <a:cubicBezTo>
                    <a:pt x="14980" y="19342"/>
                    <a:pt x="14220" y="16429"/>
                    <a:pt x="14980" y="13927"/>
                  </a:cubicBezTo>
                  <a:cubicBezTo>
                    <a:pt x="14980" y="13864"/>
                    <a:pt x="15012" y="13832"/>
                    <a:pt x="15012" y="13800"/>
                  </a:cubicBezTo>
                  <a:cubicBezTo>
                    <a:pt x="15043" y="13769"/>
                    <a:pt x="15043" y="13705"/>
                    <a:pt x="15043" y="13674"/>
                  </a:cubicBezTo>
                  <a:lnTo>
                    <a:pt x="15043" y="13642"/>
                  </a:lnTo>
                  <a:lnTo>
                    <a:pt x="15043" y="13610"/>
                  </a:lnTo>
                  <a:cubicBezTo>
                    <a:pt x="15471" y="11580"/>
                    <a:pt x="17551" y="10691"/>
                    <a:pt x="19667" y="10691"/>
                  </a:cubicBezTo>
                  <a:close/>
                  <a:moveTo>
                    <a:pt x="22359" y="21527"/>
                  </a:moveTo>
                  <a:cubicBezTo>
                    <a:pt x="23150" y="24219"/>
                    <a:pt x="24132" y="26943"/>
                    <a:pt x="25209" y="29540"/>
                  </a:cubicBezTo>
                  <a:cubicBezTo>
                    <a:pt x="25177" y="29540"/>
                    <a:pt x="25146" y="29603"/>
                    <a:pt x="25146" y="29635"/>
                  </a:cubicBezTo>
                  <a:cubicBezTo>
                    <a:pt x="25070" y="29936"/>
                    <a:pt x="24756" y="30158"/>
                    <a:pt x="24456" y="30158"/>
                  </a:cubicBezTo>
                  <a:cubicBezTo>
                    <a:pt x="24377" y="30158"/>
                    <a:pt x="24299" y="30143"/>
                    <a:pt x="24227" y="30110"/>
                  </a:cubicBezTo>
                  <a:cubicBezTo>
                    <a:pt x="23372" y="27291"/>
                    <a:pt x="21947" y="24599"/>
                    <a:pt x="20839" y="21907"/>
                  </a:cubicBezTo>
                  <a:cubicBezTo>
                    <a:pt x="21345" y="21844"/>
                    <a:pt x="21852" y="21717"/>
                    <a:pt x="22359" y="21527"/>
                  </a:cubicBezTo>
                  <a:close/>
                  <a:moveTo>
                    <a:pt x="23309" y="28875"/>
                  </a:moveTo>
                  <a:cubicBezTo>
                    <a:pt x="23530" y="29223"/>
                    <a:pt x="23721" y="29603"/>
                    <a:pt x="23942" y="29951"/>
                  </a:cubicBezTo>
                  <a:cubicBezTo>
                    <a:pt x="23879" y="29951"/>
                    <a:pt x="23847" y="30015"/>
                    <a:pt x="23879" y="30110"/>
                  </a:cubicBezTo>
                  <a:cubicBezTo>
                    <a:pt x="24054" y="30348"/>
                    <a:pt x="24308" y="30452"/>
                    <a:pt x="24566" y="30452"/>
                  </a:cubicBezTo>
                  <a:cubicBezTo>
                    <a:pt x="24959" y="30452"/>
                    <a:pt x="25360" y="30208"/>
                    <a:pt x="25494" y="29825"/>
                  </a:cubicBezTo>
                  <a:cubicBezTo>
                    <a:pt x="25510" y="29829"/>
                    <a:pt x="25527" y="29831"/>
                    <a:pt x="25544" y="29831"/>
                  </a:cubicBezTo>
                  <a:cubicBezTo>
                    <a:pt x="25658" y="29831"/>
                    <a:pt x="25775" y="29741"/>
                    <a:pt x="25747" y="29603"/>
                  </a:cubicBezTo>
                  <a:cubicBezTo>
                    <a:pt x="25652" y="29381"/>
                    <a:pt x="25621" y="29191"/>
                    <a:pt x="25526" y="29001"/>
                  </a:cubicBezTo>
                  <a:lnTo>
                    <a:pt x="25526" y="29001"/>
                  </a:lnTo>
                  <a:cubicBezTo>
                    <a:pt x="28493" y="30340"/>
                    <a:pt x="26863" y="34325"/>
                    <a:pt x="24123" y="34325"/>
                  </a:cubicBezTo>
                  <a:cubicBezTo>
                    <a:pt x="23880" y="34325"/>
                    <a:pt x="23629" y="34294"/>
                    <a:pt x="23372" y="34227"/>
                  </a:cubicBezTo>
                  <a:cubicBezTo>
                    <a:pt x="22042" y="33878"/>
                    <a:pt x="21060" y="32643"/>
                    <a:pt x="21472" y="31250"/>
                  </a:cubicBezTo>
                  <a:cubicBezTo>
                    <a:pt x="21694" y="30236"/>
                    <a:pt x="22485" y="29476"/>
                    <a:pt x="23309" y="28875"/>
                  </a:cubicBezTo>
                  <a:close/>
                  <a:moveTo>
                    <a:pt x="31160" y="0"/>
                  </a:moveTo>
                  <a:cubicBezTo>
                    <a:pt x="30420" y="0"/>
                    <a:pt x="29691" y="238"/>
                    <a:pt x="29104" y="753"/>
                  </a:cubicBezTo>
                  <a:cubicBezTo>
                    <a:pt x="27679" y="1798"/>
                    <a:pt x="27394" y="3761"/>
                    <a:pt x="28471" y="5155"/>
                  </a:cubicBezTo>
                  <a:cubicBezTo>
                    <a:pt x="28503" y="5218"/>
                    <a:pt x="28534" y="5218"/>
                    <a:pt x="28598" y="5218"/>
                  </a:cubicBezTo>
                  <a:cubicBezTo>
                    <a:pt x="26697" y="6991"/>
                    <a:pt x="24797" y="8860"/>
                    <a:pt x="23309" y="10950"/>
                  </a:cubicBezTo>
                  <a:cubicBezTo>
                    <a:pt x="22418" y="10400"/>
                    <a:pt x="21197" y="10113"/>
                    <a:pt x="19949" y="10113"/>
                  </a:cubicBezTo>
                  <a:cubicBezTo>
                    <a:pt x="17604" y="10113"/>
                    <a:pt x="15158" y="11124"/>
                    <a:pt x="14600" y="13294"/>
                  </a:cubicBezTo>
                  <a:cubicBezTo>
                    <a:pt x="12446" y="12977"/>
                    <a:pt x="10324" y="12565"/>
                    <a:pt x="8234" y="11963"/>
                  </a:cubicBezTo>
                  <a:cubicBezTo>
                    <a:pt x="8234" y="10285"/>
                    <a:pt x="6809" y="8923"/>
                    <a:pt x="5162" y="8860"/>
                  </a:cubicBezTo>
                  <a:cubicBezTo>
                    <a:pt x="5088" y="8855"/>
                    <a:pt x="5015" y="8853"/>
                    <a:pt x="4941" y="8853"/>
                  </a:cubicBezTo>
                  <a:cubicBezTo>
                    <a:pt x="3067" y="8853"/>
                    <a:pt x="1399" y="10382"/>
                    <a:pt x="729" y="12058"/>
                  </a:cubicBezTo>
                  <a:cubicBezTo>
                    <a:pt x="0" y="13864"/>
                    <a:pt x="1552" y="15415"/>
                    <a:pt x="3262" y="15827"/>
                  </a:cubicBezTo>
                  <a:cubicBezTo>
                    <a:pt x="3618" y="15910"/>
                    <a:pt x="3980" y="15950"/>
                    <a:pt x="4341" y="15950"/>
                  </a:cubicBezTo>
                  <a:cubicBezTo>
                    <a:pt x="5776" y="15950"/>
                    <a:pt x="7184" y="15307"/>
                    <a:pt x="8044" y="14117"/>
                  </a:cubicBezTo>
                  <a:cubicBezTo>
                    <a:pt x="10103" y="14655"/>
                    <a:pt x="12193" y="15067"/>
                    <a:pt x="14283" y="15289"/>
                  </a:cubicBezTo>
                  <a:lnTo>
                    <a:pt x="14378" y="15289"/>
                  </a:lnTo>
                  <a:cubicBezTo>
                    <a:pt x="14093" y="17759"/>
                    <a:pt x="15297" y="20292"/>
                    <a:pt x="17545" y="21432"/>
                  </a:cubicBezTo>
                  <a:cubicBezTo>
                    <a:pt x="18293" y="21820"/>
                    <a:pt x="19187" y="22014"/>
                    <a:pt x="20056" y="22014"/>
                  </a:cubicBezTo>
                  <a:cubicBezTo>
                    <a:pt x="20180" y="22014"/>
                    <a:pt x="20304" y="22010"/>
                    <a:pt x="20427" y="22002"/>
                  </a:cubicBezTo>
                  <a:lnTo>
                    <a:pt x="20427" y="22034"/>
                  </a:lnTo>
                  <a:cubicBezTo>
                    <a:pt x="21250" y="24156"/>
                    <a:pt x="22105" y="26468"/>
                    <a:pt x="23214" y="28558"/>
                  </a:cubicBezTo>
                  <a:cubicBezTo>
                    <a:pt x="21979" y="29191"/>
                    <a:pt x="20902" y="30458"/>
                    <a:pt x="20902" y="31883"/>
                  </a:cubicBezTo>
                  <a:cubicBezTo>
                    <a:pt x="20870" y="33467"/>
                    <a:pt x="22264" y="34670"/>
                    <a:pt x="23752" y="34828"/>
                  </a:cubicBezTo>
                  <a:cubicBezTo>
                    <a:pt x="23881" y="34842"/>
                    <a:pt x="24007" y="34849"/>
                    <a:pt x="24132" y="34849"/>
                  </a:cubicBezTo>
                  <a:cubicBezTo>
                    <a:pt x="27465" y="34849"/>
                    <a:pt x="29168" y="30084"/>
                    <a:pt x="25779" y="28558"/>
                  </a:cubicBezTo>
                  <a:cubicBezTo>
                    <a:pt x="25737" y="28541"/>
                    <a:pt x="25696" y="28533"/>
                    <a:pt x="25659" y="28533"/>
                  </a:cubicBezTo>
                  <a:cubicBezTo>
                    <a:pt x="25557" y="28533"/>
                    <a:pt x="25477" y="28592"/>
                    <a:pt x="25431" y="28685"/>
                  </a:cubicBezTo>
                  <a:cubicBezTo>
                    <a:pt x="24639" y="26214"/>
                    <a:pt x="23689" y="23744"/>
                    <a:pt x="22644" y="21401"/>
                  </a:cubicBezTo>
                  <a:cubicBezTo>
                    <a:pt x="23752" y="20926"/>
                    <a:pt x="24702" y="20102"/>
                    <a:pt x="25336" y="19026"/>
                  </a:cubicBezTo>
                  <a:cubicBezTo>
                    <a:pt x="26602" y="16840"/>
                    <a:pt x="26159" y="13927"/>
                    <a:pt x="24544" y="12058"/>
                  </a:cubicBezTo>
                  <a:cubicBezTo>
                    <a:pt x="26476" y="10538"/>
                    <a:pt x="28186" y="8638"/>
                    <a:pt x="29928" y="6865"/>
                  </a:cubicBezTo>
                  <a:cubicBezTo>
                    <a:pt x="30378" y="7152"/>
                    <a:pt x="30867" y="7280"/>
                    <a:pt x="31353" y="7280"/>
                  </a:cubicBezTo>
                  <a:cubicBezTo>
                    <a:pt x="32474" y="7280"/>
                    <a:pt x="33585" y="6601"/>
                    <a:pt x="34203" y="5630"/>
                  </a:cubicBezTo>
                  <a:cubicBezTo>
                    <a:pt x="35216" y="4141"/>
                    <a:pt x="34995" y="2209"/>
                    <a:pt x="33665" y="974"/>
                  </a:cubicBezTo>
                  <a:cubicBezTo>
                    <a:pt x="32970" y="349"/>
                    <a:pt x="32057" y="0"/>
                    <a:pt x="31160" y="0"/>
                  </a:cubicBezTo>
                  <a:close/>
                </a:path>
              </a:pathLst>
            </a:custGeom>
            <a:solidFill>
              <a:schemeClr val="dk1"/>
            </a:solidFill>
            <a:ln w="3175"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26" name="Google Shape;411;p28">
              <a:extLst>
                <a:ext uri="{FF2B5EF4-FFF2-40B4-BE49-F238E27FC236}">
                  <a16:creationId xmlns:a16="http://schemas.microsoft.com/office/drawing/2014/main" id="{54EE0F31-C53E-4367-B667-54C3019D2DA7}"/>
                </a:ext>
              </a:extLst>
            </p:cNvPr>
            <p:cNvSpPr/>
            <p:nvPr/>
          </p:nvSpPr>
          <p:spPr>
            <a:xfrm>
              <a:off x="2545912" y="4448"/>
              <a:ext cx="235277" cy="201368"/>
            </a:xfrm>
            <a:custGeom>
              <a:avLst/>
              <a:gdLst/>
              <a:ahLst/>
              <a:cxnLst/>
              <a:rect l="l" t="t" r="r" b="b"/>
              <a:pathLst>
                <a:path w="7313" h="6259" extrusionOk="0">
                  <a:moveTo>
                    <a:pt x="5270" y="1915"/>
                  </a:moveTo>
                  <a:cubicBezTo>
                    <a:pt x="5311" y="1915"/>
                    <a:pt x="5350" y="1931"/>
                    <a:pt x="5381" y="1969"/>
                  </a:cubicBezTo>
                  <a:cubicBezTo>
                    <a:pt x="5792" y="2444"/>
                    <a:pt x="5761" y="3299"/>
                    <a:pt x="5381" y="3837"/>
                  </a:cubicBezTo>
                  <a:cubicBezTo>
                    <a:pt x="5348" y="3869"/>
                    <a:pt x="5312" y="3883"/>
                    <a:pt x="5277" y="3883"/>
                  </a:cubicBezTo>
                  <a:cubicBezTo>
                    <a:pt x="5173" y="3883"/>
                    <a:pt x="5080" y="3765"/>
                    <a:pt x="5127" y="3647"/>
                  </a:cubicBezTo>
                  <a:cubicBezTo>
                    <a:pt x="5444" y="3172"/>
                    <a:pt x="5412" y="2665"/>
                    <a:pt x="5095" y="2222"/>
                  </a:cubicBezTo>
                  <a:cubicBezTo>
                    <a:pt x="4999" y="2078"/>
                    <a:pt x="5141" y="1915"/>
                    <a:pt x="5270" y="1915"/>
                  </a:cubicBezTo>
                  <a:close/>
                  <a:moveTo>
                    <a:pt x="6018" y="2459"/>
                  </a:moveTo>
                  <a:cubicBezTo>
                    <a:pt x="6078" y="2459"/>
                    <a:pt x="6139" y="2483"/>
                    <a:pt x="6172" y="2539"/>
                  </a:cubicBezTo>
                  <a:cubicBezTo>
                    <a:pt x="6552" y="3204"/>
                    <a:pt x="6331" y="4186"/>
                    <a:pt x="5729" y="4661"/>
                  </a:cubicBezTo>
                  <a:cubicBezTo>
                    <a:pt x="5699" y="4690"/>
                    <a:pt x="5667" y="4702"/>
                    <a:pt x="5635" y="4702"/>
                  </a:cubicBezTo>
                  <a:cubicBezTo>
                    <a:pt x="5531" y="4702"/>
                    <a:pt x="5442" y="4568"/>
                    <a:pt x="5539" y="4471"/>
                  </a:cubicBezTo>
                  <a:cubicBezTo>
                    <a:pt x="6077" y="3964"/>
                    <a:pt x="6077" y="3299"/>
                    <a:pt x="5856" y="2665"/>
                  </a:cubicBezTo>
                  <a:cubicBezTo>
                    <a:pt x="5794" y="2542"/>
                    <a:pt x="5906" y="2459"/>
                    <a:pt x="6018" y="2459"/>
                  </a:cubicBezTo>
                  <a:close/>
                  <a:moveTo>
                    <a:pt x="3925" y="0"/>
                  </a:moveTo>
                  <a:cubicBezTo>
                    <a:pt x="1872" y="0"/>
                    <a:pt x="0" y="2127"/>
                    <a:pt x="1327" y="4407"/>
                  </a:cubicBezTo>
                  <a:lnTo>
                    <a:pt x="1327" y="4502"/>
                  </a:lnTo>
                  <a:cubicBezTo>
                    <a:pt x="1612" y="4281"/>
                    <a:pt x="1929" y="3996"/>
                    <a:pt x="2214" y="3711"/>
                  </a:cubicBezTo>
                  <a:cubicBezTo>
                    <a:pt x="2258" y="3688"/>
                    <a:pt x="2319" y="3666"/>
                    <a:pt x="2373" y="3666"/>
                  </a:cubicBezTo>
                  <a:cubicBezTo>
                    <a:pt x="2395" y="3666"/>
                    <a:pt x="2417" y="3670"/>
                    <a:pt x="2435" y="3679"/>
                  </a:cubicBezTo>
                  <a:cubicBezTo>
                    <a:pt x="2467" y="3647"/>
                    <a:pt x="2530" y="3616"/>
                    <a:pt x="2562" y="3616"/>
                  </a:cubicBezTo>
                  <a:cubicBezTo>
                    <a:pt x="2626" y="3599"/>
                    <a:pt x="2690" y="3592"/>
                    <a:pt x="2752" y="3592"/>
                  </a:cubicBezTo>
                  <a:cubicBezTo>
                    <a:pt x="3299" y="3592"/>
                    <a:pt x="3734" y="4183"/>
                    <a:pt x="3734" y="4724"/>
                  </a:cubicBezTo>
                  <a:cubicBezTo>
                    <a:pt x="3860" y="4787"/>
                    <a:pt x="3987" y="4977"/>
                    <a:pt x="3829" y="5104"/>
                  </a:cubicBezTo>
                  <a:lnTo>
                    <a:pt x="2942" y="5991"/>
                  </a:lnTo>
                  <a:cubicBezTo>
                    <a:pt x="3288" y="6176"/>
                    <a:pt x="3650" y="6258"/>
                    <a:pt x="4009" y="6258"/>
                  </a:cubicBezTo>
                  <a:cubicBezTo>
                    <a:pt x="5067" y="6258"/>
                    <a:pt x="6104" y="5542"/>
                    <a:pt x="6647" y="4597"/>
                  </a:cubicBezTo>
                  <a:cubicBezTo>
                    <a:pt x="7312" y="3362"/>
                    <a:pt x="7059" y="1905"/>
                    <a:pt x="6077" y="924"/>
                  </a:cubicBezTo>
                  <a:cubicBezTo>
                    <a:pt x="5431" y="277"/>
                    <a:pt x="4666" y="0"/>
                    <a:pt x="3925" y="0"/>
                  </a:cubicBezTo>
                  <a:close/>
                </a:path>
              </a:pathLst>
            </a:custGeom>
            <a:solidFill>
              <a:schemeClr val="accent4"/>
            </a:solidFill>
            <a:ln w="3175"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27" name="Google Shape;412;p28">
              <a:extLst>
                <a:ext uri="{FF2B5EF4-FFF2-40B4-BE49-F238E27FC236}">
                  <a16:creationId xmlns:a16="http://schemas.microsoft.com/office/drawing/2014/main" id="{A205B9F7-038A-4C67-AC89-0C8314059673}"/>
                </a:ext>
              </a:extLst>
            </p:cNvPr>
            <p:cNvSpPr/>
            <p:nvPr/>
          </p:nvSpPr>
          <p:spPr>
            <a:xfrm>
              <a:off x="2720961" y="83270"/>
              <a:ext cx="36773" cy="72485"/>
            </a:xfrm>
            <a:custGeom>
              <a:avLst/>
              <a:gdLst/>
              <a:ahLst/>
              <a:cxnLst/>
              <a:rect l="l" t="t" r="r" b="b"/>
              <a:pathLst>
                <a:path w="1143" h="2253" extrusionOk="0">
                  <a:moveTo>
                    <a:pt x="549" y="1"/>
                  </a:moveTo>
                  <a:cubicBezTo>
                    <a:pt x="444" y="1"/>
                    <a:pt x="355" y="77"/>
                    <a:pt x="415" y="215"/>
                  </a:cubicBezTo>
                  <a:cubicBezTo>
                    <a:pt x="636" y="881"/>
                    <a:pt x="636" y="1546"/>
                    <a:pt x="98" y="2021"/>
                  </a:cubicBezTo>
                  <a:cubicBezTo>
                    <a:pt x="1" y="2118"/>
                    <a:pt x="71" y="2252"/>
                    <a:pt x="181" y="2252"/>
                  </a:cubicBezTo>
                  <a:cubicBezTo>
                    <a:pt x="214" y="2252"/>
                    <a:pt x="251" y="2240"/>
                    <a:pt x="288" y="2211"/>
                  </a:cubicBezTo>
                  <a:cubicBezTo>
                    <a:pt x="890" y="1736"/>
                    <a:pt x="1143" y="754"/>
                    <a:pt x="731" y="89"/>
                  </a:cubicBezTo>
                  <a:cubicBezTo>
                    <a:pt x="683" y="29"/>
                    <a:pt x="613" y="1"/>
                    <a:pt x="549" y="1"/>
                  </a:cubicBezTo>
                  <a:close/>
                </a:path>
              </a:pathLst>
            </a:custGeom>
            <a:solidFill>
              <a:schemeClr val="dk1"/>
            </a:solidFill>
            <a:ln w="2375"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28" name="Google Shape;413;p28">
              <a:extLst>
                <a:ext uri="{FF2B5EF4-FFF2-40B4-BE49-F238E27FC236}">
                  <a16:creationId xmlns:a16="http://schemas.microsoft.com/office/drawing/2014/main" id="{A4948E8F-D930-4CD5-8C94-251CE18C2931}"/>
                </a:ext>
              </a:extLst>
            </p:cNvPr>
            <p:cNvSpPr/>
            <p:nvPr/>
          </p:nvSpPr>
          <p:spPr>
            <a:xfrm>
              <a:off x="2705583" y="65543"/>
              <a:ext cx="25674" cy="61256"/>
            </a:xfrm>
            <a:custGeom>
              <a:avLst/>
              <a:gdLst/>
              <a:ahLst/>
              <a:cxnLst/>
              <a:rect l="l" t="t" r="r" b="b"/>
              <a:pathLst>
                <a:path w="798" h="1904" extrusionOk="0">
                  <a:moveTo>
                    <a:pt x="276" y="1"/>
                  </a:moveTo>
                  <a:cubicBezTo>
                    <a:pt x="159" y="1"/>
                    <a:pt x="0" y="166"/>
                    <a:pt x="101" y="291"/>
                  </a:cubicBezTo>
                  <a:cubicBezTo>
                    <a:pt x="418" y="703"/>
                    <a:pt x="449" y="1242"/>
                    <a:pt x="132" y="1653"/>
                  </a:cubicBezTo>
                  <a:cubicBezTo>
                    <a:pt x="57" y="1778"/>
                    <a:pt x="180" y="1904"/>
                    <a:pt x="282" y="1904"/>
                  </a:cubicBezTo>
                  <a:cubicBezTo>
                    <a:pt x="309" y="1904"/>
                    <a:pt x="334" y="1895"/>
                    <a:pt x="354" y="1875"/>
                  </a:cubicBezTo>
                  <a:cubicBezTo>
                    <a:pt x="766" y="1368"/>
                    <a:pt x="798" y="576"/>
                    <a:pt x="354" y="38"/>
                  </a:cubicBezTo>
                  <a:cubicBezTo>
                    <a:pt x="334" y="12"/>
                    <a:pt x="307" y="1"/>
                    <a:pt x="276" y="1"/>
                  </a:cubicBezTo>
                  <a:close/>
                </a:path>
              </a:pathLst>
            </a:custGeom>
            <a:solidFill>
              <a:schemeClr val="dk1"/>
            </a:solidFill>
            <a:ln w="3175"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29" name="Google Shape;414;p28">
              <a:extLst>
                <a:ext uri="{FF2B5EF4-FFF2-40B4-BE49-F238E27FC236}">
                  <a16:creationId xmlns:a16="http://schemas.microsoft.com/office/drawing/2014/main" id="{DD131974-2248-40B2-8773-BB1CB7BE7D9D}"/>
                </a:ext>
              </a:extLst>
            </p:cNvPr>
            <p:cNvSpPr/>
            <p:nvPr/>
          </p:nvSpPr>
          <p:spPr>
            <a:xfrm>
              <a:off x="2421502" y="134005"/>
              <a:ext cx="234377" cy="238430"/>
            </a:xfrm>
            <a:custGeom>
              <a:avLst/>
              <a:gdLst/>
              <a:ahLst/>
              <a:cxnLst/>
              <a:rect l="l" t="t" r="r" b="b"/>
              <a:pathLst>
                <a:path w="7285" h="7411" extrusionOk="0">
                  <a:moveTo>
                    <a:pt x="6461" y="0"/>
                  </a:moveTo>
                  <a:cubicBezTo>
                    <a:pt x="6461" y="0"/>
                    <a:pt x="6429" y="64"/>
                    <a:pt x="6429" y="95"/>
                  </a:cubicBezTo>
                  <a:cubicBezTo>
                    <a:pt x="4212" y="2185"/>
                    <a:pt x="2249" y="4529"/>
                    <a:pt x="0" y="6587"/>
                  </a:cubicBezTo>
                  <a:cubicBezTo>
                    <a:pt x="380" y="6809"/>
                    <a:pt x="697" y="7094"/>
                    <a:pt x="950" y="7411"/>
                  </a:cubicBezTo>
                  <a:cubicBezTo>
                    <a:pt x="2660" y="4972"/>
                    <a:pt x="5162" y="2914"/>
                    <a:pt x="7284" y="855"/>
                  </a:cubicBezTo>
                  <a:cubicBezTo>
                    <a:pt x="7284" y="380"/>
                    <a:pt x="6936" y="64"/>
                    <a:pt x="6461" y="0"/>
                  </a:cubicBezTo>
                  <a:close/>
                </a:path>
              </a:pathLst>
            </a:custGeom>
            <a:solidFill>
              <a:schemeClr val="accent4"/>
            </a:solidFill>
            <a:ln w="3175"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30" name="Google Shape;415;p28">
              <a:extLst>
                <a:ext uri="{FF2B5EF4-FFF2-40B4-BE49-F238E27FC236}">
                  <a16:creationId xmlns:a16="http://schemas.microsoft.com/office/drawing/2014/main" id="{68199191-9303-47DF-9CC0-322C662AAFA1}"/>
                </a:ext>
              </a:extLst>
            </p:cNvPr>
            <p:cNvSpPr/>
            <p:nvPr/>
          </p:nvSpPr>
          <p:spPr>
            <a:xfrm>
              <a:off x="2125003" y="332508"/>
              <a:ext cx="385169" cy="347463"/>
            </a:xfrm>
            <a:custGeom>
              <a:avLst/>
              <a:gdLst/>
              <a:ahLst/>
              <a:cxnLst/>
              <a:rect l="l" t="t" r="r" b="b"/>
              <a:pathLst>
                <a:path w="11972" h="10800" extrusionOk="0">
                  <a:moveTo>
                    <a:pt x="5099" y="386"/>
                  </a:moveTo>
                  <a:cubicBezTo>
                    <a:pt x="5353" y="386"/>
                    <a:pt x="5321" y="702"/>
                    <a:pt x="5099" y="702"/>
                  </a:cubicBezTo>
                  <a:cubicBezTo>
                    <a:pt x="4212" y="734"/>
                    <a:pt x="3357" y="956"/>
                    <a:pt x="2566" y="1526"/>
                  </a:cubicBezTo>
                  <a:cubicBezTo>
                    <a:pt x="2559" y="1529"/>
                    <a:pt x="2551" y="1531"/>
                    <a:pt x="2543" y="1531"/>
                  </a:cubicBezTo>
                  <a:cubicBezTo>
                    <a:pt x="2477" y="1531"/>
                    <a:pt x="2386" y="1424"/>
                    <a:pt x="2471" y="1367"/>
                  </a:cubicBezTo>
                  <a:cubicBezTo>
                    <a:pt x="3231" y="766"/>
                    <a:pt x="4149" y="386"/>
                    <a:pt x="5099" y="386"/>
                  </a:cubicBezTo>
                  <a:close/>
                  <a:moveTo>
                    <a:pt x="4744" y="1207"/>
                  </a:moveTo>
                  <a:cubicBezTo>
                    <a:pt x="4778" y="1207"/>
                    <a:pt x="4812" y="1208"/>
                    <a:pt x="4846" y="1209"/>
                  </a:cubicBezTo>
                  <a:cubicBezTo>
                    <a:pt x="5036" y="1209"/>
                    <a:pt x="5036" y="1526"/>
                    <a:pt x="4846" y="1526"/>
                  </a:cubicBezTo>
                  <a:cubicBezTo>
                    <a:pt x="4744" y="1515"/>
                    <a:pt x="4642" y="1509"/>
                    <a:pt x="4543" y="1509"/>
                  </a:cubicBezTo>
                  <a:cubicBezTo>
                    <a:pt x="3779" y="1509"/>
                    <a:pt x="3098" y="1832"/>
                    <a:pt x="2566" y="2476"/>
                  </a:cubicBezTo>
                  <a:cubicBezTo>
                    <a:pt x="2551" y="2490"/>
                    <a:pt x="2532" y="2496"/>
                    <a:pt x="2512" y="2496"/>
                  </a:cubicBezTo>
                  <a:cubicBezTo>
                    <a:pt x="2442" y="2496"/>
                    <a:pt x="2358" y="2423"/>
                    <a:pt x="2407" y="2349"/>
                  </a:cubicBezTo>
                  <a:cubicBezTo>
                    <a:pt x="2957" y="1616"/>
                    <a:pt x="3830" y="1207"/>
                    <a:pt x="4744" y="1207"/>
                  </a:cubicBezTo>
                  <a:close/>
                  <a:moveTo>
                    <a:pt x="5448" y="0"/>
                  </a:moveTo>
                  <a:cubicBezTo>
                    <a:pt x="3332" y="0"/>
                    <a:pt x="1251" y="889"/>
                    <a:pt x="824" y="2919"/>
                  </a:cubicBezTo>
                  <a:lnTo>
                    <a:pt x="824" y="2951"/>
                  </a:lnTo>
                  <a:lnTo>
                    <a:pt x="824" y="2983"/>
                  </a:lnTo>
                  <a:cubicBezTo>
                    <a:pt x="792" y="3046"/>
                    <a:pt x="792" y="3078"/>
                    <a:pt x="792" y="3109"/>
                  </a:cubicBezTo>
                  <a:cubicBezTo>
                    <a:pt x="792" y="3141"/>
                    <a:pt x="792" y="3204"/>
                    <a:pt x="761" y="3236"/>
                  </a:cubicBezTo>
                  <a:cubicBezTo>
                    <a:pt x="0" y="5738"/>
                    <a:pt x="792" y="8651"/>
                    <a:pt x="3104" y="10076"/>
                  </a:cubicBezTo>
                  <a:cubicBezTo>
                    <a:pt x="3888" y="10572"/>
                    <a:pt x="4793" y="10799"/>
                    <a:pt x="5708" y="10799"/>
                  </a:cubicBezTo>
                  <a:cubicBezTo>
                    <a:pt x="7309" y="10799"/>
                    <a:pt x="8940" y="10105"/>
                    <a:pt x="10008" y="8936"/>
                  </a:cubicBezTo>
                  <a:cubicBezTo>
                    <a:pt x="11971" y="6878"/>
                    <a:pt x="11591" y="3458"/>
                    <a:pt x="9691" y="1494"/>
                  </a:cubicBezTo>
                  <a:cubicBezTo>
                    <a:pt x="8763" y="538"/>
                    <a:pt x="7095" y="0"/>
                    <a:pt x="5448" y="0"/>
                  </a:cubicBezTo>
                  <a:close/>
                </a:path>
              </a:pathLst>
            </a:custGeom>
            <a:solidFill>
              <a:schemeClr val="accent4"/>
            </a:solidFill>
            <a:ln w="3175"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31" name="Google Shape;416;p28">
              <a:extLst>
                <a:ext uri="{FF2B5EF4-FFF2-40B4-BE49-F238E27FC236}">
                  <a16:creationId xmlns:a16="http://schemas.microsoft.com/office/drawing/2014/main" id="{173B9159-7B0F-4B9D-9777-DA70C123B798}"/>
                </a:ext>
              </a:extLst>
            </p:cNvPr>
            <p:cNvSpPr/>
            <p:nvPr/>
          </p:nvSpPr>
          <p:spPr>
            <a:xfrm>
              <a:off x="2201734" y="344894"/>
              <a:ext cx="94458" cy="35872"/>
            </a:xfrm>
            <a:custGeom>
              <a:avLst/>
              <a:gdLst/>
              <a:ahLst/>
              <a:cxnLst/>
              <a:rect l="l" t="t" r="r" b="b"/>
              <a:pathLst>
                <a:path w="2936" h="1115" extrusionOk="0">
                  <a:moveTo>
                    <a:pt x="2714" y="1"/>
                  </a:moveTo>
                  <a:cubicBezTo>
                    <a:pt x="1764" y="1"/>
                    <a:pt x="814" y="349"/>
                    <a:pt x="86" y="951"/>
                  </a:cubicBezTo>
                  <a:cubicBezTo>
                    <a:pt x="1" y="1007"/>
                    <a:pt x="92" y="1114"/>
                    <a:pt x="158" y="1114"/>
                  </a:cubicBezTo>
                  <a:cubicBezTo>
                    <a:pt x="166" y="1114"/>
                    <a:pt x="174" y="1113"/>
                    <a:pt x="181" y="1109"/>
                  </a:cubicBezTo>
                  <a:cubicBezTo>
                    <a:pt x="972" y="571"/>
                    <a:pt x="1827" y="349"/>
                    <a:pt x="2714" y="317"/>
                  </a:cubicBezTo>
                  <a:cubicBezTo>
                    <a:pt x="2936" y="317"/>
                    <a:pt x="2936" y="1"/>
                    <a:pt x="2714" y="1"/>
                  </a:cubicBezTo>
                  <a:close/>
                </a:path>
              </a:pathLst>
            </a:custGeom>
            <a:solidFill>
              <a:schemeClr val="dk1"/>
            </a:solidFill>
            <a:ln w="3175"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32" name="Google Shape;417;p28">
              <a:extLst>
                <a:ext uri="{FF2B5EF4-FFF2-40B4-BE49-F238E27FC236}">
                  <a16:creationId xmlns:a16="http://schemas.microsoft.com/office/drawing/2014/main" id="{1D7EED5D-3AB0-4E74-A16F-0D5F11A628AC}"/>
                </a:ext>
              </a:extLst>
            </p:cNvPr>
            <p:cNvSpPr/>
            <p:nvPr/>
          </p:nvSpPr>
          <p:spPr>
            <a:xfrm>
              <a:off x="2200640" y="371018"/>
              <a:ext cx="86383" cy="41824"/>
            </a:xfrm>
            <a:custGeom>
              <a:avLst/>
              <a:gdLst/>
              <a:ahLst/>
              <a:cxnLst/>
              <a:rect l="l" t="t" r="r" b="b"/>
              <a:pathLst>
                <a:path w="2685" h="1300" extrusionOk="0">
                  <a:moveTo>
                    <a:pt x="2254" y="0"/>
                  </a:moveTo>
                  <a:cubicBezTo>
                    <a:pt x="1396" y="0"/>
                    <a:pt x="604" y="457"/>
                    <a:pt x="25" y="1152"/>
                  </a:cubicBezTo>
                  <a:cubicBezTo>
                    <a:pt x="0" y="1226"/>
                    <a:pt x="71" y="1299"/>
                    <a:pt x="133" y="1299"/>
                  </a:cubicBezTo>
                  <a:cubicBezTo>
                    <a:pt x="151" y="1299"/>
                    <a:pt x="169" y="1293"/>
                    <a:pt x="183" y="1279"/>
                  </a:cubicBezTo>
                  <a:cubicBezTo>
                    <a:pt x="715" y="635"/>
                    <a:pt x="1396" y="312"/>
                    <a:pt x="2182" y="312"/>
                  </a:cubicBezTo>
                  <a:cubicBezTo>
                    <a:pt x="2285" y="312"/>
                    <a:pt x="2389" y="318"/>
                    <a:pt x="2495" y="329"/>
                  </a:cubicBezTo>
                  <a:cubicBezTo>
                    <a:pt x="2685" y="329"/>
                    <a:pt x="2685" y="12"/>
                    <a:pt x="2495" y="12"/>
                  </a:cubicBezTo>
                  <a:cubicBezTo>
                    <a:pt x="2414" y="4"/>
                    <a:pt x="2333" y="0"/>
                    <a:pt x="2254" y="0"/>
                  </a:cubicBezTo>
                  <a:close/>
                </a:path>
              </a:pathLst>
            </a:custGeom>
            <a:solidFill>
              <a:schemeClr val="dk1"/>
            </a:solidFill>
            <a:ln w="3175"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33" name="Google Shape;418;p28">
              <a:extLst>
                <a:ext uri="{FF2B5EF4-FFF2-40B4-BE49-F238E27FC236}">
                  <a16:creationId xmlns:a16="http://schemas.microsoft.com/office/drawing/2014/main" id="{239DECE6-9675-4B23-9428-5ABF52C1C1C2}"/>
                </a:ext>
              </a:extLst>
            </p:cNvPr>
            <p:cNvSpPr/>
            <p:nvPr/>
          </p:nvSpPr>
          <p:spPr>
            <a:xfrm>
              <a:off x="1859196" y="377678"/>
              <a:ext cx="277037" cy="92560"/>
            </a:xfrm>
            <a:custGeom>
              <a:avLst/>
              <a:gdLst/>
              <a:ahLst/>
              <a:cxnLst/>
              <a:rect l="l" t="t" r="r" b="b"/>
              <a:pathLst>
                <a:path w="8611" h="2877" extrusionOk="0">
                  <a:moveTo>
                    <a:pt x="723" y="1"/>
                  </a:moveTo>
                  <a:cubicBezTo>
                    <a:pt x="330" y="1"/>
                    <a:pt x="0" y="513"/>
                    <a:pt x="187" y="914"/>
                  </a:cubicBezTo>
                  <a:lnTo>
                    <a:pt x="187" y="1009"/>
                  </a:lnTo>
                  <a:lnTo>
                    <a:pt x="314" y="1009"/>
                  </a:lnTo>
                  <a:cubicBezTo>
                    <a:pt x="2974" y="1705"/>
                    <a:pt x="5602" y="2307"/>
                    <a:pt x="8294" y="2845"/>
                  </a:cubicBezTo>
                  <a:lnTo>
                    <a:pt x="8357" y="2877"/>
                  </a:lnTo>
                  <a:cubicBezTo>
                    <a:pt x="8389" y="2529"/>
                    <a:pt x="8516" y="2180"/>
                    <a:pt x="8611" y="1864"/>
                  </a:cubicBezTo>
                  <a:cubicBezTo>
                    <a:pt x="8547" y="1769"/>
                    <a:pt x="8452" y="1705"/>
                    <a:pt x="8516" y="1547"/>
                  </a:cubicBezTo>
                  <a:cubicBezTo>
                    <a:pt x="5951" y="1420"/>
                    <a:pt x="3385" y="850"/>
                    <a:pt x="979" y="58"/>
                  </a:cubicBezTo>
                  <a:lnTo>
                    <a:pt x="947" y="58"/>
                  </a:lnTo>
                  <a:cubicBezTo>
                    <a:pt x="872" y="19"/>
                    <a:pt x="797" y="1"/>
                    <a:pt x="723" y="1"/>
                  </a:cubicBezTo>
                  <a:close/>
                </a:path>
              </a:pathLst>
            </a:custGeom>
            <a:solidFill>
              <a:schemeClr val="accent4"/>
            </a:solidFill>
            <a:ln w="3175"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34" name="Google Shape;419;p28">
              <a:extLst>
                <a:ext uri="{FF2B5EF4-FFF2-40B4-BE49-F238E27FC236}">
                  <a16:creationId xmlns:a16="http://schemas.microsoft.com/office/drawing/2014/main" id="{3062DF3D-9FFD-48ED-887E-F3A29AFB7E70}"/>
                </a:ext>
              </a:extLst>
            </p:cNvPr>
            <p:cNvSpPr/>
            <p:nvPr/>
          </p:nvSpPr>
          <p:spPr>
            <a:xfrm>
              <a:off x="2336922" y="681126"/>
              <a:ext cx="140626" cy="276651"/>
            </a:xfrm>
            <a:custGeom>
              <a:avLst/>
              <a:gdLst/>
              <a:ahLst/>
              <a:cxnLst/>
              <a:rect l="l" t="t" r="r" b="b"/>
              <a:pathLst>
                <a:path w="4371" h="8599" extrusionOk="0">
                  <a:moveTo>
                    <a:pt x="1521" y="0"/>
                  </a:moveTo>
                  <a:cubicBezTo>
                    <a:pt x="1046" y="190"/>
                    <a:pt x="507" y="317"/>
                    <a:pt x="1" y="380"/>
                  </a:cubicBezTo>
                  <a:cubicBezTo>
                    <a:pt x="1109" y="3104"/>
                    <a:pt x="2534" y="5764"/>
                    <a:pt x="3389" y="8551"/>
                  </a:cubicBezTo>
                  <a:cubicBezTo>
                    <a:pt x="3461" y="8584"/>
                    <a:pt x="3539" y="8599"/>
                    <a:pt x="3618" y="8599"/>
                  </a:cubicBezTo>
                  <a:cubicBezTo>
                    <a:pt x="3918" y="8599"/>
                    <a:pt x="4232" y="8377"/>
                    <a:pt x="4308" y="8076"/>
                  </a:cubicBezTo>
                  <a:cubicBezTo>
                    <a:pt x="4308" y="8013"/>
                    <a:pt x="4339" y="8013"/>
                    <a:pt x="4371" y="7981"/>
                  </a:cubicBezTo>
                  <a:cubicBezTo>
                    <a:pt x="3263" y="5416"/>
                    <a:pt x="2312" y="2692"/>
                    <a:pt x="1521" y="0"/>
                  </a:cubicBezTo>
                  <a:close/>
                </a:path>
              </a:pathLst>
            </a:custGeom>
            <a:solidFill>
              <a:schemeClr val="accent4"/>
            </a:solidFill>
            <a:ln w="2375"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35" name="Google Shape;420;p28">
              <a:extLst>
                <a:ext uri="{FF2B5EF4-FFF2-40B4-BE49-F238E27FC236}">
                  <a16:creationId xmlns:a16="http://schemas.microsoft.com/office/drawing/2014/main" id="{A48BBB9D-EBB6-4E62-B609-25F26A3C0F73}"/>
                </a:ext>
              </a:extLst>
            </p:cNvPr>
            <p:cNvSpPr/>
            <p:nvPr/>
          </p:nvSpPr>
          <p:spPr>
            <a:xfrm>
              <a:off x="2344064" y="917495"/>
              <a:ext cx="239170" cy="175372"/>
            </a:xfrm>
            <a:custGeom>
              <a:avLst/>
              <a:gdLst/>
              <a:ahLst/>
              <a:cxnLst/>
              <a:rect l="l" t="t" r="r" b="b"/>
              <a:pathLst>
                <a:path w="7434" h="5451" extrusionOk="0">
                  <a:moveTo>
                    <a:pt x="4267" y="3346"/>
                  </a:moveTo>
                  <a:cubicBezTo>
                    <a:pt x="4390" y="3346"/>
                    <a:pt x="4446" y="3527"/>
                    <a:pt x="4307" y="3611"/>
                  </a:cubicBezTo>
                  <a:cubicBezTo>
                    <a:pt x="4149" y="3643"/>
                    <a:pt x="4054" y="3738"/>
                    <a:pt x="3959" y="3801"/>
                  </a:cubicBezTo>
                  <a:lnTo>
                    <a:pt x="3896" y="3801"/>
                  </a:lnTo>
                  <a:cubicBezTo>
                    <a:pt x="3642" y="3896"/>
                    <a:pt x="3389" y="3991"/>
                    <a:pt x="3136" y="4086"/>
                  </a:cubicBezTo>
                  <a:cubicBezTo>
                    <a:pt x="3126" y="4088"/>
                    <a:pt x="3117" y="4089"/>
                    <a:pt x="3108" y="4089"/>
                  </a:cubicBezTo>
                  <a:cubicBezTo>
                    <a:pt x="3000" y="4089"/>
                    <a:pt x="2955" y="3925"/>
                    <a:pt x="3072" y="3896"/>
                  </a:cubicBezTo>
                  <a:cubicBezTo>
                    <a:pt x="3294" y="3769"/>
                    <a:pt x="3579" y="3674"/>
                    <a:pt x="3801" y="3579"/>
                  </a:cubicBezTo>
                  <a:cubicBezTo>
                    <a:pt x="3927" y="3484"/>
                    <a:pt x="4086" y="3421"/>
                    <a:pt x="4212" y="3358"/>
                  </a:cubicBezTo>
                  <a:cubicBezTo>
                    <a:pt x="4232" y="3350"/>
                    <a:pt x="4250" y="3346"/>
                    <a:pt x="4267" y="3346"/>
                  </a:cubicBezTo>
                  <a:close/>
                  <a:moveTo>
                    <a:pt x="4743" y="3649"/>
                  </a:moveTo>
                  <a:cubicBezTo>
                    <a:pt x="4823" y="3649"/>
                    <a:pt x="4897" y="3793"/>
                    <a:pt x="4846" y="3896"/>
                  </a:cubicBezTo>
                  <a:cubicBezTo>
                    <a:pt x="4337" y="4489"/>
                    <a:pt x="3476" y="4730"/>
                    <a:pt x="2666" y="4730"/>
                  </a:cubicBezTo>
                  <a:cubicBezTo>
                    <a:pt x="2568" y="4730"/>
                    <a:pt x="2471" y="4726"/>
                    <a:pt x="2375" y="4719"/>
                  </a:cubicBezTo>
                  <a:cubicBezTo>
                    <a:pt x="2280" y="4719"/>
                    <a:pt x="2217" y="4529"/>
                    <a:pt x="2375" y="4529"/>
                  </a:cubicBezTo>
                  <a:cubicBezTo>
                    <a:pt x="2414" y="4531"/>
                    <a:pt x="2452" y="4531"/>
                    <a:pt x="2490" y="4531"/>
                  </a:cubicBezTo>
                  <a:cubicBezTo>
                    <a:pt x="3347" y="4531"/>
                    <a:pt x="3959" y="4190"/>
                    <a:pt x="4687" y="3674"/>
                  </a:cubicBezTo>
                  <a:cubicBezTo>
                    <a:pt x="4705" y="3656"/>
                    <a:pt x="4724" y="3649"/>
                    <a:pt x="4743" y="3649"/>
                  </a:cubicBezTo>
                  <a:close/>
                  <a:moveTo>
                    <a:pt x="2280" y="1"/>
                  </a:moveTo>
                  <a:cubicBezTo>
                    <a:pt x="1457" y="634"/>
                    <a:pt x="665" y="1394"/>
                    <a:pt x="412" y="2376"/>
                  </a:cubicBezTo>
                  <a:cubicBezTo>
                    <a:pt x="0" y="3769"/>
                    <a:pt x="982" y="5004"/>
                    <a:pt x="2312" y="5353"/>
                  </a:cubicBezTo>
                  <a:cubicBezTo>
                    <a:pt x="2572" y="5420"/>
                    <a:pt x="2825" y="5451"/>
                    <a:pt x="3069" y="5451"/>
                  </a:cubicBezTo>
                  <a:cubicBezTo>
                    <a:pt x="5830" y="5451"/>
                    <a:pt x="7433" y="1466"/>
                    <a:pt x="4466" y="127"/>
                  </a:cubicBezTo>
                  <a:lnTo>
                    <a:pt x="4466" y="127"/>
                  </a:lnTo>
                  <a:cubicBezTo>
                    <a:pt x="4529" y="317"/>
                    <a:pt x="4592" y="507"/>
                    <a:pt x="4687" y="729"/>
                  </a:cubicBezTo>
                  <a:cubicBezTo>
                    <a:pt x="4719" y="887"/>
                    <a:pt x="4561" y="951"/>
                    <a:pt x="4434" y="951"/>
                  </a:cubicBezTo>
                  <a:cubicBezTo>
                    <a:pt x="4300" y="1334"/>
                    <a:pt x="3899" y="1578"/>
                    <a:pt x="3506" y="1578"/>
                  </a:cubicBezTo>
                  <a:cubicBezTo>
                    <a:pt x="3248" y="1578"/>
                    <a:pt x="2994" y="1474"/>
                    <a:pt x="2819" y="1236"/>
                  </a:cubicBezTo>
                  <a:cubicBezTo>
                    <a:pt x="2756" y="1172"/>
                    <a:pt x="2819" y="1077"/>
                    <a:pt x="2914" y="1077"/>
                  </a:cubicBezTo>
                  <a:cubicBezTo>
                    <a:pt x="2661" y="761"/>
                    <a:pt x="2470" y="381"/>
                    <a:pt x="2280" y="1"/>
                  </a:cubicBezTo>
                  <a:close/>
                </a:path>
              </a:pathLst>
            </a:custGeom>
            <a:solidFill>
              <a:schemeClr val="accent4"/>
            </a:solidFill>
            <a:ln w="2375"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36" name="Google Shape;421;p28">
              <a:extLst>
                <a:ext uri="{FF2B5EF4-FFF2-40B4-BE49-F238E27FC236}">
                  <a16:creationId xmlns:a16="http://schemas.microsoft.com/office/drawing/2014/main" id="{7C855FE6-2426-453C-9EDE-91F0F7FD7F02}"/>
                </a:ext>
              </a:extLst>
            </p:cNvPr>
            <p:cNvSpPr/>
            <p:nvPr/>
          </p:nvSpPr>
          <p:spPr>
            <a:xfrm>
              <a:off x="1675686" y="290716"/>
              <a:ext cx="238430" cy="193839"/>
            </a:xfrm>
            <a:custGeom>
              <a:avLst/>
              <a:gdLst/>
              <a:ahLst/>
              <a:cxnLst/>
              <a:rect l="l" t="t" r="r" b="b"/>
              <a:pathLst>
                <a:path w="7411" h="6025" extrusionOk="0">
                  <a:moveTo>
                    <a:pt x="4264" y="716"/>
                  </a:moveTo>
                  <a:cubicBezTo>
                    <a:pt x="4636" y="716"/>
                    <a:pt x="5010" y="782"/>
                    <a:pt x="5352" y="925"/>
                  </a:cubicBezTo>
                  <a:cubicBezTo>
                    <a:pt x="5533" y="985"/>
                    <a:pt x="5400" y="1244"/>
                    <a:pt x="5251" y="1244"/>
                  </a:cubicBezTo>
                  <a:cubicBezTo>
                    <a:pt x="5242" y="1244"/>
                    <a:pt x="5234" y="1243"/>
                    <a:pt x="5226" y="1241"/>
                  </a:cubicBezTo>
                  <a:cubicBezTo>
                    <a:pt x="4835" y="1111"/>
                    <a:pt x="4469" y="1039"/>
                    <a:pt x="4102" y="1039"/>
                  </a:cubicBezTo>
                  <a:cubicBezTo>
                    <a:pt x="3756" y="1039"/>
                    <a:pt x="3410" y="1103"/>
                    <a:pt x="3041" y="1241"/>
                  </a:cubicBezTo>
                  <a:cubicBezTo>
                    <a:pt x="3032" y="1243"/>
                    <a:pt x="3024" y="1244"/>
                    <a:pt x="3016" y="1244"/>
                  </a:cubicBezTo>
                  <a:cubicBezTo>
                    <a:pt x="2906" y="1244"/>
                    <a:pt x="2859" y="1047"/>
                    <a:pt x="2977" y="988"/>
                  </a:cubicBezTo>
                  <a:cubicBezTo>
                    <a:pt x="3360" y="814"/>
                    <a:pt x="3810" y="716"/>
                    <a:pt x="4264" y="716"/>
                  </a:cubicBezTo>
                  <a:close/>
                  <a:moveTo>
                    <a:pt x="4647" y="0"/>
                  </a:moveTo>
                  <a:cubicBezTo>
                    <a:pt x="4493" y="0"/>
                    <a:pt x="4337" y="12"/>
                    <a:pt x="4181" y="38"/>
                  </a:cubicBezTo>
                  <a:cubicBezTo>
                    <a:pt x="2819" y="291"/>
                    <a:pt x="1647" y="1368"/>
                    <a:pt x="1014" y="2571"/>
                  </a:cubicBezTo>
                  <a:cubicBezTo>
                    <a:pt x="0" y="4598"/>
                    <a:pt x="2217" y="5992"/>
                    <a:pt x="3991" y="6023"/>
                  </a:cubicBezTo>
                  <a:cubicBezTo>
                    <a:pt x="4026" y="6024"/>
                    <a:pt x="4061" y="6025"/>
                    <a:pt x="4096" y="6025"/>
                  </a:cubicBezTo>
                  <a:cubicBezTo>
                    <a:pt x="5321" y="6025"/>
                    <a:pt x="6422" y="5491"/>
                    <a:pt x="7284" y="4598"/>
                  </a:cubicBezTo>
                  <a:cubicBezTo>
                    <a:pt x="6809" y="4440"/>
                    <a:pt x="6334" y="4313"/>
                    <a:pt x="5859" y="4155"/>
                  </a:cubicBezTo>
                  <a:cubicBezTo>
                    <a:pt x="5701" y="4123"/>
                    <a:pt x="5669" y="3933"/>
                    <a:pt x="5701" y="3807"/>
                  </a:cubicBezTo>
                  <a:cubicBezTo>
                    <a:pt x="5701" y="3807"/>
                    <a:pt x="5669" y="3807"/>
                    <a:pt x="5606" y="3775"/>
                  </a:cubicBezTo>
                  <a:cubicBezTo>
                    <a:pt x="5194" y="3300"/>
                    <a:pt x="5542" y="2571"/>
                    <a:pt x="6049" y="2350"/>
                  </a:cubicBezTo>
                  <a:cubicBezTo>
                    <a:pt x="6049" y="2213"/>
                    <a:pt x="6144" y="2052"/>
                    <a:pt x="6292" y="2052"/>
                  </a:cubicBezTo>
                  <a:cubicBezTo>
                    <a:pt x="6316" y="2052"/>
                    <a:pt x="6340" y="2056"/>
                    <a:pt x="6366" y="2065"/>
                  </a:cubicBezTo>
                  <a:cubicBezTo>
                    <a:pt x="6714" y="2191"/>
                    <a:pt x="7031" y="2318"/>
                    <a:pt x="7411" y="2413"/>
                  </a:cubicBezTo>
                  <a:cubicBezTo>
                    <a:pt x="7297" y="989"/>
                    <a:pt x="6030" y="0"/>
                    <a:pt x="4647" y="0"/>
                  </a:cubicBezTo>
                  <a:close/>
                </a:path>
              </a:pathLst>
            </a:custGeom>
            <a:solidFill>
              <a:schemeClr val="accent4"/>
            </a:solidFill>
            <a:ln w="3175"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37" name="Google Shape;422;p28">
              <a:extLst>
                <a:ext uri="{FF2B5EF4-FFF2-40B4-BE49-F238E27FC236}">
                  <a16:creationId xmlns:a16="http://schemas.microsoft.com/office/drawing/2014/main" id="{0E122A3F-4878-4D47-8524-9D743D0CE023}"/>
                </a:ext>
              </a:extLst>
            </p:cNvPr>
            <p:cNvSpPr/>
            <p:nvPr/>
          </p:nvSpPr>
          <p:spPr>
            <a:xfrm>
              <a:off x="1767699" y="313751"/>
              <a:ext cx="85032" cy="17019"/>
            </a:xfrm>
            <a:custGeom>
              <a:avLst/>
              <a:gdLst/>
              <a:ahLst/>
              <a:cxnLst/>
              <a:rect l="l" t="t" r="r" b="b"/>
              <a:pathLst>
                <a:path w="2643" h="529" extrusionOk="0">
                  <a:moveTo>
                    <a:pt x="1404" y="0"/>
                  </a:moveTo>
                  <a:cubicBezTo>
                    <a:pt x="950" y="0"/>
                    <a:pt x="500" y="98"/>
                    <a:pt x="117" y="272"/>
                  </a:cubicBezTo>
                  <a:cubicBezTo>
                    <a:pt x="0" y="360"/>
                    <a:pt x="45" y="529"/>
                    <a:pt x="153" y="529"/>
                  </a:cubicBezTo>
                  <a:cubicBezTo>
                    <a:pt x="162" y="529"/>
                    <a:pt x="171" y="528"/>
                    <a:pt x="181" y="525"/>
                  </a:cubicBezTo>
                  <a:cubicBezTo>
                    <a:pt x="524" y="397"/>
                    <a:pt x="847" y="345"/>
                    <a:pt x="1169" y="345"/>
                  </a:cubicBezTo>
                  <a:cubicBezTo>
                    <a:pt x="1560" y="345"/>
                    <a:pt x="1949" y="421"/>
                    <a:pt x="2366" y="525"/>
                  </a:cubicBezTo>
                  <a:cubicBezTo>
                    <a:pt x="2374" y="527"/>
                    <a:pt x="2382" y="528"/>
                    <a:pt x="2390" y="528"/>
                  </a:cubicBezTo>
                  <a:cubicBezTo>
                    <a:pt x="2537" y="528"/>
                    <a:pt x="2643" y="269"/>
                    <a:pt x="2492" y="209"/>
                  </a:cubicBezTo>
                  <a:cubicBezTo>
                    <a:pt x="2150" y="66"/>
                    <a:pt x="1776" y="0"/>
                    <a:pt x="1404" y="0"/>
                  </a:cubicBezTo>
                  <a:close/>
                </a:path>
              </a:pathLst>
            </a:custGeom>
            <a:solidFill>
              <a:schemeClr val="dk1"/>
            </a:solidFill>
            <a:ln w="3175"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38" name="Google Shape;423;p28">
              <a:extLst>
                <a:ext uri="{FF2B5EF4-FFF2-40B4-BE49-F238E27FC236}">
                  <a16:creationId xmlns:a16="http://schemas.microsoft.com/office/drawing/2014/main" id="{197BC35B-D5BB-4E12-AAA3-D082774B6D03}"/>
                </a:ext>
              </a:extLst>
            </p:cNvPr>
            <p:cNvSpPr/>
            <p:nvPr/>
          </p:nvSpPr>
          <p:spPr>
            <a:xfrm>
              <a:off x="2416451" y="1035278"/>
              <a:ext cx="85289" cy="34392"/>
            </a:xfrm>
            <a:custGeom>
              <a:avLst/>
              <a:gdLst/>
              <a:ahLst/>
              <a:cxnLst/>
              <a:rect l="l" t="t" r="r" b="b"/>
              <a:pathLst>
                <a:path w="2651" h="1069" extrusionOk="0">
                  <a:moveTo>
                    <a:pt x="2478" y="1"/>
                  </a:moveTo>
                  <a:cubicBezTo>
                    <a:pt x="2464" y="1"/>
                    <a:pt x="2450" y="4"/>
                    <a:pt x="2437" y="13"/>
                  </a:cubicBezTo>
                  <a:cubicBezTo>
                    <a:pt x="1735" y="471"/>
                    <a:pt x="1092" y="870"/>
                    <a:pt x="224" y="870"/>
                  </a:cubicBezTo>
                  <a:cubicBezTo>
                    <a:pt x="192" y="870"/>
                    <a:pt x="159" y="869"/>
                    <a:pt x="125" y="868"/>
                  </a:cubicBezTo>
                  <a:cubicBezTo>
                    <a:pt x="111" y="861"/>
                    <a:pt x="99" y="858"/>
                    <a:pt x="88" y="858"/>
                  </a:cubicBezTo>
                  <a:cubicBezTo>
                    <a:pt x="0" y="858"/>
                    <a:pt x="13" y="1058"/>
                    <a:pt x="125" y="1058"/>
                  </a:cubicBezTo>
                  <a:cubicBezTo>
                    <a:pt x="214" y="1065"/>
                    <a:pt x="306" y="1069"/>
                    <a:pt x="400" y="1069"/>
                  </a:cubicBezTo>
                  <a:cubicBezTo>
                    <a:pt x="1175" y="1069"/>
                    <a:pt x="2087" y="828"/>
                    <a:pt x="2596" y="235"/>
                  </a:cubicBezTo>
                  <a:cubicBezTo>
                    <a:pt x="2650" y="153"/>
                    <a:pt x="2564" y="1"/>
                    <a:pt x="2478" y="1"/>
                  </a:cubicBezTo>
                  <a:close/>
                </a:path>
              </a:pathLst>
            </a:custGeom>
            <a:solidFill>
              <a:schemeClr val="dk1"/>
            </a:solidFill>
            <a:ln w="2375"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39" name="Google Shape;424;p28">
              <a:extLst>
                <a:ext uri="{FF2B5EF4-FFF2-40B4-BE49-F238E27FC236}">
                  <a16:creationId xmlns:a16="http://schemas.microsoft.com/office/drawing/2014/main" id="{F3AD2F11-2675-4C30-9CCB-A42A348C326F}"/>
                </a:ext>
              </a:extLst>
            </p:cNvPr>
            <p:cNvSpPr/>
            <p:nvPr/>
          </p:nvSpPr>
          <p:spPr>
            <a:xfrm>
              <a:off x="2435980" y="1025143"/>
              <a:ext cx="50125" cy="22907"/>
            </a:xfrm>
            <a:custGeom>
              <a:avLst/>
              <a:gdLst/>
              <a:ahLst/>
              <a:cxnLst/>
              <a:rect l="l" t="t" r="r" b="b"/>
              <a:pathLst>
                <a:path w="1558" h="712" extrusionOk="0">
                  <a:moveTo>
                    <a:pt x="1348" y="0"/>
                  </a:moveTo>
                  <a:cubicBezTo>
                    <a:pt x="1330" y="0"/>
                    <a:pt x="1311" y="4"/>
                    <a:pt x="1292" y="12"/>
                  </a:cubicBezTo>
                  <a:cubicBezTo>
                    <a:pt x="1197" y="75"/>
                    <a:pt x="1039" y="138"/>
                    <a:pt x="817" y="170"/>
                  </a:cubicBezTo>
                  <a:cubicBezTo>
                    <a:pt x="595" y="297"/>
                    <a:pt x="310" y="392"/>
                    <a:pt x="89" y="487"/>
                  </a:cubicBezTo>
                  <a:cubicBezTo>
                    <a:pt x="1" y="545"/>
                    <a:pt x="21" y="712"/>
                    <a:pt x="125" y="712"/>
                  </a:cubicBezTo>
                  <a:cubicBezTo>
                    <a:pt x="133" y="712"/>
                    <a:pt x="142" y="711"/>
                    <a:pt x="152" y="708"/>
                  </a:cubicBezTo>
                  <a:cubicBezTo>
                    <a:pt x="437" y="613"/>
                    <a:pt x="659" y="487"/>
                    <a:pt x="912" y="423"/>
                  </a:cubicBezTo>
                  <a:lnTo>
                    <a:pt x="975" y="423"/>
                  </a:lnTo>
                  <a:cubicBezTo>
                    <a:pt x="1134" y="392"/>
                    <a:pt x="1260" y="297"/>
                    <a:pt x="1419" y="265"/>
                  </a:cubicBezTo>
                  <a:cubicBezTo>
                    <a:pt x="1558" y="181"/>
                    <a:pt x="1477" y="0"/>
                    <a:pt x="1348" y="0"/>
                  </a:cubicBezTo>
                  <a:close/>
                </a:path>
              </a:pathLst>
            </a:custGeom>
            <a:solidFill>
              <a:schemeClr val="dk1"/>
            </a:solidFill>
            <a:ln w="2375"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grpSp>
      <p:sp>
        <p:nvSpPr>
          <p:cNvPr id="170" name="TextBox 169">
            <a:extLst>
              <a:ext uri="{FF2B5EF4-FFF2-40B4-BE49-F238E27FC236}">
                <a16:creationId xmlns:a16="http://schemas.microsoft.com/office/drawing/2014/main" id="{4138C5F8-6AF5-4F8B-A08E-091FAB09BA9A}"/>
              </a:ext>
            </a:extLst>
          </p:cNvPr>
          <p:cNvSpPr txBox="1"/>
          <p:nvPr/>
        </p:nvSpPr>
        <p:spPr>
          <a:xfrm>
            <a:off x="876300" y="761290"/>
            <a:ext cx="7391400" cy="2062103"/>
          </a:xfrm>
          <a:prstGeom prst="rect">
            <a:avLst/>
          </a:prstGeom>
          <a:noFill/>
        </p:spPr>
        <p:txBody>
          <a:bodyPr wrap="square">
            <a:spAutoFit/>
          </a:bodyPr>
          <a:lstStyle/>
          <a:p>
            <a:pPr algn="ctr"/>
            <a:r>
              <a:rPr lang="vi-VN" sz="3200" b="1" dirty="0"/>
              <a:t>Câu 1</a:t>
            </a:r>
            <a:r>
              <a:rPr lang="en-US" sz="3200" b="1" dirty="0"/>
              <a:t>0</a:t>
            </a:r>
            <a:r>
              <a:rPr lang="vi-VN" sz="3200" b="1" dirty="0"/>
              <a:t>: Ruồi giấm được xem là đối tượng thuận lợi cho việc nghiên cứu di truyền v</a:t>
            </a:r>
            <a:r>
              <a:rPr lang="en-US" sz="3200" b="1" dirty="0"/>
              <a:t>ì </a:t>
            </a:r>
            <a:r>
              <a:rPr lang="en-US" sz="3200" b="1" dirty="0" err="1"/>
              <a:t>sao</a:t>
            </a:r>
            <a:endParaRPr lang="vi-VN" sz="3200" b="1" dirty="0"/>
          </a:p>
          <a:p>
            <a:pPr algn="ctr"/>
            <a:endParaRPr lang="vi-VN" sz="3200" b="1" dirty="0"/>
          </a:p>
        </p:txBody>
      </p:sp>
      <p:pic>
        <p:nvPicPr>
          <p:cNvPr id="1026" name="Picture 2" descr="Question Mark Yellow Clip Art at Clker.com - vector clip art online,  royalty free &amp;amp; public domain">
            <a:extLst>
              <a:ext uri="{FF2B5EF4-FFF2-40B4-BE49-F238E27FC236}">
                <a16:creationId xmlns:a16="http://schemas.microsoft.com/office/drawing/2014/main" id="{B2D6C602-1EA8-47D1-8270-D1B46BE8D4D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640618">
            <a:off x="6117523" y="1811276"/>
            <a:ext cx="458404" cy="783765"/>
          </a:xfrm>
          <a:prstGeom prst="rect">
            <a:avLst/>
          </a:prstGeom>
          <a:noFill/>
          <a:extLst>
            <a:ext uri="{909E8E84-426E-40DD-AFC4-6F175D3DCCD1}">
              <a14:hiddenFill xmlns:a14="http://schemas.microsoft.com/office/drawing/2010/main">
                <a:solidFill>
                  <a:srgbClr val="FFFFFF"/>
                </a:solidFill>
              </a14:hiddenFill>
            </a:ext>
          </a:extLst>
        </p:spPr>
      </p:pic>
      <p:sp>
        <p:nvSpPr>
          <p:cNvPr id="172" name="Rectangle 171">
            <a:extLst>
              <a:ext uri="{FF2B5EF4-FFF2-40B4-BE49-F238E27FC236}">
                <a16:creationId xmlns:a16="http://schemas.microsoft.com/office/drawing/2014/main" id="{7B6B0F80-8CD5-49F0-B3D0-8EB1B6B92490}"/>
              </a:ext>
            </a:extLst>
          </p:cNvPr>
          <p:cNvSpPr/>
          <p:nvPr/>
        </p:nvSpPr>
        <p:spPr>
          <a:xfrm>
            <a:off x="818218" y="2683472"/>
            <a:ext cx="3344673" cy="1907542"/>
          </a:xfrm>
          <a:custGeom>
            <a:avLst/>
            <a:gdLst>
              <a:gd name="connsiteX0" fmla="*/ 0 w 3344673"/>
              <a:gd name="connsiteY0" fmla="*/ 0 h 1907542"/>
              <a:gd name="connsiteX1" fmla="*/ 735828 w 3344673"/>
              <a:gd name="connsiteY1" fmla="*/ 0 h 1907542"/>
              <a:gd name="connsiteX2" fmla="*/ 1304422 w 3344673"/>
              <a:gd name="connsiteY2" fmla="*/ 0 h 1907542"/>
              <a:gd name="connsiteX3" fmla="*/ 1973357 w 3344673"/>
              <a:gd name="connsiteY3" fmla="*/ 0 h 1907542"/>
              <a:gd name="connsiteX4" fmla="*/ 2575398 w 3344673"/>
              <a:gd name="connsiteY4" fmla="*/ 0 h 1907542"/>
              <a:gd name="connsiteX5" fmla="*/ 3344673 w 3344673"/>
              <a:gd name="connsiteY5" fmla="*/ 0 h 1907542"/>
              <a:gd name="connsiteX6" fmla="*/ 3344673 w 3344673"/>
              <a:gd name="connsiteY6" fmla="*/ 597696 h 1907542"/>
              <a:gd name="connsiteX7" fmla="*/ 3344673 w 3344673"/>
              <a:gd name="connsiteY7" fmla="*/ 1233544 h 1907542"/>
              <a:gd name="connsiteX8" fmla="*/ 3344673 w 3344673"/>
              <a:gd name="connsiteY8" fmla="*/ 1907542 h 1907542"/>
              <a:gd name="connsiteX9" fmla="*/ 2709185 w 3344673"/>
              <a:gd name="connsiteY9" fmla="*/ 1907542 h 1907542"/>
              <a:gd name="connsiteX10" fmla="*/ 1973357 w 3344673"/>
              <a:gd name="connsiteY10" fmla="*/ 1907542 h 1907542"/>
              <a:gd name="connsiteX11" fmla="*/ 1304422 w 3344673"/>
              <a:gd name="connsiteY11" fmla="*/ 1907542 h 1907542"/>
              <a:gd name="connsiteX12" fmla="*/ 602041 w 3344673"/>
              <a:gd name="connsiteY12" fmla="*/ 1907542 h 1907542"/>
              <a:gd name="connsiteX13" fmla="*/ 0 w 3344673"/>
              <a:gd name="connsiteY13" fmla="*/ 1907542 h 1907542"/>
              <a:gd name="connsiteX14" fmla="*/ 0 w 3344673"/>
              <a:gd name="connsiteY14" fmla="*/ 1328921 h 1907542"/>
              <a:gd name="connsiteX15" fmla="*/ 0 w 3344673"/>
              <a:gd name="connsiteY15" fmla="*/ 750300 h 1907542"/>
              <a:gd name="connsiteX16" fmla="*/ 0 w 3344673"/>
              <a:gd name="connsiteY16" fmla="*/ 0 h 1907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344673" h="1907542" fill="none" extrusionOk="0">
                <a:moveTo>
                  <a:pt x="0" y="0"/>
                </a:moveTo>
                <a:cubicBezTo>
                  <a:pt x="249356" y="-27043"/>
                  <a:pt x="488818" y="-8597"/>
                  <a:pt x="735828" y="0"/>
                </a:cubicBezTo>
                <a:cubicBezTo>
                  <a:pt x="982838" y="8597"/>
                  <a:pt x="1101195" y="4529"/>
                  <a:pt x="1304422" y="0"/>
                </a:cubicBezTo>
                <a:cubicBezTo>
                  <a:pt x="1507649" y="-4529"/>
                  <a:pt x="1736861" y="-13049"/>
                  <a:pt x="1973357" y="0"/>
                </a:cubicBezTo>
                <a:cubicBezTo>
                  <a:pt x="2209854" y="13049"/>
                  <a:pt x="2454359" y="17066"/>
                  <a:pt x="2575398" y="0"/>
                </a:cubicBezTo>
                <a:cubicBezTo>
                  <a:pt x="2696437" y="-17066"/>
                  <a:pt x="2970307" y="-16801"/>
                  <a:pt x="3344673" y="0"/>
                </a:cubicBezTo>
                <a:cubicBezTo>
                  <a:pt x="3370097" y="264200"/>
                  <a:pt x="3338819" y="390434"/>
                  <a:pt x="3344673" y="597696"/>
                </a:cubicBezTo>
                <a:cubicBezTo>
                  <a:pt x="3350527" y="804958"/>
                  <a:pt x="3322200" y="947281"/>
                  <a:pt x="3344673" y="1233544"/>
                </a:cubicBezTo>
                <a:cubicBezTo>
                  <a:pt x="3367146" y="1519807"/>
                  <a:pt x="3324083" y="1653816"/>
                  <a:pt x="3344673" y="1907542"/>
                </a:cubicBezTo>
                <a:cubicBezTo>
                  <a:pt x="3116306" y="1932344"/>
                  <a:pt x="2974710" y="1924109"/>
                  <a:pt x="2709185" y="1907542"/>
                </a:cubicBezTo>
                <a:cubicBezTo>
                  <a:pt x="2443660" y="1890975"/>
                  <a:pt x="2195402" y="1899903"/>
                  <a:pt x="1973357" y="1907542"/>
                </a:cubicBezTo>
                <a:cubicBezTo>
                  <a:pt x="1751312" y="1915181"/>
                  <a:pt x="1509810" y="1898779"/>
                  <a:pt x="1304422" y="1907542"/>
                </a:cubicBezTo>
                <a:cubicBezTo>
                  <a:pt x="1099035" y="1916305"/>
                  <a:pt x="915194" y="1902184"/>
                  <a:pt x="602041" y="1907542"/>
                </a:cubicBezTo>
                <a:cubicBezTo>
                  <a:pt x="288888" y="1912900"/>
                  <a:pt x="166244" y="1923386"/>
                  <a:pt x="0" y="1907542"/>
                </a:cubicBezTo>
                <a:cubicBezTo>
                  <a:pt x="28553" y="1691244"/>
                  <a:pt x="-25328" y="1469708"/>
                  <a:pt x="0" y="1328921"/>
                </a:cubicBezTo>
                <a:cubicBezTo>
                  <a:pt x="25328" y="1188134"/>
                  <a:pt x="-3211" y="945937"/>
                  <a:pt x="0" y="750300"/>
                </a:cubicBezTo>
                <a:cubicBezTo>
                  <a:pt x="3211" y="554663"/>
                  <a:pt x="-29913" y="276408"/>
                  <a:pt x="0" y="0"/>
                </a:cubicBezTo>
                <a:close/>
              </a:path>
              <a:path w="3344673" h="1907542" stroke="0" extrusionOk="0">
                <a:moveTo>
                  <a:pt x="0" y="0"/>
                </a:moveTo>
                <a:cubicBezTo>
                  <a:pt x="285415" y="9187"/>
                  <a:pt x="390941" y="-19034"/>
                  <a:pt x="668935" y="0"/>
                </a:cubicBezTo>
                <a:cubicBezTo>
                  <a:pt x="946929" y="19034"/>
                  <a:pt x="1009416" y="11969"/>
                  <a:pt x="1270976" y="0"/>
                </a:cubicBezTo>
                <a:cubicBezTo>
                  <a:pt x="1532536" y="-11969"/>
                  <a:pt x="1733918" y="14532"/>
                  <a:pt x="1873017" y="0"/>
                </a:cubicBezTo>
                <a:cubicBezTo>
                  <a:pt x="2012116" y="-14532"/>
                  <a:pt x="2306496" y="25638"/>
                  <a:pt x="2475058" y="0"/>
                </a:cubicBezTo>
                <a:cubicBezTo>
                  <a:pt x="2643620" y="-25638"/>
                  <a:pt x="3102023" y="37877"/>
                  <a:pt x="3344673" y="0"/>
                </a:cubicBezTo>
                <a:cubicBezTo>
                  <a:pt x="3364692" y="249405"/>
                  <a:pt x="3342502" y="473514"/>
                  <a:pt x="3344673" y="616772"/>
                </a:cubicBezTo>
                <a:cubicBezTo>
                  <a:pt x="3346844" y="760030"/>
                  <a:pt x="3326511" y="946565"/>
                  <a:pt x="3344673" y="1271695"/>
                </a:cubicBezTo>
                <a:cubicBezTo>
                  <a:pt x="3362835" y="1596825"/>
                  <a:pt x="3374184" y="1724555"/>
                  <a:pt x="3344673" y="1907542"/>
                </a:cubicBezTo>
                <a:cubicBezTo>
                  <a:pt x="3148161" y="1884914"/>
                  <a:pt x="2963038" y="1903538"/>
                  <a:pt x="2742632" y="1907542"/>
                </a:cubicBezTo>
                <a:cubicBezTo>
                  <a:pt x="2522226" y="1911546"/>
                  <a:pt x="2390675" y="1913855"/>
                  <a:pt x="2040251" y="1907542"/>
                </a:cubicBezTo>
                <a:cubicBezTo>
                  <a:pt x="1689827" y="1901229"/>
                  <a:pt x="1644384" y="1932568"/>
                  <a:pt x="1337869" y="1907542"/>
                </a:cubicBezTo>
                <a:cubicBezTo>
                  <a:pt x="1031354" y="1882516"/>
                  <a:pt x="925270" y="1895234"/>
                  <a:pt x="769275" y="1907542"/>
                </a:cubicBezTo>
                <a:cubicBezTo>
                  <a:pt x="613280" y="1919850"/>
                  <a:pt x="290764" y="1906821"/>
                  <a:pt x="0" y="1907542"/>
                </a:cubicBezTo>
                <a:cubicBezTo>
                  <a:pt x="-30713" y="1764887"/>
                  <a:pt x="12469" y="1469693"/>
                  <a:pt x="0" y="1252619"/>
                </a:cubicBezTo>
                <a:cubicBezTo>
                  <a:pt x="-12469" y="1035545"/>
                  <a:pt x="-14818" y="914450"/>
                  <a:pt x="0" y="654923"/>
                </a:cubicBezTo>
                <a:cubicBezTo>
                  <a:pt x="14818" y="395396"/>
                  <a:pt x="2797" y="148853"/>
                  <a:pt x="0" y="0"/>
                </a:cubicBezTo>
                <a:close/>
              </a:path>
            </a:pathLst>
          </a:custGeom>
          <a:solidFill>
            <a:schemeClr val="bg2">
              <a:lumMod val="90000"/>
            </a:schemeClr>
          </a:solidFill>
          <a:ln>
            <a:solidFill>
              <a:schemeClr val="tx1"/>
            </a:solidFill>
            <a:extLst>
              <a:ext uri="{C807C97D-BFC1-408E-A445-0C87EB9F89A2}">
                <ask:lineSketchStyleProps xmlns:ask="http://schemas.microsoft.com/office/drawing/2018/sketchyshapes" sd="249386546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dirty="0">
                <a:solidFill>
                  <a:schemeClr val="tx1"/>
                </a:solidFill>
              </a:rPr>
              <a:t>A.</a:t>
            </a:r>
            <a:r>
              <a:rPr lang="en-US" sz="2400" dirty="0">
                <a:solidFill>
                  <a:schemeClr val="tx1"/>
                </a:solidFill>
              </a:rPr>
              <a:t> </a:t>
            </a:r>
            <a:r>
              <a:rPr lang="vi-VN" sz="2400" dirty="0">
                <a:solidFill>
                  <a:schemeClr val="tx1"/>
                </a:solidFill>
              </a:rPr>
              <a:t>Dễ dàng được nuôi trong ống nghiệm.</a:t>
            </a:r>
            <a:endParaRPr lang="en-US" sz="2400" dirty="0">
              <a:solidFill>
                <a:schemeClr val="tx1"/>
              </a:solidFill>
              <a:latin typeface="#9Slide05 SVNBlenda Script" panose="02000804000000020003" pitchFamily="2" charset="0"/>
            </a:endParaRPr>
          </a:p>
        </p:txBody>
      </p:sp>
      <p:sp>
        <p:nvSpPr>
          <p:cNvPr id="173" name="Rectangle 172">
            <a:extLst>
              <a:ext uri="{FF2B5EF4-FFF2-40B4-BE49-F238E27FC236}">
                <a16:creationId xmlns:a16="http://schemas.microsoft.com/office/drawing/2014/main" id="{3D62DD72-377C-4FBE-A80C-4C6E9B934B52}"/>
              </a:ext>
            </a:extLst>
          </p:cNvPr>
          <p:cNvSpPr/>
          <p:nvPr/>
        </p:nvSpPr>
        <p:spPr>
          <a:xfrm>
            <a:off x="818218" y="4696516"/>
            <a:ext cx="3344673" cy="1907542"/>
          </a:xfrm>
          <a:custGeom>
            <a:avLst/>
            <a:gdLst>
              <a:gd name="connsiteX0" fmla="*/ 0 w 3344673"/>
              <a:gd name="connsiteY0" fmla="*/ 0 h 1907542"/>
              <a:gd name="connsiteX1" fmla="*/ 735828 w 3344673"/>
              <a:gd name="connsiteY1" fmla="*/ 0 h 1907542"/>
              <a:gd name="connsiteX2" fmla="*/ 1304422 w 3344673"/>
              <a:gd name="connsiteY2" fmla="*/ 0 h 1907542"/>
              <a:gd name="connsiteX3" fmla="*/ 1973357 w 3344673"/>
              <a:gd name="connsiteY3" fmla="*/ 0 h 1907542"/>
              <a:gd name="connsiteX4" fmla="*/ 2575398 w 3344673"/>
              <a:gd name="connsiteY4" fmla="*/ 0 h 1907542"/>
              <a:gd name="connsiteX5" fmla="*/ 3344673 w 3344673"/>
              <a:gd name="connsiteY5" fmla="*/ 0 h 1907542"/>
              <a:gd name="connsiteX6" fmla="*/ 3344673 w 3344673"/>
              <a:gd name="connsiteY6" fmla="*/ 597696 h 1907542"/>
              <a:gd name="connsiteX7" fmla="*/ 3344673 w 3344673"/>
              <a:gd name="connsiteY7" fmla="*/ 1233544 h 1907542"/>
              <a:gd name="connsiteX8" fmla="*/ 3344673 w 3344673"/>
              <a:gd name="connsiteY8" fmla="*/ 1907542 h 1907542"/>
              <a:gd name="connsiteX9" fmla="*/ 2709185 w 3344673"/>
              <a:gd name="connsiteY9" fmla="*/ 1907542 h 1907542"/>
              <a:gd name="connsiteX10" fmla="*/ 1973357 w 3344673"/>
              <a:gd name="connsiteY10" fmla="*/ 1907542 h 1907542"/>
              <a:gd name="connsiteX11" fmla="*/ 1304422 w 3344673"/>
              <a:gd name="connsiteY11" fmla="*/ 1907542 h 1907542"/>
              <a:gd name="connsiteX12" fmla="*/ 602041 w 3344673"/>
              <a:gd name="connsiteY12" fmla="*/ 1907542 h 1907542"/>
              <a:gd name="connsiteX13" fmla="*/ 0 w 3344673"/>
              <a:gd name="connsiteY13" fmla="*/ 1907542 h 1907542"/>
              <a:gd name="connsiteX14" fmla="*/ 0 w 3344673"/>
              <a:gd name="connsiteY14" fmla="*/ 1328921 h 1907542"/>
              <a:gd name="connsiteX15" fmla="*/ 0 w 3344673"/>
              <a:gd name="connsiteY15" fmla="*/ 750300 h 1907542"/>
              <a:gd name="connsiteX16" fmla="*/ 0 w 3344673"/>
              <a:gd name="connsiteY16" fmla="*/ 0 h 1907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344673" h="1907542" fill="none" extrusionOk="0">
                <a:moveTo>
                  <a:pt x="0" y="0"/>
                </a:moveTo>
                <a:cubicBezTo>
                  <a:pt x="249356" y="-27043"/>
                  <a:pt x="488818" y="-8597"/>
                  <a:pt x="735828" y="0"/>
                </a:cubicBezTo>
                <a:cubicBezTo>
                  <a:pt x="982838" y="8597"/>
                  <a:pt x="1101195" y="4529"/>
                  <a:pt x="1304422" y="0"/>
                </a:cubicBezTo>
                <a:cubicBezTo>
                  <a:pt x="1507649" y="-4529"/>
                  <a:pt x="1736861" y="-13049"/>
                  <a:pt x="1973357" y="0"/>
                </a:cubicBezTo>
                <a:cubicBezTo>
                  <a:pt x="2209854" y="13049"/>
                  <a:pt x="2454359" y="17066"/>
                  <a:pt x="2575398" y="0"/>
                </a:cubicBezTo>
                <a:cubicBezTo>
                  <a:pt x="2696437" y="-17066"/>
                  <a:pt x="2970307" y="-16801"/>
                  <a:pt x="3344673" y="0"/>
                </a:cubicBezTo>
                <a:cubicBezTo>
                  <a:pt x="3370097" y="264200"/>
                  <a:pt x="3338819" y="390434"/>
                  <a:pt x="3344673" y="597696"/>
                </a:cubicBezTo>
                <a:cubicBezTo>
                  <a:pt x="3350527" y="804958"/>
                  <a:pt x="3322200" y="947281"/>
                  <a:pt x="3344673" y="1233544"/>
                </a:cubicBezTo>
                <a:cubicBezTo>
                  <a:pt x="3367146" y="1519807"/>
                  <a:pt x="3324083" y="1653816"/>
                  <a:pt x="3344673" y="1907542"/>
                </a:cubicBezTo>
                <a:cubicBezTo>
                  <a:pt x="3116306" y="1932344"/>
                  <a:pt x="2974710" y="1924109"/>
                  <a:pt x="2709185" y="1907542"/>
                </a:cubicBezTo>
                <a:cubicBezTo>
                  <a:pt x="2443660" y="1890975"/>
                  <a:pt x="2195402" y="1899903"/>
                  <a:pt x="1973357" y="1907542"/>
                </a:cubicBezTo>
                <a:cubicBezTo>
                  <a:pt x="1751312" y="1915181"/>
                  <a:pt x="1509810" y="1898779"/>
                  <a:pt x="1304422" y="1907542"/>
                </a:cubicBezTo>
                <a:cubicBezTo>
                  <a:pt x="1099035" y="1916305"/>
                  <a:pt x="915194" y="1902184"/>
                  <a:pt x="602041" y="1907542"/>
                </a:cubicBezTo>
                <a:cubicBezTo>
                  <a:pt x="288888" y="1912900"/>
                  <a:pt x="166244" y="1923386"/>
                  <a:pt x="0" y="1907542"/>
                </a:cubicBezTo>
                <a:cubicBezTo>
                  <a:pt x="28553" y="1691244"/>
                  <a:pt x="-25328" y="1469708"/>
                  <a:pt x="0" y="1328921"/>
                </a:cubicBezTo>
                <a:cubicBezTo>
                  <a:pt x="25328" y="1188134"/>
                  <a:pt x="-3211" y="945937"/>
                  <a:pt x="0" y="750300"/>
                </a:cubicBezTo>
                <a:cubicBezTo>
                  <a:pt x="3211" y="554663"/>
                  <a:pt x="-29913" y="276408"/>
                  <a:pt x="0" y="0"/>
                </a:cubicBezTo>
                <a:close/>
              </a:path>
              <a:path w="3344673" h="1907542" stroke="0" extrusionOk="0">
                <a:moveTo>
                  <a:pt x="0" y="0"/>
                </a:moveTo>
                <a:cubicBezTo>
                  <a:pt x="285415" y="9187"/>
                  <a:pt x="390941" y="-19034"/>
                  <a:pt x="668935" y="0"/>
                </a:cubicBezTo>
                <a:cubicBezTo>
                  <a:pt x="946929" y="19034"/>
                  <a:pt x="1009416" y="11969"/>
                  <a:pt x="1270976" y="0"/>
                </a:cubicBezTo>
                <a:cubicBezTo>
                  <a:pt x="1532536" y="-11969"/>
                  <a:pt x="1733918" y="14532"/>
                  <a:pt x="1873017" y="0"/>
                </a:cubicBezTo>
                <a:cubicBezTo>
                  <a:pt x="2012116" y="-14532"/>
                  <a:pt x="2306496" y="25638"/>
                  <a:pt x="2475058" y="0"/>
                </a:cubicBezTo>
                <a:cubicBezTo>
                  <a:pt x="2643620" y="-25638"/>
                  <a:pt x="3102023" y="37877"/>
                  <a:pt x="3344673" y="0"/>
                </a:cubicBezTo>
                <a:cubicBezTo>
                  <a:pt x="3364692" y="249405"/>
                  <a:pt x="3342502" y="473514"/>
                  <a:pt x="3344673" y="616772"/>
                </a:cubicBezTo>
                <a:cubicBezTo>
                  <a:pt x="3346844" y="760030"/>
                  <a:pt x="3326511" y="946565"/>
                  <a:pt x="3344673" y="1271695"/>
                </a:cubicBezTo>
                <a:cubicBezTo>
                  <a:pt x="3362835" y="1596825"/>
                  <a:pt x="3374184" y="1724555"/>
                  <a:pt x="3344673" y="1907542"/>
                </a:cubicBezTo>
                <a:cubicBezTo>
                  <a:pt x="3148161" y="1884914"/>
                  <a:pt x="2963038" y="1903538"/>
                  <a:pt x="2742632" y="1907542"/>
                </a:cubicBezTo>
                <a:cubicBezTo>
                  <a:pt x="2522226" y="1911546"/>
                  <a:pt x="2390675" y="1913855"/>
                  <a:pt x="2040251" y="1907542"/>
                </a:cubicBezTo>
                <a:cubicBezTo>
                  <a:pt x="1689827" y="1901229"/>
                  <a:pt x="1644384" y="1932568"/>
                  <a:pt x="1337869" y="1907542"/>
                </a:cubicBezTo>
                <a:cubicBezTo>
                  <a:pt x="1031354" y="1882516"/>
                  <a:pt x="925270" y="1895234"/>
                  <a:pt x="769275" y="1907542"/>
                </a:cubicBezTo>
                <a:cubicBezTo>
                  <a:pt x="613280" y="1919850"/>
                  <a:pt x="290764" y="1906821"/>
                  <a:pt x="0" y="1907542"/>
                </a:cubicBezTo>
                <a:cubicBezTo>
                  <a:pt x="-30713" y="1764887"/>
                  <a:pt x="12469" y="1469693"/>
                  <a:pt x="0" y="1252619"/>
                </a:cubicBezTo>
                <a:cubicBezTo>
                  <a:pt x="-12469" y="1035545"/>
                  <a:pt x="-14818" y="914450"/>
                  <a:pt x="0" y="654923"/>
                </a:cubicBezTo>
                <a:cubicBezTo>
                  <a:pt x="14818" y="395396"/>
                  <a:pt x="2797" y="148853"/>
                  <a:pt x="0" y="0"/>
                </a:cubicBezTo>
                <a:close/>
              </a:path>
            </a:pathLst>
          </a:custGeom>
          <a:solidFill>
            <a:schemeClr val="bg2">
              <a:lumMod val="90000"/>
            </a:schemeClr>
          </a:solidFill>
          <a:ln>
            <a:solidFill>
              <a:schemeClr val="tx1"/>
            </a:solidFill>
            <a:extLst>
              <a:ext uri="{C807C97D-BFC1-408E-A445-0C87EB9F89A2}">
                <ask:lineSketchStyleProps xmlns:ask="http://schemas.microsoft.com/office/drawing/2018/sketchyshapes" sd="249386546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dirty="0">
                <a:solidFill>
                  <a:schemeClr val="tx1"/>
                </a:solidFill>
              </a:rPr>
              <a:t>C</a:t>
            </a:r>
            <a:r>
              <a:rPr lang="en-US" sz="2400" dirty="0">
                <a:solidFill>
                  <a:schemeClr val="tx1"/>
                </a:solidFill>
              </a:rPr>
              <a:t>.</a:t>
            </a:r>
            <a:r>
              <a:rPr lang="vi-VN" sz="2400" dirty="0">
                <a:solidFill>
                  <a:schemeClr val="tx1"/>
                </a:solidFill>
              </a:rPr>
              <a:t> Số NST ít, dễ phát sinh biến dị.</a:t>
            </a:r>
            <a:endParaRPr lang="en-US" sz="2400" dirty="0">
              <a:solidFill>
                <a:schemeClr val="tx1"/>
              </a:solidFill>
              <a:latin typeface="#9Slide05 SVNBlenda Script" panose="02000804000000020003" pitchFamily="2" charset="0"/>
            </a:endParaRPr>
          </a:p>
        </p:txBody>
      </p:sp>
      <p:sp>
        <p:nvSpPr>
          <p:cNvPr id="174" name="Rectangle 173">
            <a:extLst>
              <a:ext uri="{FF2B5EF4-FFF2-40B4-BE49-F238E27FC236}">
                <a16:creationId xmlns:a16="http://schemas.microsoft.com/office/drawing/2014/main" id="{CAB09A7C-4282-49DA-A073-D0D0C9A43531}"/>
              </a:ext>
            </a:extLst>
          </p:cNvPr>
          <p:cNvSpPr/>
          <p:nvPr/>
        </p:nvSpPr>
        <p:spPr>
          <a:xfrm>
            <a:off x="4981109" y="2683472"/>
            <a:ext cx="3344673" cy="1907542"/>
          </a:xfrm>
          <a:custGeom>
            <a:avLst/>
            <a:gdLst>
              <a:gd name="connsiteX0" fmla="*/ 0 w 3344673"/>
              <a:gd name="connsiteY0" fmla="*/ 0 h 1907542"/>
              <a:gd name="connsiteX1" fmla="*/ 735828 w 3344673"/>
              <a:gd name="connsiteY1" fmla="*/ 0 h 1907542"/>
              <a:gd name="connsiteX2" fmla="*/ 1304422 w 3344673"/>
              <a:gd name="connsiteY2" fmla="*/ 0 h 1907542"/>
              <a:gd name="connsiteX3" fmla="*/ 1973357 w 3344673"/>
              <a:gd name="connsiteY3" fmla="*/ 0 h 1907542"/>
              <a:gd name="connsiteX4" fmla="*/ 2575398 w 3344673"/>
              <a:gd name="connsiteY4" fmla="*/ 0 h 1907542"/>
              <a:gd name="connsiteX5" fmla="*/ 3344673 w 3344673"/>
              <a:gd name="connsiteY5" fmla="*/ 0 h 1907542"/>
              <a:gd name="connsiteX6" fmla="*/ 3344673 w 3344673"/>
              <a:gd name="connsiteY6" fmla="*/ 597696 h 1907542"/>
              <a:gd name="connsiteX7" fmla="*/ 3344673 w 3344673"/>
              <a:gd name="connsiteY7" fmla="*/ 1233544 h 1907542"/>
              <a:gd name="connsiteX8" fmla="*/ 3344673 w 3344673"/>
              <a:gd name="connsiteY8" fmla="*/ 1907542 h 1907542"/>
              <a:gd name="connsiteX9" fmla="*/ 2709185 w 3344673"/>
              <a:gd name="connsiteY9" fmla="*/ 1907542 h 1907542"/>
              <a:gd name="connsiteX10" fmla="*/ 1973357 w 3344673"/>
              <a:gd name="connsiteY10" fmla="*/ 1907542 h 1907542"/>
              <a:gd name="connsiteX11" fmla="*/ 1304422 w 3344673"/>
              <a:gd name="connsiteY11" fmla="*/ 1907542 h 1907542"/>
              <a:gd name="connsiteX12" fmla="*/ 602041 w 3344673"/>
              <a:gd name="connsiteY12" fmla="*/ 1907542 h 1907542"/>
              <a:gd name="connsiteX13" fmla="*/ 0 w 3344673"/>
              <a:gd name="connsiteY13" fmla="*/ 1907542 h 1907542"/>
              <a:gd name="connsiteX14" fmla="*/ 0 w 3344673"/>
              <a:gd name="connsiteY14" fmla="*/ 1328921 h 1907542"/>
              <a:gd name="connsiteX15" fmla="*/ 0 w 3344673"/>
              <a:gd name="connsiteY15" fmla="*/ 750300 h 1907542"/>
              <a:gd name="connsiteX16" fmla="*/ 0 w 3344673"/>
              <a:gd name="connsiteY16" fmla="*/ 0 h 1907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344673" h="1907542" fill="none" extrusionOk="0">
                <a:moveTo>
                  <a:pt x="0" y="0"/>
                </a:moveTo>
                <a:cubicBezTo>
                  <a:pt x="249356" y="-27043"/>
                  <a:pt x="488818" y="-8597"/>
                  <a:pt x="735828" y="0"/>
                </a:cubicBezTo>
                <a:cubicBezTo>
                  <a:pt x="982838" y="8597"/>
                  <a:pt x="1101195" y="4529"/>
                  <a:pt x="1304422" y="0"/>
                </a:cubicBezTo>
                <a:cubicBezTo>
                  <a:pt x="1507649" y="-4529"/>
                  <a:pt x="1736861" y="-13049"/>
                  <a:pt x="1973357" y="0"/>
                </a:cubicBezTo>
                <a:cubicBezTo>
                  <a:pt x="2209854" y="13049"/>
                  <a:pt x="2454359" y="17066"/>
                  <a:pt x="2575398" y="0"/>
                </a:cubicBezTo>
                <a:cubicBezTo>
                  <a:pt x="2696437" y="-17066"/>
                  <a:pt x="2970307" y="-16801"/>
                  <a:pt x="3344673" y="0"/>
                </a:cubicBezTo>
                <a:cubicBezTo>
                  <a:pt x="3370097" y="264200"/>
                  <a:pt x="3338819" y="390434"/>
                  <a:pt x="3344673" y="597696"/>
                </a:cubicBezTo>
                <a:cubicBezTo>
                  <a:pt x="3350527" y="804958"/>
                  <a:pt x="3322200" y="947281"/>
                  <a:pt x="3344673" y="1233544"/>
                </a:cubicBezTo>
                <a:cubicBezTo>
                  <a:pt x="3367146" y="1519807"/>
                  <a:pt x="3324083" y="1653816"/>
                  <a:pt x="3344673" y="1907542"/>
                </a:cubicBezTo>
                <a:cubicBezTo>
                  <a:pt x="3116306" y="1932344"/>
                  <a:pt x="2974710" y="1924109"/>
                  <a:pt x="2709185" y="1907542"/>
                </a:cubicBezTo>
                <a:cubicBezTo>
                  <a:pt x="2443660" y="1890975"/>
                  <a:pt x="2195402" y="1899903"/>
                  <a:pt x="1973357" y="1907542"/>
                </a:cubicBezTo>
                <a:cubicBezTo>
                  <a:pt x="1751312" y="1915181"/>
                  <a:pt x="1509810" y="1898779"/>
                  <a:pt x="1304422" y="1907542"/>
                </a:cubicBezTo>
                <a:cubicBezTo>
                  <a:pt x="1099035" y="1916305"/>
                  <a:pt x="915194" y="1902184"/>
                  <a:pt x="602041" y="1907542"/>
                </a:cubicBezTo>
                <a:cubicBezTo>
                  <a:pt x="288888" y="1912900"/>
                  <a:pt x="166244" y="1923386"/>
                  <a:pt x="0" y="1907542"/>
                </a:cubicBezTo>
                <a:cubicBezTo>
                  <a:pt x="28553" y="1691244"/>
                  <a:pt x="-25328" y="1469708"/>
                  <a:pt x="0" y="1328921"/>
                </a:cubicBezTo>
                <a:cubicBezTo>
                  <a:pt x="25328" y="1188134"/>
                  <a:pt x="-3211" y="945937"/>
                  <a:pt x="0" y="750300"/>
                </a:cubicBezTo>
                <a:cubicBezTo>
                  <a:pt x="3211" y="554663"/>
                  <a:pt x="-29913" y="276408"/>
                  <a:pt x="0" y="0"/>
                </a:cubicBezTo>
                <a:close/>
              </a:path>
              <a:path w="3344673" h="1907542" stroke="0" extrusionOk="0">
                <a:moveTo>
                  <a:pt x="0" y="0"/>
                </a:moveTo>
                <a:cubicBezTo>
                  <a:pt x="285415" y="9187"/>
                  <a:pt x="390941" y="-19034"/>
                  <a:pt x="668935" y="0"/>
                </a:cubicBezTo>
                <a:cubicBezTo>
                  <a:pt x="946929" y="19034"/>
                  <a:pt x="1009416" y="11969"/>
                  <a:pt x="1270976" y="0"/>
                </a:cubicBezTo>
                <a:cubicBezTo>
                  <a:pt x="1532536" y="-11969"/>
                  <a:pt x="1733918" y="14532"/>
                  <a:pt x="1873017" y="0"/>
                </a:cubicBezTo>
                <a:cubicBezTo>
                  <a:pt x="2012116" y="-14532"/>
                  <a:pt x="2306496" y="25638"/>
                  <a:pt x="2475058" y="0"/>
                </a:cubicBezTo>
                <a:cubicBezTo>
                  <a:pt x="2643620" y="-25638"/>
                  <a:pt x="3102023" y="37877"/>
                  <a:pt x="3344673" y="0"/>
                </a:cubicBezTo>
                <a:cubicBezTo>
                  <a:pt x="3364692" y="249405"/>
                  <a:pt x="3342502" y="473514"/>
                  <a:pt x="3344673" y="616772"/>
                </a:cubicBezTo>
                <a:cubicBezTo>
                  <a:pt x="3346844" y="760030"/>
                  <a:pt x="3326511" y="946565"/>
                  <a:pt x="3344673" y="1271695"/>
                </a:cubicBezTo>
                <a:cubicBezTo>
                  <a:pt x="3362835" y="1596825"/>
                  <a:pt x="3374184" y="1724555"/>
                  <a:pt x="3344673" y="1907542"/>
                </a:cubicBezTo>
                <a:cubicBezTo>
                  <a:pt x="3148161" y="1884914"/>
                  <a:pt x="2963038" y="1903538"/>
                  <a:pt x="2742632" y="1907542"/>
                </a:cubicBezTo>
                <a:cubicBezTo>
                  <a:pt x="2522226" y="1911546"/>
                  <a:pt x="2390675" y="1913855"/>
                  <a:pt x="2040251" y="1907542"/>
                </a:cubicBezTo>
                <a:cubicBezTo>
                  <a:pt x="1689827" y="1901229"/>
                  <a:pt x="1644384" y="1932568"/>
                  <a:pt x="1337869" y="1907542"/>
                </a:cubicBezTo>
                <a:cubicBezTo>
                  <a:pt x="1031354" y="1882516"/>
                  <a:pt x="925270" y="1895234"/>
                  <a:pt x="769275" y="1907542"/>
                </a:cubicBezTo>
                <a:cubicBezTo>
                  <a:pt x="613280" y="1919850"/>
                  <a:pt x="290764" y="1906821"/>
                  <a:pt x="0" y="1907542"/>
                </a:cubicBezTo>
                <a:cubicBezTo>
                  <a:pt x="-30713" y="1764887"/>
                  <a:pt x="12469" y="1469693"/>
                  <a:pt x="0" y="1252619"/>
                </a:cubicBezTo>
                <a:cubicBezTo>
                  <a:pt x="-12469" y="1035545"/>
                  <a:pt x="-14818" y="914450"/>
                  <a:pt x="0" y="654923"/>
                </a:cubicBezTo>
                <a:cubicBezTo>
                  <a:pt x="14818" y="395396"/>
                  <a:pt x="2797" y="148853"/>
                  <a:pt x="0" y="0"/>
                </a:cubicBezTo>
                <a:close/>
              </a:path>
            </a:pathLst>
          </a:custGeom>
          <a:solidFill>
            <a:schemeClr val="bg2">
              <a:lumMod val="90000"/>
            </a:schemeClr>
          </a:solidFill>
          <a:ln>
            <a:solidFill>
              <a:schemeClr val="tx1"/>
            </a:solidFill>
            <a:extLst>
              <a:ext uri="{C807C97D-BFC1-408E-A445-0C87EB9F89A2}">
                <ask:lineSketchStyleProps xmlns:ask="http://schemas.microsoft.com/office/drawing/2018/sketchyshapes" sd="249386546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dirty="0">
                <a:solidFill>
                  <a:schemeClr val="tx1"/>
                </a:solidFill>
              </a:rPr>
              <a:t>B. Đẻ nhiều, vòng đời ngắn.</a:t>
            </a:r>
            <a:endParaRPr lang="en-US" sz="2400" dirty="0">
              <a:solidFill>
                <a:schemeClr val="tx1"/>
              </a:solidFill>
              <a:latin typeface="#9Slide05 SVNBlenda Script" panose="02000804000000020003" pitchFamily="2" charset="0"/>
            </a:endParaRPr>
          </a:p>
        </p:txBody>
      </p:sp>
      <p:sp>
        <p:nvSpPr>
          <p:cNvPr id="175" name="Rectangle 174">
            <a:extLst>
              <a:ext uri="{FF2B5EF4-FFF2-40B4-BE49-F238E27FC236}">
                <a16:creationId xmlns:a16="http://schemas.microsoft.com/office/drawing/2014/main" id="{3EE3C4BE-0809-44B4-B321-EC6BAD2C20C2}"/>
              </a:ext>
            </a:extLst>
          </p:cNvPr>
          <p:cNvSpPr/>
          <p:nvPr/>
        </p:nvSpPr>
        <p:spPr>
          <a:xfrm>
            <a:off x="4981109" y="4696516"/>
            <a:ext cx="3344673" cy="1907542"/>
          </a:xfrm>
          <a:custGeom>
            <a:avLst/>
            <a:gdLst>
              <a:gd name="connsiteX0" fmla="*/ 0 w 3344673"/>
              <a:gd name="connsiteY0" fmla="*/ 0 h 1907542"/>
              <a:gd name="connsiteX1" fmla="*/ 735828 w 3344673"/>
              <a:gd name="connsiteY1" fmla="*/ 0 h 1907542"/>
              <a:gd name="connsiteX2" fmla="*/ 1304422 w 3344673"/>
              <a:gd name="connsiteY2" fmla="*/ 0 h 1907542"/>
              <a:gd name="connsiteX3" fmla="*/ 1973357 w 3344673"/>
              <a:gd name="connsiteY3" fmla="*/ 0 h 1907542"/>
              <a:gd name="connsiteX4" fmla="*/ 2575398 w 3344673"/>
              <a:gd name="connsiteY4" fmla="*/ 0 h 1907542"/>
              <a:gd name="connsiteX5" fmla="*/ 3344673 w 3344673"/>
              <a:gd name="connsiteY5" fmla="*/ 0 h 1907542"/>
              <a:gd name="connsiteX6" fmla="*/ 3344673 w 3344673"/>
              <a:gd name="connsiteY6" fmla="*/ 597696 h 1907542"/>
              <a:gd name="connsiteX7" fmla="*/ 3344673 w 3344673"/>
              <a:gd name="connsiteY7" fmla="*/ 1233544 h 1907542"/>
              <a:gd name="connsiteX8" fmla="*/ 3344673 w 3344673"/>
              <a:gd name="connsiteY8" fmla="*/ 1907542 h 1907542"/>
              <a:gd name="connsiteX9" fmla="*/ 2709185 w 3344673"/>
              <a:gd name="connsiteY9" fmla="*/ 1907542 h 1907542"/>
              <a:gd name="connsiteX10" fmla="*/ 1973357 w 3344673"/>
              <a:gd name="connsiteY10" fmla="*/ 1907542 h 1907542"/>
              <a:gd name="connsiteX11" fmla="*/ 1304422 w 3344673"/>
              <a:gd name="connsiteY11" fmla="*/ 1907542 h 1907542"/>
              <a:gd name="connsiteX12" fmla="*/ 602041 w 3344673"/>
              <a:gd name="connsiteY12" fmla="*/ 1907542 h 1907542"/>
              <a:gd name="connsiteX13" fmla="*/ 0 w 3344673"/>
              <a:gd name="connsiteY13" fmla="*/ 1907542 h 1907542"/>
              <a:gd name="connsiteX14" fmla="*/ 0 w 3344673"/>
              <a:gd name="connsiteY14" fmla="*/ 1328921 h 1907542"/>
              <a:gd name="connsiteX15" fmla="*/ 0 w 3344673"/>
              <a:gd name="connsiteY15" fmla="*/ 750300 h 1907542"/>
              <a:gd name="connsiteX16" fmla="*/ 0 w 3344673"/>
              <a:gd name="connsiteY16" fmla="*/ 0 h 1907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344673" h="1907542" fill="none" extrusionOk="0">
                <a:moveTo>
                  <a:pt x="0" y="0"/>
                </a:moveTo>
                <a:cubicBezTo>
                  <a:pt x="249356" y="-27043"/>
                  <a:pt x="488818" y="-8597"/>
                  <a:pt x="735828" y="0"/>
                </a:cubicBezTo>
                <a:cubicBezTo>
                  <a:pt x="982838" y="8597"/>
                  <a:pt x="1101195" y="4529"/>
                  <a:pt x="1304422" y="0"/>
                </a:cubicBezTo>
                <a:cubicBezTo>
                  <a:pt x="1507649" y="-4529"/>
                  <a:pt x="1736861" y="-13049"/>
                  <a:pt x="1973357" y="0"/>
                </a:cubicBezTo>
                <a:cubicBezTo>
                  <a:pt x="2209854" y="13049"/>
                  <a:pt x="2454359" y="17066"/>
                  <a:pt x="2575398" y="0"/>
                </a:cubicBezTo>
                <a:cubicBezTo>
                  <a:pt x="2696437" y="-17066"/>
                  <a:pt x="2970307" y="-16801"/>
                  <a:pt x="3344673" y="0"/>
                </a:cubicBezTo>
                <a:cubicBezTo>
                  <a:pt x="3370097" y="264200"/>
                  <a:pt x="3338819" y="390434"/>
                  <a:pt x="3344673" y="597696"/>
                </a:cubicBezTo>
                <a:cubicBezTo>
                  <a:pt x="3350527" y="804958"/>
                  <a:pt x="3322200" y="947281"/>
                  <a:pt x="3344673" y="1233544"/>
                </a:cubicBezTo>
                <a:cubicBezTo>
                  <a:pt x="3367146" y="1519807"/>
                  <a:pt x="3324083" y="1653816"/>
                  <a:pt x="3344673" y="1907542"/>
                </a:cubicBezTo>
                <a:cubicBezTo>
                  <a:pt x="3116306" y="1932344"/>
                  <a:pt x="2974710" y="1924109"/>
                  <a:pt x="2709185" y="1907542"/>
                </a:cubicBezTo>
                <a:cubicBezTo>
                  <a:pt x="2443660" y="1890975"/>
                  <a:pt x="2195402" y="1899903"/>
                  <a:pt x="1973357" y="1907542"/>
                </a:cubicBezTo>
                <a:cubicBezTo>
                  <a:pt x="1751312" y="1915181"/>
                  <a:pt x="1509810" y="1898779"/>
                  <a:pt x="1304422" y="1907542"/>
                </a:cubicBezTo>
                <a:cubicBezTo>
                  <a:pt x="1099035" y="1916305"/>
                  <a:pt x="915194" y="1902184"/>
                  <a:pt x="602041" y="1907542"/>
                </a:cubicBezTo>
                <a:cubicBezTo>
                  <a:pt x="288888" y="1912900"/>
                  <a:pt x="166244" y="1923386"/>
                  <a:pt x="0" y="1907542"/>
                </a:cubicBezTo>
                <a:cubicBezTo>
                  <a:pt x="28553" y="1691244"/>
                  <a:pt x="-25328" y="1469708"/>
                  <a:pt x="0" y="1328921"/>
                </a:cubicBezTo>
                <a:cubicBezTo>
                  <a:pt x="25328" y="1188134"/>
                  <a:pt x="-3211" y="945937"/>
                  <a:pt x="0" y="750300"/>
                </a:cubicBezTo>
                <a:cubicBezTo>
                  <a:pt x="3211" y="554663"/>
                  <a:pt x="-29913" y="276408"/>
                  <a:pt x="0" y="0"/>
                </a:cubicBezTo>
                <a:close/>
              </a:path>
              <a:path w="3344673" h="1907542" stroke="0" extrusionOk="0">
                <a:moveTo>
                  <a:pt x="0" y="0"/>
                </a:moveTo>
                <a:cubicBezTo>
                  <a:pt x="285415" y="9187"/>
                  <a:pt x="390941" y="-19034"/>
                  <a:pt x="668935" y="0"/>
                </a:cubicBezTo>
                <a:cubicBezTo>
                  <a:pt x="946929" y="19034"/>
                  <a:pt x="1009416" y="11969"/>
                  <a:pt x="1270976" y="0"/>
                </a:cubicBezTo>
                <a:cubicBezTo>
                  <a:pt x="1532536" y="-11969"/>
                  <a:pt x="1733918" y="14532"/>
                  <a:pt x="1873017" y="0"/>
                </a:cubicBezTo>
                <a:cubicBezTo>
                  <a:pt x="2012116" y="-14532"/>
                  <a:pt x="2306496" y="25638"/>
                  <a:pt x="2475058" y="0"/>
                </a:cubicBezTo>
                <a:cubicBezTo>
                  <a:pt x="2643620" y="-25638"/>
                  <a:pt x="3102023" y="37877"/>
                  <a:pt x="3344673" y="0"/>
                </a:cubicBezTo>
                <a:cubicBezTo>
                  <a:pt x="3364692" y="249405"/>
                  <a:pt x="3342502" y="473514"/>
                  <a:pt x="3344673" y="616772"/>
                </a:cubicBezTo>
                <a:cubicBezTo>
                  <a:pt x="3346844" y="760030"/>
                  <a:pt x="3326511" y="946565"/>
                  <a:pt x="3344673" y="1271695"/>
                </a:cubicBezTo>
                <a:cubicBezTo>
                  <a:pt x="3362835" y="1596825"/>
                  <a:pt x="3374184" y="1724555"/>
                  <a:pt x="3344673" y="1907542"/>
                </a:cubicBezTo>
                <a:cubicBezTo>
                  <a:pt x="3148161" y="1884914"/>
                  <a:pt x="2963038" y="1903538"/>
                  <a:pt x="2742632" y="1907542"/>
                </a:cubicBezTo>
                <a:cubicBezTo>
                  <a:pt x="2522226" y="1911546"/>
                  <a:pt x="2390675" y="1913855"/>
                  <a:pt x="2040251" y="1907542"/>
                </a:cubicBezTo>
                <a:cubicBezTo>
                  <a:pt x="1689827" y="1901229"/>
                  <a:pt x="1644384" y="1932568"/>
                  <a:pt x="1337869" y="1907542"/>
                </a:cubicBezTo>
                <a:cubicBezTo>
                  <a:pt x="1031354" y="1882516"/>
                  <a:pt x="925270" y="1895234"/>
                  <a:pt x="769275" y="1907542"/>
                </a:cubicBezTo>
                <a:cubicBezTo>
                  <a:pt x="613280" y="1919850"/>
                  <a:pt x="290764" y="1906821"/>
                  <a:pt x="0" y="1907542"/>
                </a:cubicBezTo>
                <a:cubicBezTo>
                  <a:pt x="-30713" y="1764887"/>
                  <a:pt x="12469" y="1469693"/>
                  <a:pt x="0" y="1252619"/>
                </a:cubicBezTo>
                <a:cubicBezTo>
                  <a:pt x="-12469" y="1035545"/>
                  <a:pt x="-14818" y="914450"/>
                  <a:pt x="0" y="654923"/>
                </a:cubicBezTo>
                <a:cubicBezTo>
                  <a:pt x="14818" y="395396"/>
                  <a:pt x="2797" y="148853"/>
                  <a:pt x="0" y="0"/>
                </a:cubicBezTo>
                <a:close/>
              </a:path>
            </a:pathLst>
          </a:custGeom>
          <a:solidFill>
            <a:schemeClr val="bg2">
              <a:lumMod val="90000"/>
            </a:schemeClr>
          </a:solidFill>
          <a:ln>
            <a:solidFill>
              <a:schemeClr val="tx1"/>
            </a:solidFill>
            <a:extLst>
              <a:ext uri="{C807C97D-BFC1-408E-A445-0C87EB9F89A2}">
                <ask:lineSketchStyleProps xmlns:ask="http://schemas.microsoft.com/office/drawing/2018/sketchyshapes" sd="249386546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dirty="0">
                <a:solidFill>
                  <a:schemeClr val="tx1"/>
                </a:solidFill>
              </a:rPr>
              <a:t>D. Cả A, B, C đều đúng.</a:t>
            </a:r>
          </a:p>
        </p:txBody>
      </p:sp>
      <p:pic>
        <p:nvPicPr>
          <p:cNvPr id="1028" name="Picture 4" descr="Free Clock Gif Transparent, Download Free Clock Gif Transparent png images,  Free ClipArts on Clipart Library">
            <a:extLst>
              <a:ext uri="{FF2B5EF4-FFF2-40B4-BE49-F238E27FC236}">
                <a16:creationId xmlns:a16="http://schemas.microsoft.com/office/drawing/2014/main" id="{35A26F8E-C8FB-488F-8E23-A15F5B83BE49}"/>
              </a:ext>
            </a:extLst>
          </p:cNvPr>
          <p:cNvPicPr>
            <a:picLocks noChangeAspect="1" noChangeArrowheads="1" noCrop="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228145" y="4247159"/>
            <a:ext cx="687710" cy="6877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5402858"/>
      </p:ext>
    </p:extLst>
  </p:cSld>
  <p:clrMapOvr>
    <a:masterClrMapping/>
  </p:clrMapOvr>
  <p:transition spd="slow">
    <p:fade/>
  </p:transition>
  <p:timing>
    <p:tnLst>
      <p:par>
        <p:cTn id="1" dur="indefinite" restart="never" nodeType="tmRoot">
          <p:childTnLst>
            <p:seq concurrent="1" nextAc="seek">
              <p:cTn id="2" restart="whenNotActive" fill="hold" evtFilter="cancelBubble" nodeType="interactiveSeq">
                <p:stCondLst>
                  <p:cond evt="onClick" delay="0">
                    <p:tgtEl>
                      <p:spTgt spid="172"/>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172"/>
                                        </p:tgtEl>
                                        <p:attrNameLst>
                                          <p:attrName>fillcolor</p:attrName>
                                        </p:attrNameLst>
                                      </p:cBhvr>
                                      <p:to>
                                        <a:srgbClr val="DA172B"/>
                                      </p:to>
                                    </p:animClr>
                                    <p:set>
                                      <p:cBhvr>
                                        <p:cTn id="7" dur="2000" fill="hold"/>
                                        <p:tgtEl>
                                          <p:spTgt spid="172"/>
                                        </p:tgtEl>
                                        <p:attrNameLst>
                                          <p:attrName>fill.type</p:attrName>
                                        </p:attrNameLst>
                                      </p:cBhvr>
                                      <p:to>
                                        <p:strVal val="solid"/>
                                      </p:to>
                                    </p:set>
                                    <p:set>
                                      <p:cBhvr>
                                        <p:cTn id="8" dur="2000" fill="hold"/>
                                        <p:tgtEl>
                                          <p:spTgt spid="172"/>
                                        </p:tgtEl>
                                        <p:attrNameLst>
                                          <p:attrName>fill.on</p:attrName>
                                        </p:attrNameLst>
                                      </p:cBhvr>
                                      <p:to>
                                        <p:strVal val="true"/>
                                      </p:to>
                                    </p:set>
                                  </p:childTnLst>
                                  <p:subTnLst>
                                    <p:audio>
                                      <p:cMediaNode>
                                        <p:cTn display="0" masterRel="sameClick">
                                          <p:stCondLst>
                                            <p:cond evt="begin" delay="0">
                                              <p:tn val="5"/>
                                            </p:cond>
                                          </p:stCondLst>
                                          <p:endCondLst>
                                            <p:cond evt="onStopAudio" delay="0">
                                              <p:tgtEl>
                                                <p:sldTgt/>
                                              </p:tgtEl>
                                            </p:cond>
                                          </p:endCondLst>
                                        </p:cTn>
                                        <p:tgtEl>
                                          <p:sndTgt r:embed="rId2" name="bomb.wav"/>
                                        </p:tgtEl>
                                      </p:cMediaNode>
                                    </p:audio>
                                  </p:subTnLst>
                                </p:cTn>
                              </p:par>
                            </p:childTnLst>
                          </p:cTn>
                        </p:par>
                      </p:childTnLst>
                    </p:cTn>
                  </p:par>
                </p:childTnLst>
              </p:cTn>
              <p:nextCondLst>
                <p:cond evt="onClick" delay="0">
                  <p:tgtEl>
                    <p:spTgt spid="172"/>
                  </p:tgtEl>
                </p:cond>
              </p:nextCondLst>
            </p:seq>
            <p:seq concurrent="1" nextAc="seek">
              <p:cTn id="9" restart="whenNotActive" fill="hold" evtFilter="cancelBubble" nodeType="interactiveSeq">
                <p:stCondLst>
                  <p:cond evt="onClick" delay="0">
                    <p:tgtEl>
                      <p:spTgt spid="174"/>
                    </p:tgtEl>
                  </p:cond>
                </p:stCondLst>
                <p:endSync evt="end" delay="0">
                  <p:rtn val="all"/>
                </p:endSync>
                <p:childTnLst>
                  <p:par>
                    <p:cTn id="10" fill="hold">
                      <p:stCondLst>
                        <p:cond delay="0"/>
                      </p:stCondLst>
                      <p:childTnLst>
                        <p:par>
                          <p:cTn id="11" fill="hold">
                            <p:stCondLst>
                              <p:cond delay="0"/>
                            </p:stCondLst>
                            <p:childTnLst>
                              <p:par>
                                <p:cTn id="12" presetID="1" presetClass="emph" presetSubtype="2" fill="hold" nodeType="clickEffect">
                                  <p:stCondLst>
                                    <p:cond delay="0"/>
                                  </p:stCondLst>
                                  <p:childTnLst>
                                    <p:animClr clrSpc="rgb" dir="cw">
                                      <p:cBhvr>
                                        <p:cTn id="13" dur="2000" fill="hold"/>
                                        <p:tgtEl>
                                          <p:spTgt spid="174"/>
                                        </p:tgtEl>
                                        <p:attrNameLst>
                                          <p:attrName>fillcolor</p:attrName>
                                        </p:attrNameLst>
                                      </p:cBhvr>
                                      <p:to>
                                        <a:srgbClr val="DA172B"/>
                                      </p:to>
                                    </p:animClr>
                                    <p:set>
                                      <p:cBhvr>
                                        <p:cTn id="14" dur="2000" fill="hold"/>
                                        <p:tgtEl>
                                          <p:spTgt spid="174"/>
                                        </p:tgtEl>
                                        <p:attrNameLst>
                                          <p:attrName>fill.type</p:attrName>
                                        </p:attrNameLst>
                                      </p:cBhvr>
                                      <p:to>
                                        <p:strVal val="solid"/>
                                      </p:to>
                                    </p:set>
                                    <p:set>
                                      <p:cBhvr>
                                        <p:cTn id="15" dur="2000" fill="hold"/>
                                        <p:tgtEl>
                                          <p:spTgt spid="174"/>
                                        </p:tgtEl>
                                        <p:attrNameLst>
                                          <p:attrName>fill.on</p:attrName>
                                        </p:attrNameLst>
                                      </p:cBhvr>
                                      <p:to>
                                        <p:strVal val="true"/>
                                      </p:to>
                                    </p:set>
                                  </p:childTnLst>
                                  <p:subTnLst>
                                    <p:audio>
                                      <p:cMediaNode>
                                        <p:cTn display="0" masterRel="sameClick">
                                          <p:stCondLst>
                                            <p:cond evt="begin" delay="0">
                                              <p:tn val="12"/>
                                            </p:cond>
                                          </p:stCondLst>
                                          <p:endCondLst>
                                            <p:cond evt="onStopAudio" delay="0">
                                              <p:tgtEl>
                                                <p:sldTgt/>
                                              </p:tgtEl>
                                            </p:cond>
                                          </p:endCondLst>
                                        </p:cTn>
                                        <p:tgtEl>
                                          <p:sndTgt r:embed="rId2" name="bomb.wav"/>
                                        </p:tgtEl>
                                      </p:cMediaNode>
                                    </p:audio>
                                  </p:subTnLst>
                                </p:cTn>
                              </p:par>
                            </p:childTnLst>
                          </p:cTn>
                        </p:par>
                      </p:childTnLst>
                    </p:cTn>
                  </p:par>
                </p:childTnLst>
              </p:cTn>
              <p:nextCondLst>
                <p:cond evt="onClick" delay="0">
                  <p:tgtEl>
                    <p:spTgt spid="174"/>
                  </p:tgtEl>
                </p:cond>
              </p:nextCondLst>
            </p:seq>
            <p:seq concurrent="1" nextAc="seek">
              <p:cTn id="16" restart="whenNotActive" fill="hold" evtFilter="cancelBubble" nodeType="interactiveSeq">
                <p:stCondLst>
                  <p:cond evt="onClick" delay="0">
                    <p:tgtEl>
                      <p:spTgt spid="173"/>
                    </p:tgtEl>
                  </p:cond>
                </p:stCondLst>
                <p:endSync evt="end" delay="0">
                  <p:rtn val="all"/>
                </p:endSync>
                <p:childTnLst>
                  <p:par>
                    <p:cTn id="17" fill="hold">
                      <p:stCondLst>
                        <p:cond delay="0"/>
                      </p:stCondLst>
                      <p:childTnLst>
                        <p:par>
                          <p:cTn id="18" fill="hold">
                            <p:stCondLst>
                              <p:cond delay="0"/>
                            </p:stCondLst>
                            <p:childTnLst>
                              <p:par>
                                <p:cTn id="19" presetID="1" presetClass="emph" presetSubtype="2" fill="hold" nodeType="clickEffect">
                                  <p:stCondLst>
                                    <p:cond delay="0"/>
                                  </p:stCondLst>
                                  <p:childTnLst>
                                    <p:animClr clrSpc="rgb" dir="cw">
                                      <p:cBhvr>
                                        <p:cTn id="20" dur="2000" fill="hold"/>
                                        <p:tgtEl>
                                          <p:spTgt spid="173"/>
                                        </p:tgtEl>
                                        <p:attrNameLst>
                                          <p:attrName>fillcolor</p:attrName>
                                        </p:attrNameLst>
                                      </p:cBhvr>
                                      <p:to>
                                        <a:srgbClr val="DA172B"/>
                                      </p:to>
                                    </p:animClr>
                                    <p:set>
                                      <p:cBhvr>
                                        <p:cTn id="21" dur="2000" fill="hold"/>
                                        <p:tgtEl>
                                          <p:spTgt spid="173"/>
                                        </p:tgtEl>
                                        <p:attrNameLst>
                                          <p:attrName>fill.type</p:attrName>
                                        </p:attrNameLst>
                                      </p:cBhvr>
                                      <p:to>
                                        <p:strVal val="solid"/>
                                      </p:to>
                                    </p:set>
                                    <p:set>
                                      <p:cBhvr>
                                        <p:cTn id="22" dur="2000" fill="hold"/>
                                        <p:tgtEl>
                                          <p:spTgt spid="173"/>
                                        </p:tgtEl>
                                        <p:attrNameLst>
                                          <p:attrName>fill.on</p:attrName>
                                        </p:attrNameLst>
                                      </p:cBhvr>
                                      <p:to>
                                        <p:strVal val="true"/>
                                      </p:to>
                                    </p:set>
                                  </p:childTnLst>
                                  <p:subTnLst>
                                    <p:audio>
                                      <p:cMediaNode>
                                        <p:cTn display="0" masterRel="sameClick">
                                          <p:stCondLst>
                                            <p:cond evt="begin" delay="0">
                                              <p:tn val="19"/>
                                            </p:cond>
                                          </p:stCondLst>
                                          <p:endCondLst>
                                            <p:cond evt="onStopAudio" delay="0">
                                              <p:tgtEl>
                                                <p:sldTgt/>
                                              </p:tgtEl>
                                            </p:cond>
                                          </p:endCondLst>
                                        </p:cTn>
                                        <p:tgtEl>
                                          <p:sndTgt r:embed="rId2" name="bomb.wav"/>
                                        </p:tgtEl>
                                      </p:cMediaNode>
                                    </p:audio>
                                  </p:subTnLst>
                                </p:cTn>
                              </p:par>
                            </p:childTnLst>
                          </p:cTn>
                        </p:par>
                      </p:childTnLst>
                    </p:cTn>
                  </p:par>
                </p:childTnLst>
              </p:cTn>
              <p:nextCondLst>
                <p:cond evt="onClick" delay="0">
                  <p:tgtEl>
                    <p:spTgt spid="173"/>
                  </p:tgtEl>
                </p:cond>
              </p:nextCondLst>
            </p:seq>
            <p:seq concurrent="1" nextAc="seek">
              <p:cTn id="23" restart="whenNotActive" fill="hold" evtFilter="cancelBubble" nodeType="interactiveSeq">
                <p:stCondLst>
                  <p:cond evt="onClick" delay="0">
                    <p:tgtEl>
                      <p:spTgt spid="175"/>
                    </p:tgtEl>
                  </p:cond>
                </p:stCondLst>
                <p:endSync evt="end" delay="0">
                  <p:rtn val="all"/>
                </p:endSync>
                <p:childTnLst>
                  <p:par>
                    <p:cTn id="24" fill="hold">
                      <p:stCondLst>
                        <p:cond delay="0"/>
                      </p:stCondLst>
                      <p:childTnLst>
                        <p:par>
                          <p:cTn id="25" fill="hold">
                            <p:stCondLst>
                              <p:cond delay="0"/>
                            </p:stCondLst>
                            <p:childTnLst>
                              <p:par>
                                <p:cTn id="26" presetID="1" presetClass="emph" presetSubtype="2" fill="hold" nodeType="clickEffect">
                                  <p:stCondLst>
                                    <p:cond delay="0"/>
                                  </p:stCondLst>
                                  <p:childTnLst>
                                    <p:animClr clrSpc="rgb" dir="cw">
                                      <p:cBhvr>
                                        <p:cTn id="27" dur="2000" fill="hold"/>
                                        <p:tgtEl>
                                          <p:spTgt spid="175"/>
                                        </p:tgtEl>
                                        <p:attrNameLst>
                                          <p:attrName>fillcolor</p:attrName>
                                        </p:attrNameLst>
                                      </p:cBhvr>
                                      <p:to>
                                        <a:srgbClr val="78B834"/>
                                      </p:to>
                                    </p:animClr>
                                    <p:set>
                                      <p:cBhvr>
                                        <p:cTn id="28" dur="2000" fill="hold"/>
                                        <p:tgtEl>
                                          <p:spTgt spid="175"/>
                                        </p:tgtEl>
                                        <p:attrNameLst>
                                          <p:attrName>fill.type</p:attrName>
                                        </p:attrNameLst>
                                      </p:cBhvr>
                                      <p:to>
                                        <p:strVal val="solid"/>
                                      </p:to>
                                    </p:set>
                                    <p:set>
                                      <p:cBhvr>
                                        <p:cTn id="29" dur="2000" fill="hold"/>
                                        <p:tgtEl>
                                          <p:spTgt spid="175"/>
                                        </p:tgtEl>
                                        <p:attrNameLst>
                                          <p:attrName>fill.on</p:attrName>
                                        </p:attrNameLst>
                                      </p:cBhvr>
                                      <p:to>
                                        <p:strVal val="true"/>
                                      </p:to>
                                    </p:set>
                                  </p:childTnLst>
                                  <p:subTnLst>
                                    <p:audio>
                                      <p:cMediaNode>
                                        <p:cTn display="0" masterRel="sameClick">
                                          <p:stCondLst>
                                            <p:cond evt="begin" delay="0">
                                              <p:tn val="26"/>
                                            </p:cond>
                                          </p:stCondLst>
                                          <p:endCondLst>
                                            <p:cond evt="onStopAudio" delay="0">
                                              <p:tgtEl>
                                                <p:sldTgt/>
                                              </p:tgtEl>
                                            </p:cond>
                                          </p:endCondLst>
                                        </p:cTn>
                                        <p:tgtEl>
                                          <p:sndTgt r:embed="rId3" name="chimes.wav"/>
                                        </p:tgtEl>
                                      </p:cMediaNode>
                                    </p:audio>
                                  </p:subTnLst>
                                </p:cTn>
                              </p:par>
                            </p:childTnLst>
                          </p:cTn>
                        </p:par>
                      </p:childTnLst>
                    </p:cTn>
                  </p:par>
                </p:childTnLst>
              </p:cTn>
              <p:nextCondLst>
                <p:cond evt="onClick" delay="0">
                  <p:tgtEl>
                    <p:spTgt spid="175"/>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BF7932BA-D4D6-4C8A-AA2E-93DDC0E3626E}"/>
              </a:ext>
            </a:extLst>
          </p:cNvPr>
          <p:cNvGrpSpPr/>
          <p:nvPr/>
        </p:nvGrpSpPr>
        <p:grpSpPr>
          <a:xfrm>
            <a:off x="0" y="989262"/>
            <a:ext cx="9144000" cy="2108026"/>
            <a:chOff x="0" y="989262"/>
            <a:chExt cx="9144000" cy="2108026"/>
          </a:xfrm>
        </p:grpSpPr>
        <p:sp>
          <p:nvSpPr>
            <p:cNvPr id="49" name="Rectangle 48">
              <a:extLst>
                <a:ext uri="{FF2B5EF4-FFF2-40B4-BE49-F238E27FC236}">
                  <a16:creationId xmlns:a16="http://schemas.microsoft.com/office/drawing/2014/main" id="{78E10419-15AB-488A-AA7A-AB248E9FD24D}"/>
                </a:ext>
              </a:extLst>
            </p:cNvPr>
            <p:cNvSpPr/>
            <p:nvPr/>
          </p:nvSpPr>
          <p:spPr>
            <a:xfrm>
              <a:off x="0" y="1157847"/>
              <a:ext cx="9144000" cy="1585354"/>
            </a:xfrm>
            <a:custGeom>
              <a:avLst/>
              <a:gdLst>
                <a:gd name="connsiteX0" fmla="*/ 0 w 9144000"/>
                <a:gd name="connsiteY0" fmla="*/ 0 h 1585354"/>
                <a:gd name="connsiteX1" fmla="*/ 744583 w 9144000"/>
                <a:gd name="connsiteY1" fmla="*/ 0 h 1585354"/>
                <a:gd name="connsiteX2" fmla="*/ 1214846 w 9144000"/>
                <a:gd name="connsiteY2" fmla="*/ 0 h 1585354"/>
                <a:gd name="connsiteX3" fmla="*/ 2050869 w 9144000"/>
                <a:gd name="connsiteY3" fmla="*/ 0 h 1585354"/>
                <a:gd name="connsiteX4" fmla="*/ 2612571 w 9144000"/>
                <a:gd name="connsiteY4" fmla="*/ 0 h 1585354"/>
                <a:gd name="connsiteX5" fmla="*/ 3082834 w 9144000"/>
                <a:gd name="connsiteY5" fmla="*/ 0 h 1585354"/>
                <a:gd name="connsiteX6" fmla="*/ 3735977 w 9144000"/>
                <a:gd name="connsiteY6" fmla="*/ 0 h 1585354"/>
                <a:gd name="connsiteX7" fmla="*/ 4480560 w 9144000"/>
                <a:gd name="connsiteY7" fmla="*/ 0 h 1585354"/>
                <a:gd name="connsiteX8" fmla="*/ 5225143 w 9144000"/>
                <a:gd name="connsiteY8" fmla="*/ 0 h 1585354"/>
                <a:gd name="connsiteX9" fmla="*/ 5878286 w 9144000"/>
                <a:gd name="connsiteY9" fmla="*/ 0 h 1585354"/>
                <a:gd name="connsiteX10" fmla="*/ 6439989 w 9144000"/>
                <a:gd name="connsiteY10" fmla="*/ 0 h 1585354"/>
                <a:gd name="connsiteX11" fmla="*/ 6910251 w 9144000"/>
                <a:gd name="connsiteY11" fmla="*/ 0 h 1585354"/>
                <a:gd name="connsiteX12" fmla="*/ 7563394 w 9144000"/>
                <a:gd name="connsiteY12" fmla="*/ 0 h 1585354"/>
                <a:gd name="connsiteX13" fmla="*/ 8399417 w 9144000"/>
                <a:gd name="connsiteY13" fmla="*/ 0 h 1585354"/>
                <a:gd name="connsiteX14" fmla="*/ 9144000 w 9144000"/>
                <a:gd name="connsiteY14" fmla="*/ 0 h 1585354"/>
                <a:gd name="connsiteX15" fmla="*/ 9144000 w 9144000"/>
                <a:gd name="connsiteY15" fmla="*/ 544305 h 1585354"/>
                <a:gd name="connsiteX16" fmla="*/ 9144000 w 9144000"/>
                <a:gd name="connsiteY16" fmla="*/ 1056903 h 1585354"/>
                <a:gd name="connsiteX17" fmla="*/ 9144000 w 9144000"/>
                <a:gd name="connsiteY17" fmla="*/ 1585354 h 1585354"/>
                <a:gd name="connsiteX18" fmla="*/ 8490857 w 9144000"/>
                <a:gd name="connsiteY18" fmla="*/ 1585354 h 1585354"/>
                <a:gd name="connsiteX19" fmla="*/ 7837714 w 9144000"/>
                <a:gd name="connsiteY19" fmla="*/ 1585354 h 1585354"/>
                <a:gd name="connsiteX20" fmla="*/ 7367451 w 9144000"/>
                <a:gd name="connsiteY20" fmla="*/ 1585354 h 1585354"/>
                <a:gd name="connsiteX21" fmla="*/ 6988629 w 9144000"/>
                <a:gd name="connsiteY21" fmla="*/ 1585354 h 1585354"/>
                <a:gd name="connsiteX22" fmla="*/ 6609806 w 9144000"/>
                <a:gd name="connsiteY22" fmla="*/ 1585354 h 1585354"/>
                <a:gd name="connsiteX23" fmla="*/ 6139543 w 9144000"/>
                <a:gd name="connsiteY23" fmla="*/ 1585354 h 1585354"/>
                <a:gd name="connsiteX24" fmla="*/ 5669280 w 9144000"/>
                <a:gd name="connsiteY24" fmla="*/ 1585354 h 1585354"/>
                <a:gd name="connsiteX25" fmla="*/ 5016137 w 9144000"/>
                <a:gd name="connsiteY25" fmla="*/ 1585354 h 1585354"/>
                <a:gd name="connsiteX26" fmla="*/ 4362994 w 9144000"/>
                <a:gd name="connsiteY26" fmla="*/ 1585354 h 1585354"/>
                <a:gd name="connsiteX27" fmla="*/ 3526971 w 9144000"/>
                <a:gd name="connsiteY27" fmla="*/ 1585354 h 1585354"/>
                <a:gd name="connsiteX28" fmla="*/ 2873829 w 9144000"/>
                <a:gd name="connsiteY28" fmla="*/ 1585354 h 1585354"/>
                <a:gd name="connsiteX29" fmla="*/ 2403566 w 9144000"/>
                <a:gd name="connsiteY29" fmla="*/ 1585354 h 1585354"/>
                <a:gd name="connsiteX30" fmla="*/ 1750423 w 9144000"/>
                <a:gd name="connsiteY30" fmla="*/ 1585354 h 1585354"/>
                <a:gd name="connsiteX31" fmla="*/ 1005840 w 9144000"/>
                <a:gd name="connsiteY31" fmla="*/ 1585354 h 1585354"/>
                <a:gd name="connsiteX32" fmla="*/ 0 w 9144000"/>
                <a:gd name="connsiteY32" fmla="*/ 1585354 h 1585354"/>
                <a:gd name="connsiteX33" fmla="*/ 0 w 9144000"/>
                <a:gd name="connsiteY33" fmla="*/ 1056903 h 1585354"/>
                <a:gd name="connsiteX34" fmla="*/ 0 w 9144000"/>
                <a:gd name="connsiteY34" fmla="*/ 528451 h 1585354"/>
                <a:gd name="connsiteX35" fmla="*/ 0 w 9144000"/>
                <a:gd name="connsiteY35" fmla="*/ 0 h 1585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9144000" h="1585354" fill="none" extrusionOk="0">
                  <a:moveTo>
                    <a:pt x="0" y="0"/>
                  </a:moveTo>
                  <a:cubicBezTo>
                    <a:pt x="254405" y="9435"/>
                    <a:pt x="377666" y="16531"/>
                    <a:pt x="744583" y="0"/>
                  </a:cubicBezTo>
                  <a:cubicBezTo>
                    <a:pt x="1111500" y="-16531"/>
                    <a:pt x="1078445" y="17758"/>
                    <a:pt x="1214846" y="0"/>
                  </a:cubicBezTo>
                  <a:cubicBezTo>
                    <a:pt x="1351247" y="-17758"/>
                    <a:pt x="1679376" y="-16500"/>
                    <a:pt x="2050869" y="0"/>
                  </a:cubicBezTo>
                  <a:cubicBezTo>
                    <a:pt x="2422362" y="16500"/>
                    <a:pt x="2431985" y="10824"/>
                    <a:pt x="2612571" y="0"/>
                  </a:cubicBezTo>
                  <a:cubicBezTo>
                    <a:pt x="2793157" y="-10824"/>
                    <a:pt x="2853749" y="-11533"/>
                    <a:pt x="3082834" y="0"/>
                  </a:cubicBezTo>
                  <a:cubicBezTo>
                    <a:pt x="3311919" y="11533"/>
                    <a:pt x="3593771" y="-8014"/>
                    <a:pt x="3735977" y="0"/>
                  </a:cubicBezTo>
                  <a:cubicBezTo>
                    <a:pt x="3878183" y="8014"/>
                    <a:pt x="4235489" y="-19966"/>
                    <a:pt x="4480560" y="0"/>
                  </a:cubicBezTo>
                  <a:cubicBezTo>
                    <a:pt x="4725631" y="19966"/>
                    <a:pt x="4946438" y="-30208"/>
                    <a:pt x="5225143" y="0"/>
                  </a:cubicBezTo>
                  <a:cubicBezTo>
                    <a:pt x="5503848" y="30208"/>
                    <a:pt x="5713775" y="7938"/>
                    <a:pt x="5878286" y="0"/>
                  </a:cubicBezTo>
                  <a:cubicBezTo>
                    <a:pt x="6042797" y="-7938"/>
                    <a:pt x="6275606" y="-8054"/>
                    <a:pt x="6439989" y="0"/>
                  </a:cubicBezTo>
                  <a:cubicBezTo>
                    <a:pt x="6604372" y="8054"/>
                    <a:pt x="6709902" y="6444"/>
                    <a:pt x="6910251" y="0"/>
                  </a:cubicBezTo>
                  <a:cubicBezTo>
                    <a:pt x="7110600" y="-6444"/>
                    <a:pt x="7419431" y="10725"/>
                    <a:pt x="7563394" y="0"/>
                  </a:cubicBezTo>
                  <a:cubicBezTo>
                    <a:pt x="7707357" y="-10725"/>
                    <a:pt x="8104906" y="4023"/>
                    <a:pt x="8399417" y="0"/>
                  </a:cubicBezTo>
                  <a:cubicBezTo>
                    <a:pt x="8693928" y="-4023"/>
                    <a:pt x="8874423" y="-1884"/>
                    <a:pt x="9144000" y="0"/>
                  </a:cubicBezTo>
                  <a:cubicBezTo>
                    <a:pt x="9161732" y="185362"/>
                    <a:pt x="9135810" y="304103"/>
                    <a:pt x="9144000" y="544305"/>
                  </a:cubicBezTo>
                  <a:cubicBezTo>
                    <a:pt x="9152190" y="784508"/>
                    <a:pt x="9138904" y="867560"/>
                    <a:pt x="9144000" y="1056903"/>
                  </a:cubicBezTo>
                  <a:cubicBezTo>
                    <a:pt x="9149096" y="1246246"/>
                    <a:pt x="9156608" y="1451390"/>
                    <a:pt x="9144000" y="1585354"/>
                  </a:cubicBezTo>
                  <a:cubicBezTo>
                    <a:pt x="8846436" y="1558121"/>
                    <a:pt x="8735712" y="1590412"/>
                    <a:pt x="8490857" y="1585354"/>
                  </a:cubicBezTo>
                  <a:cubicBezTo>
                    <a:pt x="8246002" y="1580296"/>
                    <a:pt x="7970856" y="1578389"/>
                    <a:pt x="7837714" y="1585354"/>
                  </a:cubicBezTo>
                  <a:cubicBezTo>
                    <a:pt x="7704572" y="1592319"/>
                    <a:pt x="7568837" y="1583054"/>
                    <a:pt x="7367451" y="1585354"/>
                  </a:cubicBezTo>
                  <a:cubicBezTo>
                    <a:pt x="7166065" y="1587654"/>
                    <a:pt x="7095991" y="1569050"/>
                    <a:pt x="6988629" y="1585354"/>
                  </a:cubicBezTo>
                  <a:cubicBezTo>
                    <a:pt x="6881267" y="1601658"/>
                    <a:pt x="6702192" y="1596639"/>
                    <a:pt x="6609806" y="1585354"/>
                  </a:cubicBezTo>
                  <a:cubicBezTo>
                    <a:pt x="6517420" y="1574069"/>
                    <a:pt x="6319399" y="1566235"/>
                    <a:pt x="6139543" y="1585354"/>
                  </a:cubicBezTo>
                  <a:cubicBezTo>
                    <a:pt x="5959687" y="1604473"/>
                    <a:pt x="5834604" y="1584912"/>
                    <a:pt x="5669280" y="1585354"/>
                  </a:cubicBezTo>
                  <a:cubicBezTo>
                    <a:pt x="5503956" y="1585796"/>
                    <a:pt x="5321052" y="1584049"/>
                    <a:pt x="5016137" y="1585354"/>
                  </a:cubicBezTo>
                  <a:cubicBezTo>
                    <a:pt x="4711222" y="1586659"/>
                    <a:pt x="4520072" y="1601241"/>
                    <a:pt x="4362994" y="1585354"/>
                  </a:cubicBezTo>
                  <a:cubicBezTo>
                    <a:pt x="4205916" y="1569467"/>
                    <a:pt x="3815586" y="1574931"/>
                    <a:pt x="3526971" y="1585354"/>
                  </a:cubicBezTo>
                  <a:cubicBezTo>
                    <a:pt x="3238356" y="1595777"/>
                    <a:pt x="3094531" y="1616404"/>
                    <a:pt x="2873829" y="1585354"/>
                  </a:cubicBezTo>
                  <a:cubicBezTo>
                    <a:pt x="2653127" y="1554304"/>
                    <a:pt x="2637678" y="1594140"/>
                    <a:pt x="2403566" y="1585354"/>
                  </a:cubicBezTo>
                  <a:cubicBezTo>
                    <a:pt x="2169454" y="1576568"/>
                    <a:pt x="1983664" y="1577907"/>
                    <a:pt x="1750423" y="1585354"/>
                  </a:cubicBezTo>
                  <a:cubicBezTo>
                    <a:pt x="1517182" y="1592801"/>
                    <a:pt x="1280506" y="1565426"/>
                    <a:pt x="1005840" y="1585354"/>
                  </a:cubicBezTo>
                  <a:cubicBezTo>
                    <a:pt x="731174" y="1605282"/>
                    <a:pt x="398248" y="1564361"/>
                    <a:pt x="0" y="1585354"/>
                  </a:cubicBezTo>
                  <a:cubicBezTo>
                    <a:pt x="-14841" y="1329541"/>
                    <a:pt x="25918" y="1244391"/>
                    <a:pt x="0" y="1056903"/>
                  </a:cubicBezTo>
                  <a:cubicBezTo>
                    <a:pt x="-25918" y="869415"/>
                    <a:pt x="-18354" y="642940"/>
                    <a:pt x="0" y="528451"/>
                  </a:cubicBezTo>
                  <a:cubicBezTo>
                    <a:pt x="18354" y="413962"/>
                    <a:pt x="-25580" y="125816"/>
                    <a:pt x="0" y="0"/>
                  </a:cubicBezTo>
                  <a:close/>
                </a:path>
                <a:path w="9144000" h="1585354" stroke="0" extrusionOk="0">
                  <a:moveTo>
                    <a:pt x="0" y="0"/>
                  </a:moveTo>
                  <a:cubicBezTo>
                    <a:pt x="296100" y="-16584"/>
                    <a:pt x="395482" y="-10046"/>
                    <a:pt x="653143" y="0"/>
                  </a:cubicBezTo>
                  <a:cubicBezTo>
                    <a:pt x="910804" y="10046"/>
                    <a:pt x="934712" y="10648"/>
                    <a:pt x="1123406" y="0"/>
                  </a:cubicBezTo>
                  <a:cubicBezTo>
                    <a:pt x="1312100" y="-10648"/>
                    <a:pt x="1493548" y="-19548"/>
                    <a:pt x="1593669" y="0"/>
                  </a:cubicBezTo>
                  <a:cubicBezTo>
                    <a:pt x="1693790" y="19548"/>
                    <a:pt x="1933058" y="16966"/>
                    <a:pt x="2063931" y="0"/>
                  </a:cubicBezTo>
                  <a:cubicBezTo>
                    <a:pt x="2194804" y="-16966"/>
                    <a:pt x="2502000" y="8762"/>
                    <a:pt x="2625634" y="0"/>
                  </a:cubicBezTo>
                  <a:cubicBezTo>
                    <a:pt x="2749268" y="-8762"/>
                    <a:pt x="2913583" y="10417"/>
                    <a:pt x="3187337" y="0"/>
                  </a:cubicBezTo>
                  <a:cubicBezTo>
                    <a:pt x="3461091" y="-10417"/>
                    <a:pt x="3563141" y="5737"/>
                    <a:pt x="3931920" y="0"/>
                  </a:cubicBezTo>
                  <a:cubicBezTo>
                    <a:pt x="4300699" y="-5737"/>
                    <a:pt x="4375494" y="-8946"/>
                    <a:pt x="4767943" y="0"/>
                  </a:cubicBezTo>
                  <a:cubicBezTo>
                    <a:pt x="5160392" y="8946"/>
                    <a:pt x="5329792" y="19413"/>
                    <a:pt x="5603966" y="0"/>
                  </a:cubicBezTo>
                  <a:cubicBezTo>
                    <a:pt x="5878140" y="-19413"/>
                    <a:pt x="6187586" y="-15056"/>
                    <a:pt x="6439989" y="0"/>
                  </a:cubicBezTo>
                  <a:cubicBezTo>
                    <a:pt x="6692392" y="15056"/>
                    <a:pt x="6940568" y="10828"/>
                    <a:pt x="7093131" y="0"/>
                  </a:cubicBezTo>
                  <a:cubicBezTo>
                    <a:pt x="7245694" y="-10828"/>
                    <a:pt x="7460320" y="18823"/>
                    <a:pt x="7746274" y="0"/>
                  </a:cubicBezTo>
                  <a:cubicBezTo>
                    <a:pt x="8032228" y="-18823"/>
                    <a:pt x="8139824" y="-8374"/>
                    <a:pt x="8307977" y="0"/>
                  </a:cubicBezTo>
                  <a:cubicBezTo>
                    <a:pt x="8476130" y="8374"/>
                    <a:pt x="8727697" y="20620"/>
                    <a:pt x="9144000" y="0"/>
                  </a:cubicBezTo>
                  <a:cubicBezTo>
                    <a:pt x="9135779" y="239154"/>
                    <a:pt x="9145668" y="294184"/>
                    <a:pt x="9144000" y="560158"/>
                  </a:cubicBezTo>
                  <a:cubicBezTo>
                    <a:pt x="9142332" y="826132"/>
                    <a:pt x="9151670" y="858940"/>
                    <a:pt x="9144000" y="1056903"/>
                  </a:cubicBezTo>
                  <a:cubicBezTo>
                    <a:pt x="9136330" y="1254866"/>
                    <a:pt x="9130714" y="1367328"/>
                    <a:pt x="9144000" y="1585354"/>
                  </a:cubicBezTo>
                  <a:cubicBezTo>
                    <a:pt x="8943246" y="1560088"/>
                    <a:pt x="8790837" y="1557282"/>
                    <a:pt x="8582297" y="1585354"/>
                  </a:cubicBezTo>
                  <a:cubicBezTo>
                    <a:pt x="8373757" y="1613426"/>
                    <a:pt x="8086497" y="1584540"/>
                    <a:pt x="7929154" y="1585354"/>
                  </a:cubicBezTo>
                  <a:cubicBezTo>
                    <a:pt x="7771811" y="1586168"/>
                    <a:pt x="7549924" y="1600179"/>
                    <a:pt x="7276011" y="1585354"/>
                  </a:cubicBezTo>
                  <a:cubicBezTo>
                    <a:pt x="7002098" y="1570529"/>
                    <a:pt x="6750955" y="1571777"/>
                    <a:pt x="6531429" y="1585354"/>
                  </a:cubicBezTo>
                  <a:cubicBezTo>
                    <a:pt x="6311903" y="1598931"/>
                    <a:pt x="6161303" y="1572736"/>
                    <a:pt x="6061166" y="1585354"/>
                  </a:cubicBezTo>
                  <a:cubicBezTo>
                    <a:pt x="5961029" y="1597972"/>
                    <a:pt x="5669767" y="1557302"/>
                    <a:pt x="5408023" y="1585354"/>
                  </a:cubicBezTo>
                  <a:cubicBezTo>
                    <a:pt x="5146279" y="1613406"/>
                    <a:pt x="5055851" y="1564179"/>
                    <a:pt x="4754880" y="1585354"/>
                  </a:cubicBezTo>
                  <a:cubicBezTo>
                    <a:pt x="4453909" y="1606529"/>
                    <a:pt x="4399143" y="1560653"/>
                    <a:pt x="4101737" y="1585354"/>
                  </a:cubicBezTo>
                  <a:cubicBezTo>
                    <a:pt x="3804331" y="1610055"/>
                    <a:pt x="3834176" y="1572350"/>
                    <a:pt x="3631474" y="1585354"/>
                  </a:cubicBezTo>
                  <a:cubicBezTo>
                    <a:pt x="3428772" y="1598358"/>
                    <a:pt x="3213066" y="1591405"/>
                    <a:pt x="3069771" y="1585354"/>
                  </a:cubicBezTo>
                  <a:cubicBezTo>
                    <a:pt x="2926476" y="1579303"/>
                    <a:pt x="2801051" y="1582975"/>
                    <a:pt x="2690949" y="1585354"/>
                  </a:cubicBezTo>
                  <a:cubicBezTo>
                    <a:pt x="2580847" y="1587733"/>
                    <a:pt x="2423107" y="1587017"/>
                    <a:pt x="2312126" y="1585354"/>
                  </a:cubicBezTo>
                  <a:cubicBezTo>
                    <a:pt x="2201145" y="1583691"/>
                    <a:pt x="1831296" y="1614937"/>
                    <a:pt x="1658983" y="1585354"/>
                  </a:cubicBezTo>
                  <a:cubicBezTo>
                    <a:pt x="1486670" y="1555771"/>
                    <a:pt x="1363702" y="1569571"/>
                    <a:pt x="1280160" y="1585354"/>
                  </a:cubicBezTo>
                  <a:cubicBezTo>
                    <a:pt x="1196618" y="1601137"/>
                    <a:pt x="634094" y="1636342"/>
                    <a:pt x="0" y="1585354"/>
                  </a:cubicBezTo>
                  <a:cubicBezTo>
                    <a:pt x="-15486" y="1453666"/>
                    <a:pt x="-4606" y="1246471"/>
                    <a:pt x="0" y="1041049"/>
                  </a:cubicBezTo>
                  <a:cubicBezTo>
                    <a:pt x="4606" y="835628"/>
                    <a:pt x="-2650" y="728198"/>
                    <a:pt x="0" y="528451"/>
                  </a:cubicBezTo>
                  <a:cubicBezTo>
                    <a:pt x="2650" y="328704"/>
                    <a:pt x="25104" y="245819"/>
                    <a:pt x="0" y="0"/>
                  </a:cubicBezTo>
                  <a:close/>
                </a:path>
              </a:pathLst>
            </a:custGeom>
            <a:solidFill>
              <a:schemeClr val="accent2">
                <a:lumMod val="20000"/>
                <a:lumOff val="80000"/>
              </a:schemeClr>
            </a:solidFill>
            <a:ln>
              <a:solidFill>
                <a:schemeClr val="tx1"/>
              </a:solidFill>
              <a:extLst>
                <a:ext uri="{C807C97D-BFC1-408E-A445-0C87EB9F89A2}">
                  <ask:lineSketchStyleProps xmlns:ask="http://schemas.microsoft.com/office/drawing/2018/sketchyshapes" sd="249386546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600" dirty="0">
                <a:solidFill>
                  <a:schemeClr val="tx1"/>
                </a:solidFill>
              </a:endParaRPr>
            </a:p>
          </p:txBody>
        </p:sp>
        <p:sp>
          <p:nvSpPr>
            <p:cNvPr id="84" name="Rectangle 83">
              <a:extLst>
                <a:ext uri="{FF2B5EF4-FFF2-40B4-BE49-F238E27FC236}">
                  <a16:creationId xmlns:a16="http://schemas.microsoft.com/office/drawing/2014/main" id="{99C76BCA-0B8D-423C-AD7B-1365F1189ED0}"/>
                </a:ext>
              </a:extLst>
            </p:cNvPr>
            <p:cNvSpPr/>
            <p:nvPr/>
          </p:nvSpPr>
          <p:spPr>
            <a:xfrm>
              <a:off x="0" y="989262"/>
              <a:ext cx="9144000" cy="2108026"/>
            </a:xfrm>
            <a:custGeom>
              <a:avLst/>
              <a:gdLst>
                <a:gd name="connsiteX0" fmla="*/ 0 w 9144000"/>
                <a:gd name="connsiteY0" fmla="*/ 0 h 2108026"/>
                <a:gd name="connsiteX1" fmla="*/ 653143 w 9144000"/>
                <a:gd name="connsiteY1" fmla="*/ 0 h 2108026"/>
                <a:gd name="connsiteX2" fmla="*/ 1123406 w 9144000"/>
                <a:gd name="connsiteY2" fmla="*/ 0 h 2108026"/>
                <a:gd name="connsiteX3" fmla="*/ 1593669 w 9144000"/>
                <a:gd name="connsiteY3" fmla="*/ 0 h 2108026"/>
                <a:gd name="connsiteX4" fmla="*/ 2063931 w 9144000"/>
                <a:gd name="connsiteY4" fmla="*/ 0 h 2108026"/>
                <a:gd name="connsiteX5" fmla="*/ 2625634 w 9144000"/>
                <a:gd name="connsiteY5" fmla="*/ 0 h 2108026"/>
                <a:gd name="connsiteX6" fmla="*/ 3187337 w 9144000"/>
                <a:gd name="connsiteY6" fmla="*/ 0 h 2108026"/>
                <a:gd name="connsiteX7" fmla="*/ 3931920 w 9144000"/>
                <a:gd name="connsiteY7" fmla="*/ 0 h 2108026"/>
                <a:gd name="connsiteX8" fmla="*/ 4767943 w 9144000"/>
                <a:gd name="connsiteY8" fmla="*/ 0 h 2108026"/>
                <a:gd name="connsiteX9" fmla="*/ 5603966 w 9144000"/>
                <a:gd name="connsiteY9" fmla="*/ 0 h 2108026"/>
                <a:gd name="connsiteX10" fmla="*/ 6439989 w 9144000"/>
                <a:gd name="connsiteY10" fmla="*/ 0 h 2108026"/>
                <a:gd name="connsiteX11" fmla="*/ 7093131 w 9144000"/>
                <a:gd name="connsiteY11" fmla="*/ 0 h 2108026"/>
                <a:gd name="connsiteX12" fmla="*/ 7746274 w 9144000"/>
                <a:gd name="connsiteY12" fmla="*/ 0 h 2108026"/>
                <a:gd name="connsiteX13" fmla="*/ 8307977 w 9144000"/>
                <a:gd name="connsiteY13" fmla="*/ 0 h 2108026"/>
                <a:gd name="connsiteX14" fmla="*/ 9144000 w 9144000"/>
                <a:gd name="connsiteY14" fmla="*/ 0 h 2108026"/>
                <a:gd name="connsiteX15" fmla="*/ 9144000 w 9144000"/>
                <a:gd name="connsiteY15" fmla="*/ 569167 h 2108026"/>
                <a:gd name="connsiteX16" fmla="*/ 9144000 w 9144000"/>
                <a:gd name="connsiteY16" fmla="*/ 1054013 h 2108026"/>
                <a:gd name="connsiteX17" fmla="*/ 9144000 w 9144000"/>
                <a:gd name="connsiteY17" fmla="*/ 1581020 h 2108026"/>
                <a:gd name="connsiteX18" fmla="*/ 9144000 w 9144000"/>
                <a:gd name="connsiteY18" fmla="*/ 2108026 h 2108026"/>
                <a:gd name="connsiteX19" fmla="*/ 8673737 w 9144000"/>
                <a:gd name="connsiteY19" fmla="*/ 2108026 h 2108026"/>
                <a:gd name="connsiteX20" fmla="*/ 8020594 w 9144000"/>
                <a:gd name="connsiteY20" fmla="*/ 2108026 h 2108026"/>
                <a:gd name="connsiteX21" fmla="*/ 7276011 w 9144000"/>
                <a:gd name="connsiteY21" fmla="*/ 2108026 h 2108026"/>
                <a:gd name="connsiteX22" fmla="*/ 6805749 w 9144000"/>
                <a:gd name="connsiteY22" fmla="*/ 2108026 h 2108026"/>
                <a:gd name="connsiteX23" fmla="*/ 6152606 w 9144000"/>
                <a:gd name="connsiteY23" fmla="*/ 2108026 h 2108026"/>
                <a:gd name="connsiteX24" fmla="*/ 5499463 w 9144000"/>
                <a:gd name="connsiteY24" fmla="*/ 2108026 h 2108026"/>
                <a:gd name="connsiteX25" fmla="*/ 4846320 w 9144000"/>
                <a:gd name="connsiteY25" fmla="*/ 2108026 h 2108026"/>
                <a:gd name="connsiteX26" fmla="*/ 4376057 w 9144000"/>
                <a:gd name="connsiteY26" fmla="*/ 2108026 h 2108026"/>
                <a:gd name="connsiteX27" fmla="*/ 3814354 w 9144000"/>
                <a:gd name="connsiteY27" fmla="*/ 2108026 h 2108026"/>
                <a:gd name="connsiteX28" fmla="*/ 3435531 w 9144000"/>
                <a:gd name="connsiteY28" fmla="*/ 2108026 h 2108026"/>
                <a:gd name="connsiteX29" fmla="*/ 3056709 w 9144000"/>
                <a:gd name="connsiteY29" fmla="*/ 2108026 h 2108026"/>
                <a:gd name="connsiteX30" fmla="*/ 2403566 w 9144000"/>
                <a:gd name="connsiteY30" fmla="*/ 2108026 h 2108026"/>
                <a:gd name="connsiteX31" fmla="*/ 2024743 w 9144000"/>
                <a:gd name="connsiteY31" fmla="*/ 2108026 h 2108026"/>
                <a:gd name="connsiteX32" fmla="*/ 1280160 w 9144000"/>
                <a:gd name="connsiteY32" fmla="*/ 2108026 h 2108026"/>
                <a:gd name="connsiteX33" fmla="*/ 0 w 9144000"/>
                <a:gd name="connsiteY33" fmla="*/ 2108026 h 2108026"/>
                <a:gd name="connsiteX34" fmla="*/ 0 w 9144000"/>
                <a:gd name="connsiteY34" fmla="*/ 1644260 h 2108026"/>
                <a:gd name="connsiteX35" fmla="*/ 0 w 9144000"/>
                <a:gd name="connsiteY35" fmla="*/ 1075093 h 2108026"/>
                <a:gd name="connsiteX36" fmla="*/ 0 w 9144000"/>
                <a:gd name="connsiteY36" fmla="*/ 527007 h 2108026"/>
                <a:gd name="connsiteX37" fmla="*/ 0 w 9144000"/>
                <a:gd name="connsiteY37" fmla="*/ 0 h 2108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9144000" h="2108026" extrusionOk="0">
                  <a:moveTo>
                    <a:pt x="0" y="0"/>
                  </a:moveTo>
                  <a:cubicBezTo>
                    <a:pt x="296100" y="-16584"/>
                    <a:pt x="395482" y="-10046"/>
                    <a:pt x="653143" y="0"/>
                  </a:cubicBezTo>
                  <a:cubicBezTo>
                    <a:pt x="910804" y="10046"/>
                    <a:pt x="934712" y="10648"/>
                    <a:pt x="1123406" y="0"/>
                  </a:cubicBezTo>
                  <a:cubicBezTo>
                    <a:pt x="1312100" y="-10648"/>
                    <a:pt x="1493548" y="-19548"/>
                    <a:pt x="1593669" y="0"/>
                  </a:cubicBezTo>
                  <a:cubicBezTo>
                    <a:pt x="1693790" y="19548"/>
                    <a:pt x="1933058" y="16966"/>
                    <a:pt x="2063931" y="0"/>
                  </a:cubicBezTo>
                  <a:cubicBezTo>
                    <a:pt x="2194804" y="-16966"/>
                    <a:pt x="2502000" y="8762"/>
                    <a:pt x="2625634" y="0"/>
                  </a:cubicBezTo>
                  <a:cubicBezTo>
                    <a:pt x="2749268" y="-8762"/>
                    <a:pt x="2913583" y="10417"/>
                    <a:pt x="3187337" y="0"/>
                  </a:cubicBezTo>
                  <a:cubicBezTo>
                    <a:pt x="3461091" y="-10417"/>
                    <a:pt x="3563141" y="5737"/>
                    <a:pt x="3931920" y="0"/>
                  </a:cubicBezTo>
                  <a:cubicBezTo>
                    <a:pt x="4300699" y="-5737"/>
                    <a:pt x="4375494" y="-8946"/>
                    <a:pt x="4767943" y="0"/>
                  </a:cubicBezTo>
                  <a:cubicBezTo>
                    <a:pt x="5160392" y="8946"/>
                    <a:pt x="5329792" y="19413"/>
                    <a:pt x="5603966" y="0"/>
                  </a:cubicBezTo>
                  <a:cubicBezTo>
                    <a:pt x="5878140" y="-19413"/>
                    <a:pt x="6187586" y="-15056"/>
                    <a:pt x="6439989" y="0"/>
                  </a:cubicBezTo>
                  <a:cubicBezTo>
                    <a:pt x="6692392" y="15056"/>
                    <a:pt x="6940568" y="10828"/>
                    <a:pt x="7093131" y="0"/>
                  </a:cubicBezTo>
                  <a:cubicBezTo>
                    <a:pt x="7245694" y="-10828"/>
                    <a:pt x="7460320" y="18823"/>
                    <a:pt x="7746274" y="0"/>
                  </a:cubicBezTo>
                  <a:cubicBezTo>
                    <a:pt x="8032228" y="-18823"/>
                    <a:pt x="8139824" y="-8374"/>
                    <a:pt x="8307977" y="0"/>
                  </a:cubicBezTo>
                  <a:cubicBezTo>
                    <a:pt x="8476130" y="8374"/>
                    <a:pt x="8727697" y="20620"/>
                    <a:pt x="9144000" y="0"/>
                  </a:cubicBezTo>
                  <a:cubicBezTo>
                    <a:pt x="9162178" y="276368"/>
                    <a:pt x="9162399" y="446630"/>
                    <a:pt x="9144000" y="569167"/>
                  </a:cubicBezTo>
                  <a:cubicBezTo>
                    <a:pt x="9125601" y="691704"/>
                    <a:pt x="9131877" y="906173"/>
                    <a:pt x="9144000" y="1054013"/>
                  </a:cubicBezTo>
                  <a:cubicBezTo>
                    <a:pt x="9156123" y="1201853"/>
                    <a:pt x="9127076" y="1397206"/>
                    <a:pt x="9144000" y="1581020"/>
                  </a:cubicBezTo>
                  <a:cubicBezTo>
                    <a:pt x="9160924" y="1764834"/>
                    <a:pt x="9147861" y="1902778"/>
                    <a:pt x="9144000" y="2108026"/>
                  </a:cubicBezTo>
                  <a:cubicBezTo>
                    <a:pt x="8912654" y="2106025"/>
                    <a:pt x="8893823" y="2087677"/>
                    <a:pt x="8673737" y="2108026"/>
                  </a:cubicBezTo>
                  <a:cubicBezTo>
                    <a:pt x="8453651" y="2128375"/>
                    <a:pt x="8294507" y="2122851"/>
                    <a:pt x="8020594" y="2108026"/>
                  </a:cubicBezTo>
                  <a:cubicBezTo>
                    <a:pt x="7746681" y="2093201"/>
                    <a:pt x="7499467" y="2095320"/>
                    <a:pt x="7276011" y="2108026"/>
                  </a:cubicBezTo>
                  <a:cubicBezTo>
                    <a:pt x="7052555" y="2120732"/>
                    <a:pt x="7040532" y="2088155"/>
                    <a:pt x="6805749" y="2108026"/>
                  </a:cubicBezTo>
                  <a:cubicBezTo>
                    <a:pt x="6570966" y="2127897"/>
                    <a:pt x="6414350" y="2079974"/>
                    <a:pt x="6152606" y="2108026"/>
                  </a:cubicBezTo>
                  <a:cubicBezTo>
                    <a:pt x="5890862" y="2136078"/>
                    <a:pt x="5800434" y="2086851"/>
                    <a:pt x="5499463" y="2108026"/>
                  </a:cubicBezTo>
                  <a:cubicBezTo>
                    <a:pt x="5198492" y="2129201"/>
                    <a:pt x="5143726" y="2083325"/>
                    <a:pt x="4846320" y="2108026"/>
                  </a:cubicBezTo>
                  <a:cubicBezTo>
                    <a:pt x="4548914" y="2132727"/>
                    <a:pt x="4578759" y="2095022"/>
                    <a:pt x="4376057" y="2108026"/>
                  </a:cubicBezTo>
                  <a:cubicBezTo>
                    <a:pt x="4173355" y="2121030"/>
                    <a:pt x="3957649" y="2114077"/>
                    <a:pt x="3814354" y="2108026"/>
                  </a:cubicBezTo>
                  <a:cubicBezTo>
                    <a:pt x="3671059" y="2101975"/>
                    <a:pt x="3547704" y="2108314"/>
                    <a:pt x="3435531" y="2108026"/>
                  </a:cubicBezTo>
                  <a:cubicBezTo>
                    <a:pt x="3323358" y="2107738"/>
                    <a:pt x="3162173" y="2107210"/>
                    <a:pt x="3056709" y="2108026"/>
                  </a:cubicBezTo>
                  <a:cubicBezTo>
                    <a:pt x="2951245" y="2108842"/>
                    <a:pt x="2575879" y="2137609"/>
                    <a:pt x="2403566" y="2108026"/>
                  </a:cubicBezTo>
                  <a:cubicBezTo>
                    <a:pt x="2231253" y="2078443"/>
                    <a:pt x="2108285" y="2092243"/>
                    <a:pt x="2024743" y="2108026"/>
                  </a:cubicBezTo>
                  <a:cubicBezTo>
                    <a:pt x="1941201" y="2123809"/>
                    <a:pt x="1447213" y="2101473"/>
                    <a:pt x="1280160" y="2108026"/>
                  </a:cubicBezTo>
                  <a:cubicBezTo>
                    <a:pt x="1113107" y="2114579"/>
                    <a:pt x="336148" y="2171328"/>
                    <a:pt x="0" y="2108026"/>
                  </a:cubicBezTo>
                  <a:cubicBezTo>
                    <a:pt x="6589" y="1997412"/>
                    <a:pt x="16645" y="1867051"/>
                    <a:pt x="0" y="1644260"/>
                  </a:cubicBezTo>
                  <a:cubicBezTo>
                    <a:pt x="-16645" y="1421469"/>
                    <a:pt x="4682" y="1263006"/>
                    <a:pt x="0" y="1075093"/>
                  </a:cubicBezTo>
                  <a:cubicBezTo>
                    <a:pt x="-4682" y="887180"/>
                    <a:pt x="-21018" y="646965"/>
                    <a:pt x="0" y="527007"/>
                  </a:cubicBezTo>
                  <a:cubicBezTo>
                    <a:pt x="21018" y="407049"/>
                    <a:pt x="-22824" y="214444"/>
                    <a:pt x="0" y="0"/>
                  </a:cubicBezTo>
                  <a:close/>
                </a:path>
              </a:pathLst>
            </a:custGeom>
            <a:noFill/>
            <a:ln>
              <a:noFill/>
              <a:extLst>
                <a:ext uri="{C807C97D-BFC1-408E-A445-0C87EB9F89A2}">
                  <ask:lineSketchStyleProps xmlns:ask="http://schemas.microsoft.com/office/drawing/2018/sketchyshapes" sd="249386546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600" dirty="0">
                  <a:solidFill>
                    <a:schemeClr val="tx1"/>
                  </a:solidFill>
                </a:rPr>
                <a:t>So sánh kết quả lai phân tích F1 trong 2 trường hợp di truyền độc lập và di truyền liên kết của 2 cặp tính trạng. </a:t>
              </a:r>
              <a:endParaRPr lang="en-US" sz="2600" dirty="0">
                <a:solidFill>
                  <a:schemeClr val="tx1"/>
                </a:solidFill>
              </a:endParaRPr>
            </a:p>
            <a:p>
              <a:pPr algn="ctr"/>
              <a:r>
                <a:rPr lang="vi-VN" sz="2600" dirty="0">
                  <a:solidFill>
                    <a:schemeClr val="tx1"/>
                  </a:solidFill>
                </a:rPr>
                <a:t>Nêu ý nghĩa của di truyền liên kết trong chọn giống?</a:t>
              </a:r>
            </a:p>
          </p:txBody>
        </p:sp>
      </p:grpSp>
      <p:sp>
        <p:nvSpPr>
          <p:cNvPr id="3" name="Rectangle 2">
            <a:extLst>
              <a:ext uri="{FF2B5EF4-FFF2-40B4-BE49-F238E27FC236}">
                <a16:creationId xmlns:a16="http://schemas.microsoft.com/office/drawing/2014/main" id="{E4BC40F4-1001-4950-9B1C-C5F9AB5EC1E4}"/>
              </a:ext>
            </a:extLst>
          </p:cNvPr>
          <p:cNvSpPr/>
          <p:nvPr/>
        </p:nvSpPr>
        <p:spPr>
          <a:xfrm>
            <a:off x="-1442081" y="-16168"/>
            <a:ext cx="12028162" cy="1221219"/>
          </a:xfrm>
          <a:custGeom>
            <a:avLst/>
            <a:gdLst>
              <a:gd name="connsiteX0" fmla="*/ 0 w 12028162"/>
              <a:gd name="connsiteY0" fmla="*/ 0 h 1221219"/>
              <a:gd name="connsiteX1" fmla="*/ 788513 w 12028162"/>
              <a:gd name="connsiteY1" fmla="*/ 0 h 1221219"/>
              <a:gd name="connsiteX2" fmla="*/ 1216181 w 12028162"/>
              <a:gd name="connsiteY2" fmla="*/ 0 h 1221219"/>
              <a:gd name="connsiteX3" fmla="*/ 1884412 w 12028162"/>
              <a:gd name="connsiteY3" fmla="*/ 0 h 1221219"/>
              <a:gd name="connsiteX4" fmla="*/ 2793207 w 12028162"/>
              <a:gd name="connsiteY4" fmla="*/ 0 h 1221219"/>
              <a:gd name="connsiteX5" fmla="*/ 3220874 w 12028162"/>
              <a:gd name="connsiteY5" fmla="*/ 0 h 1221219"/>
              <a:gd name="connsiteX6" fmla="*/ 4009387 w 12028162"/>
              <a:gd name="connsiteY6" fmla="*/ 0 h 1221219"/>
              <a:gd name="connsiteX7" fmla="*/ 4918182 w 12028162"/>
              <a:gd name="connsiteY7" fmla="*/ 0 h 1221219"/>
              <a:gd name="connsiteX8" fmla="*/ 5706695 w 12028162"/>
              <a:gd name="connsiteY8" fmla="*/ 0 h 1221219"/>
              <a:gd name="connsiteX9" fmla="*/ 6254644 w 12028162"/>
              <a:gd name="connsiteY9" fmla="*/ 0 h 1221219"/>
              <a:gd name="connsiteX10" fmla="*/ 7043157 w 12028162"/>
              <a:gd name="connsiteY10" fmla="*/ 0 h 1221219"/>
              <a:gd name="connsiteX11" fmla="*/ 7711388 w 12028162"/>
              <a:gd name="connsiteY11" fmla="*/ 0 h 1221219"/>
              <a:gd name="connsiteX12" fmla="*/ 8139056 w 12028162"/>
              <a:gd name="connsiteY12" fmla="*/ 0 h 1221219"/>
              <a:gd name="connsiteX13" fmla="*/ 9047851 w 12028162"/>
              <a:gd name="connsiteY13" fmla="*/ 0 h 1221219"/>
              <a:gd name="connsiteX14" fmla="*/ 9595800 w 12028162"/>
              <a:gd name="connsiteY14" fmla="*/ 0 h 1221219"/>
              <a:gd name="connsiteX15" fmla="*/ 10023468 w 12028162"/>
              <a:gd name="connsiteY15" fmla="*/ 0 h 1221219"/>
              <a:gd name="connsiteX16" fmla="*/ 10691700 w 12028162"/>
              <a:gd name="connsiteY16" fmla="*/ 0 h 1221219"/>
              <a:gd name="connsiteX17" fmla="*/ 12028162 w 12028162"/>
              <a:gd name="connsiteY17" fmla="*/ 0 h 1221219"/>
              <a:gd name="connsiteX18" fmla="*/ 12028162 w 12028162"/>
              <a:gd name="connsiteY18" fmla="*/ 635034 h 1221219"/>
              <a:gd name="connsiteX19" fmla="*/ 12028162 w 12028162"/>
              <a:gd name="connsiteY19" fmla="*/ 1221219 h 1221219"/>
              <a:gd name="connsiteX20" fmla="*/ 11720776 w 12028162"/>
              <a:gd name="connsiteY20" fmla="*/ 1221219 h 1221219"/>
              <a:gd name="connsiteX21" fmla="*/ 11052544 w 12028162"/>
              <a:gd name="connsiteY21" fmla="*/ 1221219 h 1221219"/>
              <a:gd name="connsiteX22" fmla="*/ 10264032 w 12028162"/>
              <a:gd name="connsiteY22" fmla="*/ 1221219 h 1221219"/>
              <a:gd name="connsiteX23" fmla="*/ 9836364 w 12028162"/>
              <a:gd name="connsiteY23" fmla="*/ 1221219 h 1221219"/>
              <a:gd name="connsiteX24" fmla="*/ 9168132 w 12028162"/>
              <a:gd name="connsiteY24" fmla="*/ 1221219 h 1221219"/>
              <a:gd name="connsiteX25" fmla="*/ 8259338 w 12028162"/>
              <a:gd name="connsiteY25" fmla="*/ 1221219 h 1221219"/>
              <a:gd name="connsiteX26" fmla="*/ 7350543 w 12028162"/>
              <a:gd name="connsiteY26" fmla="*/ 1221219 h 1221219"/>
              <a:gd name="connsiteX27" fmla="*/ 6441749 w 12028162"/>
              <a:gd name="connsiteY27" fmla="*/ 1221219 h 1221219"/>
              <a:gd name="connsiteX28" fmla="*/ 5532955 w 12028162"/>
              <a:gd name="connsiteY28" fmla="*/ 1221219 h 1221219"/>
              <a:gd name="connsiteX29" fmla="*/ 4744442 w 12028162"/>
              <a:gd name="connsiteY29" fmla="*/ 1221219 h 1221219"/>
              <a:gd name="connsiteX30" fmla="*/ 4196492 w 12028162"/>
              <a:gd name="connsiteY30" fmla="*/ 1221219 h 1221219"/>
              <a:gd name="connsiteX31" fmla="*/ 3648542 w 12028162"/>
              <a:gd name="connsiteY31" fmla="*/ 1221219 h 1221219"/>
              <a:gd name="connsiteX32" fmla="*/ 2739748 w 12028162"/>
              <a:gd name="connsiteY32" fmla="*/ 1221219 h 1221219"/>
              <a:gd name="connsiteX33" fmla="*/ 2071517 w 12028162"/>
              <a:gd name="connsiteY33" fmla="*/ 1221219 h 1221219"/>
              <a:gd name="connsiteX34" fmla="*/ 1523567 w 12028162"/>
              <a:gd name="connsiteY34" fmla="*/ 1221219 h 1221219"/>
              <a:gd name="connsiteX35" fmla="*/ 614773 w 12028162"/>
              <a:gd name="connsiteY35" fmla="*/ 1221219 h 1221219"/>
              <a:gd name="connsiteX36" fmla="*/ 0 w 12028162"/>
              <a:gd name="connsiteY36" fmla="*/ 1221219 h 1221219"/>
              <a:gd name="connsiteX37" fmla="*/ 0 w 12028162"/>
              <a:gd name="connsiteY37" fmla="*/ 635034 h 1221219"/>
              <a:gd name="connsiteX38" fmla="*/ 0 w 12028162"/>
              <a:gd name="connsiteY38" fmla="*/ 0 h 1221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2028162" h="1221219" fill="none" extrusionOk="0">
                <a:moveTo>
                  <a:pt x="0" y="0"/>
                </a:moveTo>
                <a:cubicBezTo>
                  <a:pt x="373335" y="-7975"/>
                  <a:pt x="498614" y="18114"/>
                  <a:pt x="788513" y="0"/>
                </a:cubicBezTo>
                <a:cubicBezTo>
                  <a:pt x="1078412" y="-18114"/>
                  <a:pt x="1099596" y="15544"/>
                  <a:pt x="1216181" y="0"/>
                </a:cubicBezTo>
                <a:cubicBezTo>
                  <a:pt x="1332766" y="-15544"/>
                  <a:pt x="1643893" y="2205"/>
                  <a:pt x="1884412" y="0"/>
                </a:cubicBezTo>
                <a:cubicBezTo>
                  <a:pt x="2124931" y="-2205"/>
                  <a:pt x="2427595" y="36089"/>
                  <a:pt x="2793207" y="0"/>
                </a:cubicBezTo>
                <a:cubicBezTo>
                  <a:pt x="3158820" y="-36089"/>
                  <a:pt x="3048472" y="990"/>
                  <a:pt x="3220874" y="0"/>
                </a:cubicBezTo>
                <a:cubicBezTo>
                  <a:pt x="3393276" y="-990"/>
                  <a:pt x="3638758" y="13901"/>
                  <a:pt x="4009387" y="0"/>
                </a:cubicBezTo>
                <a:cubicBezTo>
                  <a:pt x="4380016" y="-13901"/>
                  <a:pt x="4506196" y="5550"/>
                  <a:pt x="4918182" y="0"/>
                </a:cubicBezTo>
                <a:cubicBezTo>
                  <a:pt x="5330169" y="-5550"/>
                  <a:pt x="5414659" y="-26778"/>
                  <a:pt x="5706695" y="0"/>
                </a:cubicBezTo>
                <a:cubicBezTo>
                  <a:pt x="5998731" y="26778"/>
                  <a:pt x="6096522" y="-18829"/>
                  <a:pt x="6254644" y="0"/>
                </a:cubicBezTo>
                <a:cubicBezTo>
                  <a:pt x="6412766" y="18829"/>
                  <a:pt x="6678142" y="-436"/>
                  <a:pt x="7043157" y="0"/>
                </a:cubicBezTo>
                <a:cubicBezTo>
                  <a:pt x="7408172" y="436"/>
                  <a:pt x="7504198" y="27133"/>
                  <a:pt x="7711388" y="0"/>
                </a:cubicBezTo>
                <a:cubicBezTo>
                  <a:pt x="7918578" y="-27133"/>
                  <a:pt x="8016985" y="-8738"/>
                  <a:pt x="8139056" y="0"/>
                </a:cubicBezTo>
                <a:cubicBezTo>
                  <a:pt x="8261127" y="8738"/>
                  <a:pt x="8719256" y="-13982"/>
                  <a:pt x="9047851" y="0"/>
                </a:cubicBezTo>
                <a:cubicBezTo>
                  <a:pt x="9376447" y="13982"/>
                  <a:pt x="9358128" y="11176"/>
                  <a:pt x="9595800" y="0"/>
                </a:cubicBezTo>
                <a:cubicBezTo>
                  <a:pt x="9833472" y="-11176"/>
                  <a:pt x="9887439" y="4371"/>
                  <a:pt x="10023468" y="0"/>
                </a:cubicBezTo>
                <a:cubicBezTo>
                  <a:pt x="10159497" y="-4371"/>
                  <a:pt x="10387728" y="-26945"/>
                  <a:pt x="10691700" y="0"/>
                </a:cubicBezTo>
                <a:cubicBezTo>
                  <a:pt x="10995672" y="26945"/>
                  <a:pt x="11701381" y="-35066"/>
                  <a:pt x="12028162" y="0"/>
                </a:cubicBezTo>
                <a:cubicBezTo>
                  <a:pt x="12021892" y="250445"/>
                  <a:pt x="12036871" y="365417"/>
                  <a:pt x="12028162" y="635034"/>
                </a:cubicBezTo>
                <a:cubicBezTo>
                  <a:pt x="12019453" y="904651"/>
                  <a:pt x="12050055" y="1088842"/>
                  <a:pt x="12028162" y="1221219"/>
                </a:cubicBezTo>
                <a:cubicBezTo>
                  <a:pt x="11890478" y="1214963"/>
                  <a:pt x="11819887" y="1215360"/>
                  <a:pt x="11720776" y="1221219"/>
                </a:cubicBezTo>
                <a:cubicBezTo>
                  <a:pt x="11621665" y="1227078"/>
                  <a:pt x="11383382" y="1210618"/>
                  <a:pt x="11052544" y="1221219"/>
                </a:cubicBezTo>
                <a:cubicBezTo>
                  <a:pt x="10721706" y="1231820"/>
                  <a:pt x="10494352" y="1182919"/>
                  <a:pt x="10264032" y="1221219"/>
                </a:cubicBezTo>
                <a:cubicBezTo>
                  <a:pt x="10033712" y="1259519"/>
                  <a:pt x="10013176" y="1216795"/>
                  <a:pt x="9836364" y="1221219"/>
                </a:cubicBezTo>
                <a:cubicBezTo>
                  <a:pt x="9659552" y="1225643"/>
                  <a:pt x="9488487" y="1196443"/>
                  <a:pt x="9168132" y="1221219"/>
                </a:cubicBezTo>
                <a:cubicBezTo>
                  <a:pt x="8847777" y="1245995"/>
                  <a:pt x="8580619" y="1179518"/>
                  <a:pt x="8259338" y="1221219"/>
                </a:cubicBezTo>
                <a:cubicBezTo>
                  <a:pt x="7938057" y="1262920"/>
                  <a:pt x="7682771" y="1261634"/>
                  <a:pt x="7350543" y="1221219"/>
                </a:cubicBezTo>
                <a:cubicBezTo>
                  <a:pt x="7018316" y="1180804"/>
                  <a:pt x="6644992" y="1202746"/>
                  <a:pt x="6441749" y="1221219"/>
                </a:cubicBezTo>
                <a:cubicBezTo>
                  <a:pt x="6238506" y="1239692"/>
                  <a:pt x="5935095" y="1247615"/>
                  <a:pt x="5532955" y="1221219"/>
                </a:cubicBezTo>
                <a:cubicBezTo>
                  <a:pt x="5130815" y="1194823"/>
                  <a:pt x="4989660" y="1196626"/>
                  <a:pt x="4744442" y="1221219"/>
                </a:cubicBezTo>
                <a:cubicBezTo>
                  <a:pt x="4499224" y="1245812"/>
                  <a:pt x="4408602" y="1231250"/>
                  <a:pt x="4196492" y="1221219"/>
                </a:cubicBezTo>
                <a:cubicBezTo>
                  <a:pt x="3984382" y="1211189"/>
                  <a:pt x="3813971" y="1218315"/>
                  <a:pt x="3648542" y="1221219"/>
                </a:cubicBezTo>
                <a:cubicBezTo>
                  <a:pt x="3483113" y="1224124"/>
                  <a:pt x="3038829" y="1244528"/>
                  <a:pt x="2739748" y="1221219"/>
                </a:cubicBezTo>
                <a:cubicBezTo>
                  <a:pt x="2440667" y="1197910"/>
                  <a:pt x="2379786" y="1194596"/>
                  <a:pt x="2071517" y="1221219"/>
                </a:cubicBezTo>
                <a:cubicBezTo>
                  <a:pt x="1763248" y="1247842"/>
                  <a:pt x="1702266" y="1225239"/>
                  <a:pt x="1523567" y="1221219"/>
                </a:cubicBezTo>
                <a:cubicBezTo>
                  <a:pt x="1344868" y="1217200"/>
                  <a:pt x="1059857" y="1202235"/>
                  <a:pt x="614773" y="1221219"/>
                </a:cubicBezTo>
                <a:cubicBezTo>
                  <a:pt x="169689" y="1240203"/>
                  <a:pt x="203184" y="1224807"/>
                  <a:pt x="0" y="1221219"/>
                </a:cubicBezTo>
                <a:cubicBezTo>
                  <a:pt x="-2974" y="1035355"/>
                  <a:pt x="-4404" y="870221"/>
                  <a:pt x="0" y="635034"/>
                </a:cubicBezTo>
                <a:cubicBezTo>
                  <a:pt x="4404" y="399848"/>
                  <a:pt x="30132" y="171599"/>
                  <a:pt x="0" y="0"/>
                </a:cubicBezTo>
                <a:close/>
              </a:path>
              <a:path w="12028162" h="1221219" stroke="0" extrusionOk="0">
                <a:moveTo>
                  <a:pt x="0" y="0"/>
                </a:moveTo>
                <a:cubicBezTo>
                  <a:pt x="312096" y="5417"/>
                  <a:pt x="352709" y="-23876"/>
                  <a:pt x="668231" y="0"/>
                </a:cubicBezTo>
                <a:cubicBezTo>
                  <a:pt x="983753" y="23876"/>
                  <a:pt x="989813" y="11280"/>
                  <a:pt x="1095899" y="0"/>
                </a:cubicBezTo>
                <a:cubicBezTo>
                  <a:pt x="1201985" y="-11280"/>
                  <a:pt x="1320317" y="-20118"/>
                  <a:pt x="1523567" y="0"/>
                </a:cubicBezTo>
                <a:cubicBezTo>
                  <a:pt x="1726817" y="20118"/>
                  <a:pt x="1774752" y="6694"/>
                  <a:pt x="1951235" y="0"/>
                </a:cubicBezTo>
                <a:cubicBezTo>
                  <a:pt x="2127718" y="-6694"/>
                  <a:pt x="2262163" y="-7136"/>
                  <a:pt x="2499185" y="0"/>
                </a:cubicBezTo>
                <a:cubicBezTo>
                  <a:pt x="2736207" y="7136"/>
                  <a:pt x="2863443" y="22922"/>
                  <a:pt x="3047134" y="0"/>
                </a:cubicBezTo>
                <a:cubicBezTo>
                  <a:pt x="3230825" y="-22922"/>
                  <a:pt x="3627558" y="17785"/>
                  <a:pt x="3835647" y="0"/>
                </a:cubicBezTo>
                <a:cubicBezTo>
                  <a:pt x="4043736" y="-17785"/>
                  <a:pt x="4501534" y="14496"/>
                  <a:pt x="4744442" y="0"/>
                </a:cubicBezTo>
                <a:cubicBezTo>
                  <a:pt x="4987351" y="-14496"/>
                  <a:pt x="5467265" y="20138"/>
                  <a:pt x="5653236" y="0"/>
                </a:cubicBezTo>
                <a:cubicBezTo>
                  <a:pt x="5839207" y="-20138"/>
                  <a:pt x="6274541" y="-24106"/>
                  <a:pt x="6562031" y="0"/>
                </a:cubicBezTo>
                <a:cubicBezTo>
                  <a:pt x="6849522" y="24106"/>
                  <a:pt x="7075738" y="20458"/>
                  <a:pt x="7230262" y="0"/>
                </a:cubicBezTo>
                <a:cubicBezTo>
                  <a:pt x="7384786" y="-20458"/>
                  <a:pt x="7626030" y="21745"/>
                  <a:pt x="7898493" y="0"/>
                </a:cubicBezTo>
                <a:cubicBezTo>
                  <a:pt x="8170956" y="-21745"/>
                  <a:pt x="8204520" y="308"/>
                  <a:pt x="8446443" y="0"/>
                </a:cubicBezTo>
                <a:cubicBezTo>
                  <a:pt x="8688366" y="-308"/>
                  <a:pt x="9057084" y="-28193"/>
                  <a:pt x="9234955" y="0"/>
                </a:cubicBezTo>
                <a:cubicBezTo>
                  <a:pt x="9412826" y="28193"/>
                  <a:pt x="9821812" y="-22540"/>
                  <a:pt x="10143750" y="0"/>
                </a:cubicBezTo>
                <a:cubicBezTo>
                  <a:pt x="10465688" y="22540"/>
                  <a:pt x="10668111" y="-34615"/>
                  <a:pt x="10932263" y="0"/>
                </a:cubicBezTo>
                <a:cubicBezTo>
                  <a:pt x="11196415" y="34615"/>
                  <a:pt x="11158053" y="6317"/>
                  <a:pt x="11359931" y="0"/>
                </a:cubicBezTo>
                <a:cubicBezTo>
                  <a:pt x="11561809" y="-6317"/>
                  <a:pt x="11820275" y="-29785"/>
                  <a:pt x="12028162" y="0"/>
                </a:cubicBezTo>
                <a:cubicBezTo>
                  <a:pt x="12011190" y="277178"/>
                  <a:pt x="12011665" y="358042"/>
                  <a:pt x="12028162" y="635034"/>
                </a:cubicBezTo>
                <a:cubicBezTo>
                  <a:pt x="12044659" y="912026"/>
                  <a:pt x="12038774" y="1076498"/>
                  <a:pt x="12028162" y="1221219"/>
                </a:cubicBezTo>
                <a:cubicBezTo>
                  <a:pt x="11834972" y="1198637"/>
                  <a:pt x="11585891" y="1191088"/>
                  <a:pt x="11359931" y="1221219"/>
                </a:cubicBezTo>
                <a:cubicBezTo>
                  <a:pt x="11133971" y="1251350"/>
                  <a:pt x="11053518" y="1220818"/>
                  <a:pt x="10932263" y="1221219"/>
                </a:cubicBezTo>
                <a:cubicBezTo>
                  <a:pt x="10811008" y="1221620"/>
                  <a:pt x="10482387" y="1244507"/>
                  <a:pt x="10264032" y="1221219"/>
                </a:cubicBezTo>
                <a:cubicBezTo>
                  <a:pt x="10045677" y="1197931"/>
                  <a:pt x="9875398" y="1252706"/>
                  <a:pt x="9595800" y="1221219"/>
                </a:cubicBezTo>
                <a:cubicBezTo>
                  <a:pt x="9316202" y="1189732"/>
                  <a:pt x="9246156" y="1220210"/>
                  <a:pt x="8927569" y="1221219"/>
                </a:cubicBezTo>
                <a:cubicBezTo>
                  <a:pt x="8608982" y="1222228"/>
                  <a:pt x="8691166" y="1237545"/>
                  <a:pt x="8499901" y="1221219"/>
                </a:cubicBezTo>
                <a:cubicBezTo>
                  <a:pt x="8308636" y="1204893"/>
                  <a:pt x="8177887" y="1202259"/>
                  <a:pt x="7951952" y="1221219"/>
                </a:cubicBezTo>
                <a:cubicBezTo>
                  <a:pt x="7726017" y="1240179"/>
                  <a:pt x="7792653" y="1233037"/>
                  <a:pt x="7644565" y="1221219"/>
                </a:cubicBezTo>
                <a:cubicBezTo>
                  <a:pt x="7496477" y="1209401"/>
                  <a:pt x="7401192" y="1235657"/>
                  <a:pt x="7337179" y="1221219"/>
                </a:cubicBezTo>
                <a:cubicBezTo>
                  <a:pt x="7273166" y="1206781"/>
                  <a:pt x="6847784" y="1220977"/>
                  <a:pt x="6668948" y="1221219"/>
                </a:cubicBezTo>
                <a:cubicBezTo>
                  <a:pt x="6490112" y="1221461"/>
                  <a:pt x="6497704" y="1212857"/>
                  <a:pt x="6361561" y="1221219"/>
                </a:cubicBezTo>
                <a:cubicBezTo>
                  <a:pt x="6225418" y="1229581"/>
                  <a:pt x="5757957" y="1192236"/>
                  <a:pt x="5573048" y="1221219"/>
                </a:cubicBezTo>
                <a:cubicBezTo>
                  <a:pt x="5388139" y="1250202"/>
                  <a:pt x="5123545" y="1225999"/>
                  <a:pt x="4784536" y="1221219"/>
                </a:cubicBezTo>
                <a:cubicBezTo>
                  <a:pt x="4445527" y="1216439"/>
                  <a:pt x="4574809" y="1233193"/>
                  <a:pt x="4477149" y="1221219"/>
                </a:cubicBezTo>
                <a:cubicBezTo>
                  <a:pt x="4379489" y="1209245"/>
                  <a:pt x="3997647" y="1207160"/>
                  <a:pt x="3808918" y="1221219"/>
                </a:cubicBezTo>
                <a:cubicBezTo>
                  <a:pt x="3620189" y="1235278"/>
                  <a:pt x="3583843" y="1228127"/>
                  <a:pt x="3501532" y="1221219"/>
                </a:cubicBezTo>
                <a:cubicBezTo>
                  <a:pt x="3419221" y="1214311"/>
                  <a:pt x="3014924" y="1241433"/>
                  <a:pt x="2592737" y="1221219"/>
                </a:cubicBezTo>
                <a:cubicBezTo>
                  <a:pt x="2170551" y="1201005"/>
                  <a:pt x="2109510" y="1215767"/>
                  <a:pt x="1924506" y="1221219"/>
                </a:cubicBezTo>
                <a:cubicBezTo>
                  <a:pt x="1739502" y="1226671"/>
                  <a:pt x="1428515" y="1249580"/>
                  <a:pt x="1256275" y="1221219"/>
                </a:cubicBezTo>
                <a:cubicBezTo>
                  <a:pt x="1084035" y="1192858"/>
                  <a:pt x="1025695" y="1233391"/>
                  <a:pt x="948888" y="1221219"/>
                </a:cubicBezTo>
                <a:cubicBezTo>
                  <a:pt x="872081" y="1209047"/>
                  <a:pt x="758860" y="1218225"/>
                  <a:pt x="641502" y="1221219"/>
                </a:cubicBezTo>
                <a:cubicBezTo>
                  <a:pt x="524144" y="1224213"/>
                  <a:pt x="214950" y="1220607"/>
                  <a:pt x="0" y="1221219"/>
                </a:cubicBezTo>
                <a:cubicBezTo>
                  <a:pt x="7283" y="1017873"/>
                  <a:pt x="-11428" y="782825"/>
                  <a:pt x="0" y="610610"/>
                </a:cubicBezTo>
                <a:cubicBezTo>
                  <a:pt x="11428" y="438395"/>
                  <a:pt x="-7630" y="162043"/>
                  <a:pt x="0" y="0"/>
                </a:cubicBezTo>
                <a:close/>
              </a:path>
            </a:pathLst>
          </a:custGeom>
          <a:solidFill>
            <a:schemeClr val="bg2">
              <a:lumMod val="90000"/>
            </a:schemeClr>
          </a:solidFill>
          <a:ln>
            <a:solidFill>
              <a:schemeClr val="tx1"/>
            </a:solidFill>
            <a:extLst>
              <a:ext uri="{C807C97D-BFC1-408E-A445-0C87EB9F89A2}">
                <ask:lineSketchStyleProps xmlns:ask="http://schemas.microsoft.com/office/drawing/2018/sketchyshapes" sd="249386546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dirty="0" err="1">
                <a:solidFill>
                  <a:schemeClr val="tx2">
                    <a:lumMod val="75000"/>
                  </a:schemeClr>
                </a:solidFill>
                <a:latin typeface="#9Slide05 SVNBlenda Script" panose="02000804000000020003" pitchFamily="2" charset="0"/>
              </a:rPr>
              <a:t>Bài</a:t>
            </a:r>
            <a:r>
              <a:rPr lang="en-US" sz="5400" dirty="0">
                <a:solidFill>
                  <a:schemeClr val="tx2">
                    <a:lumMod val="75000"/>
                  </a:schemeClr>
                </a:solidFill>
                <a:latin typeface="#9Slide05 SVNBlenda Script" panose="02000804000000020003" pitchFamily="2" charset="0"/>
              </a:rPr>
              <a:t> </a:t>
            </a:r>
            <a:r>
              <a:rPr lang="en-US" sz="5400" dirty="0" err="1">
                <a:solidFill>
                  <a:schemeClr val="tx2">
                    <a:lumMod val="75000"/>
                  </a:schemeClr>
                </a:solidFill>
                <a:latin typeface="#9Slide05 SVNBlenda Script" panose="02000804000000020003" pitchFamily="2" charset="0"/>
              </a:rPr>
              <a:t>tập</a:t>
            </a:r>
            <a:r>
              <a:rPr lang="en-US" sz="5400" dirty="0">
                <a:solidFill>
                  <a:schemeClr val="tx2">
                    <a:lumMod val="75000"/>
                  </a:schemeClr>
                </a:solidFill>
                <a:latin typeface="#9Slide05 SVNBlenda Script" panose="02000804000000020003" pitchFamily="2" charset="0"/>
              </a:rPr>
              <a:t> </a:t>
            </a:r>
            <a:r>
              <a:rPr lang="en-US" sz="5400" dirty="0" err="1">
                <a:solidFill>
                  <a:schemeClr val="tx2">
                    <a:lumMod val="75000"/>
                  </a:schemeClr>
                </a:solidFill>
                <a:latin typeface="#9Slide05 SVNBlenda Script" panose="02000804000000020003" pitchFamily="2" charset="0"/>
              </a:rPr>
              <a:t>nhóm</a:t>
            </a:r>
            <a:endParaRPr lang="en-US" sz="5400" dirty="0">
              <a:solidFill>
                <a:schemeClr val="tx2">
                  <a:lumMod val="75000"/>
                </a:schemeClr>
              </a:solidFill>
              <a:latin typeface="#9Slide05 SVNBlenda Script" panose="02000804000000020003" pitchFamily="2" charset="0"/>
            </a:endParaRPr>
          </a:p>
        </p:txBody>
      </p:sp>
      <p:grpSp>
        <p:nvGrpSpPr>
          <p:cNvPr id="7" name="Google Shape;1580;p51">
            <a:extLst>
              <a:ext uri="{FF2B5EF4-FFF2-40B4-BE49-F238E27FC236}">
                <a16:creationId xmlns:a16="http://schemas.microsoft.com/office/drawing/2014/main" id="{36130D42-4732-4A3F-9888-D9949B336D85}"/>
              </a:ext>
            </a:extLst>
          </p:cNvPr>
          <p:cNvGrpSpPr/>
          <p:nvPr/>
        </p:nvGrpSpPr>
        <p:grpSpPr>
          <a:xfrm>
            <a:off x="1796186" y="66046"/>
            <a:ext cx="679085" cy="918840"/>
            <a:chOff x="616408" y="576892"/>
            <a:chExt cx="965920" cy="1364545"/>
          </a:xfrm>
        </p:grpSpPr>
        <p:sp>
          <p:nvSpPr>
            <p:cNvPr id="8" name="Google Shape;1581;p51">
              <a:extLst>
                <a:ext uri="{FF2B5EF4-FFF2-40B4-BE49-F238E27FC236}">
                  <a16:creationId xmlns:a16="http://schemas.microsoft.com/office/drawing/2014/main" id="{16EAF397-E916-455E-BC6E-07C5013F0EFD}"/>
                </a:ext>
              </a:extLst>
            </p:cNvPr>
            <p:cNvSpPr/>
            <p:nvPr/>
          </p:nvSpPr>
          <p:spPr>
            <a:xfrm>
              <a:off x="1039187" y="1206945"/>
              <a:ext cx="114427" cy="34834"/>
            </a:xfrm>
            <a:custGeom>
              <a:avLst/>
              <a:gdLst/>
              <a:ahLst/>
              <a:cxnLst/>
              <a:rect l="l" t="t" r="r" b="b"/>
              <a:pathLst>
                <a:path w="3643" h="1109" extrusionOk="0">
                  <a:moveTo>
                    <a:pt x="222" y="0"/>
                  </a:moveTo>
                  <a:lnTo>
                    <a:pt x="0" y="602"/>
                  </a:lnTo>
                  <a:cubicBezTo>
                    <a:pt x="1204" y="697"/>
                    <a:pt x="2439" y="855"/>
                    <a:pt x="3642" y="1109"/>
                  </a:cubicBezTo>
                  <a:cubicBezTo>
                    <a:pt x="3420" y="919"/>
                    <a:pt x="3262" y="634"/>
                    <a:pt x="3199" y="349"/>
                  </a:cubicBezTo>
                  <a:cubicBezTo>
                    <a:pt x="2280" y="254"/>
                    <a:pt x="1362" y="159"/>
                    <a:pt x="507" y="0"/>
                  </a:cubicBezTo>
                  <a:cubicBezTo>
                    <a:pt x="444" y="32"/>
                    <a:pt x="396" y="48"/>
                    <a:pt x="352" y="48"/>
                  </a:cubicBezTo>
                  <a:cubicBezTo>
                    <a:pt x="309" y="48"/>
                    <a:pt x="269" y="32"/>
                    <a:pt x="222" y="0"/>
                  </a:cubicBezTo>
                  <a:close/>
                </a:path>
              </a:pathLst>
            </a:custGeom>
            <a:solidFill>
              <a:schemeClr val="dk2"/>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9" name="Google Shape;1582;p51">
              <a:extLst>
                <a:ext uri="{FF2B5EF4-FFF2-40B4-BE49-F238E27FC236}">
                  <a16:creationId xmlns:a16="http://schemas.microsoft.com/office/drawing/2014/main" id="{CFB148B4-05EC-4DE2-BA66-E462B2A72FFE}"/>
                </a:ext>
              </a:extLst>
            </p:cNvPr>
            <p:cNvSpPr/>
            <p:nvPr/>
          </p:nvSpPr>
          <p:spPr>
            <a:xfrm>
              <a:off x="1267977" y="1031866"/>
              <a:ext cx="65678" cy="114427"/>
            </a:xfrm>
            <a:custGeom>
              <a:avLst/>
              <a:gdLst/>
              <a:ahLst/>
              <a:cxnLst/>
              <a:rect l="l" t="t" r="r" b="b"/>
              <a:pathLst>
                <a:path w="2091" h="3643" extrusionOk="0">
                  <a:moveTo>
                    <a:pt x="982" y="0"/>
                  </a:moveTo>
                  <a:lnTo>
                    <a:pt x="855" y="222"/>
                  </a:lnTo>
                  <a:cubicBezTo>
                    <a:pt x="887" y="254"/>
                    <a:pt x="887" y="254"/>
                    <a:pt x="887" y="317"/>
                  </a:cubicBezTo>
                  <a:cubicBezTo>
                    <a:pt x="887" y="349"/>
                    <a:pt x="855" y="381"/>
                    <a:pt x="855" y="381"/>
                  </a:cubicBezTo>
                  <a:cubicBezTo>
                    <a:pt x="950" y="476"/>
                    <a:pt x="887" y="571"/>
                    <a:pt x="823" y="571"/>
                  </a:cubicBezTo>
                  <a:cubicBezTo>
                    <a:pt x="633" y="1426"/>
                    <a:pt x="348" y="2122"/>
                    <a:pt x="63" y="2882"/>
                  </a:cubicBezTo>
                  <a:cubicBezTo>
                    <a:pt x="63" y="2914"/>
                    <a:pt x="32" y="2946"/>
                    <a:pt x="0" y="2946"/>
                  </a:cubicBezTo>
                  <a:cubicBezTo>
                    <a:pt x="190" y="3167"/>
                    <a:pt x="380" y="3389"/>
                    <a:pt x="507" y="3642"/>
                  </a:cubicBezTo>
                  <a:cubicBezTo>
                    <a:pt x="1013" y="2566"/>
                    <a:pt x="1488" y="1521"/>
                    <a:pt x="2090" y="507"/>
                  </a:cubicBezTo>
                  <a:cubicBezTo>
                    <a:pt x="1742" y="349"/>
                    <a:pt x="1330" y="159"/>
                    <a:pt x="982" y="0"/>
                  </a:cubicBezTo>
                  <a:close/>
                </a:path>
              </a:pathLst>
            </a:custGeom>
            <a:solidFill>
              <a:schemeClr val="dk2"/>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10" name="Google Shape;1583;p51">
              <a:extLst>
                <a:ext uri="{FF2B5EF4-FFF2-40B4-BE49-F238E27FC236}">
                  <a16:creationId xmlns:a16="http://schemas.microsoft.com/office/drawing/2014/main" id="{0CC0F836-6F88-41A3-BCFF-3BCF48C76567}"/>
                </a:ext>
              </a:extLst>
            </p:cNvPr>
            <p:cNvSpPr/>
            <p:nvPr/>
          </p:nvSpPr>
          <p:spPr>
            <a:xfrm>
              <a:off x="1143625" y="1127352"/>
              <a:ext cx="139303" cy="108019"/>
            </a:xfrm>
            <a:custGeom>
              <a:avLst/>
              <a:gdLst/>
              <a:ahLst/>
              <a:cxnLst/>
              <a:rect l="l" t="t" r="r" b="b"/>
              <a:pathLst>
                <a:path w="4435" h="3439" extrusionOk="0">
                  <a:moveTo>
                    <a:pt x="3706" y="1"/>
                  </a:moveTo>
                  <a:cubicBezTo>
                    <a:pt x="2566" y="824"/>
                    <a:pt x="1299" y="1552"/>
                    <a:pt x="0" y="2218"/>
                  </a:cubicBezTo>
                  <a:cubicBezTo>
                    <a:pt x="0" y="2218"/>
                    <a:pt x="32" y="2249"/>
                    <a:pt x="32" y="2281"/>
                  </a:cubicBezTo>
                  <a:cubicBezTo>
                    <a:pt x="163" y="2881"/>
                    <a:pt x="293" y="3439"/>
                    <a:pt x="956" y="3439"/>
                  </a:cubicBezTo>
                  <a:cubicBezTo>
                    <a:pt x="1097" y="3439"/>
                    <a:pt x="1262" y="3413"/>
                    <a:pt x="1457" y="3358"/>
                  </a:cubicBezTo>
                  <a:cubicBezTo>
                    <a:pt x="1774" y="3294"/>
                    <a:pt x="2122" y="2883"/>
                    <a:pt x="2376" y="2724"/>
                  </a:cubicBezTo>
                  <a:cubicBezTo>
                    <a:pt x="3041" y="2249"/>
                    <a:pt x="3706" y="1774"/>
                    <a:pt x="4434" y="1394"/>
                  </a:cubicBezTo>
                  <a:lnTo>
                    <a:pt x="4434" y="1331"/>
                  </a:lnTo>
                  <a:cubicBezTo>
                    <a:pt x="4212" y="856"/>
                    <a:pt x="3991" y="381"/>
                    <a:pt x="3706" y="1"/>
                  </a:cubicBezTo>
                  <a:close/>
                </a:path>
              </a:pathLst>
            </a:custGeom>
            <a:solidFill>
              <a:schemeClr val="dk2"/>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11" name="Google Shape;1584;p51">
              <a:extLst>
                <a:ext uri="{FF2B5EF4-FFF2-40B4-BE49-F238E27FC236}">
                  <a16:creationId xmlns:a16="http://schemas.microsoft.com/office/drawing/2014/main" id="{29422EB7-C3F1-4707-87ED-13FF676860F3}"/>
                </a:ext>
              </a:extLst>
            </p:cNvPr>
            <p:cNvSpPr/>
            <p:nvPr/>
          </p:nvSpPr>
          <p:spPr>
            <a:xfrm>
              <a:off x="999391" y="964240"/>
              <a:ext cx="286522" cy="203945"/>
            </a:xfrm>
            <a:custGeom>
              <a:avLst/>
              <a:gdLst/>
              <a:ahLst/>
              <a:cxnLst/>
              <a:rect l="l" t="t" r="r" b="b"/>
              <a:pathLst>
                <a:path w="9122" h="6493" extrusionOk="0">
                  <a:moveTo>
                    <a:pt x="7791" y="0"/>
                  </a:moveTo>
                  <a:cubicBezTo>
                    <a:pt x="5099" y="1583"/>
                    <a:pt x="2471" y="3167"/>
                    <a:pt x="0" y="5035"/>
                  </a:cubicBezTo>
                  <a:cubicBezTo>
                    <a:pt x="349" y="5510"/>
                    <a:pt x="634" y="5985"/>
                    <a:pt x="887" y="6492"/>
                  </a:cubicBezTo>
                  <a:cubicBezTo>
                    <a:pt x="887" y="6460"/>
                    <a:pt x="950" y="6460"/>
                    <a:pt x="950" y="6429"/>
                  </a:cubicBezTo>
                  <a:cubicBezTo>
                    <a:pt x="2312" y="5415"/>
                    <a:pt x="3706" y="4465"/>
                    <a:pt x="5162" y="3579"/>
                  </a:cubicBezTo>
                  <a:cubicBezTo>
                    <a:pt x="6398" y="2819"/>
                    <a:pt x="7759" y="1900"/>
                    <a:pt x="9121" y="1457"/>
                  </a:cubicBezTo>
                  <a:lnTo>
                    <a:pt x="9089" y="1393"/>
                  </a:lnTo>
                  <a:cubicBezTo>
                    <a:pt x="9058" y="1393"/>
                    <a:pt x="8963" y="1393"/>
                    <a:pt x="8931" y="1362"/>
                  </a:cubicBezTo>
                  <a:cubicBezTo>
                    <a:pt x="8551" y="950"/>
                    <a:pt x="8171" y="507"/>
                    <a:pt x="7823" y="95"/>
                  </a:cubicBezTo>
                  <a:cubicBezTo>
                    <a:pt x="7791" y="32"/>
                    <a:pt x="7791" y="0"/>
                    <a:pt x="7791" y="0"/>
                  </a:cubicBezTo>
                  <a:close/>
                </a:path>
              </a:pathLst>
            </a:custGeom>
            <a:solidFill>
              <a:schemeClr val="dk2"/>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12" name="Google Shape;1585;p51">
              <a:extLst>
                <a:ext uri="{FF2B5EF4-FFF2-40B4-BE49-F238E27FC236}">
                  <a16:creationId xmlns:a16="http://schemas.microsoft.com/office/drawing/2014/main" id="{851DDD19-06A5-4ADE-A8AA-BDDE6B8C70FD}"/>
                </a:ext>
              </a:extLst>
            </p:cNvPr>
            <p:cNvSpPr/>
            <p:nvPr/>
          </p:nvSpPr>
          <p:spPr>
            <a:xfrm>
              <a:off x="768621" y="584242"/>
              <a:ext cx="98502" cy="60716"/>
            </a:xfrm>
            <a:custGeom>
              <a:avLst/>
              <a:gdLst/>
              <a:ahLst/>
              <a:cxnLst/>
              <a:rect l="l" t="t" r="r" b="b"/>
              <a:pathLst>
                <a:path w="3136" h="1933" extrusionOk="0">
                  <a:moveTo>
                    <a:pt x="3135" y="0"/>
                  </a:moveTo>
                  <a:lnTo>
                    <a:pt x="3135" y="0"/>
                  </a:lnTo>
                  <a:cubicBezTo>
                    <a:pt x="2629" y="222"/>
                    <a:pt x="2059" y="349"/>
                    <a:pt x="1584" y="634"/>
                  </a:cubicBezTo>
                  <a:cubicBezTo>
                    <a:pt x="950" y="982"/>
                    <a:pt x="475" y="1426"/>
                    <a:pt x="0" y="1932"/>
                  </a:cubicBezTo>
                  <a:cubicBezTo>
                    <a:pt x="63" y="1932"/>
                    <a:pt x="95" y="1901"/>
                    <a:pt x="127" y="1901"/>
                  </a:cubicBezTo>
                  <a:cubicBezTo>
                    <a:pt x="1394" y="1742"/>
                    <a:pt x="2375" y="1014"/>
                    <a:pt x="3135" y="0"/>
                  </a:cubicBezTo>
                  <a:close/>
                </a:path>
              </a:pathLst>
            </a:custGeom>
            <a:solidFill>
              <a:schemeClr val="dk2"/>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13" name="Google Shape;1586;p51">
              <a:extLst>
                <a:ext uri="{FF2B5EF4-FFF2-40B4-BE49-F238E27FC236}">
                  <a16:creationId xmlns:a16="http://schemas.microsoft.com/office/drawing/2014/main" id="{04DE3287-2751-4DC7-8EDF-B26B3A882307}"/>
                </a:ext>
              </a:extLst>
            </p:cNvPr>
            <p:cNvSpPr/>
            <p:nvPr/>
          </p:nvSpPr>
          <p:spPr>
            <a:xfrm>
              <a:off x="876860" y="934369"/>
              <a:ext cx="48937" cy="45984"/>
            </a:xfrm>
            <a:custGeom>
              <a:avLst/>
              <a:gdLst/>
              <a:ahLst/>
              <a:cxnLst/>
              <a:rect l="l" t="t" r="r" b="b"/>
              <a:pathLst>
                <a:path w="1558" h="1464" extrusionOk="0">
                  <a:moveTo>
                    <a:pt x="734" y="1"/>
                  </a:moveTo>
                  <a:lnTo>
                    <a:pt x="734" y="1"/>
                  </a:lnTo>
                  <a:cubicBezTo>
                    <a:pt x="766" y="33"/>
                    <a:pt x="734" y="33"/>
                    <a:pt x="671" y="96"/>
                  </a:cubicBezTo>
                  <a:cubicBezTo>
                    <a:pt x="1" y="340"/>
                    <a:pt x="34" y="1463"/>
                    <a:pt x="799" y="1463"/>
                  </a:cubicBezTo>
                  <a:cubicBezTo>
                    <a:pt x="829" y="1463"/>
                    <a:pt x="860" y="1461"/>
                    <a:pt x="893" y="1458"/>
                  </a:cubicBezTo>
                  <a:cubicBezTo>
                    <a:pt x="1241" y="1426"/>
                    <a:pt x="1558" y="1173"/>
                    <a:pt x="1558" y="793"/>
                  </a:cubicBezTo>
                  <a:cubicBezTo>
                    <a:pt x="1558" y="349"/>
                    <a:pt x="1114" y="33"/>
                    <a:pt x="734" y="1"/>
                  </a:cubicBezTo>
                  <a:close/>
                </a:path>
              </a:pathLst>
            </a:custGeom>
            <a:solidFill>
              <a:schemeClr val="dk2"/>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14" name="Google Shape;1587;p51">
              <a:extLst>
                <a:ext uri="{FF2B5EF4-FFF2-40B4-BE49-F238E27FC236}">
                  <a16:creationId xmlns:a16="http://schemas.microsoft.com/office/drawing/2014/main" id="{B590DFB7-D736-410F-BCDC-F0AE8EDABC6A}"/>
                </a:ext>
              </a:extLst>
            </p:cNvPr>
            <p:cNvSpPr/>
            <p:nvPr/>
          </p:nvSpPr>
          <p:spPr>
            <a:xfrm>
              <a:off x="1059289" y="1583897"/>
              <a:ext cx="71426" cy="58580"/>
            </a:xfrm>
            <a:custGeom>
              <a:avLst/>
              <a:gdLst/>
              <a:ahLst/>
              <a:cxnLst/>
              <a:rect l="l" t="t" r="r" b="b"/>
              <a:pathLst>
                <a:path w="2274" h="1865" extrusionOk="0">
                  <a:moveTo>
                    <a:pt x="1040" y="1"/>
                  </a:moveTo>
                  <a:cubicBezTo>
                    <a:pt x="954" y="1"/>
                    <a:pt x="869" y="11"/>
                    <a:pt x="785" y="33"/>
                  </a:cubicBezTo>
                  <a:cubicBezTo>
                    <a:pt x="757" y="24"/>
                    <a:pt x="738" y="20"/>
                    <a:pt x="724" y="20"/>
                  </a:cubicBezTo>
                  <a:cubicBezTo>
                    <a:pt x="690" y="20"/>
                    <a:pt x="690" y="43"/>
                    <a:pt x="690" y="65"/>
                  </a:cubicBezTo>
                  <a:cubicBezTo>
                    <a:pt x="1" y="617"/>
                    <a:pt x="272" y="1864"/>
                    <a:pt x="1106" y="1864"/>
                  </a:cubicBezTo>
                  <a:cubicBezTo>
                    <a:pt x="1230" y="1864"/>
                    <a:pt x="1366" y="1837"/>
                    <a:pt x="1514" y="1775"/>
                  </a:cubicBezTo>
                  <a:cubicBezTo>
                    <a:pt x="1989" y="1585"/>
                    <a:pt x="2274" y="1047"/>
                    <a:pt x="2052" y="572"/>
                  </a:cubicBezTo>
                  <a:cubicBezTo>
                    <a:pt x="1843" y="232"/>
                    <a:pt x="1441" y="1"/>
                    <a:pt x="1040" y="1"/>
                  </a:cubicBezTo>
                  <a:close/>
                </a:path>
              </a:pathLst>
            </a:custGeom>
            <a:solidFill>
              <a:schemeClr val="dk2"/>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15" name="Google Shape;1588;p51">
              <a:extLst>
                <a:ext uri="{FF2B5EF4-FFF2-40B4-BE49-F238E27FC236}">
                  <a16:creationId xmlns:a16="http://schemas.microsoft.com/office/drawing/2014/main" id="{A18846D0-6AA3-4246-A7F9-3D4BAFA7BA54}"/>
                </a:ext>
              </a:extLst>
            </p:cNvPr>
            <p:cNvSpPr/>
            <p:nvPr/>
          </p:nvSpPr>
          <p:spPr>
            <a:xfrm>
              <a:off x="711926" y="1798804"/>
              <a:ext cx="750039" cy="126425"/>
            </a:xfrm>
            <a:custGeom>
              <a:avLst/>
              <a:gdLst/>
              <a:ahLst/>
              <a:cxnLst/>
              <a:rect l="l" t="t" r="r" b="b"/>
              <a:pathLst>
                <a:path w="23879" h="4025" extrusionOk="0">
                  <a:moveTo>
                    <a:pt x="22169" y="1791"/>
                  </a:moveTo>
                  <a:cubicBezTo>
                    <a:pt x="22226" y="1791"/>
                    <a:pt x="22280" y="1911"/>
                    <a:pt x="22200" y="1964"/>
                  </a:cubicBezTo>
                  <a:cubicBezTo>
                    <a:pt x="21629" y="2354"/>
                    <a:pt x="20944" y="2631"/>
                    <a:pt x="20225" y="2631"/>
                  </a:cubicBezTo>
                  <a:cubicBezTo>
                    <a:pt x="20187" y="2631"/>
                    <a:pt x="20148" y="2630"/>
                    <a:pt x="20110" y="2629"/>
                  </a:cubicBezTo>
                  <a:cubicBezTo>
                    <a:pt x="19952" y="2629"/>
                    <a:pt x="19952" y="2407"/>
                    <a:pt x="20110" y="2407"/>
                  </a:cubicBezTo>
                  <a:cubicBezTo>
                    <a:pt x="20838" y="2375"/>
                    <a:pt x="21472" y="2185"/>
                    <a:pt x="22137" y="1805"/>
                  </a:cubicBezTo>
                  <a:cubicBezTo>
                    <a:pt x="22147" y="1795"/>
                    <a:pt x="22158" y="1791"/>
                    <a:pt x="22169" y="1791"/>
                  </a:cubicBezTo>
                  <a:close/>
                  <a:moveTo>
                    <a:pt x="23720" y="0"/>
                  </a:moveTo>
                  <a:lnTo>
                    <a:pt x="23720" y="0"/>
                  </a:lnTo>
                  <a:cubicBezTo>
                    <a:pt x="23657" y="32"/>
                    <a:pt x="23657" y="127"/>
                    <a:pt x="23625" y="159"/>
                  </a:cubicBezTo>
                  <a:cubicBezTo>
                    <a:pt x="22833" y="1489"/>
                    <a:pt x="20142" y="1489"/>
                    <a:pt x="18843" y="1710"/>
                  </a:cubicBezTo>
                  <a:cubicBezTo>
                    <a:pt x="16468" y="1995"/>
                    <a:pt x="14061" y="2185"/>
                    <a:pt x="11623" y="2185"/>
                  </a:cubicBezTo>
                  <a:cubicBezTo>
                    <a:pt x="9216" y="2185"/>
                    <a:pt x="6809" y="1964"/>
                    <a:pt x="4434" y="1615"/>
                  </a:cubicBezTo>
                  <a:cubicBezTo>
                    <a:pt x="3325" y="1457"/>
                    <a:pt x="982" y="1457"/>
                    <a:pt x="32" y="412"/>
                  </a:cubicBezTo>
                  <a:lnTo>
                    <a:pt x="32" y="412"/>
                  </a:lnTo>
                  <a:cubicBezTo>
                    <a:pt x="0" y="1330"/>
                    <a:pt x="158" y="2185"/>
                    <a:pt x="602" y="3040"/>
                  </a:cubicBezTo>
                  <a:cubicBezTo>
                    <a:pt x="4545" y="3733"/>
                    <a:pt x="8488" y="4025"/>
                    <a:pt x="12486" y="4025"/>
                  </a:cubicBezTo>
                  <a:cubicBezTo>
                    <a:pt x="12694" y="4025"/>
                    <a:pt x="12902" y="4024"/>
                    <a:pt x="13111" y="4022"/>
                  </a:cubicBezTo>
                  <a:cubicBezTo>
                    <a:pt x="15011" y="3990"/>
                    <a:pt x="16943" y="3895"/>
                    <a:pt x="18843" y="3705"/>
                  </a:cubicBezTo>
                  <a:cubicBezTo>
                    <a:pt x="19920" y="3579"/>
                    <a:pt x="21187" y="3642"/>
                    <a:pt x="22168" y="3230"/>
                  </a:cubicBezTo>
                  <a:cubicBezTo>
                    <a:pt x="23752" y="2629"/>
                    <a:pt x="23878" y="1394"/>
                    <a:pt x="23720" y="0"/>
                  </a:cubicBezTo>
                  <a:close/>
                </a:path>
              </a:pathLst>
            </a:custGeom>
            <a:solidFill>
              <a:schemeClr val="dk2"/>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16" name="Google Shape;1589;p51">
              <a:extLst>
                <a:ext uri="{FF2B5EF4-FFF2-40B4-BE49-F238E27FC236}">
                  <a16:creationId xmlns:a16="http://schemas.microsoft.com/office/drawing/2014/main" id="{9B7F83E9-56C7-494F-A1AB-639F177B70FC}"/>
                </a:ext>
              </a:extLst>
            </p:cNvPr>
            <p:cNvSpPr/>
            <p:nvPr/>
          </p:nvSpPr>
          <p:spPr>
            <a:xfrm>
              <a:off x="727820" y="1723231"/>
              <a:ext cx="746082" cy="128624"/>
            </a:xfrm>
            <a:custGeom>
              <a:avLst/>
              <a:gdLst/>
              <a:ahLst/>
              <a:cxnLst/>
              <a:rect l="l" t="t" r="r" b="b"/>
              <a:pathLst>
                <a:path w="23753" h="4095" extrusionOk="0">
                  <a:moveTo>
                    <a:pt x="2489" y="1231"/>
                  </a:moveTo>
                  <a:cubicBezTo>
                    <a:pt x="2573" y="1231"/>
                    <a:pt x="2621" y="1427"/>
                    <a:pt x="2503" y="1456"/>
                  </a:cubicBezTo>
                  <a:cubicBezTo>
                    <a:pt x="2154" y="1583"/>
                    <a:pt x="1901" y="1773"/>
                    <a:pt x="1711" y="2026"/>
                  </a:cubicBezTo>
                  <a:cubicBezTo>
                    <a:pt x="1680" y="2049"/>
                    <a:pt x="1647" y="2059"/>
                    <a:pt x="1617" y="2059"/>
                  </a:cubicBezTo>
                  <a:cubicBezTo>
                    <a:pt x="1522" y="2059"/>
                    <a:pt x="1449" y="1964"/>
                    <a:pt x="1521" y="1868"/>
                  </a:cubicBezTo>
                  <a:cubicBezTo>
                    <a:pt x="1711" y="1583"/>
                    <a:pt x="2091" y="1329"/>
                    <a:pt x="2471" y="1234"/>
                  </a:cubicBezTo>
                  <a:cubicBezTo>
                    <a:pt x="2477" y="1232"/>
                    <a:pt x="2483" y="1231"/>
                    <a:pt x="2489" y="1231"/>
                  </a:cubicBezTo>
                  <a:close/>
                  <a:moveTo>
                    <a:pt x="5633" y="0"/>
                  </a:moveTo>
                  <a:cubicBezTo>
                    <a:pt x="4803" y="0"/>
                    <a:pt x="3964" y="39"/>
                    <a:pt x="3136" y="189"/>
                  </a:cubicBezTo>
                  <a:cubicBezTo>
                    <a:pt x="2471" y="316"/>
                    <a:pt x="1616" y="443"/>
                    <a:pt x="1077" y="791"/>
                  </a:cubicBezTo>
                  <a:cubicBezTo>
                    <a:pt x="412" y="1044"/>
                    <a:pt x="32" y="1614"/>
                    <a:pt x="1" y="2438"/>
                  </a:cubicBezTo>
                  <a:cubicBezTo>
                    <a:pt x="412" y="2755"/>
                    <a:pt x="792" y="2945"/>
                    <a:pt x="1267" y="3040"/>
                  </a:cubicBezTo>
                  <a:cubicBezTo>
                    <a:pt x="4244" y="3990"/>
                    <a:pt x="7791" y="4053"/>
                    <a:pt x="10895" y="4085"/>
                  </a:cubicBezTo>
                  <a:cubicBezTo>
                    <a:pt x="11215" y="4091"/>
                    <a:pt x="11535" y="4094"/>
                    <a:pt x="11855" y="4094"/>
                  </a:cubicBezTo>
                  <a:cubicBezTo>
                    <a:pt x="14770" y="4094"/>
                    <a:pt x="17701" y="3832"/>
                    <a:pt x="20554" y="3261"/>
                  </a:cubicBezTo>
                  <a:cubicBezTo>
                    <a:pt x="21187" y="3135"/>
                    <a:pt x="22201" y="3040"/>
                    <a:pt x="22644" y="2470"/>
                  </a:cubicBezTo>
                  <a:cubicBezTo>
                    <a:pt x="23753" y="1044"/>
                    <a:pt x="21409" y="633"/>
                    <a:pt x="20776" y="506"/>
                  </a:cubicBezTo>
                  <a:cubicBezTo>
                    <a:pt x="19129" y="189"/>
                    <a:pt x="17450" y="94"/>
                    <a:pt x="15804" y="31"/>
                  </a:cubicBezTo>
                  <a:lnTo>
                    <a:pt x="15804" y="31"/>
                  </a:lnTo>
                  <a:cubicBezTo>
                    <a:pt x="15835" y="443"/>
                    <a:pt x="15867" y="854"/>
                    <a:pt x="15867" y="1234"/>
                  </a:cubicBezTo>
                  <a:cubicBezTo>
                    <a:pt x="15962" y="1298"/>
                    <a:pt x="15962" y="1424"/>
                    <a:pt x="15867" y="1456"/>
                  </a:cubicBezTo>
                  <a:cubicBezTo>
                    <a:pt x="14526" y="2153"/>
                    <a:pt x="12908" y="2409"/>
                    <a:pt x="11286" y="2409"/>
                  </a:cubicBezTo>
                  <a:cubicBezTo>
                    <a:pt x="9958" y="2409"/>
                    <a:pt x="8626" y="2237"/>
                    <a:pt x="7443" y="1995"/>
                  </a:cubicBezTo>
                  <a:cubicBezTo>
                    <a:pt x="7253" y="1995"/>
                    <a:pt x="7221" y="1804"/>
                    <a:pt x="7285" y="1678"/>
                  </a:cubicBezTo>
                  <a:cubicBezTo>
                    <a:pt x="7158" y="1646"/>
                    <a:pt x="7095" y="1583"/>
                    <a:pt x="7126" y="1456"/>
                  </a:cubicBezTo>
                  <a:cubicBezTo>
                    <a:pt x="7221" y="1044"/>
                    <a:pt x="7285" y="538"/>
                    <a:pt x="7380" y="31"/>
                  </a:cubicBezTo>
                  <a:lnTo>
                    <a:pt x="7316" y="31"/>
                  </a:lnTo>
                  <a:cubicBezTo>
                    <a:pt x="6764" y="18"/>
                    <a:pt x="6201" y="0"/>
                    <a:pt x="5633" y="0"/>
                  </a:cubicBezTo>
                  <a:close/>
                </a:path>
              </a:pathLst>
            </a:custGeom>
            <a:solidFill>
              <a:schemeClr val="accent1">
                <a:lumMod val="75000"/>
              </a:schemeClr>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17" name="Google Shape;1590;p51">
              <a:extLst>
                <a:ext uri="{FF2B5EF4-FFF2-40B4-BE49-F238E27FC236}">
                  <a16:creationId xmlns:a16="http://schemas.microsoft.com/office/drawing/2014/main" id="{E9795820-74B8-419D-B16D-B3C543B09DD8}"/>
                </a:ext>
              </a:extLst>
            </p:cNvPr>
            <p:cNvSpPr/>
            <p:nvPr/>
          </p:nvSpPr>
          <p:spPr>
            <a:xfrm>
              <a:off x="1061048" y="1134325"/>
              <a:ext cx="75635" cy="77614"/>
            </a:xfrm>
            <a:custGeom>
              <a:avLst/>
              <a:gdLst/>
              <a:ahLst/>
              <a:cxnLst/>
              <a:rect l="l" t="t" r="r" b="b"/>
              <a:pathLst>
                <a:path w="2408" h="2471" extrusionOk="0">
                  <a:moveTo>
                    <a:pt x="1141" y="0"/>
                  </a:moveTo>
                  <a:cubicBezTo>
                    <a:pt x="951" y="127"/>
                    <a:pt x="761" y="285"/>
                    <a:pt x="508" y="412"/>
                  </a:cubicBezTo>
                  <a:cubicBezTo>
                    <a:pt x="444" y="950"/>
                    <a:pt x="286" y="1520"/>
                    <a:pt x="1" y="2027"/>
                  </a:cubicBezTo>
                  <a:cubicBezTo>
                    <a:pt x="793" y="2154"/>
                    <a:pt x="1616" y="2312"/>
                    <a:pt x="2376" y="2471"/>
                  </a:cubicBezTo>
                  <a:cubicBezTo>
                    <a:pt x="2344" y="2344"/>
                    <a:pt x="2344" y="2281"/>
                    <a:pt x="2313" y="2154"/>
                  </a:cubicBezTo>
                  <a:lnTo>
                    <a:pt x="2313" y="2122"/>
                  </a:lnTo>
                  <a:cubicBezTo>
                    <a:pt x="2154" y="2059"/>
                    <a:pt x="2059" y="1869"/>
                    <a:pt x="2218" y="1806"/>
                  </a:cubicBezTo>
                  <a:cubicBezTo>
                    <a:pt x="2313" y="1742"/>
                    <a:pt x="2344" y="1711"/>
                    <a:pt x="2408" y="1711"/>
                  </a:cubicBezTo>
                  <a:cubicBezTo>
                    <a:pt x="1996" y="1204"/>
                    <a:pt x="1521" y="602"/>
                    <a:pt x="1141" y="0"/>
                  </a:cubicBezTo>
                  <a:close/>
                </a:path>
              </a:pathLst>
            </a:custGeom>
            <a:solidFill>
              <a:schemeClr val="accent5"/>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18" name="Google Shape;1591;p51">
              <a:extLst>
                <a:ext uri="{FF2B5EF4-FFF2-40B4-BE49-F238E27FC236}">
                  <a16:creationId xmlns:a16="http://schemas.microsoft.com/office/drawing/2014/main" id="{B1E9D7FF-AAE4-4E17-B3F2-DD72CA74CC40}"/>
                </a:ext>
              </a:extLst>
            </p:cNvPr>
            <p:cNvSpPr/>
            <p:nvPr/>
          </p:nvSpPr>
          <p:spPr>
            <a:xfrm>
              <a:off x="1213261" y="1038839"/>
              <a:ext cx="74630" cy="87571"/>
            </a:xfrm>
            <a:custGeom>
              <a:avLst/>
              <a:gdLst/>
              <a:ahLst/>
              <a:cxnLst/>
              <a:rect l="l" t="t" r="r" b="b"/>
              <a:pathLst>
                <a:path w="2376" h="2788" extrusionOk="0">
                  <a:moveTo>
                    <a:pt x="1330" y="0"/>
                  </a:moveTo>
                  <a:cubicBezTo>
                    <a:pt x="887" y="285"/>
                    <a:pt x="475" y="507"/>
                    <a:pt x="0" y="760"/>
                  </a:cubicBezTo>
                  <a:cubicBezTo>
                    <a:pt x="507" y="1267"/>
                    <a:pt x="887" y="1900"/>
                    <a:pt x="1109" y="2629"/>
                  </a:cubicBezTo>
                  <a:cubicBezTo>
                    <a:pt x="1109" y="2660"/>
                    <a:pt x="1109" y="2692"/>
                    <a:pt x="1045" y="2724"/>
                  </a:cubicBezTo>
                  <a:lnTo>
                    <a:pt x="1109" y="2787"/>
                  </a:lnTo>
                  <a:lnTo>
                    <a:pt x="1457" y="2534"/>
                  </a:lnTo>
                  <a:cubicBezTo>
                    <a:pt x="1478" y="2534"/>
                    <a:pt x="1485" y="2520"/>
                    <a:pt x="1497" y="2520"/>
                  </a:cubicBezTo>
                  <a:cubicBezTo>
                    <a:pt x="1503" y="2520"/>
                    <a:pt x="1510" y="2523"/>
                    <a:pt x="1520" y="2534"/>
                  </a:cubicBezTo>
                  <a:cubicBezTo>
                    <a:pt x="1805" y="1837"/>
                    <a:pt x="2059" y="1077"/>
                    <a:pt x="2375" y="349"/>
                  </a:cubicBezTo>
                  <a:cubicBezTo>
                    <a:pt x="1995" y="190"/>
                    <a:pt x="1679" y="95"/>
                    <a:pt x="1330" y="0"/>
                  </a:cubicBezTo>
                  <a:close/>
                </a:path>
              </a:pathLst>
            </a:custGeom>
            <a:solidFill>
              <a:schemeClr val="accent5"/>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19" name="Google Shape;1592;p51">
              <a:extLst>
                <a:ext uri="{FF2B5EF4-FFF2-40B4-BE49-F238E27FC236}">
                  <a16:creationId xmlns:a16="http://schemas.microsoft.com/office/drawing/2014/main" id="{39EBC277-DECD-4CBA-820E-444A0FFA6206}"/>
                </a:ext>
              </a:extLst>
            </p:cNvPr>
            <p:cNvSpPr/>
            <p:nvPr/>
          </p:nvSpPr>
          <p:spPr>
            <a:xfrm>
              <a:off x="1106813" y="1067673"/>
              <a:ext cx="139303" cy="115432"/>
            </a:xfrm>
            <a:custGeom>
              <a:avLst/>
              <a:gdLst/>
              <a:ahLst/>
              <a:cxnLst/>
              <a:rect l="l" t="t" r="r" b="b"/>
              <a:pathLst>
                <a:path w="4435" h="3675" extrusionOk="0">
                  <a:moveTo>
                    <a:pt x="2978" y="1"/>
                  </a:moveTo>
                  <a:cubicBezTo>
                    <a:pt x="2629" y="191"/>
                    <a:pt x="2217" y="444"/>
                    <a:pt x="1869" y="634"/>
                  </a:cubicBezTo>
                  <a:cubicBezTo>
                    <a:pt x="1267" y="1077"/>
                    <a:pt x="634" y="1457"/>
                    <a:pt x="1" y="1901"/>
                  </a:cubicBezTo>
                  <a:cubicBezTo>
                    <a:pt x="476" y="2407"/>
                    <a:pt x="887" y="3041"/>
                    <a:pt x="1236" y="3674"/>
                  </a:cubicBezTo>
                  <a:cubicBezTo>
                    <a:pt x="2344" y="3104"/>
                    <a:pt x="3421" y="2534"/>
                    <a:pt x="4434" y="1869"/>
                  </a:cubicBezTo>
                  <a:lnTo>
                    <a:pt x="4403" y="1806"/>
                  </a:lnTo>
                  <a:cubicBezTo>
                    <a:pt x="4388" y="1834"/>
                    <a:pt x="4355" y="1850"/>
                    <a:pt x="4320" y="1850"/>
                  </a:cubicBezTo>
                  <a:cubicBezTo>
                    <a:pt x="4276" y="1850"/>
                    <a:pt x="4230" y="1826"/>
                    <a:pt x="4213" y="1774"/>
                  </a:cubicBezTo>
                  <a:cubicBezTo>
                    <a:pt x="3896" y="1109"/>
                    <a:pt x="3484" y="539"/>
                    <a:pt x="2978" y="1"/>
                  </a:cubicBezTo>
                  <a:close/>
                </a:path>
              </a:pathLst>
            </a:custGeom>
            <a:solidFill>
              <a:schemeClr val="accent5"/>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20" name="Google Shape;1593;p51">
              <a:extLst>
                <a:ext uri="{FF2B5EF4-FFF2-40B4-BE49-F238E27FC236}">
                  <a16:creationId xmlns:a16="http://schemas.microsoft.com/office/drawing/2014/main" id="{30001D42-EB31-4078-B05D-C4FB582553A6}"/>
                </a:ext>
              </a:extLst>
            </p:cNvPr>
            <p:cNvSpPr/>
            <p:nvPr/>
          </p:nvSpPr>
          <p:spPr>
            <a:xfrm>
              <a:off x="776568" y="591215"/>
              <a:ext cx="158181" cy="160160"/>
            </a:xfrm>
            <a:custGeom>
              <a:avLst/>
              <a:gdLst/>
              <a:ahLst/>
              <a:cxnLst/>
              <a:rect l="l" t="t" r="r" b="b"/>
              <a:pathLst>
                <a:path w="5036" h="5099" extrusionOk="0">
                  <a:moveTo>
                    <a:pt x="3009" y="0"/>
                  </a:moveTo>
                  <a:cubicBezTo>
                    <a:pt x="2407" y="1109"/>
                    <a:pt x="1267" y="1805"/>
                    <a:pt x="1" y="1964"/>
                  </a:cubicBezTo>
                  <a:cubicBezTo>
                    <a:pt x="824" y="2819"/>
                    <a:pt x="1552" y="3769"/>
                    <a:pt x="2091" y="4846"/>
                  </a:cubicBezTo>
                  <a:cubicBezTo>
                    <a:pt x="2122" y="4941"/>
                    <a:pt x="2059" y="5036"/>
                    <a:pt x="1964" y="5036"/>
                  </a:cubicBezTo>
                  <a:lnTo>
                    <a:pt x="1964" y="5099"/>
                  </a:lnTo>
                  <a:cubicBezTo>
                    <a:pt x="3294" y="5099"/>
                    <a:pt x="4403" y="4434"/>
                    <a:pt x="5036" y="3294"/>
                  </a:cubicBezTo>
                  <a:cubicBezTo>
                    <a:pt x="4181" y="2249"/>
                    <a:pt x="3484" y="1140"/>
                    <a:pt x="3009" y="0"/>
                  </a:cubicBezTo>
                  <a:close/>
                </a:path>
              </a:pathLst>
            </a:custGeom>
            <a:solidFill>
              <a:schemeClr val="accent5"/>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21" name="Google Shape;1594;p51">
              <a:extLst>
                <a:ext uri="{FF2B5EF4-FFF2-40B4-BE49-F238E27FC236}">
                  <a16:creationId xmlns:a16="http://schemas.microsoft.com/office/drawing/2014/main" id="{59746D5B-2FA9-4624-BCC0-2D273B43A6D6}"/>
                </a:ext>
              </a:extLst>
            </p:cNvPr>
            <p:cNvSpPr/>
            <p:nvPr/>
          </p:nvSpPr>
          <p:spPr>
            <a:xfrm>
              <a:off x="821327" y="702218"/>
              <a:ext cx="190031" cy="118039"/>
            </a:xfrm>
            <a:custGeom>
              <a:avLst/>
              <a:gdLst/>
              <a:ahLst/>
              <a:cxnLst/>
              <a:rect l="l" t="t" r="r" b="b"/>
              <a:pathLst>
                <a:path w="6050" h="3758" extrusionOk="0">
                  <a:moveTo>
                    <a:pt x="4680" y="1"/>
                  </a:moveTo>
                  <a:cubicBezTo>
                    <a:pt x="4357" y="1"/>
                    <a:pt x="4039" y="30"/>
                    <a:pt x="3738" y="76"/>
                  </a:cubicBezTo>
                  <a:lnTo>
                    <a:pt x="3674" y="76"/>
                  </a:lnTo>
                  <a:cubicBezTo>
                    <a:pt x="3116" y="1194"/>
                    <a:pt x="1949" y="1946"/>
                    <a:pt x="710" y="1946"/>
                  </a:cubicBezTo>
                  <a:cubicBezTo>
                    <a:pt x="685" y="1946"/>
                    <a:pt x="659" y="1946"/>
                    <a:pt x="634" y="1945"/>
                  </a:cubicBezTo>
                  <a:cubicBezTo>
                    <a:pt x="634" y="2578"/>
                    <a:pt x="381" y="3243"/>
                    <a:pt x="1" y="3750"/>
                  </a:cubicBezTo>
                  <a:cubicBezTo>
                    <a:pt x="73" y="3755"/>
                    <a:pt x="146" y="3758"/>
                    <a:pt x="219" y="3758"/>
                  </a:cubicBezTo>
                  <a:cubicBezTo>
                    <a:pt x="2420" y="3758"/>
                    <a:pt x="4517" y="1487"/>
                    <a:pt x="6049" y="76"/>
                  </a:cubicBezTo>
                  <a:lnTo>
                    <a:pt x="6049" y="76"/>
                  </a:lnTo>
                  <a:cubicBezTo>
                    <a:pt x="5986" y="89"/>
                    <a:pt x="5921" y="94"/>
                    <a:pt x="5856" y="94"/>
                  </a:cubicBezTo>
                  <a:cubicBezTo>
                    <a:pt x="5593" y="94"/>
                    <a:pt x="5315" y="13"/>
                    <a:pt x="5036" y="13"/>
                  </a:cubicBezTo>
                  <a:cubicBezTo>
                    <a:pt x="4917" y="5"/>
                    <a:pt x="4798" y="1"/>
                    <a:pt x="4680" y="1"/>
                  </a:cubicBezTo>
                  <a:close/>
                </a:path>
              </a:pathLst>
            </a:custGeom>
            <a:solidFill>
              <a:schemeClr val="dk2"/>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22" name="Google Shape;1595;p51">
              <a:extLst>
                <a:ext uri="{FF2B5EF4-FFF2-40B4-BE49-F238E27FC236}">
                  <a16:creationId xmlns:a16="http://schemas.microsoft.com/office/drawing/2014/main" id="{AD4B2B34-24A9-4E7B-B19A-DAB357F79453}"/>
                </a:ext>
              </a:extLst>
            </p:cNvPr>
            <p:cNvSpPr/>
            <p:nvPr/>
          </p:nvSpPr>
          <p:spPr>
            <a:xfrm>
              <a:off x="825316" y="887129"/>
              <a:ext cx="157176" cy="142162"/>
            </a:xfrm>
            <a:custGeom>
              <a:avLst/>
              <a:gdLst/>
              <a:ahLst/>
              <a:cxnLst/>
              <a:rect l="l" t="t" r="r" b="b"/>
              <a:pathLst>
                <a:path w="5004" h="4526" extrusionOk="0">
                  <a:moveTo>
                    <a:pt x="2249" y="1315"/>
                  </a:moveTo>
                  <a:cubicBezTo>
                    <a:pt x="2312" y="1315"/>
                    <a:pt x="2375" y="1315"/>
                    <a:pt x="2407" y="1347"/>
                  </a:cubicBezTo>
                  <a:cubicBezTo>
                    <a:pt x="2466" y="1332"/>
                    <a:pt x="2525" y="1325"/>
                    <a:pt x="2584" y="1325"/>
                  </a:cubicBezTo>
                  <a:cubicBezTo>
                    <a:pt x="3027" y="1325"/>
                    <a:pt x="3432" y="1726"/>
                    <a:pt x="3516" y="2202"/>
                  </a:cubicBezTo>
                  <a:cubicBezTo>
                    <a:pt x="3579" y="2740"/>
                    <a:pt x="3167" y="3183"/>
                    <a:pt x="2629" y="3247"/>
                  </a:cubicBezTo>
                  <a:cubicBezTo>
                    <a:pt x="2569" y="3258"/>
                    <a:pt x="2509" y="3263"/>
                    <a:pt x="2449" y="3263"/>
                  </a:cubicBezTo>
                  <a:cubicBezTo>
                    <a:pt x="2008" y="3263"/>
                    <a:pt x="1604" y="2961"/>
                    <a:pt x="1520" y="2487"/>
                  </a:cubicBezTo>
                  <a:cubicBezTo>
                    <a:pt x="1457" y="1980"/>
                    <a:pt x="1742" y="1410"/>
                    <a:pt x="2249" y="1315"/>
                  </a:cubicBezTo>
                  <a:close/>
                  <a:moveTo>
                    <a:pt x="2460" y="0"/>
                  </a:moveTo>
                  <a:cubicBezTo>
                    <a:pt x="2292" y="0"/>
                    <a:pt x="2125" y="16"/>
                    <a:pt x="1964" y="48"/>
                  </a:cubicBezTo>
                  <a:cubicBezTo>
                    <a:pt x="1489" y="112"/>
                    <a:pt x="1014" y="365"/>
                    <a:pt x="697" y="745"/>
                  </a:cubicBezTo>
                  <a:cubicBezTo>
                    <a:pt x="539" y="935"/>
                    <a:pt x="380" y="1188"/>
                    <a:pt x="317" y="1410"/>
                  </a:cubicBezTo>
                  <a:cubicBezTo>
                    <a:pt x="0" y="2423"/>
                    <a:pt x="349" y="3627"/>
                    <a:pt x="1204" y="4197"/>
                  </a:cubicBezTo>
                  <a:cubicBezTo>
                    <a:pt x="1565" y="4420"/>
                    <a:pt x="1983" y="4525"/>
                    <a:pt x="2402" y="4525"/>
                  </a:cubicBezTo>
                  <a:cubicBezTo>
                    <a:pt x="3235" y="4525"/>
                    <a:pt x="4076" y="4110"/>
                    <a:pt x="4497" y="3373"/>
                  </a:cubicBezTo>
                  <a:cubicBezTo>
                    <a:pt x="5004" y="2392"/>
                    <a:pt x="4656" y="1157"/>
                    <a:pt x="3864" y="397"/>
                  </a:cubicBezTo>
                  <a:cubicBezTo>
                    <a:pt x="3462" y="137"/>
                    <a:pt x="2955" y="0"/>
                    <a:pt x="2460" y="0"/>
                  </a:cubicBezTo>
                  <a:close/>
                </a:path>
              </a:pathLst>
            </a:custGeom>
            <a:solidFill>
              <a:schemeClr val="accent1">
                <a:lumMod val="75000"/>
              </a:schemeClr>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23" name="Google Shape;1596;p51">
              <a:extLst>
                <a:ext uri="{FF2B5EF4-FFF2-40B4-BE49-F238E27FC236}">
                  <a16:creationId xmlns:a16="http://schemas.microsoft.com/office/drawing/2014/main" id="{8DE7B510-D9E8-41FE-850C-FCEF1FFD5F8B}"/>
                </a:ext>
              </a:extLst>
            </p:cNvPr>
            <p:cNvSpPr/>
            <p:nvPr/>
          </p:nvSpPr>
          <p:spPr>
            <a:xfrm>
              <a:off x="827295" y="710573"/>
              <a:ext cx="383014" cy="383987"/>
            </a:xfrm>
            <a:custGeom>
              <a:avLst/>
              <a:gdLst/>
              <a:ahLst/>
              <a:cxnLst/>
              <a:rect l="l" t="t" r="r" b="b"/>
              <a:pathLst>
                <a:path w="12194" h="12225" extrusionOk="0">
                  <a:moveTo>
                    <a:pt x="6018" y="0"/>
                  </a:moveTo>
                  <a:cubicBezTo>
                    <a:pt x="4624" y="1711"/>
                    <a:pt x="2376" y="3927"/>
                    <a:pt x="1" y="3991"/>
                  </a:cubicBezTo>
                  <a:cubicBezTo>
                    <a:pt x="254" y="4276"/>
                    <a:pt x="444" y="4592"/>
                    <a:pt x="634" y="4877"/>
                  </a:cubicBezTo>
                  <a:cubicBezTo>
                    <a:pt x="666" y="4909"/>
                    <a:pt x="729" y="4941"/>
                    <a:pt x="729" y="5036"/>
                  </a:cubicBezTo>
                  <a:cubicBezTo>
                    <a:pt x="824" y="5226"/>
                    <a:pt x="951" y="5384"/>
                    <a:pt x="1077" y="5574"/>
                  </a:cubicBezTo>
                  <a:cubicBezTo>
                    <a:pt x="1447" y="5376"/>
                    <a:pt x="1871" y="5277"/>
                    <a:pt x="2300" y="5277"/>
                  </a:cubicBezTo>
                  <a:cubicBezTo>
                    <a:pt x="2901" y="5277"/>
                    <a:pt x="3511" y="5471"/>
                    <a:pt x="3991" y="5859"/>
                  </a:cubicBezTo>
                  <a:cubicBezTo>
                    <a:pt x="4054" y="5859"/>
                    <a:pt x="4054" y="5891"/>
                    <a:pt x="4054" y="5954"/>
                  </a:cubicBezTo>
                  <a:cubicBezTo>
                    <a:pt x="4941" y="6683"/>
                    <a:pt x="5258" y="8076"/>
                    <a:pt x="4688" y="9184"/>
                  </a:cubicBezTo>
                  <a:cubicBezTo>
                    <a:pt x="4561" y="9438"/>
                    <a:pt x="4403" y="9628"/>
                    <a:pt x="4213" y="9786"/>
                  </a:cubicBezTo>
                  <a:cubicBezTo>
                    <a:pt x="4244" y="9786"/>
                    <a:pt x="4244" y="9786"/>
                    <a:pt x="4276" y="9818"/>
                  </a:cubicBezTo>
                  <a:cubicBezTo>
                    <a:pt x="5068" y="10419"/>
                    <a:pt x="5638" y="11338"/>
                    <a:pt x="5954" y="12225"/>
                  </a:cubicBezTo>
                  <a:cubicBezTo>
                    <a:pt x="7918" y="10768"/>
                    <a:pt x="10008" y="9406"/>
                    <a:pt x="12193" y="8298"/>
                  </a:cubicBezTo>
                  <a:cubicBezTo>
                    <a:pt x="10071" y="5637"/>
                    <a:pt x="8013" y="2819"/>
                    <a:pt x="6018" y="0"/>
                  </a:cubicBezTo>
                  <a:close/>
                </a:path>
              </a:pathLst>
            </a:custGeom>
            <a:solidFill>
              <a:schemeClr val="accent1">
                <a:lumMod val="75000"/>
              </a:schemeClr>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24" name="Google Shape;1597;p51">
              <a:extLst>
                <a:ext uri="{FF2B5EF4-FFF2-40B4-BE49-F238E27FC236}">
                  <a16:creationId xmlns:a16="http://schemas.microsoft.com/office/drawing/2014/main" id="{B0C75967-9C76-4165-865B-AF42524D9DAA}"/>
                </a:ext>
              </a:extLst>
            </p:cNvPr>
            <p:cNvSpPr/>
            <p:nvPr/>
          </p:nvSpPr>
          <p:spPr>
            <a:xfrm>
              <a:off x="966567" y="1539671"/>
              <a:ext cx="248704" cy="244935"/>
            </a:xfrm>
            <a:custGeom>
              <a:avLst/>
              <a:gdLst/>
              <a:ahLst/>
              <a:cxnLst/>
              <a:rect l="l" t="t" r="r" b="b"/>
              <a:pathLst>
                <a:path w="7918" h="7798" extrusionOk="0">
                  <a:moveTo>
                    <a:pt x="4128" y="1080"/>
                  </a:moveTo>
                  <a:cubicBezTo>
                    <a:pt x="4592" y="1080"/>
                    <a:pt x="5038" y="1352"/>
                    <a:pt x="5257" y="1790"/>
                  </a:cubicBezTo>
                  <a:cubicBezTo>
                    <a:pt x="5637" y="2423"/>
                    <a:pt x="5257" y="3183"/>
                    <a:pt x="4624" y="3468"/>
                  </a:cubicBezTo>
                  <a:cubicBezTo>
                    <a:pt x="4453" y="3544"/>
                    <a:pt x="4264" y="3583"/>
                    <a:pt x="4075" y="3583"/>
                  </a:cubicBezTo>
                  <a:cubicBezTo>
                    <a:pt x="3637" y="3583"/>
                    <a:pt x="3199" y="3373"/>
                    <a:pt x="2977" y="2930"/>
                  </a:cubicBezTo>
                  <a:cubicBezTo>
                    <a:pt x="2692" y="2391"/>
                    <a:pt x="2819" y="1536"/>
                    <a:pt x="3421" y="1251"/>
                  </a:cubicBezTo>
                  <a:cubicBezTo>
                    <a:pt x="3431" y="1230"/>
                    <a:pt x="3442" y="1223"/>
                    <a:pt x="3452" y="1223"/>
                  </a:cubicBezTo>
                  <a:cubicBezTo>
                    <a:pt x="3473" y="1223"/>
                    <a:pt x="3494" y="1251"/>
                    <a:pt x="3516" y="1251"/>
                  </a:cubicBezTo>
                  <a:cubicBezTo>
                    <a:pt x="3711" y="1134"/>
                    <a:pt x="3921" y="1080"/>
                    <a:pt x="4128" y="1080"/>
                  </a:cubicBezTo>
                  <a:close/>
                  <a:moveTo>
                    <a:pt x="6124" y="3610"/>
                  </a:moveTo>
                  <a:cubicBezTo>
                    <a:pt x="6165" y="3610"/>
                    <a:pt x="6196" y="3650"/>
                    <a:pt x="6176" y="3690"/>
                  </a:cubicBezTo>
                  <a:cubicBezTo>
                    <a:pt x="6017" y="4165"/>
                    <a:pt x="5574" y="4608"/>
                    <a:pt x="5036" y="4672"/>
                  </a:cubicBezTo>
                  <a:cubicBezTo>
                    <a:pt x="4877" y="4672"/>
                    <a:pt x="4877" y="4482"/>
                    <a:pt x="5004" y="4450"/>
                  </a:cubicBezTo>
                  <a:cubicBezTo>
                    <a:pt x="5479" y="4323"/>
                    <a:pt x="5827" y="4102"/>
                    <a:pt x="6049" y="3658"/>
                  </a:cubicBezTo>
                  <a:cubicBezTo>
                    <a:pt x="6072" y="3623"/>
                    <a:pt x="6100" y="3610"/>
                    <a:pt x="6124" y="3610"/>
                  </a:cubicBezTo>
                  <a:close/>
                  <a:moveTo>
                    <a:pt x="3835" y="0"/>
                  </a:moveTo>
                  <a:cubicBezTo>
                    <a:pt x="650" y="0"/>
                    <a:pt x="399" y="5158"/>
                    <a:pt x="0" y="7490"/>
                  </a:cubicBezTo>
                  <a:cubicBezTo>
                    <a:pt x="1122" y="7710"/>
                    <a:pt x="2225" y="7798"/>
                    <a:pt x="3352" y="7798"/>
                  </a:cubicBezTo>
                  <a:cubicBezTo>
                    <a:pt x="3689" y="7798"/>
                    <a:pt x="4028" y="7790"/>
                    <a:pt x="4371" y="7775"/>
                  </a:cubicBezTo>
                  <a:cubicBezTo>
                    <a:pt x="5542" y="7680"/>
                    <a:pt x="6746" y="7332"/>
                    <a:pt x="7918" y="7173"/>
                  </a:cubicBezTo>
                  <a:cubicBezTo>
                    <a:pt x="7601" y="4703"/>
                    <a:pt x="7379" y="333"/>
                    <a:pt x="4149" y="16"/>
                  </a:cubicBezTo>
                  <a:cubicBezTo>
                    <a:pt x="4041" y="6"/>
                    <a:pt x="3936" y="0"/>
                    <a:pt x="3835" y="0"/>
                  </a:cubicBezTo>
                  <a:close/>
                </a:path>
              </a:pathLst>
            </a:custGeom>
            <a:solidFill>
              <a:schemeClr val="accent1">
                <a:lumMod val="75000"/>
              </a:schemeClr>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dirty="0"/>
            </a:p>
          </p:txBody>
        </p:sp>
        <p:sp>
          <p:nvSpPr>
            <p:cNvPr id="25" name="Google Shape;1598;p51">
              <a:extLst>
                <a:ext uri="{FF2B5EF4-FFF2-40B4-BE49-F238E27FC236}">
                  <a16:creationId xmlns:a16="http://schemas.microsoft.com/office/drawing/2014/main" id="{7C8C5516-AA6E-4179-92CD-129A3DD9A925}"/>
                </a:ext>
              </a:extLst>
            </p:cNvPr>
            <p:cNvSpPr/>
            <p:nvPr/>
          </p:nvSpPr>
          <p:spPr>
            <a:xfrm>
              <a:off x="626365" y="872711"/>
              <a:ext cx="373057" cy="802777"/>
            </a:xfrm>
            <a:custGeom>
              <a:avLst/>
              <a:gdLst/>
              <a:ahLst/>
              <a:cxnLst/>
              <a:rect l="l" t="t" r="r" b="b"/>
              <a:pathLst>
                <a:path w="11877" h="25558" extrusionOk="0">
                  <a:moveTo>
                    <a:pt x="6873" y="0"/>
                  </a:moveTo>
                  <a:cubicBezTo>
                    <a:pt x="2376" y="2914"/>
                    <a:pt x="0" y="8424"/>
                    <a:pt x="951" y="13713"/>
                  </a:cubicBezTo>
                  <a:cubicBezTo>
                    <a:pt x="1964" y="19192"/>
                    <a:pt x="6018" y="23214"/>
                    <a:pt x="10831" y="25557"/>
                  </a:cubicBezTo>
                  <a:cubicBezTo>
                    <a:pt x="11085" y="24481"/>
                    <a:pt x="11401" y="23372"/>
                    <a:pt x="11876" y="22517"/>
                  </a:cubicBezTo>
                  <a:cubicBezTo>
                    <a:pt x="8298" y="21694"/>
                    <a:pt x="5638" y="18147"/>
                    <a:pt x="5289" y="14600"/>
                  </a:cubicBezTo>
                  <a:cubicBezTo>
                    <a:pt x="4941" y="10800"/>
                    <a:pt x="7126" y="6683"/>
                    <a:pt x="10546" y="5004"/>
                  </a:cubicBezTo>
                  <a:lnTo>
                    <a:pt x="10451" y="4909"/>
                  </a:lnTo>
                  <a:cubicBezTo>
                    <a:pt x="10388" y="4909"/>
                    <a:pt x="10388" y="4846"/>
                    <a:pt x="10388" y="4814"/>
                  </a:cubicBezTo>
                  <a:cubicBezTo>
                    <a:pt x="9907" y="5175"/>
                    <a:pt x="9295" y="5368"/>
                    <a:pt x="8685" y="5368"/>
                  </a:cubicBezTo>
                  <a:cubicBezTo>
                    <a:pt x="8170" y="5368"/>
                    <a:pt x="7656" y="5231"/>
                    <a:pt x="7221" y="4941"/>
                  </a:cubicBezTo>
                  <a:cubicBezTo>
                    <a:pt x="6049" y="4149"/>
                    <a:pt x="5733" y="2312"/>
                    <a:pt x="6556" y="1172"/>
                  </a:cubicBezTo>
                  <a:cubicBezTo>
                    <a:pt x="6746" y="887"/>
                    <a:pt x="6999" y="666"/>
                    <a:pt x="7284" y="507"/>
                  </a:cubicBezTo>
                  <a:cubicBezTo>
                    <a:pt x="7189" y="349"/>
                    <a:pt x="7063" y="190"/>
                    <a:pt x="6873" y="0"/>
                  </a:cubicBezTo>
                  <a:close/>
                </a:path>
              </a:pathLst>
            </a:custGeom>
            <a:solidFill>
              <a:schemeClr val="accent1">
                <a:lumMod val="75000"/>
              </a:schemeClr>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dirty="0"/>
            </a:p>
          </p:txBody>
        </p:sp>
        <p:sp>
          <p:nvSpPr>
            <p:cNvPr id="26" name="Google Shape;1599;p51">
              <a:extLst>
                <a:ext uri="{FF2B5EF4-FFF2-40B4-BE49-F238E27FC236}">
                  <a16:creationId xmlns:a16="http://schemas.microsoft.com/office/drawing/2014/main" id="{A1718BAA-254A-4E8D-BFD3-87893355548D}"/>
                </a:ext>
              </a:extLst>
            </p:cNvPr>
            <p:cNvSpPr/>
            <p:nvPr/>
          </p:nvSpPr>
          <p:spPr>
            <a:xfrm>
              <a:off x="1155561" y="1346186"/>
              <a:ext cx="415837" cy="250715"/>
            </a:xfrm>
            <a:custGeom>
              <a:avLst/>
              <a:gdLst/>
              <a:ahLst/>
              <a:cxnLst/>
              <a:rect l="l" t="t" r="r" b="b"/>
              <a:pathLst>
                <a:path w="13239" h="7982" extrusionOk="0">
                  <a:moveTo>
                    <a:pt x="11038" y="1802"/>
                  </a:moveTo>
                  <a:cubicBezTo>
                    <a:pt x="11090" y="1802"/>
                    <a:pt x="11111" y="1936"/>
                    <a:pt x="11053" y="1964"/>
                  </a:cubicBezTo>
                  <a:cubicBezTo>
                    <a:pt x="10388" y="2186"/>
                    <a:pt x="9754" y="2534"/>
                    <a:pt x="9121" y="2819"/>
                  </a:cubicBezTo>
                  <a:cubicBezTo>
                    <a:pt x="9110" y="2822"/>
                    <a:pt x="9099" y="2824"/>
                    <a:pt x="9089" y="2824"/>
                  </a:cubicBezTo>
                  <a:cubicBezTo>
                    <a:pt x="8984" y="2824"/>
                    <a:pt x="8940" y="2684"/>
                    <a:pt x="9026" y="2598"/>
                  </a:cubicBezTo>
                  <a:cubicBezTo>
                    <a:pt x="9628" y="2249"/>
                    <a:pt x="10325" y="2028"/>
                    <a:pt x="11021" y="1806"/>
                  </a:cubicBezTo>
                  <a:cubicBezTo>
                    <a:pt x="11027" y="1803"/>
                    <a:pt x="11032" y="1802"/>
                    <a:pt x="11038" y="1802"/>
                  </a:cubicBezTo>
                  <a:close/>
                  <a:moveTo>
                    <a:pt x="12478" y="1"/>
                  </a:moveTo>
                  <a:lnTo>
                    <a:pt x="12478" y="1"/>
                  </a:lnTo>
                  <a:cubicBezTo>
                    <a:pt x="8044" y="1711"/>
                    <a:pt x="4244" y="4403"/>
                    <a:pt x="0" y="6525"/>
                  </a:cubicBezTo>
                  <a:cubicBezTo>
                    <a:pt x="475" y="6936"/>
                    <a:pt x="824" y="7443"/>
                    <a:pt x="1109" y="7981"/>
                  </a:cubicBezTo>
                  <a:lnTo>
                    <a:pt x="1141" y="7950"/>
                  </a:lnTo>
                  <a:cubicBezTo>
                    <a:pt x="4782" y="5575"/>
                    <a:pt x="8994" y="3199"/>
                    <a:pt x="13238" y="2091"/>
                  </a:cubicBezTo>
                  <a:cubicBezTo>
                    <a:pt x="13175" y="1743"/>
                    <a:pt x="13111" y="1458"/>
                    <a:pt x="12953" y="1141"/>
                  </a:cubicBezTo>
                  <a:cubicBezTo>
                    <a:pt x="12795" y="824"/>
                    <a:pt x="12605" y="539"/>
                    <a:pt x="12383" y="286"/>
                  </a:cubicBezTo>
                  <a:cubicBezTo>
                    <a:pt x="12320" y="159"/>
                    <a:pt x="12383" y="64"/>
                    <a:pt x="12478" y="1"/>
                  </a:cubicBezTo>
                  <a:close/>
                </a:path>
              </a:pathLst>
            </a:custGeom>
            <a:solidFill>
              <a:schemeClr val="accent1">
                <a:lumMod val="75000"/>
              </a:schemeClr>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27" name="Google Shape;1600;p51">
              <a:extLst>
                <a:ext uri="{FF2B5EF4-FFF2-40B4-BE49-F238E27FC236}">
                  <a16:creationId xmlns:a16="http://schemas.microsoft.com/office/drawing/2014/main" id="{31CCDAF9-2E0F-4A1A-8625-B0FBA8EB5B7A}"/>
                </a:ext>
              </a:extLst>
            </p:cNvPr>
            <p:cNvSpPr/>
            <p:nvPr/>
          </p:nvSpPr>
          <p:spPr>
            <a:xfrm>
              <a:off x="616408" y="576892"/>
              <a:ext cx="965920" cy="1364545"/>
            </a:xfrm>
            <a:custGeom>
              <a:avLst/>
              <a:gdLst/>
              <a:ahLst/>
              <a:cxnLst/>
              <a:rect l="l" t="t" r="r" b="b"/>
              <a:pathLst>
                <a:path w="30752" h="43443" extrusionOk="0">
                  <a:moveTo>
                    <a:pt x="11148" y="4008"/>
                  </a:moveTo>
                  <a:cubicBezTo>
                    <a:pt x="11285" y="4008"/>
                    <a:pt x="11423" y="4015"/>
                    <a:pt x="11560" y="4035"/>
                  </a:cubicBezTo>
                  <a:cubicBezTo>
                    <a:pt x="11821" y="4035"/>
                    <a:pt x="12083" y="4088"/>
                    <a:pt x="12330" y="4088"/>
                  </a:cubicBezTo>
                  <a:cubicBezTo>
                    <a:pt x="12413" y="4088"/>
                    <a:pt x="12494" y="4082"/>
                    <a:pt x="12573" y="4066"/>
                  </a:cubicBezTo>
                  <a:lnTo>
                    <a:pt x="12573" y="4066"/>
                  </a:lnTo>
                  <a:cubicBezTo>
                    <a:pt x="11041" y="5507"/>
                    <a:pt x="8946" y="7748"/>
                    <a:pt x="6659" y="7748"/>
                  </a:cubicBezTo>
                  <a:cubicBezTo>
                    <a:pt x="6583" y="7748"/>
                    <a:pt x="6506" y="7745"/>
                    <a:pt x="6430" y="7740"/>
                  </a:cubicBezTo>
                  <a:lnTo>
                    <a:pt x="6461" y="7740"/>
                  </a:lnTo>
                  <a:cubicBezTo>
                    <a:pt x="6873" y="7233"/>
                    <a:pt x="7158" y="6600"/>
                    <a:pt x="7158" y="5935"/>
                  </a:cubicBezTo>
                  <a:cubicBezTo>
                    <a:pt x="7183" y="5936"/>
                    <a:pt x="7209" y="5936"/>
                    <a:pt x="7234" y="5936"/>
                  </a:cubicBezTo>
                  <a:cubicBezTo>
                    <a:pt x="8473" y="5936"/>
                    <a:pt x="9640" y="5184"/>
                    <a:pt x="10198" y="4066"/>
                  </a:cubicBezTo>
                  <a:lnTo>
                    <a:pt x="10262" y="4066"/>
                  </a:lnTo>
                  <a:cubicBezTo>
                    <a:pt x="10546" y="4045"/>
                    <a:pt x="10845" y="4008"/>
                    <a:pt x="11148" y="4008"/>
                  </a:cubicBezTo>
                  <a:close/>
                  <a:moveTo>
                    <a:pt x="9075" y="9877"/>
                  </a:moveTo>
                  <a:cubicBezTo>
                    <a:pt x="9562" y="9877"/>
                    <a:pt x="10058" y="10014"/>
                    <a:pt x="10483" y="10274"/>
                  </a:cubicBezTo>
                  <a:cubicBezTo>
                    <a:pt x="11275" y="11034"/>
                    <a:pt x="11655" y="12269"/>
                    <a:pt x="11117" y="13250"/>
                  </a:cubicBezTo>
                  <a:cubicBezTo>
                    <a:pt x="10717" y="13987"/>
                    <a:pt x="9869" y="14402"/>
                    <a:pt x="9029" y="14402"/>
                  </a:cubicBezTo>
                  <a:cubicBezTo>
                    <a:pt x="8605" y="14402"/>
                    <a:pt x="8184" y="14297"/>
                    <a:pt x="7823" y="14074"/>
                  </a:cubicBezTo>
                  <a:cubicBezTo>
                    <a:pt x="6968" y="13504"/>
                    <a:pt x="6588" y="12300"/>
                    <a:pt x="6905" y="11287"/>
                  </a:cubicBezTo>
                  <a:cubicBezTo>
                    <a:pt x="7000" y="11065"/>
                    <a:pt x="7158" y="10812"/>
                    <a:pt x="7316" y="10622"/>
                  </a:cubicBezTo>
                  <a:cubicBezTo>
                    <a:pt x="7633" y="10242"/>
                    <a:pt x="8108" y="9989"/>
                    <a:pt x="8583" y="9925"/>
                  </a:cubicBezTo>
                  <a:cubicBezTo>
                    <a:pt x="8744" y="9893"/>
                    <a:pt x="8909" y="9877"/>
                    <a:pt x="9075" y="9877"/>
                  </a:cubicBezTo>
                  <a:close/>
                  <a:moveTo>
                    <a:pt x="12763" y="4225"/>
                  </a:moveTo>
                  <a:cubicBezTo>
                    <a:pt x="14727" y="7075"/>
                    <a:pt x="16785" y="9830"/>
                    <a:pt x="18939" y="12522"/>
                  </a:cubicBezTo>
                  <a:cubicBezTo>
                    <a:pt x="16785" y="13630"/>
                    <a:pt x="14664" y="14992"/>
                    <a:pt x="12700" y="16449"/>
                  </a:cubicBezTo>
                  <a:cubicBezTo>
                    <a:pt x="12352" y="15531"/>
                    <a:pt x="11782" y="14675"/>
                    <a:pt x="11022" y="14042"/>
                  </a:cubicBezTo>
                  <a:cubicBezTo>
                    <a:pt x="10990" y="14010"/>
                    <a:pt x="10990" y="14010"/>
                    <a:pt x="10958" y="14010"/>
                  </a:cubicBezTo>
                  <a:cubicBezTo>
                    <a:pt x="11148" y="13852"/>
                    <a:pt x="11307" y="13630"/>
                    <a:pt x="11433" y="13409"/>
                  </a:cubicBezTo>
                  <a:cubicBezTo>
                    <a:pt x="12035" y="12332"/>
                    <a:pt x="11718" y="10939"/>
                    <a:pt x="10800" y="10147"/>
                  </a:cubicBezTo>
                  <a:cubicBezTo>
                    <a:pt x="10800" y="10147"/>
                    <a:pt x="10800" y="10115"/>
                    <a:pt x="10768" y="10084"/>
                  </a:cubicBezTo>
                  <a:cubicBezTo>
                    <a:pt x="10262" y="9708"/>
                    <a:pt x="9645" y="9511"/>
                    <a:pt x="9035" y="9511"/>
                  </a:cubicBezTo>
                  <a:cubicBezTo>
                    <a:pt x="8614" y="9511"/>
                    <a:pt x="8198" y="9605"/>
                    <a:pt x="7823" y="9798"/>
                  </a:cubicBezTo>
                  <a:cubicBezTo>
                    <a:pt x="7696" y="9608"/>
                    <a:pt x="7601" y="9450"/>
                    <a:pt x="7475" y="9260"/>
                  </a:cubicBezTo>
                  <a:cubicBezTo>
                    <a:pt x="7475" y="9197"/>
                    <a:pt x="7443" y="9133"/>
                    <a:pt x="7380" y="9007"/>
                  </a:cubicBezTo>
                  <a:cubicBezTo>
                    <a:pt x="7158" y="8722"/>
                    <a:pt x="6968" y="8405"/>
                    <a:pt x="6746" y="8152"/>
                  </a:cubicBezTo>
                  <a:cubicBezTo>
                    <a:pt x="9090" y="8152"/>
                    <a:pt x="11338" y="5872"/>
                    <a:pt x="12763" y="4225"/>
                  </a:cubicBezTo>
                  <a:close/>
                  <a:moveTo>
                    <a:pt x="21726" y="14517"/>
                  </a:moveTo>
                  <a:cubicBezTo>
                    <a:pt x="22074" y="14675"/>
                    <a:pt x="22486" y="14866"/>
                    <a:pt x="22834" y="15024"/>
                  </a:cubicBezTo>
                  <a:cubicBezTo>
                    <a:pt x="22232" y="16069"/>
                    <a:pt x="21757" y="17082"/>
                    <a:pt x="21251" y="18159"/>
                  </a:cubicBezTo>
                  <a:cubicBezTo>
                    <a:pt x="21092" y="17874"/>
                    <a:pt x="20934" y="17684"/>
                    <a:pt x="20681" y="17399"/>
                  </a:cubicBezTo>
                  <a:cubicBezTo>
                    <a:pt x="20744" y="17399"/>
                    <a:pt x="20776" y="17367"/>
                    <a:pt x="20776" y="17336"/>
                  </a:cubicBezTo>
                  <a:cubicBezTo>
                    <a:pt x="21061" y="16607"/>
                    <a:pt x="21314" y="15847"/>
                    <a:pt x="21567" y="15119"/>
                  </a:cubicBezTo>
                  <a:cubicBezTo>
                    <a:pt x="21631" y="15119"/>
                    <a:pt x="21694" y="14992"/>
                    <a:pt x="21599" y="14897"/>
                  </a:cubicBezTo>
                  <a:cubicBezTo>
                    <a:pt x="21599" y="14897"/>
                    <a:pt x="21631" y="14866"/>
                    <a:pt x="21631" y="14834"/>
                  </a:cubicBezTo>
                  <a:cubicBezTo>
                    <a:pt x="21631" y="14771"/>
                    <a:pt x="21631" y="14771"/>
                    <a:pt x="21599" y="14739"/>
                  </a:cubicBezTo>
                  <a:lnTo>
                    <a:pt x="21726" y="14517"/>
                  </a:lnTo>
                  <a:close/>
                  <a:moveTo>
                    <a:pt x="20332" y="14707"/>
                  </a:moveTo>
                  <a:cubicBezTo>
                    <a:pt x="20681" y="14802"/>
                    <a:pt x="20997" y="14961"/>
                    <a:pt x="21377" y="15056"/>
                  </a:cubicBezTo>
                  <a:cubicBezTo>
                    <a:pt x="21061" y="15784"/>
                    <a:pt x="20807" y="16544"/>
                    <a:pt x="20522" y="17241"/>
                  </a:cubicBezTo>
                  <a:cubicBezTo>
                    <a:pt x="20512" y="17230"/>
                    <a:pt x="20505" y="17227"/>
                    <a:pt x="20499" y="17227"/>
                  </a:cubicBezTo>
                  <a:cubicBezTo>
                    <a:pt x="20487" y="17227"/>
                    <a:pt x="20480" y="17241"/>
                    <a:pt x="20459" y="17241"/>
                  </a:cubicBezTo>
                  <a:lnTo>
                    <a:pt x="20111" y="17494"/>
                  </a:lnTo>
                  <a:cubicBezTo>
                    <a:pt x="19034" y="18127"/>
                    <a:pt x="17957" y="18761"/>
                    <a:pt x="16849" y="19267"/>
                  </a:cubicBezTo>
                  <a:cubicBezTo>
                    <a:pt x="16500" y="18634"/>
                    <a:pt x="16089" y="18001"/>
                    <a:pt x="15614" y="17462"/>
                  </a:cubicBezTo>
                  <a:cubicBezTo>
                    <a:pt x="16247" y="17082"/>
                    <a:pt x="16880" y="16639"/>
                    <a:pt x="17577" y="16259"/>
                  </a:cubicBezTo>
                  <a:cubicBezTo>
                    <a:pt x="17925" y="16037"/>
                    <a:pt x="18306" y="15816"/>
                    <a:pt x="18686" y="15626"/>
                  </a:cubicBezTo>
                  <a:cubicBezTo>
                    <a:pt x="19192" y="16164"/>
                    <a:pt x="19572" y="16734"/>
                    <a:pt x="19889" y="17399"/>
                  </a:cubicBezTo>
                  <a:cubicBezTo>
                    <a:pt x="19952" y="17494"/>
                    <a:pt x="20016" y="17494"/>
                    <a:pt x="20111" y="17494"/>
                  </a:cubicBezTo>
                  <a:lnTo>
                    <a:pt x="20111" y="17336"/>
                  </a:lnTo>
                  <a:cubicBezTo>
                    <a:pt x="19889" y="16607"/>
                    <a:pt x="19509" y="15974"/>
                    <a:pt x="19002" y="15467"/>
                  </a:cubicBezTo>
                  <a:cubicBezTo>
                    <a:pt x="19477" y="15214"/>
                    <a:pt x="19889" y="14992"/>
                    <a:pt x="20332" y="14707"/>
                  </a:cubicBezTo>
                  <a:close/>
                  <a:moveTo>
                    <a:pt x="15297" y="17747"/>
                  </a:moveTo>
                  <a:cubicBezTo>
                    <a:pt x="15677" y="18349"/>
                    <a:pt x="16120" y="18951"/>
                    <a:pt x="16564" y="19458"/>
                  </a:cubicBezTo>
                  <a:cubicBezTo>
                    <a:pt x="16500" y="19458"/>
                    <a:pt x="16469" y="19489"/>
                    <a:pt x="16374" y="19553"/>
                  </a:cubicBezTo>
                  <a:cubicBezTo>
                    <a:pt x="16215" y="19616"/>
                    <a:pt x="16310" y="19806"/>
                    <a:pt x="16469" y="19869"/>
                  </a:cubicBezTo>
                  <a:lnTo>
                    <a:pt x="16469" y="19901"/>
                  </a:lnTo>
                  <a:cubicBezTo>
                    <a:pt x="16500" y="20028"/>
                    <a:pt x="16500" y="20091"/>
                    <a:pt x="16532" y="20218"/>
                  </a:cubicBezTo>
                  <a:cubicBezTo>
                    <a:pt x="15740" y="20059"/>
                    <a:pt x="14949" y="19901"/>
                    <a:pt x="14125" y="19869"/>
                  </a:cubicBezTo>
                  <a:cubicBezTo>
                    <a:pt x="14379" y="19331"/>
                    <a:pt x="14537" y="18792"/>
                    <a:pt x="14632" y="18222"/>
                  </a:cubicBezTo>
                  <a:cubicBezTo>
                    <a:pt x="14854" y="18064"/>
                    <a:pt x="15075" y="17906"/>
                    <a:pt x="15297" y="17747"/>
                  </a:cubicBezTo>
                  <a:close/>
                  <a:moveTo>
                    <a:pt x="20491" y="17494"/>
                  </a:moveTo>
                  <a:cubicBezTo>
                    <a:pt x="20776" y="17874"/>
                    <a:pt x="20997" y="18349"/>
                    <a:pt x="21219" y="18824"/>
                  </a:cubicBezTo>
                  <a:lnTo>
                    <a:pt x="21219" y="18856"/>
                  </a:lnTo>
                  <a:cubicBezTo>
                    <a:pt x="20491" y="19267"/>
                    <a:pt x="19826" y="19743"/>
                    <a:pt x="19161" y="20218"/>
                  </a:cubicBezTo>
                  <a:cubicBezTo>
                    <a:pt x="18907" y="20376"/>
                    <a:pt x="18559" y="20756"/>
                    <a:pt x="18242" y="20851"/>
                  </a:cubicBezTo>
                  <a:cubicBezTo>
                    <a:pt x="18047" y="20907"/>
                    <a:pt x="17882" y="20932"/>
                    <a:pt x="17741" y="20932"/>
                  </a:cubicBezTo>
                  <a:cubicBezTo>
                    <a:pt x="17078" y="20932"/>
                    <a:pt x="16948" y="20375"/>
                    <a:pt x="16817" y="19774"/>
                  </a:cubicBezTo>
                  <a:cubicBezTo>
                    <a:pt x="16817" y="19743"/>
                    <a:pt x="16785" y="19711"/>
                    <a:pt x="16785" y="19711"/>
                  </a:cubicBezTo>
                  <a:cubicBezTo>
                    <a:pt x="18084" y="19077"/>
                    <a:pt x="19319" y="18349"/>
                    <a:pt x="20491" y="17494"/>
                  </a:cubicBezTo>
                  <a:close/>
                  <a:moveTo>
                    <a:pt x="13777" y="20059"/>
                  </a:moveTo>
                  <a:cubicBezTo>
                    <a:pt x="13795" y="20096"/>
                    <a:pt x="13825" y="20112"/>
                    <a:pt x="13865" y="20112"/>
                  </a:cubicBezTo>
                  <a:cubicBezTo>
                    <a:pt x="13894" y="20112"/>
                    <a:pt x="13927" y="20104"/>
                    <a:pt x="13967" y="20091"/>
                  </a:cubicBezTo>
                  <a:cubicBezTo>
                    <a:pt x="14822" y="20249"/>
                    <a:pt x="15740" y="20376"/>
                    <a:pt x="16659" y="20439"/>
                  </a:cubicBezTo>
                  <a:cubicBezTo>
                    <a:pt x="16722" y="20724"/>
                    <a:pt x="16880" y="21009"/>
                    <a:pt x="17102" y="21199"/>
                  </a:cubicBezTo>
                  <a:cubicBezTo>
                    <a:pt x="15899" y="20914"/>
                    <a:pt x="14632" y="20756"/>
                    <a:pt x="13492" y="20661"/>
                  </a:cubicBezTo>
                  <a:lnTo>
                    <a:pt x="13713" y="20059"/>
                  </a:lnTo>
                  <a:close/>
                  <a:moveTo>
                    <a:pt x="7253" y="9482"/>
                  </a:moveTo>
                  <a:lnTo>
                    <a:pt x="7633" y="9957"/>
                  </a:lnTo>
                  <a:cubicBezTo>
                    <a:pt x="7348" y="10147"/>
                    <a:pt x="7095" y="10369"/>
                    <a:pt x="6905" y="10622"/>
                  </a:cubicBezTo>
                  <a:cubicBezTo>
                    <a:pt x="6081" y="11794"/>
                    <a:pt x="6398" y="13599"/>
                    <a:pt x="7601" y="14390"/>
                  </a:cubicBezTo>
                  <a:cubicBezTo>
                    <a:pt x="8043" y="14685"/>
                    <a:pt x="8559" y="14828"/>
                    <a:pt x="9077" y="14828"/>
                  </a:cubicBezTo>
                  <a:cubicBezTo>
                    <a:pt x="9675" y="14828"/>
                    <a:pt x="10276" y="14637"/>
                    <a:pt x="10768" y="14264"/>
                  </a:cubicBezTo>
                  <a:cubicBezTo>
                    <a:pt x="10768" y="14264"/>
                    <a:pt x="10768" y="14327"/>
                    <a:pt x="10800" y="14359"/>
                  </a:cubicBezTo>
                  <a:lnTo>
                    <a:pt x="10927" y="14485"/>
                  </a:lnTo>
                  <a:cubicBezTo>
                    <a:pt x="7475" y="16164"/>
                    <a:pt x="5290" y="20281"/>
                    <a:pt x="5638" y="24049"/>
                  </a:cubicBezTo>
                  <a:cubicBezTo>
                    <a:pt x="6018" y="27565"/>
                    <a:pt x="8646" y="31143"/>
                    <a:pt x="12225" y="31967"/>
                  </a:cubicBezTo>
                  <a:cubicBezTo>
                    <a:pt x="11718" y="32853"/>
                    <a:pt x="11433" y="33962"/>
                    <a:pt x="11180" y="35007"/>
                  </a:cubicBezTo>
                  <a:cubicBezTo>
                    <a:pt x="6366" y="32695"/>
                    <a:pt x="2313" y="28641"/>
                    <a:pt x="1331" y="23226"/>
                  </a:cubicBezTo>
                  <a:cubicBezTo>
                    <a:pt x="349" y="17906"/>
                    <a:pt x="2756" y="12364"/>
                    <a:pt x="7253" y="9482"/>
                  </a:cubicBezTo>
                  <a:close/>
                  <a:moveTo>
                    <a:pt x="14928" y="30618"/>
                  </a:moveTo>
                  <a:cubicBezTo>
                    <a:pt x="15037" y="30618"/>
                    <a:pt x="15149" y="30624"/>
                    <a:pt x="15265" y="30637"/>
                  </a:cubicBezTo>
                  <a:cubicBezTo>
                    <a:pt x="18464" y="30985"/>
                    <a:pt x="18749" y="35387"/>
                    <a:pt x="19034" y="37794"/>
                  </a:cubicBezTo>
                  <a:cubicBezTo>
                    <a:pt x="17830" y="37984"/>
                    <a:pt x="16690" y="38300"/>
                    <a:pt x="15455" y="38395"/>
                  </a:cubicBezTo>
                  <a:cubicBezTo>
                    <a:pt x="15212" y="38406"/>
                    <a:pt x="14970" y="38411"/>
                    <a:pt x="14727" y="38411"/>
                  </a:cubicBezTo>
                  <a:cubicBezTo>
                    <a:pt x="13514" y="38411"/>
                    <a:pt x="12304" y="38279"/>
                    <a:pt x="11117" y="38015"/>
                  </a:cubicBezTo>
                  <a:cubicBezTo>
                    <a:pt x="11545" y="35811"/>
                    <a:pt x="11767" y="30618"/>
                    <a:pt x="14928" y="30618"/>
                  </a:cubicBezTo>
                  <a:close/>
                  <a:moveTo>
                    <a:pt x="9346" y="36536"/>
                  </a:moveTo>
                  <a:cubicBezTo>
                    <a:pt x="9842" y="36536"/>
                    <a:pt x="10339" y="36548"/>
                    <a:pt x="10832" y="36559"/>
                  </a:cubicBezTo>
                  <a:lnTo>
                    <a:pt x="10863" y="36559"/>
                  </a:lnTo>
                  <a:cubicBezTo>
                    <a:pt x="10800" y="37065"/>
                    <a:pt x="10705" y="37604"/>
                    <a:pt x="10642" y="37984"/>
                  </a:cubicBezTo>
                  <a:cubicBezTo>
                    <a:pt x="10642" y="38110"/>
                    <a:pt x="10705" y="38174"/>
                    <a:pt x="10800" y="38237"/>
                  </a:cubicBezTo>
                  <a:cubicBezTo>
                    <a:pt x="10768" y="38332"/>
                    <a:pt x="10768" y="38491"/>
                    <a:pt x="10958" y="38554"/>
                  </a:cubicBezTo>
                  <a:cubicBezTo>
                    <a:pt x="12127" y="38779"/>
                    <a:pt x="13432" y="38942"/>
                    <a:pt x="14740" y="38942"/>
                  </a:cubicBezTo>
                  <a:cubicBezTo>
                    <a:pt x="16374" y="38942"/>
                    <a:pt x="18010" y="38688"/>
                    <a:pt x="19382" y="37984"/>
                  </a:cubicBezTo>
                  <a:cubicBezTo>
                    <a:pt x="19477" y="37952"/>
                    <a:pt x="19477" y="37825"/>
                    <a:pt x="19382" y="37794"/>
                  </a:cubicBezTo>
                  <a:cubicBezTo>
                    <a:pt x="19382" y="37445"/>
                    <a:pt x="19351" y="37002"/>
                    <a:pt x="19287" y="36559"/>
                  </a:cubicBezTo>
                  <a:lnTo>
                    <a:pt x="19287" y="36559"/>
                  </a:lnTo>
                  <a:cubicBezTo>
                    <a:pt x="20966" y="36590"/>
                    <a:pt x="22612" y="36685"/>
                    <a:pt x="24291" y="37034"/>
                  </a:cubicBezTo>
                  <a:cubicBezTo>
                    <a:pt x="24924" y="37160"/>
                    <a:pt x="27268" y="37604"/>
                    <a:pt x="26159" y="39029"/>
                  </a:cubicBezTo>
                  <a:cubicBezTo>
                    <a:pt x="25716" y="39567"/>
                    <a:pt x="24703" y="39694"/>
                    <a:pt x="24069" y="39821"/>
                  </a:cubicBezTo>
                  <a:cubicBezTo>
                    <a:pt x="21061" y="40362"/>
                    <a:pt x="17967" y="40646"/>
                    <a:pt x="14896" y="40646"/>
                  </a:cubicBezTo>
                  <a:cubicBezTo>
                    <a:pt x="14734" y="40646"/>
                    <a:pt x="14572" y="40646"/>
                    <a:pt x="14410" y="40644"/>
                  </a:cubicBezTo>
                  <a:cubicBezTo>
                    <a:pt x="11307" y="40612"/>
                    <a:pt x="7760" y="40517"/>
                    <a:pt x="4783" y="39567"/>
                  </a:cubicBezTo>
                  <a:cubicBezTo>
                    <a:pt x="4308" y="39504"/>
                    <a:pt x="3896" y="39282"/>
                    <a:pt x="3421" y="39061"/>
                  </a:cubicBezTo>
                  <a:cubicBezTo>
                    <a:pt x="3484" y="38174"/>
                    <a:pt x="3833" y="37635"/>
                    <a:pt x="4498" y="37382"/>
                  </a:cubicBezTo>
                  <a:cubicBezTo>
                    <a:pt x="5131" y="37002"/>
                    <a:pt x="5923" y="36844"/>
                    <a:pt x="6651" y="36717"/>
                  </a:cubicBezTo>
                  <a:cubicBezTo>
                    <a:pt x="7532" y="36574"/>
                    <a:pt x="8438" y="36536"/>
                    <a:pt x="9346" y="36536"/>
                  </a:cubicBezTo>
                  <a:close/>
                  <a:moveTo>
                    <a:pt x="26824" y="38871"/>
                  </a:moveTo>
                  <a:lnTo>
                    <a:pt x="26824" y="38871"/>
                  </a:lnTo>
                  <a:cubicBezTo>
                    <a:pt x="26983" y="40201"/>
                    <a:pt x="26824" y="41467"/>
                    <a:pt x="25273" y="42101"/>
                  </a:cubicBezTo>
                  <a:cubicBezTo>
                    <a:pt x="24291" y="42481"/>
                    <a:pt x="22993" y="42449"/>
                    <a:pt x="21947" y="42576"/>
                  </a:cubicBezTo>
                  <a:cubicBezTo>
                    <a:pt x="20047" y="42766"/>
                    <a:pt x="18115" y="42861"/>
                    <a:pt x="16215" y="42892"/>
                  </a:cubicBezTo>
                  <a:cubicBezTo>
                    <a:pt x="15792" y="42902"/>
                    <a:pt x="15367" y="42907"/>
                    <a:pt x="14943" y="42907"/>
                  </a:cubicBezTo>
                  <a:cubicBezTo>
                    <a:pt x="11182" y="42907"/>
                    <a:pt x="7409" y="42534"/>
                    <a:pt x="3738" y="41879"/>
                  </a:cubicBezTo>
                  <a:cubicBezTo>
                    <a:pt x="3294" y="40992"/>
                    <a:pt x="3136" y="40169"/>
                    <a:pt x="3199" y="39251"/>
                  </a:cubicBezTo>
                  <a:lnTo>
                    <a:pt x="3199" y="39251"/>
                  </a:lnTo>
                  <a:cubicBezTo>
                    <a:pt x="4054" y="40296"/>
                    <a:pt x="6430" y="40327"/>
                    <a:pt x="7538" y="40486"/>
                  </a:cubicBezTo>
                  <a:cubicBezTo>
                    <a:pt x="9913" y="40834"/>
                    <a:pt x="12320" y="41024"/>
                    <a:pt x="14759" y="41024"/>
                  </a:cubicBezTo>
                  <a:cubicBezTo>
                    <a:pt x="17165" y="41024"/>
                    <a:pt x="19572" y="40866"/>
                    <a:pt x="21947" y="40549"/>
                  </a:cubicBezTo>
                  <a:cubicBezTo>
                    <a:pt x="23278" y="40391"/>
                    <a:pt x="25969" y="40391"/>
                    <a:pt x="26761" y="39029"/>
                  </a:cubicBezTo>
                  <a:cubicBezTo>
                    <a:pt x="26793" y="38966"/>
                    <a:pt x="26793" y="38902"/>
                    <a:pt x="26824" y="38871"/>
                  </a:cubicBezTo>
                  <a:close/>
                  <a:moveTo>
                    <a:pt x="8090" y="1"/>
                  </a:moveTo>
                  <a:cubicBezTo>
                    <a:pt x="8027" y="1"/>
                    <a:pt x="7966" y="41"/>
                    <a:pt x="7950" y="108"/>
                  </a:cubicBezTo>
                  <a:cubicBezTo>
                    <a:pt x="7898" y="104"/>
                    <a:pt x="7847" y="102"/>
                    <a:pt x="7795" y="102"/>
                  </a:cubicBezTo>
                  <a:cubicBezTo>
                    <a:pt x="6595" y="102"/>
                    <a:pt x="5230" y="1128"/>
                    <a:pt x="4593" y="2008"/>
                  </a:cubicBezTo>
                  <a:cubicBezTo>
                    <a:pt x="4522" y="2102"/>
                    <a:pt x="4608" y="2213"/>
                    <a:pt x="4709" y="2213"/>
                  </a:cubicBezTo>
                  <a:cubicBezTo>
                    <a:pt x="4744" y="2213"/>
                    <a:pt x="4782" y="2199"/>
                    <a:pt x="4814" y="2166"/>
                  </a:cubicBezTo>
                  <a:cubicBezTo>
                    <a:pt x="5290" y="1691"/>
                    <a:pt x="5765" y="1216"/>
                    <a:pt x="6366" y="900"/>
                  </a:cubicBezTo>
                  <a:cubicBezTo>
                    <a:pt x="6841" y="615"/>
                    <a:pt x="7380" y="488"/>
                    <a:pt x="7918" y="266"/>
                  </a:cubicBezTo>
                  <a:lnTo>
                    <a:pt x="7918" y="266"/>
                  </a:lnTo>
                  <a:cubicBezTo>
                    <a:pt x="7158" y="1280"/>
                    <a:pt x="6176" y="2008"/>
                    <a:pt x="4909" y="2166"/>
                  </a:cubicBezTo>
                  <a:cubicBezTo>
                    <a:pt x="4846" y="2166"/>
                    <a:pt x="4846" y="2166"/>
                    <a:pt x="4814" y="2198"/>
                  </a:cubicBezTo>
                  <a:cubicBezTo>
                    <a:pt x="4814" y="2198"/>
                    <a:pt x="4783" y="2198"/>
                    <a:pt x="4783" y="2230"/>
                  </a:cubicBezTo>
                  <a:cubicBezTo>
                    <a:pt x="4624" y="2230"/>
                    <a:pt x="4498" y="2451"/>
                    <a:pt x="4624" y="2546"/>
                  </a:cubicBezTo>
                  <a:cubicBezTo>
                    <a:pt x="5480" y="3433"/>
                    <a:pt x="6240" y="4383"/>
                    <a:pt x="6905" y="5397"/>
                  </a:cubicBezTo>
                  <a:cubicBezTo>
                    <a:pt x="6968" y="5460"/>
                    <a:pt x="7000" y="5460"/>
                    <a:pt x="7031" y="5460"/>
                  </a:cubicBezTo>
                  <a:cubicBezTo>
                    <a:pt x="7095" y="5460"/>
                    <a:pt x="7190" y="5333"/>
                    <a:pt x="7158" y="5238"/>
                  </a:cubicBezTo>
                  <a:cubicBezTo>
                    <a:pt x="6588" y="4225"/>
                    <a:pt x="5891" y="3275"/>
                    <a:pt x="5068" y="2388"/>
                  </a:cubicBezTo>
                  <a:cubicBezTo>
                    <a:pt x="6335" y="2230"/>
                    <a:pt x="7475" y="1565"/>
                    <a:pt x="8076" y="424"/>
                  </a:cubicBezTo>
                  <a:cubicBezTo>
                    <a:pt x="8583" y="1660"/>
                    <a:pt x="9280" y="2768"/>
                    <a:pt x="10135" y="3750"/>
                  </a:cubicBezTo>
                  <a:cubicBezTo>
                    <a:pt x="9527" y="4844"/>
                    <a:pt x="8482" y="5559"/>
                    <a:pt x="7223" y="5559"/>
                  </a:cubicBezTo>
                  <a:cubicBezTo>
                    <a:pt x="7170" y="5559"/>
                    <a:pt x="7117" y="5557"/>
                    <a:pt x="7063" y="5555"/>
                  </a:cubicBezTo>
                  <a:lnTo>
                    <a:pt x="7031" y="5555"/>
                  </a:lnTo>
                  <a:cubicBezTo>
                    <a:pt x="6873" y="5555"/>
                    <a:pt x="6841" y="5682"/>
                    <a:pt x="6873" y="5808"/>
                  </a:cubicBezTo>
                  <a:cubicBezTo>
                    <a:pt x="6810" y="6473"/>
                    <a:pt x="6651" y="7043"/>
                    <a:pt x="6366" y="7677"/>
                  </a:cubicBezTo>
                  <a:cubicBezTo>
                    <a:pt x="6366" y="7708"/>
                    <a:pt x="6366" y="7740"/>
                    <a:pt x="6398" y="7772"/>
                  </a:cubicBezTo>
                  <a:cubicBezTo>
                    <a:pt x="6240" y="7835"/>
                    <a:pt x="6208" y="8025"/>
                    <a:pt x="6335" y="8152"/>
                  </a:cubicBezTo>
                  <a:cubicBezTo>
                    <a:pt x="6335" y="8183"/>
                    <a:pt x="6366" y="8183"/>
                    <a:pt x="6366" y="8215"/>
                  </a:cubicBezTo>
                  <a:cubicBezTo>
                    <a:pt x="6588" y="8532"/>
                    <a:pt x="6841" y="8880"/>
                    <a:pt x="7063" y="9323"/>
                  </a:cubicBezTo>
                  <a:cubicBezTo>
                    <a:pt x="2376" y="11889"/>
                    <a:pt x="1" y="17589"/>
                    <a:pt x="698" y="22814"/>
                  </a:cubicBezTo>
                  <a:cubicBezTo>
                    <a:pt x="1458" y="28515"/>
                    <a:pt x="5796" y="33518"/>
                    <a:pt x="11085" y="35640"/>
                  </a:cubicBezTo>
                  <a:cubicBezTo>
                    <a:pt x="11085" y="35799"/>
                    <a:pt x="11022" y="36020"/>
                    <a:pt x="10990" y="36210"/>
                  </a:cubicBezTo>
                  <a:cubicBezTo>
                    <a:pt x="10958" y="36179"/>
                    <a:pt x="10927" y="36179"/>
                    <a:pt x="10863" y="36179"/>
                  </a:cubicBezTo>
                  <a:cubicBezTo>
                    <a:pt x="10303" y="36161"/>
                    <a:pt x="9738" y="36144"/>
                    <a:pt x="9174" y="36144"/>
                  </a:cubicBezTo>
                  <a:cubicBezTo>
                    <a:pt x="7666" y="36144"/>
                    <a:pt x="6166" y="36267"/>
                    <a:pt x="4783" y="36844"/>
                  </a:cubicBezTo>
                  <a:cubicBezTo>
                    <a:pt x="3991" y="37192"/>
                    <a:pt x="2629" y="37825"/>
                    <a:pt x="2788" y="38807"/>
                  </a:cubicBezTo>
                  <a:cubicBezTo>
                    <a:pt x="2471" y="39916"/>
                    <a:pt x="2756" y="41151"/>
                    <a:pt x="3421" y="42101"/>
                  </a:cubicBezTo>
                  <a:cubicBezTo>
                    <a:pt x="3326" y="42196"/>
                    <a:pt x="3326" y="42386"/>
                    <a:pt x="3516" y="42417"/>
                  </a:cubicBezTo>
                  <a:cubicBezTo>
                    <a:pt x="7402" y="43092"/>
                    <a:pt x="11339" y="43442"/>
                    <a:pt x="15290" y="43442"/>
                  </a:cubicBezTo>
                  <a:cubicBezTo>
                    <a:pt x="16716" y="43442"/>
                    <a:pt x="18144" y="43397"/>
                    <a:pt x="19572" y="43304"/>
                  </a:cubicBezTo>
                  <a:cubicBezTo>
                    <a:pt x="20934" y="43178"/>
                    <a:pt x="22232" y="43051"/>
                    <a:pt x="23594" y="42892"/>
                  </a:cubicBezTo>
                  <a:cubicBezTo>
                    <a:pt x="24386" y="42766"/>
                    <a:pt x="25241" y="42734"/>
                    <a:pt x="25969" y="42354"/>
                  </a:cubicBezTo>
                  <a:cubicBezTo>
                    <a:pt x="27426" y="41499"/>
                    <a:pt x="27268" y="39916"/>
                    <a:pt x="26856" y="38491"/>
                  </a:cubicBezTo>
                  <a:cubicBezTo>
                    <a:pt x="27093" y="36625"/>
                    <a:pt x="22622" y="36307"/>
                    <a:pt x="20314" y="36307"/>
                  </a:cubicBezTo>
                  <a:cubicBezTo>
                    <a:pt x="19839" y="36307"/>
                    <a:pt x="19456" y="36321"/>
                    <a:pt x="19224" y="36337"/>
                  </a:cubicBezTo>
                  <a:cubicBezTo>
                    <a:pt x="19097" y="35165"/>
                    <a:pt x="18907" y="33899"/>
                    <a:pt x="18432" y="32853"/>
                  </a:cubicBezTo>
                  <a:cubicBezTo>
                    <a:pt x="18464" y="32853"/>
                    <a:pt x="18464" y="32790"/>
                    <a:pt x="18527" y="32790"/>
                  </a:cubicBezTo>
                  <a:cubicBezTo>
                    <a:pt x="20586" y="31587"/>
                    <a:pt x="22581" y="30383"/>
                    <a:pt x="24734" y="29370"/>
                  </a:cubicBezTo>
                  <a:cubicBezTo>
                    <a:pt x="25906" y="28768"/>
                    <a:pt x="27173" y="28198"/>
                    <a:pt x="28408" y="27691"/>
                  </a:cubicBezTo>
                  <a:cubicBezTo>
                    <a:pt x="28883" y="27501"/>
                    <a:pt x="29453" y="27343"/>
                    <a:pt x="29928" y="27058"/>
                  </a:cubicBezTo>
                  <a:cubicBezTo>
                    <a:pt x="30023" y="26995"/>
                    <a:pt x="30340" y="26773"/>
                    <a:pt x="30276" y="26773"/>
                  </a:cubicBezTo>
                  <a:cubicBezTo>
                    <a:pt x="30308" y="26741"/>
                    <a:pt x="30340" y="26741"/>
                    <a:pt x="30403" y="26741"/>
                  </a:cubicBezTo>
                  <a:cubicBezTo>
                    <a:pt x="30415" y="26776"/>
                    <a:pt x="30443" y="26790"/>
                    <a:pt x="30477" y="26790"/>
                  </a:cubicBezTo>
                  <a:cubicBezTo>
                    <a:pt x="30534" y="26790"/>
                    <a:pt x="30605" y="26750"/>
                    <a:pt x="30625" y="26710"/>
                  </a:cubicBezTo>
                  <a:cubicBezTo>
                    <a:pt x="30751" y="26710"/>
                    <a:pt x="30751" y="26520"/>
                    <a:pt x="30625" y="26520"/>
                  </a:cubicBezTo>
                  <a:cubicBezTo>
                    <a:pt x="30593" y="25791"/>
                    <a:pt x="30276" y="25000"/>
                    <a:pt x="29770" y="24556"/>
                  </a:cubicBezTo>
                  <a:cubicBezTo>
                    <a:pt x="29703" y="24534"/>
                    <a:pt x="29667" y="24511"/>
                    <a:pt x="29618" y="24511"/>
                  </a:cubicBezTo>
                  <a:cubicBezTo>
                    <a:pt x="29598" y="24511"/>
                    <a:pt x="29576" y="24515"/>
                    <a:pt x="29548" y="24525"/>
                  </a:cubicBezTo>
                  <a:cubicBezTo>
                    <a:pt x="29485" y="24556"/>
                    <a:pt x="29390" y="24651"/>
                    <a:pt x="29485" y="24778"/>
                  </a:cubicBezTo>
                  <a:cubicBezTo>
                    <a:pt x="29675" y="25095"/>
                    <a:pt x="29865" y="25316"/>
                    <a:pt x="30023" y="25633"/>
                  </a:cubicBezTo>
                  <a:cubicBezTo>
                    <a:pt x="30181" y="25950"/>
                    <a:pt x="30245" y="26266"/>
                    <a:pt x="30308" y="26583"/>
                  </a:cubicBezTo>
                  <a:cubicBezTo>
                    <a:pt x="26064" y="27723"/>
                    <a:pt x="21852" y="30067"/>
                    <a:pt x="18242" y="32442"/>
                  </a:cubicBezTo>
                  <a:lnTo>
                    <a:pt x="18210" y="32473"/>
                  </a:lnTo>
                  <a:cubicBezTo>
                    <a:pt x="17925" y="31903"/>
                    <a:pt x="17577" y="31428"/>
                    <a:pt x="17102" y="31017"/>
                  </a:cubicBezTo>
                  <a:cubicBezTo>
                    <a:pt x="21282" y="28927"/>
                    <a:pt x="25083" y="26235"/>
                    <a:pt x="29516" y="24525"/>
                  </a:cubicBezTo>
                  <a:cubicBezTo>
                    <a:pt x="29548" y="24493"/>
                    <a:pt x="29548" y="24493"/>
                    <a:pt x="29611" y="24493"/>
                  </a:cubicBezTo>
                  <a:cubicBezTo>
                    <a:pt x="29699" y="24405"/>
                    <a:pt x="29679" y="24236"/>
                    <a:pt x="29550" y="24236"/>
                  </a:cubicBezTo>
                  <a:cubicBezTo>
                    <a:pt x="29540" y="24236"/>
                    <a:pt x="29528" y="24237"/>
                    <a:pt x="29516" y="24240"/>
                  </a:cubicBezTo>
                  <a:cubicBezTo>
                    <a:pt x="24893" y="25411"/>
                    <a:pt x="21061" y="28515"/>
                    <a:pt x="16849" y="30637"/>
                  </a:cubicBezTo>
                  <a:cubicBezTo>
                    <a:pt x="16817" y="30668"/>
                    <a:pt x="16785" y="30700"/>
                    <a:pt x="16785" y="30732"/>
                  </a:cubicBezTo>
                  <a:cubicBezTo>
                    <a:pt x="16342" y="30478"/>
                    <a:pt x="15835" y="30257"/>
                    <a:pt x="15234" y="30193"/>
                  </a:cubicBezTo>
                  <a:cubicBezTo>
                    <a:pt x="15107" y="30181"/>
                    <a:pt x="14985" y="30176"/>
                    <a:pt x="14866" y="30176"/>
                  </a:cubicBezTo>
                  <a:cubicBezTo>
                    <a:pt x="13709" y="30176"/>
                    <a:pt x="12926" y="30725"/>
                    <a:pt x="12352" y="31587"/>
                  </a:cubicBezTo>
                  <a:cubicBezTo>
                    <a:pt x="12288" y="31587"/>
                    <a:pt x="12288" y="31523"/>
                    <a:pt x="12257" y="31523"/>
                  </a:cubicBezTo>
                  <a:cubicBezTo>
                    <a:pt x="8868" y="30257"/>
                    <a:pt x="6208" y="27375"/>
                    <a:pt x="6018" y="23606"/>
                  </a:cubicBezTo>
                  <a:cubicBezTo>
                    <a:pt x="5796" y="19869"/>
                    <a:pt x="8013" y="16797"/>
                    <a:pt x="10990" y="14707"/>
                  </a:cubicBezTo>
                  <a:cubicBezTo>
                    <a:pt x="11497" y="15309"/>
                    <a:pt x="11940" y="15911"/>
                    <a:pt x="12288" y="16639"/>
                  </a:cubicBezTo>
                  <a:lnTo>
                    <a:pt x="12352" y="16702"/>
                  </a:lnTo>
                  <a:cubicBezTo>
                    <a:pt x="12130" y="16861"/>
                    <a:pt x="11908" y="17019"/>
                    <a:pt x="11718" y="17177"/>
                  </a:cubicBezTo>
                  <a:cubicBezTo>
                    <a:pt x="11592" y="17272"/>
                    <a:pt x="11655" y="17494"/>
                    <a:pt x="11782" y="17526"/>
                  </a:cubicBezTo>
                  <a:cubicBezTo>
                    <a:pt x="11813" y="17526"/>
                    <a:pt x="11813" y="17557"/>
                    <a:pt x="11813" y="17557"/>
                  </a:cubicBezTo>
                  <a:cubicBezTo>
                    <a:pt x="12130" y="18127"/>
                    <a:pt x="12542" y="18666"/>
                    <a:pt x="12922" y="19172"/>
                  </a:cubicBezTo>
                  <a:cubicBezTo>
                    <a:pt x="12948" y="19212"/>
                    <a:pt x="12975" y="19230"/>
                    <a:pt x="12999" y="19230"/>
                  </a:cubicBezTo>
                  <a:cubicBezTo>
                    <a:pt x="13033" y="19230"/>
                    <a:pt x="13062" y="19196"/>
                    <a:pt x="13080" y="19141"/>
                  </a:cubicBezTo>
                  <a:cubicBezTo>
                    <a:pt x="13143" y="19141"/>
                    <a:pt x="13207" y="19141"/>
                    <a:pt x="13238" y="19109"/>
                  </a:cubicBezTo>
                  <a:cubicBezTo>
                    <a:pt x="13618" y="18824"/>
                    <a:pt x="13967" y="18602"/>
                    <a:pt x="14315" y="18349"/>
                  </a:cubicBezTo>
                  <a:lnTo>
                    <a:pt x="14315" y="18349"/>
                  </a:lnTo>
                  <a:cubicBezTo>
                    <a:pt x="14157" y="18824"/>
                    <a:pt x="13935" y="19299"/>
                    <a:pt x="13682" y="19743"/>
                  </a:cubicBezTo>
                  <a:cubicBezTo>
                    <a:pt x="13618" y="19711"/>
                    <a:pt x="13523" y="19711"/>
                    <a:pt x="13460" y="19711"/>
                  </a:cubicBezTo>
                  <a:cubicBezTo>
                    <a:pt x="13333" y="19711"/>
                    <a:pt x="13302" y="19901"/>
                    <a:pt x="13365" y="19964"/>
                  </a:cubicBezTo>
                  <a:lnTo>
                    <a:pt x="13017" y="20693"/>
                  </a:lnTo>
                  <a:cubicBezTo>
                    <a:pt x="12922" y="20756"/>
                    <a:pt x="12985" y="20914"/>
                    <a:pt x="13080" y="20914"/>
                  </a:cubicBezTo>
                  <a:cubicBezTo>
                    <a:pt x="14410" y="21136"/>
                    <a:pt x="15740" y="21326"/>
                    <a:pt x="17102" y="21516"/>
                  </a:cubicBezTo>
                  <a:cubicBezTo>
                    <a:pt x="17197" y="21516"/>
                    <a:pt x="17292" y="21453"/>
                    <a:pt x="17292" y="21358"/>
                  </a:cubicBezTo>
                  <a:cubicBezTo>
                    <a:pt x="17450" y="21389"/>
                    <a:pt x="17577" y="21389"/>
                    <a:pt x="17735" y="21389"/>
                  </a:cubicBezTo>
                  <a:cubicBezTo>
                    <a:pt x="18369" y="21326"/>
                    <a:pt x="19066" y="20598"/>
                    <a:pt x="19572" y="20249"/>
                  </a:cubicBezTo>
                  <a:cubicBezTo>
                    <a:pt x="20174" y="19806"/>
                    <a:pt x="20807" y="19394"/>
                    <a:pt x="21409" y="18919"/>
                  </a:cubicBezTo>
                  <a:cubicBezTo>
                    <a:pt x="21441" y="18919"/>
                    <a:pt x="21441" y="18856"/>
                    <a:pt x="21441" y="18824"/>
                  </a:cubicBezTo>
                  <a:lnTo>
                    <a:pt x="21441" y="18697"/>
                  </a:lnTo>
                  <a:cubicBezTo>
                    <a:pt x="21409" y="18602"/>
                    <a:pt x="21377" y="18507"/>
                    <a:pt x="21314" y="18444"/>
                  </a:cubicBezTo>
                  <a:cubicBezTo>
                    <a:pt x="21916" y="17272"/>
                    <a:pt x="22517" y="16132"/>
                    <a:pt x="22961" y="14897"/>
                  </a:cubicBezTo>
                  <a:cubicBezTo>
                    <a:pt x="22961" y="14866"/>
                    <a:pt x="22961" y="14834"/>
                    <a:pt x="22898" y="14834"/>
                  </a:cubicBezTo>
                  <a:cubicBezTo>
                    <a:pt x="22898" y="14771"/>
                    <a:pt x="22898" y="14739"/>
                    <a:pt x="22866" y="14739"/>
                  </a:cubicBezTo>
                  <a:cubicBezTo>
                    <a:pt x="22486" y="14549"/>
                    <a:pt x="22074" y="14390"/>
                    <a:pt x="21694" y="14232"/>
                  </a:cubicBezTo>
                  <a:cubicBezTo>
                    <a:pt x="21666" y="14223"/>
                    <a:pt x="21644" y="14219"/>
                    <a:pt x="21625" y="14219"/>
                  </a:cubicBezTo>
                  <a:cubicBezTo>
                    <a:pt x="21581" y="14219"/>
                    <a:pt x="21558" y="14241"/>
                    <a:pt x="21536" y="14264"/>
                  </a:cubicBezTo>
                  <a:cubicBezTo>
                    <a:pt x="21409" y="14422"/>
                    <a:pt x="21377" y="14580"/>
                    <a:pt x="21377" y="14771"/>
                  </a:cubicBezTo>
                  <a:cubicBezTo>
                    <a:pt x="21124" y="14675"/>
                    <a:pt x="20807" y="14549"/>
                    <a:pt x="20522" y="14454"/>
                  </a:cubicBezTo>
                  <a:lnTo>
                    <a:pt x="21377" y="13884"/>
                  </a:lnTo>
                  <a:cubicBezTo>
                    <a:pt x="21409" y="13852"/>
                    <a:pt x="21314" y="13757"/>
                    <a:pt x="21282" y="13757"/>
                  </a:cubicBezTo>
                  <a:cubicBezTo>
                    <a:pt x="21251" y="13789"/>
                    <a:pt x="21251" y="13789"/>
                    <a:pt x="21219" y="13789"/>
                  </a:cubicBezTo>
                  <a:cubicBezTo>
                    <a:pt x="19826" y="14232"/>
                    <a:pt x="18464" y="15151"/>
                    <a:pt x="17260" y="15879"/>
                  </a:cubicBezTo>
                  <a:cubicBezTo>
                    <a:pt x="15772" y="16797"/>
                    <a:pt x="14410" y="17747"/>
                    <a:pt x="13017" y="18729"/>
                  </a:cubicBezTo>
                  <a:cubicBezTo>
                    <a:pt x="13017" y="18792"/>
                    <a:pt x="12985" y="18792"/>
                    <a:pt x="12985" y="18824"/>
                  </a:cubicBezTo>
                  <a:cubicBezTo>
                    <a:pt x="12700" y="18349"/>
                    <a:pt x="12415" y="17874"/>
                    <a:pt x="12098" y="17399"/>
                  </a:cubicBezTo>
                  <a:cubicBezTo>
                    <a:pt x="12098" y="17367"/>
                    <a:pt x="12067" y="17367"/>
                    <a:pt x="12067" y="17367"/>
                  </a:cubicBezTo>
                  <a:cubicBezTo>
                    <a:pt x="14600" y="15531"/>
                    <a:pt x="17197" y="13947"/>
                    <a:pt x="19889" y="12364"/>
                  </a:cubicBezTo>
                  <a:cubicBezTo>
                    <a:pt x="19889" y="12364"/>
                    <a:pt x="19889" y="12427"/>
                    <a:pt x="19952" y="12459"/>
                  </a:cubicBezTo>
                  <a:cubicBezTo>
                    <a:pt x="20301" y="12902"/>
                    <a:pt x="20649" y="13314"/>
                    <a:pt x="21061" y="13725"/>
                  </a:cubicBezTo>
                  <a:cubicBezTo>
                    <a:pt x="21092" y="13757"/>
                    <a:pt x="21156" y="13757"/>
                    <a:pt x="21219" y="13757"/>
                  </a:cubicBezTo>
                  <a:cubicBezTo>
                    <a:pt x="21282" y="13725"/>
                    <a:pt x="21377" y="13630"/>
                    <a:pt x="21282" y="13567"/>
                  </a:cubicBezTo>
                  <a:cubicBezTo>
                    <a:pt x="20966" y="13092"/>
                    <a:pt x="20586" y="12649"/>
                    <a:pt x="20206" y="12205"/>
                  </a:cubicBezTo>
                  <a:cubicBezTo>
                    <a:pt x="20192" y="12179"/>
                    <a:pt x="20173" y="12169"/>
                    <a:pt x="20149" y="12169"/>
                  </a:cubicBezTo>
                  <a:cubicBezTo>
                    <a:pt x="20115" y="12169"/>
                    <a:pt x="20070" y="12187"/>
                    <a:pt x="20016" y="12205"/>
                  </a:cubicBezTo>
                  <a:cubicBezTo>
                    <a:pt x="19992" y="12159"/>
                    <a:pt x="19935" y="12130"/>
                    <a:pt x="19882" y="12130"/>
                  </a:cubicBezTo>
                  <a:cubicBezTo>
                    <a:pt x="19862" y="12130"/>
                    <a:pt x="19843" y="12134"/>
                    <a:pt x="19826" y="12142"/>
                  </a:cubicBezTo>
                  <a:lnTo>
                    <a:pt x="19097" y="12490"/>
                  </a:lnTo>
                  <a:cubicBezTo>
                    <a:pt x="17165" y="9608"/>
                    <a:pt x="15075" y="6758"/>
                    <a:pt x="12922" y="4035"/>
                  </a:cubicBezTo>
                  <a:cubicBezTo>
                    <a:pt x="12902" y="3975"/>
                    <a:pt x="12869" y="3952"/>
                    <a:pt x="12823" y="3952"/>
                  </a:cubicBezTo>
                  <a:cubicBezTo>
                    <a:pt x="12797" y="3952"/>
                    <a:pt x="12767" y="3960"/>
                    <a:pt x="12732" y="3971"/>
                  </a:cubicBezTo>
                  <a:lnTo>
                    <a:pt x="12700" y="3971"/>
                  </a:lnTo>
                  <a:cubicBezTo>
                    <a:pt x="12700" y="3971"/>
                    <a:pt x="12700" y="3940"/>
                    <a:pt x="12668" y="3940"/>
                  </a:cubicBezTo>
                  <a:cubicBezTo>
                    <a:pt x="12383" y="3750"/>
                    <a:pt x="11972" y="3750"/>
                    <a:pt x="11623" y="3718"/>
                  </a:cubicBezTo>
                  <a:cubicBezTo>
                    <a:pt x="11180" y="3718"/>
                    <a:pt x="10768" y="3718"/>
                    <a:pt x="10325" y="3750"/>
                  </a:cubicBezTo>
                  <a:lnTo>
                    <a:pt x="10325" y="3718"/>
                  </a:lnTo>
                  <a:cubicBezTo>
                    <a:pt x="9502" y="2610"/>
                    <a:pt x="8805" y="1375"/>
                    <a:pt x="8235" y="108"/>
                  </a:cubicBezTo>
                  <a:cubicBezTo>
                    <a:pt x="8205" y="33"/>
                    <a:pt x="8147" y="1"/>
                    <a:pt x="8090" y="1"/>
                  </a:cubicBezTo>
                  <a:close/>
                </a:path>
              </a:pathLst>
            </a:custGeom>
            <a:solidFill>
              <a:schemeClr val="dk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28" name="Google Shape;1601;p51">
              <a:extLst>
                <a:ext uri="{FF2B5EF4-FFF2-40B4-BE49-F238E27FC236}">
                  <a16:creationId xmlns:a16="http://schemas.microsoft.com/office/drawing/2014/main" id="{A63F609F-4FCA-40DD-8E41-4C7B64B3B018}"/>
                </a:ext>
              </a:extLst>
            </p:cNvPr>
            <p:cNvSpPr/>
            <p:nvPr/>
          </p:nvSpPr>
          <p:spPr>
            <a:xfrm>
              <a:off x="771982" y="1762620"/>
              <a:ext cx="37943" cy="25788"/>
            </a:xfrm>
            <a:custGeom>
              <a:avLst/>
              <a:gdLst/>
              <a:ahLst/>
              <a:cxnLst/>
              <a:rect l="l" t="t" r="r" b="b"/>
              <a:pathLst>
                <a:path w="1208" h="821" extrusionOk="0">
                  <a:moveTo>
                    <a:pt x="1098" y="1"/>
                  </a:moveTo>
                  <a:cubicBezTo>
                    <a:pt x="1088" y="1"/>
                    <a:pt x="1077" y="4"/>
                    <a:pt x="1065" y="12"/>
                  </a:cubicBezTo>
                  <a:cubicBezTo>
                    <a:pt x="653" y="107"/>
                    <a:pt x="305" y="329"/>
                    <a:pt x="51" y="645"/>
                  </a:cubicBezTo>
                  <a:cubicBezTo>
                    <a:pt x="0" y="723"/>
                    <a:pt x="95" y="821"/>
                    <a:pt x="200" y="821"/>
                  </a:cubicBezTo>
                  <a:cubicBezTo>
                    <a:pt x="225" y="821"/>
                    <a:pt x="249" y="816"/>
                    <a:pt x="273" y="804"/>
                  </a:cubicBezTo>
                  <a:cubicBezTo>
                    <a:pt x="495" y="519"/>
                    <a:pt x="748" y="329"/>
                    <a:pt x="1097" y="202"/>
                  </a:cubicBezTo>
                  <a:cubicBezTo>
                    <a:pt x="1208" y="174"/>
                    <a:pt x="1173" y="1"/>
                    <a:pt x="1098" y="1"/>
                  </a:cubicBezTo>
                  <a:close/>
                </a:path>
              </a:pathLst>
            </a:custGeom>
            <a:solidFill>
              <a:schemeClr val="dk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29" name="Google Shape;1602;p51">
              <a:extLst>
                <a:ext uri="{FF2B5EF4-FFF2-40B4-BE49-F238E27FC236}">
                  <a16:creationId xmlns:a16="http://schemas.microsoft.com/office/drawing/2014/main" id="{755CF1B4-4E52-49FF-9CE6-13B8EF3DC564}"/>
                </a:ext>
              </a:extLst>
            </p:cNvPr>
            <p:cNvSpPr/>
            <p:nvPr/>
          </p:nvSpPr>
          <p:spPr>
            <a:xfrm>
              <a:off x="871081" y="927679"/>
              <a:ext cx="66652" cy="61972"/>
            </a:xfrm>
            <a:custGeom>
              <a:avLst/>
              <a:gdLst/>
              <a:ahLst/>
              <a:cxnLst/>
              <a:rect l="l" t="t" r="r" b="b"/>
              <a:pathLst>
                <a:path w="2122" h="1973" extrusionOk="0">
                  <a:moveTo>
                    <a:pt x="950" y="214"/>
                  </a:moveTo>
                  <a:cubicBezTo>
                    <a:pt x="1330" y="246"/>
                    <a:pt x="1774" y="562"/>
                    <a:pt x="1774" y="1006"/>
                  </a:cubicBezTo>
                  <a:cubicBezTo>
                    <a:pt x="1774" y="1354"/>
                    <a:pt x="1425" y="1639"/>
                    <a:pt x="1077" y="1671"/>
                  </a:cubicBezTo>
                  <a:cubicBezTo>
                    <a:pt x="1044" y="1674"/>
                    <a:pt x="1013" y="1676"/>
                    <a:pt x="983" y="1676"/>
                  </a:cubicBezTo>
                  <a:cubicBezTo>
                    <a:pt x="218" y="1676"/>
                    <a:pt x="185" y="553"/>
                    <a:pt x="855" y="309"/>
                  </a:cubicBezTo>
                  <a:cubicBezTo>
                    <a:pt x="918" y="246"/>
                    <a:pt x="950" y="246"/>
                    <a:pt x="950" y="214"/>
                  </a:cubicBezTo>
                  <a:close/>
                  <a:moveTo>
                    <a:pt x="883" y="0"/>
                  </a:moveTo>
                  <a:cubicBezTo>
                    <a:pt x="855" y="0"/>
                    <a:pt x="823" y="8"/>
                    <a:pt x="792" y="24"/>
                  </a:cubicBezTo>
                  <a:cubicBezTo>
                    <a:pt x="285" y="119"/>
                    <a:pt x="0" y="689"/>
                    <a:pt x="63" y="1196"/>
                  </a:cubicBezTo>
                  <a:cubicBezTo>
                    <a:pt x="147" y="1670"/>
                    <a:pt x="551" y="1972"/>
                    <a:pt x="992" y="1972"/>
                  </a:cubicBezTo>
                  <a:cubicBezTo>
                    <a:pt x="1052" y="1972"/>
                    <a:pt x="1112" y="1967"/>
                    <a:pt x="1172" y="1956"/>
                  </a:cubicBezTo>
                  <a:cubicBezTo>
                    <a:pt x="1710" y="1892"/>
                    <a:pt x="2122" y="1449"/>
                    <a:pt x="2059" y="879"/>
                  </a:cubicBezTo>
                  <a:cubicBezTo>
                    <a:pt x="1975" y="403"/>
                    <a:pt x="1570" y="2"/>
                    <a:pt x="1127" y="2"/>
                  </a:cubicBezTo>
                  <a:cubicBezTo>
                    <a:pt x="1068" y="2"/>
                    <a:pt x="1009" y="9"/>
                    <a:pt x="950" y="24"/>
                  </a:cubicBezTo>
                  <a:cubicBezTo>
                    <a:pt x="934" y="8"/>
                    <a:pt x="911" y="0"/>
                    <a:pt x="883" y="0"/>
                  </a:cubicBezTo>
                  <a:close/>
                </a:path>
              </a:pathLst>
            </a:custGeom>
            <a:solidFill>
              <a:schemeClr val="dk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30" name="Google Shape;1603;p51">
              <a:extLst>
                <a:ext uri="{FF2B5EF4-FFF2-40B4-BE49-F238E27FC236}">
                  <a16:creationId xmlns:a16="http://schemas.microsoft.com/office/drawing/2014/main" id="{7C413283-F245-40D4-AEBF-CD05AC83B7F0}"/>
                </a:ext>
              </a:extLst>
            </p:cNvPr>
            <p:cNvSpPr/>
            <p:nvPr/>
          </p:nvSpPr>
          <p:spPr>
            <a:xfrm>
              <a:off x="1052097" y="1573594"/>
              <a:ext cx="90555" cy="78651"/>
            </a:xfrm>
            <a:custGeom>
              <a:avLst/>
              <a:gdLst/>
              <a:ahLst/>
              <a:cxnLst/>
              <a:rect l="l" t="t" r="r" b="b"/>
              <a:pathLst>
                <a:path w="2883" h="2504" extrusionOk="0">
                  <a:moveTo>
                    <a:pt x="1226" y="294"/>
                  </a:moveTo>
                  <a:cubicBezTo>
                    <a:pt x="1628" y="294"/>
                    <a:pt x="2038" y="508"/>
                    <a:pt x="2218" y="868"/>
                  </a:cubicBezTo>
                  <a:cubicBezTo>
                    <a:pt x="2471" y="1343"/>
                    <a:pt x="2186" y="1850"/>
                    <a:pt x="1743" y="2103"/>
                  </a:cubicBezTo>
                  <a:cubicBezTo>
                    <a:pt x="1595" y="2165"/>
                    <a:pt x="1459" y="2192"/>
                    <a:pt x="1335" y="2192"/>
                  </a:cubicBezTo>
                  <a:cubicBezTo>
                    <a:pt x="501" y="2192"/>
                    <a:pt x="230" y="945"/>
                    <a:pt x="919" y="393"/>
                  </a:cubicBezTo>
                  <a:cubicBezTo>
                    <a:pt x="951" y="361"/>
                    <a:pt x="951" y="361"/>
                    <a:pt x="951" y="330"/>
                  </a:cubicBezTo>
                  <a:cubicBezTo>
                    <a:pt x="1040" y="306"/>
                    <a:pt x="1133" y="294"/>
                    <a:pt x="1226" y="294"/>
                  </a:cubicBezTo>
                  <a:close/>
                  <a:moveTo>
                    <a:pt x="1456" y="0"/>
                  </a:moveTo>
                  <a:cubicBezTo>
                    <a:pt x="1256" y="0"/>
                    <a:pt x="1051" y="54"/>
                    <a:pt x="856" y="171"/>
                  </a:cubicBezTo>
                  <a:cubicBezTo>
                    <a:pt x="824" y="140"/>
                    <a:pt x="800" y="124"/>
                    <a:pt x="781" y="124"/>
                  </a:cubicBezTo>
                  <a:cubicBezTo>
                    <a:pt x="761" y="124"/>
                    <a:pt x="745" y="140"/>
                    <a:pt x="729" y="171"/>
                  </a:cubicBezTo>
                  <a:cubicBezTo>
                    <a:pt x="159" y="488"/>
                    <a:pt x="1" y="1311"/>
                    <a:pt x="286" y="1850"/>
                  </a:cubicBezTo>
                  <a:cubicBezTo>
                    <a:pt x="507" y="2293"/>
                    <a:pt x="946" y="2503"/>
                    <a:pt x="1384" y="2503"/>
                  </a:cubicBezTo>
                  <a:cubicBezTo>
                    <a:pt x="1573" y="2503"/>
                    <a:pt x="1761" y="2464"/>
                    <a:pt x="1933" y="2388"/>
                  </a:cubicBezTo>
                  <a:cubicBezTo>
                    <a:pt x="2534" y="2103"/>
                    <a:pt x="2883" y="1343"/>
                    <a:pt x="2598" y="710"/>
                  </a:cubicBezTo>
                  <a:cubicBezTo>
                    <a:pt x="2335" y="272"/>
                    <a:pt x="1905" y="0"/>
                    <a:pt x="1456" y="0"/>
                  </a:cubicBezTo>
                  <a:close/>
                </a:path>
              </a:pathLst>
            </a:custGeom>
            <a:solidFill>
              <a:schemeClr val="dk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31" name="Google Shape;1604;p51">
              <a:extLst>
                <a:ext uri="{FF2B5EF4-FFF2-40B4-BE49-F238E27FC236}">
                  <a16:creationId xmlns:a16="http://schemas.microsoft.com/office/drawing/2014/main" id="{B09AECE8-CCDA-43E7-8211-BAD7480BC754}"/>
                </a:ext>
              </a:extLst>
            </p:cNvPr>
            <p:cNvSpPr/>
            <p:nvPr/>
          </p:nvSpPr>
          <p:spPr>
            <a:xfrm>
              <a:off x="1120727" y="1654475"/>
              <a:ext cx="42058" cy="31944"/>
            </a:xfrm>
            <a:custGeom>
              <a:avLst/>
              <a:gdLst/>
              <a:ahLst/>
              <a:cxnLst/>
              <a:rect l="l" t="t" r="r" b="b"/>
              <a:pathLst>
                <a:path w="1339" h="1017" extrusionOk="0">
                  <a:moveTo>
                    <a:pt x="1266" y="0"/>
                  </a:moveTo>
                  <a:cubicBezTo>
                    <a:pt x="1242" y="0"/>
                    <a:pt x="1217" y="11"/>
                    <a:pt x="1204" y="35"/>
                  </a:cubicBezTo>
                  <a:cubicBezTo>
                    <a:pt x="951" y="447"/>
                    <a:pt x="603" y="637"/>
                    <a:pt x="128" y="795"/>
                  </a:cubicBezTo>
                  <a:cubicBezTo>
                    <a:pt x="1" y="827"/>
                    <a:pt x="1" y="1017"/>
                    <a:pt x="159" y="1017"/>
                  </a:cubicBezTo>
                  <a:cubicBezTo>
                    <a:pt x="666" y="985"/>
                    <a:pt x="1141" y="542"/>
                    <a:pt x="1299" y="67"/>
                  </a:cubicBezTo>
                  <a:cubicBezTo>
                    <a:pt x="1339" y="27"/>
                    <a:pt x="1305" y="0"/>
                    <a:pt x="1266" y="0"/>
                  </a:cubicBezTo>
                  <a:close/>
                </a:path>
              </a:pathLst>
            </a:custGeom>
            <a:solidFill>
              <a:schemeClr val="dk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32" name="Google Shape;1605;p51">
              <a:extLst>
                <a:ext uri="{FF2B5EF4-FFF2-40B4-BE49-F238E27FC236}">
                  <a16:creationId xmlns:a16="http://schemas.microsoft.com/office/drawing/2014/main" id="{2CF79375-EF88-4C91-B71A-4BF4B4AA6000}"/>
                </a:ext>
              </a:extLst>
            </p:cNvPr>
            <p:cNvSpPr/>
            <p:nvPr/>
          </p:nvSpPr>
          <p:spPr>
            <a:xfrm>
              <a:off x="1338587" y="1855028"/>
              <a:ext cx="73154" cy="26353"/>
            </a:xfrm>
            <a:custGeom>
              <a:avLst/>
              <a:gdLst/>
              <a:ahLst/>
              <a:cxnLst/>
              <a:rect l="l" t="t" r="r" b="b"/>
              <a:pathLst>
                <a:path w="2329" h="839" extrusionOk="0">
                  <a:moveTo>
                    <a:pt x="2218" y="1"/>
                  </a:moveTo>
                  <a:cubicBezTo>
                    <a:pt x="2207" y="1"/>
                    <a:pt x="2196" y="5"/>
                    <a:pt x="2186" y="15"/>
                  </a:cubicBezTo>
                  <a:cubicBezTo>
                    <a:pt x="1489" y="395"/>
                    <a:pt x="919" y="554"/>
                    <a:pt x="159" y="617"/>
                  </a:cubicBezTo>
                  <a:cubicBezTo>
                    <a:pt x="1" y="617"/>
                    <a:pt x="1" y="839"/>
                    <a:pt x="159" y="839"/>
                  </a:cubicBezTo>
                  <a:cubicBezTo>
                    <a:pt x="919" y="839"/>
                    <a:pt x="1647" y="585"/>
                    <a:pt x="2249" y="174"/>
                  </a:cubicBezTo>
                  <a:cubicBezTo>
                    <a:pt x="2329" y="121"/>
                    <a:pt x="2275" y="1"/>
                    <a:pt x="2218" y="1"/>
                  </a:cubicBezTo>
                  <a:close/>
                </a:path>
              </a:pathLst>
            </a:custGeom>
            <a:solidFill>
              <a:schemeClr val="dk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33" name="Google Shape;1606;p51">
              <a:extLst>
                <a:ext uri="{FF2B5EF4-FFF2-40B4-BE49-F238E27FC236}">
                  <a16:creationId xmlns:a16="http://schemas.microsoft.com/office/drawing/2014/main" id="{9ADA78A4-B748-4AEE-925D-3996BEBB2751}"/>
                </a:ext>
              </a:extLst>
            </p:cNvPr>
            <p:cNvSpPr/>
            <p:nvPr/>
          </p:nvSpPr>
          <p:spPr>
            <a:xfrm>
              <a:off x="1436335" y="1402755"/>
              <a:ext cx="68223" cy="32132"/>
            </a:xfrm>
            <a:custGeom>
              <a:avLst/>
              <a:gdLst/>
              <a:ahLst/>
              <a:cxnLst/>
              <a:rect l="l" t="t" r="r" b="b"/>
              <a:pathLst>
                <a:path w="2172" h="1023" extrusionOk="0">
                  <a:moveTo>
                    <a:pt x="2099" y="1"/>
                  </a:moveTo>
                  <a:cubicBezTo>
                    <a:pt x="2093" y="1"/>
                    <a:pt x="2088" y="2"/>
                    <a:pt x="2082" y="5"/>
                  </a:cubicBezTo>
                  <a:cubicBezTo>
                    <a:pt x="1386" y="227"/>
                    <a:pt x="689" y="417"/>
                    <a:pt x="87" y="797"/>
                  </a:cubicBezTo>
                  <a:cubicBezTo>
                    <a:pt x="1" y="883"/>
                    <a:pt x="45" y="1023"/>
                    <a:pt x="150" y="1023"/>
                  </a:cubicBezTo>
                  <a:cubicBezTo>
                    <a:pt x="160" y="1023"/>
                    <a:pt x="171" y="1021"/>
                    <a:pt x="182" y="1018"/>
                  </a:cubicBezTo>
                  <a:cubicBezTo>
                    <a:pt x="847" y="733"/>
                    <a:pt x="1449" y="417"/>
                    <a:pt x="2114" y="163"/>
                  </a:cubicBezTo>
                  <a:cubicBezTo>
                    <a:pt x="2172" y="135"/>
                    <a:pt x="2151" y="1"/>
                    <a:pt x="2099" y="1"/>
                  </a:cubicBezTo>
                  <a:close/>
                </a:path>
              </a:pathLst>
            </a:custGeom>
            <a:solidFill>
              <a:schemeClr val="dk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grpSp>
      <p:grpSp>
        <p:nvGrpSpPr>
          <p:cNvPr id="52" name="Google Shape;1580;p51">
            <a:extLst>
              <a:ext uri="{FF2B5EF4-FFF2-40B4-BE49-F238E27FC236}">
                <a16:creationId xmlns:a16="http://schemas.microsoft.com/office/drawing/2014/main" id="{66481D2E-F560-4E2F-8444-CFC21887738F}"/>
              </a:ext>
            </a:extLst>
          </p:cNvPr>
          <p:cNvGrpSpPr/>
          <p:nvPr/>
        </p:nvGrpSpPr>
        <p:grpSpPr>
          <a:xfrm flipH="1">
            <a:off x="6668729" y="66046"/>
            <a:ext cx="679085" cy="918840"/>
            <a:chOff x="616408" y="576892"/>
            <a:chExt cx="965920" cy="1364545"/>
          </a:xfrm>
        </p:grpSpPr>
        <p:sp>
          <p:nvSpPr>
            <p:cNvPr id="54" name="Google Shape;1581;p51">
              <a:extLst>
                <a:ext uri="{FF2B5EF4-FFF2-40B4-BE49-F238E27FC236}">
                  <a16:creationId xmlns:a16="http://schemas.microsoft.com/office/drawing/2014/main" id="{8FA4C3F2-165F-4165-831A-AD2098C0BE87}"/>
                </a:ext>
              </a:extLst>
            </p:cNvPr>
            <p:cNvSpPr/>
            <p:nvPr/>
          </p:nvSpPr>
          <p:spPr>
            <a:xfrm>
              <a:off x="1039187" y="1206945"/>
              <a:ext cx="114427" cy="34834"/>
            </a:xfrm>
            <a:custGeom>
              <a:avLst/>
              <a:gdLst/>
              <a:ahLst/>
              <a:cxnLst/>
              <a:rect l="l" t="t" r="r" b="b"/>
              <a:pathLst>
                <a:path w="3643" h="1109" extrusionOk="0">
                  <a:moveTo>
                    <a:pt x="222" y="0"/>
                  </a:moveTo>
                  <a:lnTo>
                    <a:pt x="0" y="602"/>
                  </a:lnTo>
                  <a:cubicBezTo>
                    <a:pt x="1204" y="697"/>
                    <a:pt x="2439" y="855"/>
                    <a:pt x="3642" y="1109"/>
                  </a:cubicBezTo>
                  <a:cubicBezTo>
                    <a:pt x="3420" y="919"/>
                    <a:pt x="3262" y="634"/>
                    <a:pt x="3199" y="349"/>
                  </a:cubicBezTo>
                  <a:cubicBezTo>
                    <a:pt x="2280" y="254"/>
                    <a:pt x="1362" y="159"/>
                    <a:pt x="507" y="0"/>
                  </a:cubicBezTo>
                  <a:cubicBezTo>
                    <a:pt x="444" y="32"/>
                    <a:pt x="396" y="48"/>
                    <a:pt x="352" y="48"/>
                  </a:cubicBezTo>
                  <a:cubicBezTo>
                    <a:pt x="309" y="48"/>
                    <a:pt x="269" y="32"/>
                    <a:pt x="222" y="0"/>
                  </a:cubicBezTo>
                  <a:close/>
                </a:path>
              </a:pathLst>
            </a:custGeom>
            <a:solidFill>
              <a:schemeClr val="dk2"/>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56" name="Google Shape;1582;p51">
              <a:extLst>
                <a:ext uri="{FF2B5EF4-FFF2-40B4-BE49-F238E27FC236}">
                  <a16:creationId xmlns:a16="http://schemas.microsoft.com/office/drawing/2014/main" id="{A93A69E2-88EE-454D-8027-8A244D8E00AD}"/>
                </a:ext>
              </a:extLst>
            </p:cNvPr>
            <p:cNvSpPr/>
            <p:nvPr/>
          </p:nvSpPr>
          <p:spPr>
            <a:xfrm>
              <a:off x="1267977" y="1031866"/>
              <a:ext cx="65678" cy="114427"/>
            </a:xfrm>
            <a:custGeom>
              <a:avLst/>
              <a:gdLst/>
              <a:ahLst/>
              <a:cxnLst/>
              <a:rect l="l" t="t" r="r" b="b"/>
              <a:pathLst>
                <a:path w="2091" h="3643" extrusionOk="0">
                  <a:moveTo>
                    <a:pt x="982" y="0"/>
                  </a:moveTo>
                  <a:lnTo>
                    <a:pt x="855" y="222"/>
                  </a:lnTo>
                  <a:cubicBezTo>
                    <a:pt x="887" y="254"/>
                    <a:pt x="887" y="254"/>
                    <a:pt x="887" y="317"/>
                  </a:cubicBezTo>
                  <a:cubicBezTo>
                    <a:pt x="887" y="349"/>
                    <a:pt x="855" y="381"/>
                    <a:pt x="855" y="381"/>
                  </a:cubicBezTo>
                  <a:cubicBezTo>
                    <a:pt x="950" y="476"/>
                    <a:pt x="887" y="571"/>
                    <a:pt x="823" y="571"/>
                  </a:cubicBezTo>
                  <a:cubicBezTo>
                    <a:pt x="633" y="1426"/>
                    <a:pt x="348" y="2122"/>
                    <a:pt x="63" y="2882"/>
                  </a:cubicBezTo>
                  <a:cubicBezTo>
                    <a:pt x="63" y="2914"/>
                    <a:pt x="32" y="2946"/>
                    <a:pt x="0" y="2946"/>
                  </a:cubicBezTo>
                  <a:cubicBezTo>
                    <a:pt x="190" y="3167"/>
                    <a:pt x="380" y="3389"/>
                    <a:pt x="507" y="3642"/>
                  </a:cubicBezTo>
                  <a:cubicBezTo>
                    <a:pt x="1013" y="2566"/>
                    <a:pt x="1488" y="1521"/>
                    <a:pt x="2090" y="507"/>
                  </a:cubicBezTo>
                  <a:cubicBezTo>
                    <a:pt x="1742" y="349"/>
                    <a:pt x="1330" y="159"/>
                    <a:pt x="982" y="0"/>
                  </a:cubicBezTo>
                  <a:close/>
                </a:path>
              </a:pathLst>
            </a:custGeom>
            <a:solidFill>
              <a:schemeClr val="dk2"/>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57" name="Google Shape;1583;p51">
              <a:extLst>
                <a:ext uri="{FF2B5EF4-FFF2-40B4-BE49-F238E27FC236}">
                  <a16:creationId xmlns:a16="http://schemas.microsoft.com/office/drawing/2014/main" id="{A2357038-34E8-4943-BE0F-E27758AA6542}"/>
                </a:ext>
              </a:extLst>
            </p:cNvPr>
            <p:cNvSpPr/>
            <p:nvPr/>
          </p:nvSpPr>
          <p:spPr>
            <a:xfrm>
              <a:off x="1143625" y="1127352"/>
              <a:ext cx="139303" cy="108019"/>
            </a:xfrm>
            <a:custGeom>
              <a:avLst/>
              <a:gdLst/>
              <a:ahLst/>
              <a:cxnLst/>
              <a:rect l="l" t="t" r="r" b="b"/>
              <a:pathLst>
                <a:path w="4435" h="3439" extrusionOk="0">
                  <a:moveTo>
                    <a:pt x="3706" y="1"/>
                  </a:moveTo>
                  <a:cubicBezTo>
                    <a:pt x="2566" y="824"/>
                    <a:pt x="1299" y="1552"/>
                    <a:pt x="0" y="2218"/>
                  </a:cubicBezTo>
                  <a:cubicBezTo>
                    <a:pt x="0" y="2218"/>
                    <a:pt x="32" y="2249"/>
                    <a:pt x="32" y="2281"/>
                  </a:cubicBezTo>
                  <a:cubicBezTo>
                    <a:pt x="163" y="2881"/>
                    <a:pt x="293" y="3439"/>
                    <a:pt x="956" y="3439"/>
                  </a:cubicBezTo>
                  <a:cubicBezTo>
                    <a:pt x="1097" y="3439"/>
                    <a:pt x="1262" y="3413"/>
                    <a:pt x="1457" y="3358"/>
                  </a:cubicBezTo>
                  <a:cubicBezTo>
                    <a:pt x="1774" y="3294"/>
                    <a:pt x="2122" y="2883"/>
                    <a:pt x="2376" y="2724"/>
                  </a:cubicBezTo>
                  <a:cubicBezTo>
                    <a:pt x="3041" y="2249"/>
                    <a:pt x="3706" y="1774"/>
                    <a:pt x="4434" y="1394"/>
                  </a:cubicBezTo>
                  <a:lnTo>
                    <a:pt x="4434" y="1331"/>
                  </a:lnTo>
                  <a:cubicBezTo>
                    <a:pt x="4212" y="856"/>
                    <a:pt x="3991" y="381"/>
                    <a:pt x="3706" y="1"/>
                  </a:cubicBezTo>
                  <a:close/>
                </a:path>
              </a:pathLst>
            </a:custGeom>
            <a:solidFill>
              <a:schemeClr val="dk2"/>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60" name="Google Shape;1584;p51">
              <a:extLst>
                <a:ext uri="{FF2B5EF4-FFF2-40B4-BE49-F238E27FC236}">
                  <a16:creationId xmlns:a16="http://schemas.microsoft.com/office/drawing/2014/main" id="{4D8958B6-CFB6-4C26-8434-FD2524A687EA}"/>
                </a:ext>
              </a:extLst>
            </p:cNvPr>
            <p:cNvSpPr/>
            <p:nvPr/>
          </p:nvSpPr>
          <p:spPr>
            <a:xfrm>
              <a:off x="999391" y="964240"/>
              <a:ext cx="286522" cy="203945"/>
            </a:xfrm>
            <a:custGeom>
              <a:avLst/>
              <a:gdLst/>
              <a:ahLst/>
              <a:cxnLst/>
              <a:rect l="l" t="t" r="r" b="b"/>
              <a:pathLst>
                <a:path w="9122" h="6493" extrusionOk="0">
                  <a:moveTo>
                    <a:pt x="7791" y="0"/>
                  </a:moveTo>
                  <a:cubicBezTo>
                    <a:pt x="5099" y="1583"/>
                    <a:pt x="2471" y="3167"/>
                    <a:pt x="0" y="5035"/>
                  </a:cubicBezTo>
                  <a:cubicBezTo>
                    <a:pt x="349" y="5510"/>
                    <a:pt x="634" y="5985"/>
                    <a:pt x="887" y="6492"/>
                  </a:cubicBezTo>
                  <a:cubicBezTo>
                    <a:pt x="887" y="6460"/>
                    <a:pt x="950" y="6460"/>
                    <a:pt x="950" y="6429"/>
                  </a:cubicBezTo>
                  <a:cubicBezTo>
                    <a:pt x="2312" y="5415"/>
                    <a:pt x="3706" y="4465"/>
                    <a:pt x="5162" y="3579"/>
                  </a:cubicBezTo>
                  <a:cubicBezTo>
                    <a:pt x="6398" y="2819"/>
                    <a:pt x="7759" y="1900"/>
                    <a:pt x="9121" y="1457"/>
                  </a:cubicBezTo>
                  <a:lnTo>
                    <a:pt x="9089" y="1393"/>
                  </a:lnTo>
                  <a:cubicBezTo>
                    <a:pt x="9058" y="1393"/>
                    <a:pt x="8963" y="1393"/>
                    <a:pt x="8931" y="1362"/>
                  </a:cubicBezTo>
                  <a:cubicBezTo>
                    <a:pt x="8551" y="950"/>
                    <a:pt x="8171" y="507"/>
                    <a:pt x="7823" y="95"/>
                  </a:cubicBezTo>
                  <a:cubicBezTo>
                    <a:pt x="7791" y="32"/>
                    <a:pt x="7791" y="0"/>
                    <a:pt x="7791" y="0"/>
                  </a:cubicBezTo>
                  <a:close/>
                </a:path>
              </a:pathLst>
            </a:custGeom>
            <a:solidFill>
              <a:schemeClr val="dk2"/>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61" name="Google Shape;1585;p51">
              <a:extLst>
                <a:ext uri="{FF2B5EF4-FFF2-40B4-BE49-F238E27FC236}">
                  <a16:creationId xmlns:a16="http://schemas.microsoft.com/office/drawing/2014/main" id="{F6476F84-7328-468C-AB43-1D097DD7D4BF}"/>
                </a:ext>
              </a:extLst>
            </p:cNvPr>
            <p:cNvSpPr/>
            <p:nvPr/>
          </p:nvSpPr>
          <p:spPr>
            <a:xfrm>
              <a:off x="768621" y="584242"/>
              <a:ext cx="98502" cy="60716"/>
            </a:xfrm>
            <a:custGeom>
              <a:avLst/>
              <a:gdLst/>
              <a:ahLst/>
              <a:cxnLst/>
              <a:rect l="l" t="t" r="r" b="b"/>
              <a:pathLst>
                <a:path w="3136" h="1933" extrusionOk="0">
                  <a:moveTo>
                    <a:pt x="3135" y="0"/>
                  </a:moveTo>
                  <a:lnTo>
                    <a:pt x="3135" y="0"/>
                  </a:lnTo>
                  <a:cubicBezTo>
                    <a:pt x="2629" y="222"/>
                    <a:pt x="2059" y="349"/>
                    <a:pt x="1584" y="634"/>
                  </a:cubicBezTo>
                  <a:cubicBezTo>
                    <a:pt x="950" y="982"/>
                    <a:pt x="475" y="1426"/>
                    <a:pt x="0" y="1932"/>
                  </a:cubicBezTo>
                  <a:cubicBezTo>
                    <a:pt x="63" y="1932"/>
                    <a:pt x="95" y="1901"/>
                    <a:pt x="127" y="1901"/>
                  </a:cubicBezTo>
                  <a:cubicBezTo>
                    <a:pt x="1394" y="1742"/>
                    <a:pt x="2375" y="1014"/>
                    <a:pt x="3135" y="0"/>
                  </a:cubicBezTo>
                  <a:close/>
                </a:path>
              </a:pathLst>
            </a:custGeom>
            <a:solidFill>
              <a:schemeClr val="dk2"/>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62" name="Google Shape;1586;p51">
              <a:extLst>
                <a:ext uri="{FF2B5EF4-FFF2-40B4-BE49-F238E27FC236}">
                  <a16:creationId xmlns:a16="http://schemas.microsoft.com/office/drawing/2014/main" id="{FF4BDE1A-1CB0-43FB-B4FF-91A8BAC15399}"/>
                </a:ext>
              </a:extLst>
            </p:cNvPr>
            <p:cNvSpPr/>
            <p:nvPr/>
          </p:nvSpPr>
          <p:spPr>
            <a:xfrm>
              <a:off x="876860" y="934369"/>
              <a:ext cx="48937" cy="45984"/>
            </a:xfrm>
            <a:custGeom>
              <a:avLst/>
              <a:gdLst/>
              <a:ahLst/>
              <a:cxnLst/>
              <a:rect l="l" t="t" r="r" b="b"/>
              <a:pathLst>
                <a:path w="1558" h="1464" extrusionOk="0">
                  <a:moveTo>
                    <a:pt x="734" y="1"/>
                  </a:moveTo>
                  <a:lnTo>
                    <a:pt x="734" y="1"/>
                  </a:lnTo>
                  <a:cubicBezTo>
                    <a:pt x="766" y="33"/>
                    <a:pt x="734" y="33"/>
                    <a:pt x="671" y="96"/>
                  </a:cubicBezTo>
                  <a:cubicBezTo>
                    <a:pt x="1" y="340"/>
                    <a:pt x="34" y="1463"/>
                    <a:pt x="799" y="1463"/>
                  </a:cubicBezTo>
                  <a:cubicBezTo>
                    <a:pt x="829" y="1463"/>
                    <a:pt x="860" y="1461"/>
                    <a:pt x="893" y="1458"/>
                  </a:cubicBezTo>
                  <a:cubicBezTo>
                    <a:pt x="1241" y="1426"/>
                    <a:pt x="1558" y="1173"/>
                    <a:pt x="1558" y="793"/>
                  </a:cubicBezTo>
                  <a:cubicBezTo>
                    <a:pt x="1558" y="349"/>
                    <a:pt x="1114" y="33"/>
                    <a:pt x="734" y="1"/>
                  </a:cubicBezTo>
                  <a:close/>
                </a:path>
              </a:pathLst>
            </a:custGeom>
            <a:solidFill>
              <a:schemeClr val="dk2"/>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63" name="Google Shape;1587;p51">
              <a:extLst>
                <a:ext uri="{FF2B5EF4-FFF2-40B4-BE49-F238E27FC236}">
                  <a16:creationId xmlns:a16="http://schemas.microsoft.com/office/drawing/2014/main" id="{142766F5-F701-4BDA-AFC7-0D2D86126580}"/>
                </a:ext>
              </a:extLst>
            </p:cNvPr>
            <p:cNvSpPr/>
            <p:nvPr/>
          </p:nvSpPr>
          <p:spPr>
            <a:xfrm>
              <a:off x="1059289" y="1583897"/>
              <a:ext cx="71426" cy="58580"/>
            </a:xfrm>
            <a:custGeom>
              <a:avLst/>
              <a:gdLst/>
              <a:ahLst/>
              <a:cxnLst/>
              <a:rect l="l" t="t" r="r" b="b"/>
              <a:pathLst>
                <a:path w="2274" h="1865" extrusionOk="0">
                  <a:moveTo>
                    <a:pt x="1040" y="1"/>
                  </a:moveTo>
                  <a:cubicBezTo>
                    <a:pt x="954" y="1"/>
                    <a:pt x="869" y="11"/>
                    <a:pt x="785" y="33"/>
                  </a:cubicBezTo>
                  <a:cubicBezTo>
                    <a:pt x="757" y="24"/>
                    <a:pt x="738" y="20"/>
                    <a:pt x="724" y="20"/>
                  </a:cubicBezTo>
                  <a:cubicBezTo>
                    <a:pt x="690" y="20"/>
                    <a:pt x="690" y="43"/>
                    <a:pt x="690" y="65"/>
                  </a:cubicBezTo>
                  <a:cubicBezTo>
                    <a:pt x="1" y="617"/>
                    <a:pt x="272" y="1864"/>
                    <a:pt x="1106" y="1864"/>
                  </a:cubicBezTo>
                  <a:cubicBezTo>
                    <a:pt x="1230" y="1864"/>
                    <a:pt x="1366" y="1837"/>
                    <a:pt x="1514" y="1775"/>
                  </a:cubicBezTo>
                  <a:cubicBezTo>
                    <a:pt x="1989" y="1585"/>
                    <a:pt x="2274" y="1047"/>
                    <a:pt x="2052" y="572"/>
                  </a:cubicBezTo>
                  <a:cubicBezTo>
                    <a:pt x="1843" y="232"/>
                    <a:pt x="1441" y="1"/>
                    <a:pt x="1040" y="1"/>
                  </a:cubicBezTo>
                  <a:close/>
                </a:path>
              </a:pathLst>
            </a:custGeom>
            <a:solidFill>
              <a:schemeClr val="dk2"/>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64" name="Google Shape;1588;p51">
              <a:extLst>
                <a:ext uri="{FF2B5EF4-FFF2-40B4-BE49-F238E27FC236}">
                  <a16:creationId xmlns:a16="http://schemas.microsoft.com/office/drawing/2014/main" id="{78C79A26-005C-4593-85DE-B44DF19F06BD}"/>
                </a:ext>
              </a:extLst>
            </p:cNvPr>
            <p:cNvSpPr/>
            <p:nvPr/>
          </p:nvSpPr>
          <p:spPr>
            <a:xfrm>
              <a:off x="711926" y="1798804"/>
              <a:ext cx="750039" cy="126425"/>
            </a:xfrm>
            <a:custGeom>
              <a:avLst/>
              <a:gdLst/>
              <a:ahLst/>
              <a:cxnLst/>
              <a:rect l="l" t="t" r="r" b="b"/>
              <a:pathLst>
                <a:path w="23879" h="4025" extrusionOk="0">
                  <a:moveTo>
                    <a:pt x="22169" y="1791"/>
                  </a:moveTo>
                  <a:cubicBezTo>
                    <a:pt x="22226" y="1791"/>
                    <a:pt x="22280" y="1911"/>
                    <a:pt x="22200" y="1964"/>
                  </a:cubicBezTo>
                  <a:cubicBezTo>
                    <a:pt x="21629" y="2354"/>
                    <a:pt x="20944" y="2631"/>
                    <a:pt x="20225" y="2631"/>
                  </a:cubicBezTo>
                  <a:cubicBezTo>
                    <a:pt x="20187" y="2631"/>
                    <a:pt x="20148" y="2630"/>
                    <a:pt x="20110" y="2629"/>
                  </a:cubicBezTo>
                  <a:cubicBezTo>
                    <a:pt x="19952" y="2629"/>
                    <a:pt x="19952" y="2407"/>
                    <a:pt x="20110" y="2407"/>
                  </a:cubicBezTo>
                  <a:cubicBezTo>
                    <a:pt x="20838" y="2375"/>
                    <a:pt x="21472" y="2185"/>
                    <a:pt x="22137" y="1805"/>
                  </a:cubicBezTo>
                  <a:cubicBezTo>
                    <a:pt x="22147" y="1795"/>
                    <a:pt x="22158" y="1791"/>
                    <a:pt x="22169" y="1791"/>
                  </a:cubicBezTo>
                  <a:close/>
                  <a:moveTo>
                    <a:pt x="23720" y="0"/>
                  </a:moveTo>
                  <a:lnTo>
                    <a:pt x="23720" y="0"/>
                  </a:lnTo>
                  <a:cubicBezTo>
                    <a:pt x="23657" y="32"/>
                    <a:pt x="23657" y="127"/>
                    <a:pt x="23625" y="159"/>
                  </a:cubicBezTo>
                  <a:cubicBezTo>
                    <a:pt x="22833" y="1489"/>
                    <a:pt x="20142" y="1489"/>
                    <a:pt x="18843" y="1710"/>
                  </a:cubicBezTo>
                  <a:cubicBezTo>
                    <a:pt x="16468" y="1995"/>
                    <a:pt x="14061" y="2185"/>
                    <a:pt x="11623" y="2185"/>
                  </a:cubicBezTo>
                  <a:cubicBezTo>
                    <a:pt x="9216" y="2185"/>
                    <a:pt x="6809" y="1964"/>
                    <a:pt x="4434" y="1615"/>
                  </a:cubicBezTo>
                  <a:cubicBezTo>
                    <a:pt x="3325" y="1457"/>
                    <a:pt x="982" y="1457"/>
                    <a:pt x="32" y="412"/>
                  </a:cubicBezTo>
                  <a:lnTo>
                    <a:pt x="32" y="412"/>
                  </a:lnTo>
                  <a:cubicBezTo>
                    <a:pt x="0" y="1330"/>
                    <a:pt x="158" y="2185"/>
                    <a:pt x="602" y="3040"/>
                  </a:cubicBezTo>
                  <a:cubicBezTo>
                    <a:pt x="4545" y="3733"/>
                    <a:pt x="8488" y="4025"/>
                    <a:pt x="12486" y="4025"/>
                  </a:cubicBezTo>
                  <a:cubicBezTo>
                    <a:pt x="12694" y="4025"/>
                    <a:pt x="12902" y="4024"/>
                    <a:pt x="13111" y="4022"/>
                  </a:cubicBezTo>
                  <a:cubicBezTo>
                    <a:pt x="15011" y="3990"/>
                    <a:pt x="16943" y="3895"/>
                    <a:pt x="18843" y="3705"/>
                  </a:cubicBezTo>
                  <a:cubicBezTo>
                    <a:pt x="19920" y="3579"/>
                    <a:pt x="21187" y="3642"/>
                    <a:pt x="22168" y="3230"/>
                  </a:cubicBezTo>
                  <a:cubicBezTo>
                    <a:pt x="23752" y="2629"/>
                    <a:pt x="23878" y="1394"/>
                    <a:pt x="23720" y="0"/>
                  </a:cubicBezTo>
                  <a:close/>
                </a:path>
              </a:pathLst>
            </a:custGeom>
            <a:solidFill>
              <a:schemeClr val="dk2"/>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65" name="Google Shape;1589;p51">
              <a:extLst>
                <a:ext uri="{FF2B5EF4-FFF2-40B4-BE49-F238E27FC236}">
                  <a16:creationId xmlns:a16="http://schemas.microsoft.com/office/drawing/2014/main" id="{A7C27A7D-8A79-4623-A1AA-0C1B2AA9FAC8}"/>
                </a:ext>
              </a:extLst>
            </p:cNvPr>
            <p:cNvSpPr/>
            <p:nvPr/>
          </p:nvSpPr>
          <p:spPr>
            <a:xfrm>
              <a:off x="727820" y="1723231"/>
              <a:ext cx="746082" cy="128624"/>
            </a:xfrm>
            <a:custGeom>
              <a:avLst/>
              <a:gdLst/>
              <a:ahLst/>
              <a:cxnLst/>
              <a:rect l="l" t="t" r="r" b="b"/>
              <a:pathLst>
                <a:path w="23753" h="4095" extrusionOk="0">
                  <a:moveTo>
                    <a:pt x="2489" y="1231"/>
                  </a:moveTo>
                  <a:cubicBezTo>
                    <a:pt x="2573" y="1231"/>
                    <a:pt x="2621" y="1427"/>
                    <a:pt x="2503" y="1456"/>
                  </a:cubicBezTo>
                  <a:cubicBezTo>
                    <a:pt x="2154" y="1583"/>
                    <a:pt x="1901" y="1773"/>
                    <a:pt x="1711" y="2026"/>
                  </a:cubicBezTo>
                  <a:cubicBezTo>
                    <a:pt x="1680" y="2049"/>
                    <a:pt x="1647" y="2059"/>
                    <a:pt x="1617" y="2059"/>
                  </a:cubicBezTo>
                  <a:cubicBezTo>
                    <a:pt x="1522" y="2059"/>
                    <a:pt x="1449" y="1964"/>
                    <a:pt x="1521" y="1868"/>
                  </a:cubicBezTo>
                  <a:cubicBezTo>
                    <a:pt x="1711" y="1583"/>
                    <a:pt x="2091" y="1329"/>
                    <a:pt x="2471" y="1234"/>
                  </a:cubicBezTo>
                  <a:cubicBezTo>
                    <a:pt x="2477" y="1232"/>
                    <a:pt x="2483" y="1231"/>
                    <a:pt x="2489" y="1231"/>
                  </a:cubicBezTo>
                  <a:close/>
                  <a:moveTo>
                    <a:pt x="5633" y="0"/>
                  </a:moveTo>
                  <a:cubicBezTo>
                    <a:pt x="4803" y="0"/>
                    <a:pt x="3964" y="39"/>
                    <a:pt x="3136" y="189"/>
                  </a:cubicBezTo>
                  <a:cubicBezTo>
                    <a:pt x="2471" y="316"/>
                    <a:pt x="1616" y="443"/>
                    <a:pt x="1077" y="791"/>
                  </a:cubicBezTo>
                  <a:cubicBezTo>
                    <a:pt x="412" y="1044"/>
                    <a:pt x="32" y="1614"/>
                    <a:pt x="1" y="2438"/>
                  </a:cubicBezTo>
                  <a:cubicBezTo>
                    <a:pt x="412" y="2755"/>
                    <a:pt x="792" y="2945"/>
                    <a:pt x="1267" y="3040"/>
                  </a:cubicBezTo>
                  <a:cubicBezTo>
                    <a:pt x="4244" y="3990"/>
                    <a:pt x="7791" y="4053"/>
                    <a:pt x="10895" y="4085"/>
                  </a:cubicBezTo>
                  <a:cubicBezTo>
                    <a:pt x="11215" y="4091"/>
                    <a:pt x="11535" y="4094"/>
                    <a:pt x="11855" y="4094"/>
                  </a:cubicBezTo>
                  <a:cubicBezTo>
                    <a:pt x="14770" y="4094"/>
                    <a:pt x="17701" y="3832"/>
                    <a:pt x="20554" y="3261"/>
                  </a:cubicBezTo>
                  <a:cubicBezTo>
                    <a:pt x="21187" y="3135"/>
                    <a:pt x="22201" y="3040"/>
                    <a:pt x="22644" y="2470"/>
                  </a:cubicBezTo>
                  <a:cubicBezTo>
                    <a:pt x="23753" y="1044"/>
                    <a:pt x="21409" y="633"/>
                    <a:pt x="20776" y="506"/>
                  </a:cubicBezTo>
                  <a:cubicBezTo>
                    <a:pt x="19129" y="189"/>
                    <a:pt x="17450" y="94"/>
                    <a:pt x="15804" y="31"/>
                  </a:cubicBezTo>
                  <a:lnTo>
                    <a:pt x="15804" y="31"/>
                  </a:lnTo>
                  <a:cubicBezTo>
                    <a:pt x="15835" y="443"/>
                    <a:pt x="15867" y="854"/>
                    <a:pt x="15867" y="1234"/>
                  </a:cubicBezTo>
                  <a:cubicBezTo>
                    <a:pt x="15962" y="1298"/>
                    <a:pt x="15962" y="1424"/>
                    <a:pt x="15867" y="1456"/>
                  </a:cubicBezTo>
                  <a:cubicBezTo>
                    <a:pt x="14526" y="2153"/>
                    <a:pt x="12908" y="2409"/>
                    <a:pt x="11286" y="2409"/>
                  </a:cubicBezTo>
                  <a:cubicBezTo>
                    <a:pt x="9958" y="2409"/>
                    <a:pt x="8626" y="2237"/>
                    <a:pt x="7443" y="1995"/>
                  </a:cubicBezTo>
                  <a:cubicBezTo>
                    <a:pt x="7253" y="1995"/>
                    <a:pt x="7221" y="1804"/>
                    <a:pt x="7285" y="1678"/>
                  </a:cubicBezTo>
                  <a:cubicBezTo>
                    <a:pt x="7158" y="1646"/>
                    <a:pt x="7095" y="1583"/>
                    <a:pt x="7126" y="1456"/>
                  </a:cubicBezTo>
                  <a:cubicBezTo>
                    <a:pt x="7221" y="1044"/>
                    <a:pt x="7285" y="538"/>
                    <a:pt x="7380" y="31"/>
                  </a:cubicBezTo>
                  <a:lnTo>
                    <a:pt x="7316" y="31"/>
                  </a:lnTo>
                  <a:cubicBezTo>
                    <a:pt x="6764" y="18"/>
                    <a:pt x="6201" y="0"/>
                    <a:pt x="5633" y="0"/>
                  </a:cubicBezTo>
                  <a:close/>
                </a:path>
              </a:pathLst>
            </a:custGeom>
            <a:solidFill>
              <a:schemeClr val="accent1">
                <a:lumMod val="75000"/>
              </a:schemeClr>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66" name="Google Shape;1590;p51">
              <a:extLst>
                <a:ext uri="{FF2B5EF4-FFF2-40B4-BE49-F238E27FC236}">
                  <a16:creationId xmlns:a16="http://schemas.microsoft.com/office/drawing/2014/main" id="{4F4CADDA-030F-4435-A847-3C17EA4440A1}"/>
                </a:ext>
              </a:extLst>
            </p:cNvPr>
            <p:cNvSpPr/>
            <p:nvPr/>
          </p:nvSpPr>
          <p:spPr>
            <a:xfrm>
              <a:off x="1061048" y="1134325"/>
              <a:ext cx="75635" cy="77614"/>
            </a:xfrm>
            <a:custGeom>
              <a:avLst/>
              <a:gdLst/>
              <a:ahLst/>
              <a:cxnLst/>
              <a:rect l="l" t="t" r="r" b="b"/>
              <a:pathLst>
                <a:path w="2408" h="2471" extrusionOk="0">
                  <a:moveTo>
                    <a:pt x="1141" y="0"/>
                  </a:moveTo>
                  <a:cubicBezTo>
                    <a:pt x="951" y="127"/>
                    <a:pt x="761" y="285"/>
                    <a:pt x="508" y="412"/>
                  </a:cubicBezTo>
                  <a:cubicBezTo>
                    <a:pt x="444" y="950"/>
                    <a:pt x="286" y="1520"/>
                    <a:pt x="1" y="2027"/>
                  </a:cubicBezTo>
                  <a:cubicBezTo>
                    <a:pt x="793" y="2154"/>
                    <a:pt x="1616" y="2312"/>
                    <a:pt x="2376" y="2471"/>
                  </a:cubicBezTo>
                  <a:cubicBezTo>
                    <a:pt x="2344" y="2344"/>
                    <a:pt x="2344" y="2281"/>
                    <a:pt x="2313" y="2154"/>
                  </a:cubicBezTo>
                  <a:lnTo>
                    <a:pt x="2313" y="2122"/>
                  </a:lnTo>
                  <a:cubicBezTo>
                    <a:pt x="2154" y="2059"/>
                    <a:pt x="2059" y="1869"/>
                    <a:pt x="2218" y="1806"/>
                  </a:cubicBezTo>
                  <a:cubicBezTo>
                    <a:pt x="2313" y="1742"/>
                    <a:pt x="2344" y="1711"/>
                    <a:pt x="2408" y="1711"/>
                  </a:cubicBezTo>
                  <a:cubicBezTo>
                    <a:pt x="1996" y="1204"/>
                    <a:pt x="1521" y="602"/>
                    <a:pt x="1141" y="0"/>
                  </a:cubicBezTo>
                  <a:close/>
                </a:path>
              </a:pathLst>
            </a:custGeom>
            <a:solidFill>
              <a:schemeClr val="accent5"/>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67" name="Google Shape;1591;p51">
              <a:extLst>
                <a:ext uri="{FF2B5EF4-FFF2-40B4-BE49-F238E27FC236}">
                  <a16:creationId xmlns:a16="http://schemas.microsoft.com/office/drawing/2014/main" id="{9245D886-3E88-43C2-8E51-CA3D491485E0}"/>
                </a:ext>
              </a:extLst>
            </p:cNvPr>
            <p:cNvSpPr/>
            <p:nvPr/>
          </p:nvSpPr>
          <p:spPr>
            <a:xfrm>
              <a:off x="1213261" y="1038839"/>
              <a:ext cx="74630" cy="87571"/>
            </a:xfrm>
            <a:custGeom>
              <a:avLst/>
              <a:gdLst/>
              <a:ahLst/>
              <a:cxnLst/>
              <a:rect l="l" t="t" r="r" b="b"/>
              <a:pathLst>
                <a:path w="2376" h="2788" extrusionOk="0">
                  <a:moveTo>
                    <a:pt x="1330" y="0"/>
                  </a:moveTo>
                  <a:cubicBezTo>
                    <a:pt x="887" y="285"/>
                    <a:pt x="475" y="507"/>
                    <a:pt x="0" y="760"/>
                  </a:cubicBezTo>
                  <a:cubicBezTo>
                    <a:pt x="507" y="1267"/>
                    <a:pt x="887" y="1900"/>
                    <a:pt x="1109" y="2629"/>
                  </a:cubicBezTo>
                  <a:cubicBezTo>
                    <a:pt x="1109" y="2660"/>
                    <a:pt x="1109" y="2692"/>
                    <a:pt x="1045" y="2724"/>
                  </a:cubicBezTo>
                  <a:lnTo>
                    <a:pt x="1109" y="2787"/>
                  </a:lnTo>
                  <a:lnTo>
                    <a:pt x="1457" y="2534"/>
                  </a:lnTo>
                  <a:cubicBezTo>
                    <a:pt x="1478" y="2534"/>
                    <a:pt x="1485" y="2520"/>
                    <a:pt x="1497" y="2520"/>
                  </a:cubicBezTo>
                  <a:cubicBezTo>
                    <a:pt x="1503" y="2520"/>
                    <a:pt x="1510" y="2523"/>
                    <a:pt x="1520" y="2534"/>
                  </a:cubicBezTo>
                  <a:cubicBezTo>
                    <a:pt x="1805" y="1837"/>
                    <a:pt x="2059" y="1077"/>
                    <a:pt x="2375" y="349"/>
                  </a:cubicBezTo>
                  <a:cubicBezTo>
                    <a:pt x="1995" y="190"/>
                    <a:pt x="1679" y="95"/>
                    <a:pt x="1330" y="0"/>
                  </a:cubicBezTo>
                  <a:close/>
                </a:path>
              </a:pathLst>
            </a:custGeom>
            <a:solidFill>
              <a:schemeClr val="accent5"/>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68" name="Google Shape;1592;p51">
              <a:extLst>
                <a:ext uri="{FF2B5EF4-FFF2-40B4-BE49-F238E27FC236}">
                  <a16:creationId xmlns:a16="http://schemas.microsoft.com/office/drawing/2014/main" id="{2C7851FF-7CE2-4336-B2FA-DBE2FFD56368}"/>
                </a:ext>
              </a:extLst>
            </p:cNvPr>
            <p:cNvSpPr/>
            <p:nvPr/>
          </p:nvSpPr>
          <p:spPr>
            <a:xfrm>
              <a:off x="1106813" y="1067673"/>
              <a:ext cx="139303" cy="115432"/>
            </a:xfrm>
            <a:custGeom>
              <a:avLst/>
              <a:gdLst/>
              <a:ahLst/>
              <a:cxnLst/>
              <a:rect l="l" t="t" r="r" b="b"/>
              <a:pathLst>
                <a:path w="4435" h="3675" extrusionOk="0">
                  <a:moveTo>
                    <a:pt x="2978" y="1"/>
                  </a:moveTo>
                  <a:cubicBezTo>
                    <a:pt x="2629" y="191"/>
                    <a:pt x="2217" y="444"/>
                    <a:pt x="1869" y="634"/>
                  </a:cubicBezTo>
                  <a:cubicBezTo>
                    <a:pt x="1267" y="1077"/>
                    <a:pt x="634" y="1457"/>
                    <a:pt x="1" y="1901"/>
                  </a:cubicBezTo>
                  <a:cubicBezTo>
                    <a:pt x="476" y="2407"/>
                    <a:pt x="887" y="3041"/>
                    <a:pt x="1236" y="3674"/>
                  </a:cubicBezTo>
                  <a:cubicBezTo>
                    <a:pt x="2344" y="3104"/>
                    <a:pt x="3421" y="2534"/>
                    <a:pt x="4434" y="1869"/>
                  </a:cubicBezTo>
                  <a:lnTo>
                    <a:pt x="4403" y="1806"/>
                  </a:lnTo>
                  <a:cubicBezTo>
                    <a:pt x="4388" y="1834"/>
                    <a:pt x="4355" y="1850"/>
                    <a:pt x="4320" y="1850"/>
                  </a:cubicBezTo>
                  <a:cubicBezTo>
                    <a:pt x="4276" y="1850"/>
                    <a:pt x="4230" y="1826"/>
                    <a:pt x="4213" y="1774"/>
                  </a:cubicBezTo>
                  <a:cubicBezTo>
                    <a:pt x="3896" y="1109"/>
                    <a:pt x="3484" y="539"/>
                    <a:pt x="2978" y="1"/>
                  </a:cubicBezTo>
                  <a:close/>
                </a:path>
              </a:pathLst>
            </a:custGeom>
            <a:solidFill>
              <a:schemeClr val="accent5"/>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69" name="Google Shape;1593;p51">
              <a:extLst>
                <a:ext uri="{FF2B5EF4-FFF2-40B4-BE49-F238E27FC236}">
                  <a16:creationId xmlns:a16="http://schemas.microsoft.com/office/drawing/2014/main" id="{D2BE545C-9D86-4E92-9B19-C18A5A697AA1}"/>
                </a:ext>
              </a:extLst>
            </p:cNvPr>
            <p:cNvSpPr/>
            <p:nvPr/>
          </p:nvSpPr>
          <p:spPr>
            <a:xfrm>
              <a:off x="776568" y="591215"/>
              <a:ext cx="158181" cy="160160"/>
            </a:xfrm>
            <a:custGeom>
              <a:avLst/>
              <a:gdLst/>
              <a:ahLst/>
              <a:cxnLst/>
              <a:rect l="l" t="t" r="r" b="b"/>
              <a:pathLst>
                <a:path w="5036" h="5099" extrusionOk="0">
                  <a:moveTo>
                    <a:pt x="3009" y="0"/>
                  </a:moveTo>
                  <a:cubicBezTo>
                    <a:pt x="2407" y="1109"/>
                    <a:pt x="1267" y="1805"/>
                    <a:pt x="1" y="1964"/>
                  </a:cubicBezTo>
                  <a:cubicBezTo>
                    <a:pt x="824" y="2819"/>
                    <a:pt x="1552" y="3769"/>
                    <a:pt x="2091" y="4846"/>
                  </a:cubicBezTo>
                  <a:cubicBezTo>
                    <a:pt x="2122" y="4941"/>
                    <a:pt x="2059" y="5036"/>
                    <a:pt x="1964" y="5036"/>
                  </a:cubicBezTo>
                  <a:lnTo>
                    <a:pt x="1964" y="5099"/>
                  </a:lnTo>
                  <a:cubicBezTo>
                    <a:pt x="3294" y="5099"/>
                    <a:pt x="4403" y="4434"/>
                    <a:pt x="5036" y="3294"/>
                  </a:cubicBezTo>
                  <a:cubicBezTo>
                    <a:pt x="4181" y="2249"/>
                    <a:pt x="3484" y="1140"/>
                    <a:pt x="3009" y="0"/>
                  </a:cubicBezTo>
                  <a:close/>
                </a:path>
              </a:pathLst>
            </a:custGeom>
            <a:solidFill>
              <a:schemeClr val="accent5"/>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70" name="Google Shape;1594;p51">
              <a:extLst>
                <a:ext uri="{FF2B5EF4-FFF2-40B4-BE49-F238E27FC236}">
                  <a16:creationId xmlns:a16="http://schemas.microsoft.com/office/drawing/2014/main" id="{A41B68C6-480F-411B-AF88-995E00ABE654}"/>
                </a:ext>
              </a:extLst>
            </p:cNvPr>
            <p:cNvSpPr/>
            <p:nvPr/>
          </p:nvSpPr>
          <p:spPr>
            <a:xfrm>
              <a:off x="821327" y="702218"/>
              <a:ext cx="190031" cy="118039"/>
            </a:xfrm>
            <a:custGeom>
              <a:avLst/>
              <a:gdLst/>
              <a:ahLst/>
              <a:cxnLst/>
              <a:rect l="l" t="t" r="r" b="b"/>
              <a:pathLst>
                <a:path w="6050" h="3758" extrusionOk="0">
                  <a:moveTo>
                    <a:pt x="4680" y="1"/>
                  </a:moveTo>
                  <a:cubicBezTo>
                    <a:pt x="4357" y="1"/>
                    <a:pt x="4039" y="30"/>
                    <a:pt x="3738" y="76"/>
                  </a:cubicBezTo>
                  <a:lnTo>
                    <a:pt x="3674" y="76"/>
                  </a:lnTo>
                  <a:cubicBezTo>
                    <a:pt x="3116" y="1194"/>
                    <a:pt x="1949" y="1946"/>
                    <a:pt x="710" y="1946"/>
                  </a:cubicBezTo>
                  <a:cubicBezTo>
                    <a:pt x="685" y="1946"/>
                    <a:pt x="659" y="1946"/>
                    <a:pt x="634" y="1945"/>
                  </a:cubicBezTo>
                  <a:cubicBezTo>
                    <a:pt x="634" y="2578"/>
                    <a:pt x="381" y="3243"/>
                    <a:pt x="1" y="3750"/>
                  </a:cubicBezTo>
                  <a:cubicBezTo>
                    <a:pt x="73" y="3755"/>
                    <a:pt x="146" y="3758"/>
                    <a:pt x="219" y="3758"/>
                  </a:cubicBezTo>
                  <a:cubicBezTo>
                    <a:pt x="2420" y="3758"/>
                    <a:pt x="4517" y="1487"/>
                    <a:pt x="6049" y="76"/>
                  </a:cubicBezTo>
                  <a:lnTo>
                    <a:pt x="6049" y="76"/>
                  </a:lnTo>
                  <a:cubicBezTo>
                    <a:pt x="5986" y="89"/>
                    <a:pt x="5921" y="94"/>
                    <a:pt x="5856" y="94"/>
                  </a:cubicBezTo>
                  <a:cubicBezTo>
                    <a:pt x="5593" y="94"/>
                    <a:pt x="5315" y="13"/>
                    <a:pt x="5036" y="13"/>
                  </a:cubicBezTo>
                  <a:cubicBezTo>
                    <a:pt x="4917" y="5"/>
                    <a:pt x="4798" y="1"/>
                    <a:pt x="4680" y="1"/>
                  </a:cubicBezTo>
                  <a:close/>
                </a:path>
              </a:pathLst>
            </a:custGeom>
            <a:solidFill>
              <a:schemeClr val="dk2"/>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71" name="Google Shape;1595;p51">
              <a:extLst>
                <a:ext uri="{FF2B5EF4-FFF2-40B4-BE49-F238E27FC236}">
                  <a16:creationId xmlns:a16="http://schemas.microsoft.com/office/drawing/2014/main" id="{CA5E6098-4CB5-43CA-957B-7B2240859609}"/>
                </a:ext>
              </a:extLst>
            </p:cNvPr>
            <p:cNvSpPr/>
            <p:nvPr/>
          </p:nvSpPr>
          <p:spPr>
            <a:xfrm>
              <a:off x="825316" y="887129"/>
              <a:ext cx="157176" cy="142162"/>
            </a:xfrm>
            <a:custGeom>
              <a:avLst/>
              <a:gdLst/>
              <a:ahLst/>
              <a:cxnLst/>
              <a:rect l="l" t="t" r="r" b="b"/>
              <a:pathLst>
                <a:path w="5004" h="4526" extrusionOk="0">
                  <a:moveTo>
                    <a:pt x="2249" y="1315"/>
                  </a:moveTo>
                  <a:cubicBezTo>
                    <a:pt x="2312" y="1315"/>
                    <a:pt x="2375" y="1315"/>
                    <a:pt x="2407" y="1347"/>
                  </a:cubicBezTo>
                  <a:cubicBezTo>
                    <a:pt x="2466" y="1332"/>
                    <a:pt x="2525" y="1325"/>
                    <a:pt x="2584" y="1325"/>
                  </a:cubicBezTo>
                  <a:cubicBezTo>
                    <a:pt x="3027" y="1325"/>
                    <a:pt x="3432" y="1726"/>
                    <a:pt x="3516" y="2202"/>
                  </a:cubicBezTo>
                  <a:cubicBezTo>
                    <a:pt x="3579" y="2740"/>
                    <a:pt x="3167" y="3183"/>
                    <a:pt x="2629" y="3247"/>
                  </a:cubicBezTo>
                  <a:cubicBezTo>
                    <a:pt x="2569" y="3258"/>
                    <a:pt x="2509" y="3263"/>
                    <a:pt x="2449" y="3263"/>
                  </a:cubicBezTo>
                  <a:cubicBezTo>
                    <a:pt x="2008" y="3263"/>
                    <a:pt x="1604" y="2961"/>
                    <a:pt x="1520" y="2487"/>
                  </a:cubicBezTo>
                  <a:cubicBezTo>
                    <a:pt x="1457" y="1980"/>
                    <a:pt x="1742" y="1410"/>
                    <a:pt x="2249" y="1315"/>
                  </a:cubicBezTo>
                  <a:close/>
                  <a:moveTo>
                    <a:pt x="2460" y="0"/>
                  </a:moveTo>
                  <a:cubicBezTo>
                    <a:pt x="2292" y="0"/>
                    <a:pt x="2125" y="16"/>
                    <a:pt x="1964" y="48"/>
                  </a:cubicBezTo>
                  <a:cubicBezTo>
                    <a:pt x="1489" y="112"/>
                    <a:pt x="1014" y="365"/>
                    <a:pt x="697" y="745"/>
                  </a:cubicBezTo>
                  <a:cubicBezTo>
                    <a:pt x="539" y="935"/>
                    <a:pt x="380" y="1188"/>
                    <a:pt x="317" y="1410"/>
                  </a:cubicBezTo>
                  <a:cubicBezTo>
                    <a:pt x="0" y="2423"/>
                    <a:pt x="349" y="3627"/>
                    <a:pt x="1204" y="4197"/>
                  </a:cubicBezTo>
                  <a:cubicBezTo>
                    <a:pt x="1565" y="4420"/>
                    <a:pt x="1983" y="4525"/>
                    <a:pt x="2402" y="4525"/>
                  </a:cubicBezTo>
                  <a:cubicBezTo>
                    <a:pt x="3235" y="4525"/>
                    <a:pt x="4076" y="4110"/>
                    <a:pt x="4497" y="3373"/>
                  </a:cubicBezTo>
                  <a:cubicBezTo>
                    <a:pt x="5004" y="2392"/>
                    <a:pt x="4656" y="1157"/>
                    <a:pt x="3864" y="397"/>
                  </a:cubicBezTo>
                  <a:cubicBezTo>
                    <a:pt x="3462" y="137"/>
                    <a:pt x="2955" y="0"/>
                    <a:pt x="2460" y="0"/>
                  </a:cubicBezTo>
                  <a:close/>
                </a:path>
              </a:pathLst>
            </a:custGeom>
            <a:solidFill>
              <a:schemeClr val="accent1">
                <a:lumMod val="75000"/>
              </a:schemeClr>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72" name="Google Shape;1596;p51">
              <a:extLst>
                <a:ext uri="{FF2B5EF4-FFF2-40B4-BE49-F238E27FC236}">
                  <a16:creationId xmlns:a16="http://schemas.microsoft.com/office/drawing/2014/main" id="{6902CB7B-07C5-4BEE-9079-78CCA48A9D39}"/>
                </a:ext>
              </a:extLst>
            </p:cNvPr>
            <p:cNvSpPr/>
            <p:nvPr/>
          </p:nvSpPr>
          <p:spPr>
            <a:xfrm>
              <a:off x="827295" y="710573"/>
              <a:ext cx="383014" cy="383987"/>
            </a:xfrm>
            <a:custGeom>
              <a:avLst/>
              <a:gdLst/>
              <a:ahLst/>
              <a:cxnLst/>
              <a:rect l="l" t="t" r="r" b="b"/>
              <a:pathLst>
                <a:path w="12194" h="12225" extrusionOk="0">
                  <a:moveTo>
                    <a:pt x="6018" y="0"/>
                  </a:moveTo>
                  <a:cubicBezTo>
                    <a:pt x="4624" y="1711"/>
                    <a:pt x="2376" y="3927"/>
                    <a:pt x="1" y="3991"/>
                  </a:cubicBezTo>
                  <a:cubicBezTo>
                    <a:pt x="254" y="4276"/>
                    <a:pt x="444" y="4592"/>
                    <a:pt x="634" y="4877"/>
                  </a:cubicBezTo>
                  <a:cubicBezTo>
                    <a:pt x="666" y="4909"/>
                    <a:pt x="729" y="4941"/>
                    <a:pt x="729" y="5036"/>
                  </a:cubicBezTo>
                  <a:cubicBezTo>
                    <a:pt x="824" y="5226"/>
                    <a:pt x="951" y="5384"/>
                    <a:pt x="1077" y="5574"/>
                  </a:cubicBezTo>
                  <a:cubicBezTo>
                    <a:pt x="1447" y="5376"/>
                    <a:pt x="1871" y="5277"/>
                    <a:pt x="2300" y="5277"/>
                  </a:cubicBezTo>
                  <a:cubicBezTo>
                    <a:pt x="2901" y="5277"/>
                    <a:pt x="3511" y="5471"/>
                    <a:pt x="3991" y="5859"/>
                  </a:cubicBezTo>
                  <a:cubicBezTo>
                    <a:pt x="4054" y="5859"/>
                    <a:pt x="4054" y="5891"/>
                    <a:pt x="4054" y="5954"/>
                  </a:cubicBezTo>
                  <a:cubicBezTo>
                    <a:pt x="4941" y="6683"/>
                    <a:pt x="5258" y="8076"/>
                    <a:pt x="4688" y="9184"/>
                  </a:cubicBezTo>
                  <a:cubicBezTo>
                    <a:pt x="4561" y="9438"/>
                    <a:pt x="4403" y="9628"/>
                    <a:pt x="4213" y="9786"/>
                  </a:cubicBezTo>
                  <a:cubicBezTo>
                    <a:pt x="4244" y="9786"/>
                    <a:pt x="4244" y="9786"/>
                    <a:pt x="4276" y="9818"/>
                  </a:cubicBezTo>
                  <a:cubicBezTo>
                    <a:pt x="5068" y="10419"/>
                    <a:pt x="5638" y="11338"/>
                    <a:pt x="5954" y="12225"/>
                  </a:cubicBezTo>
                  <a:cubicBezTo>
                    <a:pt x="7918" y="10768"/>
                    <a:pt x="10008" y="9406"/>
                    <a:pt x="12193" y="8298"/>
                  </a:cubicBezTo>
                  <a:cubicBezTo>
                    <a:pt x="10071" y="5637"/>
                    <a:pt x="8013" y="2819"/>
                    <a:pt x="6018" y="0"/>
                  </a:cubicBezTo>
                  <a:close/>
                </a:path>
              </a:pathLst>
            </a:custGeom>
            <a:solidFill>
              <a:schemeClr val="accent1">
                <a:lumMod val="75000"/>
              </a:schemeClr>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73" name="Google Shape;1597;p51">
              <a:extLst>
                <a:ext uri="{FF2B5EF4-FFF2-40B4-BE49-F238E27FC236}">
                  <a16:creationId xmlns:a16="http://schemas.microsoft.com/office/drawing/2014/main" id="{CF29E0D9-F513-4CF0-AE04-A3F8FA8EFDD7}"/>
                </a:ext>
              </a:extLst>
            </p:cNvPr>
            <p:cNvSpPr/>
            <p:nvPr/>
          </p:nvSpPr>
          <p:spPr>
            <a:xfrm>
              <a:off x="966567" y="1539671"/>
              <a:ext cx="248704" cy="244935"/>
            </a:xfrm>
            <a:custGeom>
              <a:avLst/>
              <a:gdLst/>
              <a:ahLst/>
              <a:cxnLst/>
              <a:rect l="l" t="t" r="r" b="b"/>
              <a:pathLst>
                <a:path w="7918" h="7798" extrusionOk="0">
                  <a:moveTo>
                    <a:pt x="4128" y="1080"/>
                  </a:moveTo>
                  <a:cubicBezTo>
                    <a:pt x="4592" y="1080"/>
                    <a:pt x="5038" y="1352"/>
                    <a:pt x="5257" y="1790"/>
                  </a:cubicBezTo>
                  <a:cubicBezTo>
                    <a:pt x="5637" y="2423"/>
                    <a:pt x="5257" y="3183"/>
                    <a:pt x="4624" y="3468"/>
                  </a:cubicBezTo>
                  <a:cubicBezTo>
                    <a:pt x="4453" y="3544"/>
                    <a:pt x="4264" y="3583"/>
                    <a:pt x="4075" y="3583"/>
                  </a:cubicBezTo>
                  <a:cubicBezTo>
                    <a:pt x="3637" y="3583"/>
                    <a:pt x="3199" y="3373"/>
                    <a:pt x="2977" y="2930"/>
                  </a:cubicBezTo>
                  <a:cubicBezTo>
                    <a:pt x="2692" y="2391"/>
                    <a:pt x="2819" y="1536"/>
                    <a:pt x="3421" y="1251"/>
                  </a:cubicBezTo>
                  <a:cubicBezTo>
                    <a:pt x="3431" y="1230"/>
                    <a:pt x="3442" y="1223"/>
                    <a:pt x="3452" y="1223"/>
                  </a:cubicBezTo>
                  <a:cubicBezTo>
                    <a:pt x="3473" y="1223"/>
                    <a:pt x="3494" y="1251"/>
                    <a:pt x="3516" y="1251"/>
                  </a:cubicBezTo>
                  <a:cubicBezTo>
                    <a:pt x="3711" y="1134"/>
                    <a:pt x="3921" y="1080"/>
                    <a:pt x="4128" y="1080"/>
                  </a:cubicBezTo>
                  <a:close/>
                  <a:moveTo>
                    <a:pt x="6124" y="3610"/>
                  </a:moveTo>
                  <a:cubicBezTo>
                    <a:pt x="6165" y="3610"/>
                    <a:pt x="6196" y="3650"/>
                    <a:pt x="6176" y="3690"/>
                  </a:cubicBezTo>
                  <a:cubicBezTo>
                    <a:pt x="6017" y="4165"/>
                    <a:pt x="5574" y="4608"/>
                    <a:pt x="5036" y="4672"/>
                  </a:cubicBezTo>
                  <a:cubicBezTo>
                    <a:pt x="4877" y="4672"/>
                    <a:pt x="4877" y="4482"/>
                    <a:pt x="5004" y="4450"/>
                  </a:cubicBezTo>
                  <a:cubicBezTo>
                    <a:pt x="5479" y="4323"/>
                    <a:pt x="5827" y="4102"/>
                    <a:pt x="6049" y="3658"/>
                  </a:cubicBezTo>
                  <a:cubicBezTo>
                    <a:pt x="6072" y="3623"/>
                    <a:pt x="6100" y="3610"/>
                    <a:pt x="6124" y="3610"/>
                  </a:cubicBezTo>
                  <a:close/>
                  <a:moveTo>
                    <a:pt x="3835" y="0"/>
                  </a:moveTo>
                  <a:cubicBezTo>
                    <a:pt x="650" y="0"/>
                    <a:pt x="399" y="5158"/>
                    <a:pt x="0" y="7490"/>
                  </a:cubicBezTo>
                  <a:cubicBezTo>
                    <a:pt x="1122" y="7710"/>
                    <a:pt x="2225" y="7798"/>
                    <a:pt x="3352" y="7798"/>
                  </a:cubicBezTo>
                  <a:cubicBezTo>
                    <a:pt x="3689" y="7798"/>
                    <a:pt x="4028" y="7790"/>
                    <a:pt x="4371" y="7775"/>
                  </a:cubicBezTo>
                  <a:cubicBezTo>
                    <a:pt x="5542" y="7680"/>
                    <a:pt x="6746" y="7332"/>
                    <a:pt x="7918" y="7173"/>
                  </a:cubicBezTo>
                  <a:cubicBezTo>
                    <a:pt x="7601" y="4703"/>
                    <a:pt x="7379" y="333"/>
                    <a:pt x="4149" y="16"/>
                  </a:cubicBezTo>
                  <a:cubicBezTo>
                    <a:pt x="4041" y="6"/>
                    <a:pt x="3936" y="0"/>
                    <a:pt x="3835" y="0"/>
                  </a:cubicBezTo>
                  <a:close/>
                </a:path>
              </a:pathLst>
            </a:custGeom>
            <a:solidFill>
              <a:schemeClr val="accent1">
                <a:lumMod val="75000"/>
              </a:schemeClr>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dirty="0"/>
            </a:p>
          </p:txBody>
        </p:sp>
        <p:sp>
          <p:nvSpPr>
            <p:cNvPr id="74" name="Google Shape;1598;p51">
              <a:extLst>
                <a:ext uri="{FF2B5EF4-FFF2-40B4-BE49-F238E27FC236}">
                  <a16:creationId xmlns:a16="http://schemas.microsoft.com/office/drawing/2014/main" id="{2CB08917-05EC-41C1-8E55-B8DEEB62E041}"/>
                </a:ext>
              </a:extLst>
            </p:cNvPr>
            <p:cNvSpPr/>
            <p:nvPr/>
          </p:nvSpPr>
          <p:spPr>
            <a:xfrm>
              <a:off x="626365" y="872711"/>
              <a:ext cx="373057" cy="802777"/>
            </a:xfrm>
            <a:custGeom>
              <a:avLst/>
              <a:gdLst/>
              <a:ahLst/>
              <a:cxnLst/>
              <a:rect l="l" t="t" r="r" b="b"/>
              <a:pathLst>
                <a:path w="11877" h="25558" extrusionOk="0">
                  <a:moveTo>
                    <a:pt x="6873" y="0"/>
                  </a:moveTo>
                  <a:cubicBezTo>
                    <a:pt x="2376" y="2914"/>
                    <a:pt x="0" y="8424"/>
                    <a:pt x="951" y="13713"/>
                  </a:cubicBezTo>
                  <a:cubicBezTo>
                    <a:pt x="1964" y="19192"/>
                    <a:pt x="6018" y="23214"/>
                    <a:pt x="10831" y="25557"/>
                  </a:cubicBezTo>
                  <a:cubicBezTo>
                    <a:pt x="11085" y="24481"/>
                    <a:pt x="11401" y="23372"/>
                    <a:pt x="11876" y="22517"/>
                  </a:cubicBezTo>
                  <a:cubicBezTo>
                    <a:pt x="8298" y="21694"/>
                    <a:pt x="5638" y="18147"/>
                    <a:pt x="5289" y="14600"/>
                  </a:cubicBezTo>
                  <a:cubicBezTo>
                    <a:pt x="4941" y="10800"/>
                    <a:pt x="7126" y="6683"/>
                    <a:pt x="10546" y="5004"/>
                  </a:cubicBezTo>
                  <a:lnTo>
                    <a:pt x="10451" y="4909"/>
                  </a:lnTo>
                  <a:cubicBezTo>
                    <a:pt x="10388" y="4909"/>
                    <a:pt x="10388" y="4846"/>
                    <a:pt x="10388" y="4814"/>
                  </a:cubicBezTo>
                  <a:cubicBezTo>
                    <a:pt x="9907" y="5175"/>
                    <a:pt x="9295" y="5368"/>
                    <a:pt x="8685" y="5368"/>
                  </a:cubicBezTo>
                  <a:cubicBezTo>
                    <a:pt x="8170" y="5368"/>
                    <a:pt x="7656" y="5231"/>
                    <a:pt x="7221" y="4941"/>
                  </a:cubicBezTo>
                  <a:cubicBezTo>
                    <a:pt x="6049" y="4149"/>
                    <a:pt x="5733" y="2312"/>
                    <a:pt x="6556" y="1172"/>
                  </a:cubicBezTo>
                  <a:cubicBezTo>
                    <a:pt x="6746" y="887"/>
                    <a:pt x="6999" y="666"/>
                    <a:pt x="7284" y="507"/>
                  </a:cubicBezTo>
                  <a:cubicBezTo>
                    <a:pt x="7189" y="349"/>
                    <a:pt x="7063" y="190"/>
                    <a:pt x="6873" y="0"/>
                  </a:cubicBezTo>
                  <a:close/>
                </a:path>
              </a:pathLst>
            </a:custGeom>
            <a:solidFill>
              <a:schemeClr val="accent1">
                <a:lumMod val="75000"/>
              </a:schemeClr>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dirty="0"/>
            </a:p>
          </p:txBody>
        </p:sp>
        <p:sp>
          <p:nvSpPr>
            <p:cNvPr id="75" name="Google Shape;1599;p51">
              <a:extLst>
                <a:ext uri="{FF2B5EF4-FFF2-40B4-BE49-F238E27FC236}">
                  <a16:creationId xmlns:a16="http://schemas.microsoft.com/office/drawing/2014/main" id="{FC31685D-2DE9-46D9-A812-14B69FC075D0}"/>
                </a:ext>
              </a:extLst>
            </p:cNvPr>
            <p:cNvSpPr/>
            <p:nvPr/>
          </p:nvSpPr>
          <p:spPr>
            <a:xfrm>
              <a:off x="1155561" y="1346186"/>
              <a:ext cx="415837" cy="250715"/>
            </a:xfrm>
            <a:custGeom>
              <a:avLst/>
              <a:gdLst/>
              <a:ahLst/>
              <a:cxnLst/>
              <a:rect l="l" t="t" r="r" b="b"/>
              <a:pathLst>
                <a:path w="13239" h="7982" extrusionOk="0">
                  <a:moveTo>
                    <a:pt x="11038" y="1802"/>
                  </a:moveTo>
                  <a:cubicBezTo>
                    <a:pt x="11090" y="1802"/>
                    <a:pt x="11111" y="1936"/>
                    <a:pt x="11053" y="1964"/>
                  </a:cubicBezTo>
                  <a:cubicBezTo>
                    <a:pt x="10388" y="2186"/>
                    <a:pt x="9754" y="2534"/>
                    <a:pt x="9121" y="2819"/>
                  </a:cubicBezTo>
                  <a:cubicBezTo>
                    <a:pt x="9110" y="2822"/>
                    <a:pt x="9099" y="2824"/>
                    <a:pt x="9089" y="2824"/>
                  </a:cubicBezTo>
                  <a:cubicBezTo>
                    <a:pt x="8984" y="2824"/>
                    <a:pt x="8940" y="2684"/>
                    <a:pt x="9026" y="2598"/>
                  </a:cubicBezTo>
                  <a:cubicBezTo>
                    <a:pt x="9628" y="2249"/>
                    <a:pt x="10325" y="2028"/>
                    <a:pt x="11021" y="1806"/>
                  </a:cubicBezTo>
                  <a:cubicBezTo>
                    <a:pt x="11027" y="1803"/>
                    <a:pt x="11032" y="1802"/>
                    <a:pt x="11038" y="1802"/>
                  </a:cubicBezTo>
                  <a:close/>
                  <a:moveTo>
                    <a:pt x="12478" y="1"/>
                  </a:moveTo>
                  <a:lnTo>
                    <a:pt x="12478" y="1"/>
                  </a:lnTo>
                  <a:cubicBezTo>
                    <a:pt x="8044" y="1711"/>
                    <a:pt x="4244" y="4403"/>
                    <a:pt x="0" y="6525"/>
                  </a:cubicBezTo>
                  <a:cubicBezTo>
                    <a:pt x="475" y="6936"/>
                    <a:pt x="824" y="7443"/>
                    <a:pt x="1109" y="7981"/>
                  </a:cubicBezTo>
                  <a:lnTo>
                    <a:pt x="1141" y="7950"/>
                  </a:lnTo>
                  <a:cubicBezTo>
                    <a:pt x="4782" y="5575"/>
                    <a:pt x="8994" y="3199"/>
                    <a:pt x="13238" y="2091"/>
                  </a:cubicBezTo>
                  <a:cubicBezTo>
                    <a:pt x="13175" y="1743"/>
                    <a:pt x="13111" y="1458"/>
                    <a:pt x="12953" y="1141"/>
                  </a:cubicBezTo>
                  <a:cubicBezTo>
                    <a:pt x="12795" y="824"/>
                    <a:pt x="12605" y="539"/>
                    <a:pt x="12383" y="286"/>
                  </a:cubicBezTo>
                  <a:cubicBezTo>
                    <a:pt x="12320" y="159"/>
                    <a:pt x="12383" y="64"/>
                    <a:pt x="12478" y="1"/>
                  </a:cubicBezTo>
                  <a:close/>
                </a:path>
              </a:pathLst>
            </a:custGeom>
            <a:solidFill>
              <a:schemeClr val="accent1">
                <a:lumMod val="75000"/>
              </a:schemeClr>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76" name="Google Shape;1600;p51">
              <a:extLst>
                <a:ext uri="{FF2B5EF4-FFF2-40B4-BE49-F238E27FC236}">
                  <a16:creationId xmlns:a16="http://schemas.microsoft.com/office/drawing/2014/main" id="{C2AA25A1-B068-40C9-B8FC-298059A30B92}"/>
                </a:ext>
              </a:extLst>
            </p:cNvPr>
            <p:cNvSpPr/>
            <p:nvPr/>
          </p:nvSpPr>
          <p:spPr>
            <a:xfrm>
              <a:off x="616408" y="576892"/>
              <a:ext cx="965920" cy="1364545"/>
            </a:xfrm>
            <a:custGeom>
              <a:avLst/>
              <a:gdLst/>
              <a:ahLst/>
              <a:cxnLst/>
              <a:rect l="l" t="t" r="r" b="b"/>
              <a:pathLst>
                <a:path w="30752" h="43443" extrusionOk="0">
                  <a:moveTo>
                    <a:pt x="11148" y="4008"/>
                  </a:moveTo>
                  <a:cubicBezTo>
                    <a:pt x="11285" y="4008"/>
                    <a:pt x="11423" y="4015"/>
                    <a:pt x="11560" y="4035"/>
                  </a:cubicBezTo>
                  <a:cubicBezTo>
                    <a:pt x="11821" y="4035"/>
                    <a:pt x="12083" y="4088"/>
                    <a:pt x="12330" y="4088"/>
                  </a:cubicBezTo>
                  <a:cubicBezTo>
                    <a:pt x="12413" y="4088"/>
                    <a:pt x="12494" y="4082"/>
                    <a:pt x="12573" y="4066"/>
                  </a:cubicBezTo>
                  <a:lnTo>
                    <a:pt x="12573" y="4066"/>
                  </a:lnTo>
                  <a:cubicBezTo>
                    <a:pt x="11041" y="5507"/>
                    <a:pt x="8946" y="7748"/>
                    <a:pt x="6659" y="7748"/>
                  </a:cubicBezTo>
                  <a:cubicBezTo>
                    <a:pt x="6583" y="7748"/>
                    <a:pt x="6506" y="7745"/>
                    <a:pt x="6430" y="7740"/>
                  </a:cubicBezTo>
                  <a:lnTo>
                    <a:pt x="6461" y="7740"/>
                  </a:lnTo>
                  <a:cubicBezTo>
                    <a:pt x="6873" y="7233"/>
                    <a:pt x="7158" y="6600"/>
                    <a:pt x="7158" y="5935"/>
                  </a:cubicBezTo>
                  <a:cubicBezTo>
                    <a:pt x="7183" y="5936"/>
                    <a:pt x="7209" y="5936"/>
                    <a:pt x="7234" y="5936"/>
                  </a:cubicBezTo>
                  <a:cubicBezTo>
                    <a:pt x="8473" y="5936"/>
                    <a:pt x="9640" y="5184"/>
                    <a:pt x="10198" y="4066"/>
                  </a:cubicBezTo>
                  <a:lnTo>
                    <a:pt x="10262" y="4066"/>
                  </a:lnTo>
                  <a:cubicBezTo>
                    <a:pt x="10546" y="4045"/>
                    <a:pt x="10845" y="4008"/>
                    <a:pt x="11148" y="4008"/>
                  </a:cubicBezTo>
                  <a:close/>
                  <a:moveTo>
                    <a:pt x="9075" y="9877"/>
                  </a:moveTo>
                  <a:cubicBezTo>
                    <a:pt x="9562" y="9877"/>
                    <a:pt x="10058" y="10014"/>
                    <a:pt x="10483" y="10274"/>
                  </a:cubicBezTo>
                  <a:cubicBezTo>
                    <a:pt x="11275" y="11034"/>
                    <a:pt x="11655" y="12269"/>
                    <a:pt x="11117" y="13250"/>
                  </a:cubicBezTo>
                  <a:cubicBezTo>
                    <a:pt x="10717" y="13987"/>
                    <a:pt x="9869" y="14402"/>
                    <a:pt x="9029" y="14402"/>
                  </a:cubicBezTo>
                  <a:cubicBezTo>
                    <a:pt x="8605" y="14402"/>
                    <a:pt x="8184" y="14297"/>
                    <a:pt x="7823" y="14074"/>
                  </a:cubicBezTo>
                  <a:cubicBezTo>
                    <a:pt x="6968" y="13504"/>
                    <a:pt x="6588" y="12300"/>
                    <a:pt x="6905" y="11287"/>
                  </a:cubicBezTo>
                  <a:cubicBezTo>
                    <a:pt x="7000" y="11065"/>
                    <a:pt x="7158" y="10812"/>
                    <a:pt x="7316" y="10622"/>
                  </a:cubicBezTo>
                  <a:cubicBezTo>
                    <a:pt x="7633" y="10242"/>
                    <a:pt x="8108" y="9989"/>
                    <a:pt x="8583" y="9925"/>
                  </a:cubicBezTo>
                  <a:cubicBezTo>
                    <a:pt x="8744" y="9893"/>
                    <a:pt x="8909" y="9877"/>
                    <a:pt x="9075" y="9877"/>
                  </a:cubicBezTo>
                  <a:close/>
                  <a:moveTo>
                    <a:pt x="12763" y="4225"/>
                  </a:moveTo>
                  <a:cubicBezTo>
                    <a:pt x="14727" y="7075"/>
                    <a:pt x="16785" y="9830"/>
                    <a:pt x="18939" y="12522"/>
                  </a:cubicBezTo>
                  <a:cubicBezTo>
                    <a:pt x="16785" y="13630"/>
                    <a:pt x="14664" y="14992"/>
                    <a:pt x="12700" y="16449"/>
                  </a:cubicBezTo>
                  <a:cubicBezTo>
                    <a:pt x="12352" y="15531"/>
                    <a:pt x="11782" y="14675"/>
                    <a:pt x="11022" y="14042"/>
                  </a:cubicBezTo>
                  <a:cubicBezTo>
                    <a:pt x="10990" y="14010"/>
                    <a:pt x="10990" y="14010"/>
                    <a:pt x="10958" y="14010"/>
                  </a:cubicBezTo>
                  <a:cubicBezTo>
                    <a:pt x="11148" y="13852"/>
                    <a:pt x="11307" y="13630"/>
                    <a:pt x="11433" y="13409"/>
                  </a:cubicBezTo>
                  <a:cubicBezTo>
                    <a:pt x="12035" y="12332"/>
                    <a:pt x="11718" y="10939"/>
                    <a:pt x="10800" y="10147"/>
                  </a:cubicBezTo>
                  <a:cubicBezTo>
                    <a:pt x="10800" y="10147"/>
                    <a:pt x="10800" y="10115"/>
                    <a:pt x="10768" y="10084"/>
                  </a:cubicBezTo>
                  <a:cubicBezTo>
                    <a:pt x="10262" y="9708"/>
                    <a:pt x="9645" y="9511"/>
                    <a:pt x="9035" y="9511"/>
                  </a:cubicBezTo>
                  <a:cubicBezTo>
                    <a:pt x="8614" y="9511"/>
                    <a:pt x="8198" y="9605"/>
                    <a:pt x="7823" y="9798"/>
                  </a:cubicBezTo>
                  <a:cubicBezTo>
                    <a:pt x="7696" y="9608"/>
                    <a:pt x="7601" y="9450"/>
                    <a:pt x="7475" y="9260"/>
                  </a:cubicBezTo>
                  <a:cubicBezTo>
                    <a:pt x="7475" y="9197"/>
                    <a:pt x="7443" y="9133"/>
                    <a:pt x="7380" y="9007"/>
                  </a:cubicBezTo>
                  <a:cubicBezTo>
                    <a:pt x="7158" y="8722"/>
                    <a:pt x="6968" y="8405"/>
                    <a:pt x="6746" y="8152"/>
                  </a:cubicBezTo>
                  <a:cubicBezTo>
                    <a:pt x="9090" y="8152"/>
                    <a:pt x="11338" y="5872"/>
                    <a:pt x="12763" y="4225"/>
                  </a:cubicBezTo>
                  <a:close/>
                  <a:moveTo>
                    <a:pt x="21726" y="14517"/>
                  </a:moveTo>
                  <a:cubicBezTo>
                    <a:pt x="22074" y="14675"/>
                    <a:pt x="22486" y="14866"/>
                    <a:pt x="22834" y="15024"/>
                  </a:cubicBezTo>
                  <a:cubicBezTo>
                    <a:pt x="22232" y="16069"/>
                    <a:pt x="21757" y="17082"/>
                    <a:pt x="21251" y="18159"/>
                  </a:cubicBezTo>
                  <a:cubicBezTo>
                    <a:pt x="21092" y="17874"/>
                    <a:pt x="20934" y="17684"/>
                    <a:pt x="20681" y="17399"/>
                  </a:cubicBezTo>
                  <a:cubicBezTo>
                    <a:pt x="20744" y="17399"/>
                    <a:pt x="20776" y="17367"/>
                    <a:pt x="20776" y="17336"/>
                  </a:cubicBezTo>
                  <a:cubicBezTo>
                    <a:pt x="21061" y="16607"/>
                    <a:pt x="21314" y="15847"/>
                    <a:pt x="21567" y="15119"/>
                  </a:cubicBezTo>
                  <a:cubicBezTo>
                    <a:pt x="21631" y="15119"/>
                    <a:pt x="21694" y="14992"/>
                    <a:pt x="21599" y="14897"/>
                  </a:cubicBezTo>
                  <a:cubicBezTo>
                    <a:pt x="21599" y="14897"/>
                    <a:pt x="21631" y="14866"/>
                    <a:pt x="21631" y="14834"/>
                  </a:cubicBezTo>
                  <a:cubicBezTo>
                    <a:pt x="21631" y="14771"/>
                    <a:pt x="21631" y="14771"/>
                    <a:pt x="21599" y="14739"/>
                  </a:cubicBezTo>
                  <a:lnTo>
                    <a:pt x="21726" y="14517"/>
                  </a:lnTo>
                  <a:close/>
                  <a:moveTo>
                    <a:pt x="20332" y="14707"/>
                  </a:moveTo>
                  <a:cubicBezTo>
                    <a:pt x="20681" y="14802"/>
                    <a:pt x="20997" y="14961"/>
                    <a:pt x="21377" y="15056"/>
                  </a:cubicBezTo>
                  <a:cubicBezTo>
                    <a:pt x="21061" y="15784"/>
                    <a:pt x="20807" y="16544"/>
                    <a:pt x="20522" y="17241"/>
                  </a:cubicBezTo>
                  <a:cubicBezTo>
                    <a:pt x="20512" y="17230"/>
                    <a:pt x="20505" y="17227"/>
                    <a:pt x="20499" y="17227"/>
                  </a:cubicBezTo>
                  <a:cubicBezTo>
                    <a:pt x="20487" y="17227"/>
                    <a:pt x="20480" y="17241"/>
                    <a:pt x="20459" y="17241"/>
                  </a:cubicBezTo>
                  <a:lnTo>
                    <a:pt x="20111" y="17494"/>
                  </a:lnTo>
                  <a:cubicBezTo>
                    <a:pt x="19034" y="18127"/>
                    <a:pt x="17957" y="18761"/>
                    <a:pt x="16849" y="19267"/>
                  </a:cubicBezTo>
                  <a:cubicBezTo>
                    <a:pt x="16500" y="18634"/>
                    <a:pt x="16089" y="18001"/>
                    <a:pt x="15614" y="17462"/>
                  </a:cubicBezTo>
                  <a:cubicBezTo>
                    <a:pt x="16247" y="17082"/>
                    <a:pt x="16880" y="16639"/>
                    <a:pt x="17577" y="16259"/>
                  </a:cubicBezTo>
                  <a:cubicBezTo>
                    <a:pt x="17925" y="16037"/>
                    <a:pt x="18306" y="15816"/>
                    <a:pt x="18686" y="15626"/>
                  </a:cubicBezTo>
                  <a:cubicBezTo>
                    <a:pt x="19192" y="16164"/>
                    <a:pt x="19572" y="16734"/>
                    <a:pt x="19889" y="17399"/>
                  </a:cubicBezTo>
                  <a:cubicBezTo>
                    <a:pt x="19952" y="17494"/>
                    <a:pt x="20016" y="17494"/>
                    <a:pt x="20111" y="17494"/>
                  </a:cubicBezTo>
                  <a:lnTo>
                    <a:pt x="20111" y="17336"/>
                  </a:lnTo>
                  <a:cubicBezTo>
                    <a:pt x="19889" y="16607"/>
                    <a:pt x="19509" y="15974"/>
                    <a:pt x="19002" y="15467"/>
                  </a:cubicBezTo>
                  <a:cubicBezTo>
                    <a:pt x="19477" y="15214"/>
                    <a:pt x="19889" y="14992"/>
                    <a:pt x="20332" y="14707"/>
                  </a:cubicBezTo>
                  <a:close/>
                  <a:moveTo>
                    <a:pt x="15297" y="17747"/>
                  </a:moveTo>
                  <a:cubicBezTo>
                    <a:pt x="15677" y="18349"/>
                    <a:pt x="16120" y="18951"/>
                    <a:pt x="16564" y="19458"/>
                  </a:cubicBezTo>
                  <a:cubicBezTo>
                    <a:pt x="16500" y="19458"/>
                    <a:pt x="16469" y="19489"/>
                    <a:pt x="16374" y="19553"/>
                  </a:cubicBezTo>
                  <a:cubicBezTo>
                    <a:pt x="16215" y="19616"/>
                    <a:pt x="16310" y="19806"/>
                    <a:pt x="16469" y="19869"/>
                  </a:cubicBezTo>
                  <a:lnTo>
                    <a:pt x="16469" y="19901"/>
                  </a:lnTo>
                  <a:cubicBezTo>
                    <a:pt x="16500" y="20028"/>
                    <a:pt x="16500" y="20091"/>
                    <a:pt x="16532" y="20218"/>
                  </a:cubicBezTo>
                  <a:cubicBezTo>
                    <a:pt x="15740" y="20059"/>
                    <a:pt x="14949" y="19901"/>
                    <a:pt x="14125" y="19869"/>
                  </a:cubicBezTo>
                  <a:cubicBezTo>
                    <a:pt x="14379" y="19331"/>
                    <a:pt x="14537" y="18792"/>
                    <a:pt x="14632" y="18222"/>
                  </a:cubicBezTo>
                  <a:cubicBezTo>
                    <a:pt x="14854" y="18064"/>
                    <a:pt x="15075" y="17906"/>
                    <a:pt x="15297" y="17747"/>
                  </a:cubicBezTo>
                  <a:close/>
                  <a:moveTo>
                    <a:pt x="20491" y="17494"/>
                  </a:moveTo>
                  <a:cubicBezTo>
                    <a:pt x="20776" y="17874"/>
                    <a:pt x="20997" y="18349"/>
                    <a:pt x="21219" y="18824"/>
                  </a:cubicBezTo>
                  <a:lnTo>
                    <a:pt x="21219" y="18856"/>
                  </a:lnTo>
                  <a:cubicBezTo>
                    <a:pt x="20491" y="19267"/>
                    <a:pt x="19826" y="19743"/>
                    <a:pt x="19161" y="20218"/>
                  </a:cubicBezTo>
                  <a:cubicBezTo>
                    <a:pt x="18907" y="20376"/>
                    <a:pt x="18559" y="20756"/>
                    <a:pt x="18242" y="20851"/>
                  </a:cubicBezTo>
                  <a:cubicBezTo>
                    <a:pt x="18047" y="20907"/>
                    <a:pt x="17882" y="20932"/>
                    <a:pt x="17741" y="20932"/>
                  </a:cubicBezTo>
                  <a:cubicBezTo>
                    <a:pt x="17078" y="20932"/>
                    <a:pt x="16948" y="20375"/>
                    <a:pt x="16817" y="19774"/>
                  </a:cubicBezTo>
                  <a:cubicBezTo>
                    <a:pt x="16817" y="19743"/>
                    <a:pt x="16785" y="19711"/>
                    <a:pt x="16785" y="19711"/>
                  </a:cubicBezTo>
                  <a:cubicBezTo>
                    <a:pt x="18084" y="19077"/>
                    <a:pt x="19319" y="18349"/>
                    <a:pt x="20491" y="17494"/>
                  </a:cubicBezTo>
                  <a:close/>
                  <a:moveTo>
                    <a:pt x="13777" y="20059"/>
                  </a:moveTo>
                  <a:cubicBezTo>
                    <a:pt x="13795" y="20096"/>
                    <a:pt x="13825" y="20112"/>
                    <a:pt x="13865" y="20112"/>
                  </a:cubicBezTo>
                  <a:cubicBezTo>
                    <a:pt x="13894" y="20112"/>
                    <a:pt x="13927" y="20104"/>
                    <a:pt x="13967" y="20091"/>
                  </a:cubicBezTo>
                  <a:cubicBezTo>
                    <a:pt x="14822" y="20249"/>
                    <a:pt x="15740" y="20376"/>
                    <a:pt x="16659" y="20439"/>
                  </a:cubicBezTo>
                  <a:cubicBezTo>
                    <a:pt x="16722" y="20724"/>
                    <a:pt x="16880" y="21009"/>
                    <a:pt x="17102" y="21199"/>
                  </a:cubicBezTo>
                  <a:cubicBezTo>
                    <a:pt x="15899" y="20914"/>
                    <a:pt x="14632" y="20756"/>
                    <a:pt x="13492" y="20661"/>
                  </a:cubicBezTo>
                  <a:lnTo>
                    <a:pt x="13713" y="20059"/>
                  </a:lnTo>
                  <a:close/>
                  <a:moveTo>
                    <a:pt x="7253" y="9482"/>
                  </a:moveTo>
                  <a:lnTo>
                    <a:pt x="7633" y="9957"/>
                  </a:lnTo>
                  <a:cubicBezTo>
                    <a:pt x="7348" y="10147"/>
                    <a:pt x="7095" y="10369"/>
                    <a:pt x="6905" y="10622"/>
                  </a:cubicBezTo>
                  <a:cubicBezTo>
                    <a:pt x="6081" y="11794"/>
                    <a:pt x="6398" y="13599"/>
                    <a:pt x="7601" y="14390"/>
                  </a:cubicBezTo>
                  <a:cubicBezTo>
                    <a:pt x="8043" y="14685"/>
                    <a:pt x="8559" y="14828"/>
                    <a:pt x="9077" y="14828"/>
                  </a:cubicBezTo>
                  <a:cubicBezTo>
                    <a:pt x="9675" y="14828"/>
                    <a:pt x="10276" y="14637"/>
                    <a:pt x="10768" y="14264"/>
                  </a:cubicBezTo>
                  <a:cubicBezTo>
                    <a:pt x="10768" y="14264"/>
                    <a:pt x="10768" y="14327"/>
                    <a:pt x="10800" y="14359"/>
                  </a:cubicBezTo>
                  <a:lnTo>
                    <a:pt x="10927" y="14485"/>
                  </a:lnTo>
                  <a:cubicBezTo>
                    <a:pt x="7475" y="16164"/>
                    <a:pt x="5290" y="20281"/>
                    <a:pt x="5638" y="24049"/>
                  </a:cubicBezTo>
                  <a:cubicBezTo>
                    <a:pt x="6018" y="27565"/>
                    <a:pt x="8646" y="31143"/>
                    <a:pt x="12225" y="31967"/>
                  </a:cubicBezTo>
                  <a:cubicBezTo>
                    <a:pt x="11718" y="32853"/>
                    <a:pt x="11433" y="33962"/>
                    <a:pt x="11180" y="35007"/>
                  </a:cubicBezTo>
                  <a:cubicBezTo>
                    <a:pt x="6366" y="32695"/>
                    <a:pt x="2313" y="28641"/>
                    <a:pt x="1331" y="23226"/>
                  </a:cubicBezTo>
                  <a:cubicBezTo>
                    <a:pt x="349" y="17906"/>
                    <a:pt x="2756" y="12364"/>
                    <a:pt x="7253" y="9482"/>
                  </a:cubicBezTo>
                  <a:close/>
                  <a:moveTo>
                    <a:pt x="14928" y="30618"/>
                  </a:moveTo>
                  <a:cubicBezTo>
                    <a:pt x="15037" y="30618"/>
                    <a:pt x="15149" y="30624"/>
                    <a:pt x="15265" y="30637"/>
                  </a:cubicBezTo>
                  <a:cubicBezTo>
                    <a:pt x="18464" y="30985"/>
                    <a:pt x="18749" y="35387"/>
                    <a:pt x="19034" y="37794"/>
                  </a:cubicBezTo>
                  <a:cubicBezTo>
                    <a:pt x="17830" y="37984"/>
                    <a:pt x="16690" y="38300"/>
                    <a:pt x="15455" y="38395"/>
                  </a:cubicBezTo>
                  <a:cubicBezTo>
                    <a:pt x="15212" y="38406"/>
                    <a:pt x="14970" y="38411"/>
                    <a:pt x="14727" y="38411"/>
                  </a:cubicBezTo>
                  <a:cubicBezTo>
                    <a:pt x="13514" y="38411"/>
                    <a:pt x="12304" y="38279"/>
                    <a:pt x="11117" y="38015"/>
                  </a:cubicBezTo>
                  <a:cubicBezTo>
                    <a:pt x="11545" y="35811"/>
                    <a:pt x="11767" y="30618"/>
                    <a:pt x="14928" y="30618"/>
                  </a:cubicBezTo>
                  <a:close/>
                  <a:moveTo>
                    <a:pt x="9346" y="36536"/>
                  </a:moveTo>
                  <a:cubicBezTo>
                    <a:pt x="9842" y="36536"/>
                    <a:pt x="10339" y="36548"/>
                    <a:pt x="10832" y="36559"/>
                  </a:cubicBezTo>
                  <a:lnTo>
                    <a:pt x="10863" y="36559"/>
                  </a:lnTo>
                  <a:cubicBezTo>
                    <a:pt x="10800" y="37065"/>
                    <a:pt x="10705" y="37604"/>
                    <a:pt x="10642" y="37984"/>
                  </a:cubicBezTo>
                  <a:cubicBezTo>
                    <a:pt x="10642" y="38110"/>
                    <a:pt x="10705" y="38174"/>
                    <a:pt x="10800" y="38237"/>
                  </a:cubicBezTo>
                  <a:cubicBezTo>
                    <a:pt x="10768" y="38332"/>
                    <a:pt x="10768" y="38491"/>
                    <a:pt x="10958" y="38554"/>
                  </a:cubicBezTo>
                  <a:cubicBezTo>
                    <a:pt x="12127" y="38779"/>
                    <a:pt x="13432" y="38942"/>
                    <a:pt x="14740" y="38942"/>
                  </a:cubicBezTo>
                  <a:cubicBezTo>
                    <a:pt x="16374" y="38942"/>
                    <a:pt x="18010" y="38688"/>
                    <a:pt x="19382" y="37984"/>
                  </a:cubicBezTo>
                  <a:cubicBezTo>
                    <a:pt x="19477" y="37952"/>
                    <a:pt x="19477" y="37825"/>
                    <a:pt x="19382" y="37794"/>
                  </a:cubicBezTo>
                  <a:cubicBezTo>
                    <a:pt x="19382" y="37445"/>
                    <a:pt x="19351" y="37002"/>
                    <a:pt x="19287" y="36559"/>
                  </a:cubicBezTo>
                  <a:lnTo>
                    <a:pt x="19287" y="36559"/>
                  </a:lnTo>
                  <a:cubicBezTo>
                    <a:pt x="20966" y="36590"/>
                    <a:pt x="22612" y="36685"/>
                    <a:pt x="24291" y="37034"/>
                  </a:cubicBezTo>
                  <a:cubicBezTo>
                    <a:pt x="24924" y="37160"/>
                    <a:pt x="27268" y="37604"/>
                    <a:pt x="26159" y="39029"/>
                  </a:cubicBezTo>
                  <a:cubicBezTo>
                    <a:pt x="25716" y="39567"/>
                    <a:pt x="24703" y="39694"/>
                    <a:pt x="24069" y="39821"/>
                  </a:cubicBezTo>
                  <a:cubicBezTo>
                    <a:pt x="21061" y="40362"/>
                    <a:pt x="17967" y="40646"/>
                    <a:pt x="14896" y="40646"/>
                  </a:cubicBezTo>
                  <a:cubicBezTo>
                    <a:pt x="14734" y="40646"/>
                    <a:pt x="14572" y="40646"/>
                    <a:pt x="14410" y="40644"/>
                  </a:cubicBezTo>
                  <a:cubicBezTo>
                    <a:pt x="11307" y="40612"/>
                    <a:pt x="7760" y="40517"/>
                    <a:pt x="4783" y="39567"/>
                  </a:cubicBezTo>
                  <a:cubicBezTo>
                    <a:pt x="4308" y="39504"/>
                    <a:pt x="3896" y="39282"/>
                    <a:pt x="3421" y="39061"/>
                  </a:cubicBezTo>
                  <a:cubicBezTo>
                    <a:pt x="3484" y="38174"/>
                    <a:pt x="3833" y="37635"/>
                    <a:pt x="4498" y="37382"/>
                  </a:cubicBezTo>
                  <a:cubicBezTo>
                    <a:pt x="5131" y="37002"/>
                    <a:pt x="5923" y="36844"/>
                    <a:pt x="6651" y="36717"/>
                  </a:cubicBezTo>
                  <a:cubicBezTo>
                    <a:pt x="7532" y="36574"/>
                    <a:pt x="8438" y="36536"/>
                    <a:pt x="9346" y="36536"/>
                  </a:cubicBezTo>
                  <a:close/>
                  <a:moveTo>
                    <a:pt x="26824" y="38871"/>
                  </a:moveTo>
                  <a:lnTo>
                    <a:pt x="26824" y="38871"/>
                  </a:lnTo>
                  <a:cubicBezTo>
                    <a:pt x="26983" y="40201"/>
                    <a:pt x="26824" y="41467"/>
                    <a:pt x="25273" y="42101"/>
                  </a:cubicBezTo>
                  <a:cubicBezTo>
                    <a:pt x="24291" y="42481"/>
                    <a:pt x="22993" y="42449"/>
                    <a:pt x="21947" y="42576"/>
                  </a:cubicBezTo>
                  <a:cubicBezTo>
                    <a:pt x="20047" y="42766"/>
                    <a:pt x="18115" y="42861"/>
                    <a:pt x="16215" y="42892"/>
                  </a:cubicBezTo>
                  <a:cubicBezTo>
                    <a:pt x="15792" y="42902"/>
                    <a:pt x="15367" y="42907"/>
                    <a:pt x="14943" y="42907"/>
                  </a:cubicBezTo>
                  <a:cubicBezTo>
                    <a:pt x="11182" y="42907"/>
                    <a:pt x="7409" y="42534"/>
                    <a:pt x="3738" y="41879"/>
                  </a:cubicBezTo>
                  <a:cubicBezTo>
                    <a:pt x="3294" y="40992"/>
                    <a:pt x="3136" y="40169"/>
                    <a:pt x="3199" y="39251"/>
                  </a:cubicBezTo>
                  <a:lnTo>
                    <a:pt x="3199" y="39251"/>
                  </a:lnTo>
                  <a:cubicBezTo>
                    <a:pt x="4054" y="40296"/>
                    <a:pt x="6430" y="40327"/>
                    <a:pt x="7538" y="40486"/>
                  </a:cubicBezTo>
                  <a:cubicBezTo>
                    <a:pt x="9913" y="40834"/>
                    <a:pt x="12320" y="41024"/>
                    <a:pt x="14759" y="41024"/>
                  </a:cubicBezTo>
                  <a:cubicBezTo>
                    <a:pt x="17165" y="41024"/>
                    <a:pt x="19572" y="40866"/>
                    <a:pt x="21947" y="40549"/>
                  </a:cubicBezTo>
                  <a:cubicBezTo>
                    <a:pt x="23278" y="40391"/>
                    <a:pt x="25969" y="40391"/>
                    <a:pt x="26761" y="39029"/>
                  </a:cubicBezTo>
                  <a:cubicBezTo>
                    <a:pt x="26793" y="38966"/>
                    <a:pt x="26793" y="38902"/>
                    <a:pt x="26824" y="38871"/>
                  </a:cubicBezTo>
                  <a:close/>
                  <a:moveTo>
                    <a:pt x="8090" y="1"/>
                  </a:moveTo>
                  <a:cubicBezTo>
                    <a:pt x="8027" y="1"/>
                    <a:pt x="7966" y="41"/>
                    <a:pt x="7950" y="108"/>
                  </a:cubicBezTo>
                  <a:cubicBezTo>
                    <a:pt x="7898" y="104"/>
                    <a:pt x="7847" y="102"/>
                    <a:pt x="7795" y="102"/>
                  </a:cubicBezTo>
                  <a:cubicBezTo>
                    <a:pt x="6595" y="102"/>
                    <a:pt x="5230" y="1128"/>
                    <a:pt x="4593" y="2008"/>
                  </a:cubicBezTo>
                  <a:cubicBezTo>
                    <a:pt x="4522" y="2102"/>
                    <a:pt x="4608" y="2213"/>
                    <a:pt x="4709" y="2213"/>
                  </a:cubicBezTo>
                  <a:cubicBezTo>
                    <a:pt x="4744" y="2213"/>
                    <a:pt x="4782" y="2199"/>
                    <a:pt x="4814" y="2166"/>
                  </a:cubicBezTo>
                  <a:cubicBezTo>
                    <a:pt x="5290" y="1691"/>
                    <a:pt x="5765" y="1216"/>
                    <a:pt x="6366" y="900"/>
                  </a:cubicBezTo>
                  <a:cubicBezTo>
                    <a:pt x="6841" y="615"/>
                    <a:pt x="7380" y="488"/>
                    <a:pt x="7918" y="266"/>
                  </a:cubicBezTo>
                  <a:lnTo>
                    <a:pt x="7918" y="266"/>
                  </a:lnTo>
                  <a:cubicBezTo>
                    <a:pt x="7158" y="1280"/>
                    <a:pt x="6176" y="2008"/>
                    <a:pt x="4909" y="2166"/>
                  </a:cubicBezTo>
                  <a:cubicBezTo>
                    <a:pt x="4846" y="2166"/>
                    <a:pt x="4846" y="2166"/>
                    <a:pt x="4814" y="2198"/>
                  </a:cubicBezTo>
                  <a:cubicBezTo>
                    <a:pt x="4814" y="2198"/>
                    <a:pt x="4783" y="2198"/>
                    <a:pt x="4783" y="2230"/>
                  </a:cubicBezTo>
                  <a:cubicBezTo>
                    <a:pt x="4624" y="2230"/>
                    <a:pt x="4498" y="2451"/>
                    <a:pt x="4624" y="2546"/>
                  </a:cubicBezTo>
                  <a:cubicBezTo>
                    <a:pt x="5480" y="3433"/>
                    <a:pt x="6240" y="4383"/>
                    <a:pt x="6905" y="5397"/>
                  </a:cubicBezTo>
                  <a:cubicBezTo>
                    <a:pt x="6968" y="5460"/>
                    <a:pt x="7000" y="5460"/>
                    <a:pt x="7031" y="5460"/>
                  </a:cubicBezTo>
                  <a:cubicBezTo>
                    <a:pt x="7095" y="5460"/>
                    <a:pt x="7190" y="5333"/>
                    <a:pt x="7158" y="5238"/>
                  </a:cubicBezTo>
                  <a:cubicBezTo>
                    <a:pt x="6588" y="4225"/>
                    <a:pt x="5891" y="3275"/>
                    <a:pt x="5068" y="2388"/>
                  </a:cubicBezTo>
                  <a:cubicBezTo>
                    <a:pt x="6335" y="2230"/>
                    <a:pt x="7475" y="1565"/>
                    <a:pt x="8076" y="424"/>
                  </a:cubicBezTo>
                  <a:cubicBezTo>
                    <a:pt x="8583" y="1660"/>
                    <a:pt x="9280" y="2768"/>
                    <a:pt x="10135" y="3750"/>
                  </a:cubicBezTo>
                  <a:cubicBezTo>
                    <a:pt x="9527" y="4844"/>
                    <a:pt x="8482" y="5559"/>
                    <a:pt x="7223" y="5559"/>
                  </a:cubicBezTo>
                  <a:cubicBezTo>
                    <a:pt x="7170" y="5559"/>
                    <a:pt x="7117" y="5557"/>
                    <a:pt x="7063" y="5555"/>
                  </a:cubicBezTo>
                  <a:lnTo>
                    <a:pt x="7031" y="5555"/>
                  </a:lnTo>
                  <a:cubicBezTo>
                    <a:pt x="6873" y="5555"/>
                    <a:pt x="6841" y="5682"/>
                    <a:pt x="6873" y="5808"/>
                  </a:cubicBezTo>
                  <a:cubicBezTo>
                    <a:pt x="6810" y="6473"/>
                    <a:pt x="6651" y="7043"/>
                    <a:pt x="6366" y="7677"/>
                  </a:cubicBezTo>
                  <a:cubicBezTo>
                    <a:pt x="6366" y="7708"/>
                    <a:pt x="6366" y="7740"/>
                    <a:pt x="6398" y="7772"/>
                  </a:cubicBezTo>
                  <a:cubicBezTo>
                    <a:pt x="6240" y="7835"/>
                    <a:pt x="6208" y="8025"/>
                    <a:pt x="6335" y="8152"/>
                  </a:cubicBezTo>
                  <a:cubicBezTo>
                    <a:pt x="6335" y="8183"/>
                    <a:pt x="6366" y="8183"/>
                    <a:pt x="6366" y="8215"/>
                  </a:cubicBezTo>
                  <a:cubicBezTo>
                    <a:pt x="6588" y="8532"/>
                    <a:pt x="6841" y="8880"/>
                    <a:pt x="7063" y="9323"/>
                  </a:cubicBezTo>
                  <a:cubicBezTo>
                    <a:pt x="2376" y="11889"/>
                    <a:pt x="1" y="17589"/>
                    <a:pt x="698" y="22814"/>
                  </a:cubicBezTo>
                  <a:cubicBezTo>
                    <a:pt x="1458" y="28515"/>
                    <a:pt x="5796" y="33518"/>
                    <a:pt x="11085" y="35640"/>
                  </a:cubicBezTo>
                  <a:cubicBezTo>
                    <a:pt x="11085" y="35799"/>
                    <a:pt x="11022" y="36020"/>
                    <a:pt x="10990" y="36210"/>
                  </a:cubicBezTo>
                  <a:cubicBezTo>
                    <a:pt x="10958" y="36179"/>
                    <a:pt x="10927" y="36179"/>
                    <a:pt x="10863" y="36179"/>
                  </a:cubicBezTo>
                  <a:cubicBezTo>
                    <a:pt x="10303" y="36161"/>
                    <a:pt x="9738" y="36144"/>
                    <a:pt x="9174" y="36144"/>
                  </a:cubicBezTo>
                  <a:cubicBezTo>
                    <a:pt x="7666" y="36144"/>
                    <a:pt x="6166" y="36267"/>
                    <a:pt x="4783" y="36844"/>
                  </a:cubicBezTo>
                  <a:cubicBezTo>
                    <a:pt x="3991" y="37192"/>
                    <a:pt x="2629" y="37825"/>
                    <a:pt x="2788" y="38807"/>
                  </a:cubicBezTo>
                  <a:cubicBezTo>
                    <a:pt x="2471" y="39916"/>
                    <a:pt x="2756" y="41151"/>
                    <a:pt x="3421" y="42101"/>
                  </a:cubicBezTo>
                  <a:cubicBezTo>
                    <a:pt x="3326" y="42196"/>
                    <a:pt x="3326" y="42386"/>
                    <a:pt x="3516" y="42417"/>
                  </a:cubicBezTo>
                  <a:cubicBezTo>
                    <a:pt x="7402" y="43092"/>
                    <a:pt x="11339" y="43442"/>
                    <a:pt x="15290" y="43442"/>
                  </a:cubicBezTo>
                  <a:cubicBezTo>
                    <a:pt x="16716" y="43442"/>
                    <a:pt x="18144" y="43397"/>
                    <a:pt x="19572" y="43304"/>
                  </a:cubicBezTo>
                  <a:cubicBezTo>
                    <a:pt x="20934" y="43178"/>
                    <a:pt x="22232" y="43051"/>
                    <a:pt x="23594" y="42892"/>
                  </a:cubicBezTo>
                  <a:cubicBezTo>
                    <a:pt x="24386" y="42766"/>
                    <a:pt x="25241" y="42734"/>
                    <a:pt x="25969" y="42354"/>
                  </a:cubicBezTo>
                  <a:cubicBezTo>
                    <a:pt x="27426" y="41499"/>
                    <a:pt x="27268" y="39916"/>
                    <a:pt x="26856" y="38491"/>
                  </a:cubicBezTo>
                  <a:cubicBezTo>
                    <a:pt x="27093" y="36625"/>
                    <a:pt x="22622" y="36307"/>
                    <a:pt x="20314" y="36307"/>
                  </a:cubicBezTo>
                  <a:cubicBezTo>
                    <a:pt x="19839" y="36307"/>
                    <a:pt x="19456" y="36321"/>
                    <a:pt x="19224" y="36337"/>
                  </a:cubicBezTo>
                  <a:cubicBezTo>
                    <a:pt x="19097" y="35165"/>
                    <a:pt x="18907" y="33899"/>
                    <a:pt x="18432" y="32853"/>
                  </a:cubicBezTo>
                  <a:cubicBezTo>
                    <a:pt x="18464" y="32853"/>
                    <a:pt x="18464" y="32790"/>
                    <a:pt x="18527" y="32790"/>
                  </a:cubicBezTo>
                  <a:cubicBezTo>
                    <a:pt x="20586" y="31587"/>
                    <a:pt x="22581" y="30383"/>
                    <a:pt x="24734" y="29370"/>
                  </a:cubicBezTo>
                  <a:cubicBezTo>
                    <a:pt x="25906" y="28768"/>
                    <a:pt x="27173" y="28198"/>
                    <a:pt x="28408" y="27691"/>
                  </a:cubicBezTo>
                  <a:cubicBezTo>
                    <a:pt x="28883" y="27501"/>
                    <a:pt x="29453" y="27343"/>
                    <a:pt x="29928" y="27058"/>
                  </a:cubicBezTo>
                  <a:cubicBezTo>
                    <a:pt x="30023" y="26995"/>
                    <a:pt x="30340" y="26773"/>
                    <a:pt x="30276" y="26773"/>
                  </a:cubicBezTo>
                  <a:cubicBezTo>
                    <a:pt x="30308" y="26741"/>
                    <a:pt x="30340" y="26741"/>
                    <a:pt x="30403" y="26741"/>
                  </a:cubicBezTo>
                  <a:cubicBezTo>
                    <a:pt x="30415" y="26776"/>
                    <a:pt x="30443" y="26790"/>
                    <a:pt x="30477" y="26790"/>
                  </a:cubicBezTo>
                  <a:cubicBezTo>
                    <a:pt x="30534" y="26790"/>
                    <a:pt x="30605" y="26750"/>
                    <a:pt x="30625" y="26710"/>
                  </a:cubicBezTo>
                  <a:cubicBezTo>
                    <a:pt x="30751" y="26710"/>
                    <a:pt x="30751" y="26520"/>
                    <a:pt x="30625" y="26520"/>
                  </a:cubicBezTo>
                  <a:cubicBezTo>
                    <a:pt x="30593" y="25791"/>
                    <a:pt x="30276" y="25000"/>
                    <a:pt x="29770" y="24556"/>
                  </a:cubicBezTo>
                  <a:cubicBezTo>
                    <a:pt x="29703" y="24534"/>
                    <a:pt x="29667" y="24511"/>
                    <a:pt x="29618" y="24511"/>
                  </a:cubicBezTo>
                  <a:cubicBezTo>
                    <a:pt x="29598" y="24511"/>
                    <a:pt x="29576" y="24515"/>
                    <a:pt x="29548" y="24525"/>
                  </a:cubicBezTo>
                  <a:cubicBezTo>
                    <a:pt x="29485" y="24556"/>
                    <a:pt x="29390" y="24651"/>
                    <a:pt x="29485" y="24778"/>
                  </a:cubicBezTo>
                  <a:cubicBezTo>
                    <a:pt x="29675" y="25095"/>
                    <a:pt x="29865" y="25316"/>
                    <a:pt x="30023" y="25633"/>
                  </a:cubicBezTo>
                  <a:cubicBezTo>
                    <a:pt x="30181" y="25950"/>
                    <a:pt x="30245" y="26266"/>
                    <a:pt x="30308" y="26583"/>
                  </a:cubicBezTo>
                  <a:cubicBezTo>
                    <a:pt x="26064" y="27723"/>
                    <a:pt x="21852" y="30067"/>
                    <a:pt x="18242" y="32442"/>
                  </a:cubicBezTo>
                  <a:lnTo>
                    <a:pt x="18210" y="32473"/>
                  </a:lnTo>
                  <a:cubicBezTo>
                    <a:pt x="17925" y="31903"/>
                    <a:pt x="17577" y="31428"/>
                    <a:pt x="17102" y="31017"/>
                  </a:cubicBezTo>
                  <a:cubicBezTo>
                    <a:pt x="21282" y="28927"/>
                    <a:pt x="25083" y="26235"/>
                    <a:pt x="29516" y="24525"/>
                  </a:cubicBezTo>
                  <a:cubicBezTo>
                    <a:pt x="29548" y="24493"/>
                    <a:pt x="29548" y="24493"/>
                    <a:pt x="29611" y="24493"/>
                  </a:cubicBezTo>
                  <a:cubicBezTo>
                    <a:pt x="29699" y="24405"/>
                    <a:pt x="29679" y="24236"/>
                    <a:pt x="29550" y="24236"/>
                  </a:cubicBezTo>
                  <a:cubicBezTo>
                    <a:pt x="29540" y="24236"/>
                    <a:pt x="29528" y="24237"/>
                    <a:pt x="29516" y="24240"/>
                  </a:cubicBezTo>
                  <a:cubicBezTo>
                    <a:pt x="24893" y="25411"/>
                    <a:pt x="21061" y="28515"/>
                    <a:pt x="16849" y="30637"/>
                  </a:cubicBezTo>
                  <a:cubicBezTo>
                    <a:pt x="16817" y="30668"/>
                    <a:pt x="16785" y="30700"/>
                    <a:pt x="16785" y="30732"/>
                  </a:cubicBezTo>
                  <a:cubicBezTo>
                    <a:pt x="16342" y="30478"/>
                    <a:pt x="15835" y="30257"/>
                    <a:pt x="15234" y="30193"/>
                  </a:cubicBezTo>
                  <a:cubicBezTo>
                    <a:pt x="15107" y="30181"/>
                    <a:pt x="14985" y="30176"/>
                    <a:pt x="14866" y="30176"/>
                  </a:cubicBezTo>
                  <a:cubicBezTo>
                    <a:pt x="13709" y="30176"/>
                    <a:pt x="12926" y="30725"/>
                    <a:pt x="12352" y="31587"/>
                  </a:cubicBezTo>
                  <a:cubicBezTo>
                    <a:pt x="12288" y="31587"/>
                    <a:pt x="12288" y="31523"/>
                    <a:pt x="12257" y="31523"/>
                  </a:cubicBezTo>
                  <a:cubicBezTo>
                    <a:pt x="8868" y="30257"/>
                    <a:pt x="6208" y="27375"/>
                    <a:pt x="6018" y="23606"/>
                  </a:cubicBezTo>
                  <a:cubicBezTo>
                    <a:pt x="5796" y="19869"/>
                    <a:pt x="8013" y="16797"/>
                    <a:pt x="10990" y="14707"/>
                  </a:cubicBezTo>
                  <a:cubicBezTo>
                    <a:pt x="11497" y="15309"/>
                    <a:pt x="11940" y="15911"/>
                    <a:pt x="12288" y="16639"/>
                  </a:cubicBezTo>
                  <a:lnTo>
                    <a:pt x="12352" y="16702"/>
                  </a:lnTo>
                  <a:cubicBezTo>
                    <a:pt x="12130" y="16861"/>
                    <a:pt x="11908" y="17019"/>
                    <a:pt x="11718" y="17177"/>
                  </a:cubicBezTo>
                  <a:cubicBezTo>
                    <a:pt x="11592" y="17272"/>
                    <a:pt x="11655" y="17494"/>
                    <a:pt x="11782" y="17526"/>
                  </a:cubicBezTo>
                  <a:cubicBezTo>
                    <a:pt x="11813" y="17526"/>
                    <a:pt x="11813" y="17557"/>
                    <a:pt x="11813" y="17557"/>
                  </a:cubicBezTo>
                  <a:cubicBezTo>
                    <a:pt x="12130" y="18127"/>
                    <a:pt x="12542" y="18666"/>
                    <a:pt x="12922" y="19172"/>
                  </a:cubicBezTo>
                  <a:cubicBezTo>
                    <a:pt x="12948" y="19212"/>
                    <a:pt x="12975" y="19230"/>
                    <a:pt x="12999" y="19230"/>
                  </a:cubicBezTo>
                  <a:cubicBezTo>
                    <a:pt x="13033" y="19230"/>
                    <a:pt x="13062" y="19196"/>
                    <a:pt x="13080" y="19141"/>
                  </a:cubicBezTo>
                  <a:cubicBezTo>
                    <a:pt x="13143" y="19141"/>
                    <a:pt x="13207" y="19141"/>
                    <a:pt x="13238" y="19109"/>
                  </a:cubicBezTo>
                  <a:cubicBezTo>
                    <a:pt x="13618" y="18824"/>
                    <a:pt x="13967" y="18602"/>
                    <a:pt x="14315" y="18349"/>
                  </a:cubicBezTo>
                  <a:lnTo>
                    <a:pt x="14315" y="18349"/>
                  </a:lnTo>
                  <a:cubicBezTo>
                    <a:pt x="14157" y="18824"/>
                    <a:pt x="13935" y="19299"/>
                    <a:pt x="13682" y="19743"/>
                  </a:cubicBezTo>
                  <a:cubicBezTo>
                    <a:pt x="13618" y="19711"/>
                    <a:pt x="13523" y="19711"/>
                    <a:pt x="13460" y="19711"/>
                  </a:cubicBezTo>
                  <a:cubicBezTo>
                    <a:pt x="13333" y="19711"/>
                    <a:pt x="13302" y="19901"/>
                    <a:pt x="13365" y="19964"/>
                  </a:cubicBezTo>
                  <a:lnTo>
                    <a:pt x="13017" y="20693"/>
                  </a:lnTo>
                  <a:cubicBezTo>
                    <a:pt x="12922" y="20756"/>
                    <a:pt x="12985" y="20914"/>
                    <a:pt x="13080" y="20914"/>
                  </a:cubicBezTo>
                  <a:cubicBezTo>
                    <a:pt x="14410" y="21136"/>
                    <a:pt x="15740" y="21326"/>
                    <a:pt x="17102" y="21516"/>
                  </a:cubicBezTo>
                  <a:cubicBezTo>
                    <a:pt x="17197" y="21516"/>
                    <a:pt x="17292" y="21453"/>
                    <a:pt x="17292" y="21358"/>
                  </a:cubicBezTo>
                  <a:cubicBezTo>
                    <a:pt x="17450" y="21389"/>
                    <a:pt x="17577" y="21389"/>
                    <a:pt x="17735" y="21389"/>
                  </a:cubicBezTo>
                  <a:cubicBezTo>
                    <a:pt x="18369" y="21326"/>
                    <a:pt x="19066" y="20598"/>
                    <a:pt x="19572" y="20249"/>
                  </a:cubicBezTo>
                  <a:cubicBezTo>
                    <a:pt x="20174" y="19806"/>
                    <a:pt x="20807" y="19394"/>
                    <a:pt x="21409" y="18919"/>
                  </a:cubicBezTo>
                  <a:cubicBezTo>
                    <a:pt x="21441" y="18919"/>
                    <a:pt x="21441" y="18856"/>
                    <a:pt x="21441" y="18824"/>
                  </a:cubicBezTo>
                  <a:lnTo>
                    <a:pt x="21441" y="18697"/>
                  </a:lnTo>
                  <a:cubicBezTo>
                    <a:pt x="21409" y="18602"/>
                    <a:pt x="21377" y="18507"/>
                    <a:pt x="21314" y="18444"/>
                  </a:cubicBezTo>
                  <a:cubicBezTo>
                    <a:pt x="21916" y="17272"/>
                    <a:pt x="22517" y="16132"/>
                    <a:pt x="22961" y="14897"/>
                  </a:cubicBezTo>
                  <a:cubicBezTo>
                    <a:pt x="22961" y="14866"/>
                    <a:pt x="22961" y="14834"/>
                    <a:pt x="22898" y="14834"/>
                  </a:cubicBezTo>
                  <a:cubicBezTo>
                    <a:pt x="22898" y="14771"/>
                    <a:pt x="22898" y="14739"/>
                    <a:pt x="22866" y="14739"/>
                  </a:cubicBezTo>
                  <a:cubicBezTo>
                    <a:pt x="22486" y="14549"/>
                    <a:pt x="22074" y="14390"/>
                    <a:pt x="21694" y="14232"/>
                  </a:cubicBezTo>
                  <a:cubicBezTo>
                    <a:pt x="21666" y="14223"/>
                    <a:pt x="21644" y="14219"/>
                    <a:pt x="21625" y="14219"/>
                  </a:cubicBezTo>
                  <a:cubicBezTo>
                    <a:pt x="21581" y="14219"/>
                    <a:pt x="21558" y="14241"/>
                    <a:pt x="21536" y="14264"/>
                  </a:cubicBezTo>
                  <a:cubicBezTo>
                    <a:pt x="21409" y="14422"/>
                    <a:pt x="21377" y="14580"/>
                    <a:pt x="21377" y="14771"/>
                  </a:cubicBezTo>
                  <a:cubicBezTo>
                    <a:pt x="21124" y="14675"/>
                    <a:pt x="20807" y="14549"/>
                    <a:pt x="20522" y="14454"/>
                  </a:cubicBezTo>
                  <a:lnTo>
                    <a:pt x="21377" y="13884"/>
                  </a:lnTo>
                  <a:cubicBezTo>
                    <a:pt x="21409" y="13852"/>
                    <a:pt x="21314" y="13757"/>
                    <a:pt x="21282" y="13757"/>
                  </a:cubicBezTo>
                  <a:cubicBezTo>
                    <a:pt x="21251" y="13789"/>
                    <a:pt x="21251" y="13789"/>
                    <a:pt x="21219" y="13789"/>
                  </a:cubicBezTo>
                  <a:cubicBezTo>
                    <a:pt x="19826" y="14232"/>
                    <a:pt x="18464" y="15151"/>
                    <a:pt x="17260" y="15879"/>
                  </a:cubicBezTo>
                  <a:cubicBezTo>
                    <a:pt x="15772" y="16797"/>
                    <a:pt x="14410" y="17747"/>
                    <a:pt x="13017" y="18729"/>
                  </a:cubicBezTo>
                  <a:cubicBezTo>
                    <a:pt x="13017" y="18792"/>
                    <a:pt x="12985" y="18792"/>
                    <a:pt x="12985" y="18824"/>
                  </a:cubicBezTo>
                  <a:cubicBezTo>
                    <a:pt x="12700" y="18349"/>
                    <a:pt x="12415" y="17874"/>
                    <a:pt x="12098" y="17399"/>
                  </a:cubicBezTo>
                  <a:cubicBezTo>
                    <a:pt x="12098" y="17367"/>
                    <a:pt x="12067" y="17367"/>
                    <a:pt x="12067" y="17367"/>
                  </a:cubicBezTo>
                  <a:cubicBezTo>
                    <a:pt x="14600" y="15531"/>
                    <a:pt x="17197" y="13947"/>
                    <a:pt x="19889" y="12364"/>
                  </a:cubicBezTo>
                  <a:cubicBezTo>
                    <a:pt x="19889" y="12364"/>
                    <a:pt x="19889" y="12427"/>
                    <a:pt x="19952" y="12459"/>
                  </a:cubicBezTo>
                  <a:cubicBezTo>
                    <a:pt x="20301" y="12902"/>
                    <a:pt x="20649" y="13314"/>
                    <a:pt x="21061" y="13725"/>
                  </a:cubicBezTo>
                  <a:cubicBezTo>
                    <a:pt x="21092" y="13757"/>
                    <a:pt x="21156" y="13757"/>
                    <a:pt x="21219" y="13757"/>
                  </a:cubicBezTo>
                  <a:cubicBezTo>
                    <a:pt x="21282" y="13725"/>
                    <a:pt x="21377" y="13630"/>
                    <a:pt x="21282" y="13567"/>
                  </a:cubicBezTo>
                  <a:cubicBezTo>
                    <a:pt x="20966" y="13092"/>
                    <a:pt x="20586" y="12649"/>
                    <a:pt x="20206" y="12205"/>
                  </a:cubicBezTo>
                  <a:cubicBezTo>
                    <a:pt x="20192" y="12179"/>
                    <a:pt x="20173" y="12169"/>
                    <a:pt x="20149" y="12169"/>
                  </a:cubicBezTo>
                  <a:cubicBezTo>
                    <a:pt x="20115" y="12169"/>
                    <a:pt x="20070" y="12187"/>
                    <a:pt x="20016" y="12205"/>
                  </a:cubicBezTo>
                  <a:cubicBezTo>
                    <a:pt x="19992" y="12159"/>
                    <a:pt x="19935" y="12130"/>
                    <a:pt x="19882" y="12130"/>
                  </a:cubicBezTo>
                  <a:cubicBezTo>
                    <a:pt x="19862" y="12130"/>
                    <a:pt x="19843" y="12134"/>
                    <a:pt x="19826" y="12142"/>
                  </a:cubicBezTo>
                  <a:lnTo>
                    <a:pt x="19097" y="12490"/>
                  </a:lnTo>
                  <a:cubicBezTo>
                    <a:pt x="17165" y="9608"/>
                    <a:pt x="15075" y="6758"/>
                    <a:pt x="12922" y="4035"/>
                  </a:cubicBezTo>
                  <a:cubicBezTo>
                    <a:pt x="12902" y="3975"/>
                    <a:pt x="12869" y="3952"/>
                    <a:pt x="12823" y="3952"/>
                  </a:cubicBezTo>
                  <a:cubicBezTo>
                    <a:pt x="12797" y="3952"/>
                    <a:pt x="12767" y="3960"/>
                    <a:pt x="12732" y="3971"/>
                  </a:cubicBezTo>
                  <a:lnTo>
                    <a:pt x="12700" y="3971"/>
                  </a:lnTo>
                  <a:cubicBezTo>
                    <a:pt x="12700" y="3971"/>
                    <a:pt x="12700" y="3940"/>
                    <a:pt x="12668" y="3940"/>
                  </a:cubicBezTo>
                  <a:cubicBezTo>
                    <a:pt x="12383" y="3750"/>
                    <a:pt x="11972" y="3750"/>
                    <a:pt x="11623" y="3718"/>
                  </a:cubicBezTo>
                  <a:cubicBezTo>
                    <a:pt x="11180" y="3718"/>
                    <a:pt x="10768" y="3718"/>
                    <a:pt x="10325" y="3750"/>
                  </a:cubicBezTo>
                  <a:lnTo>
                    <a:pt x="10325" y="3718"/>
                  </a:lnTo>
                  <a:cubicBezTo>
                    <a:pt x="9502" y="2610"/>
                    <a:pt x="8805" y="1375"/>
                    <a:pt x="8235" y="108"/>
                  </a:cubicBezTo>
                  <a:cubicBezTo>
                    <a:pt x="8205" y="33"/>
                    <a:pt x="8147" y="1"/>
                    <a:pt x="8090" y="1"/>
                  </a:cubicBezTo>
                  <a:close/>
                </a:path>
              </a:pathLst>
            </a:custGeom>
            <a:solidFill>
              <a:schemeClr val="dk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77" name="Google Shape;1601;p51">
              <a:extLst>
                <a:ext uri="{FF2B5EF4-FFF2-40B4-BE49-F238E27FC236}">
                  <a16:creationId xmlns:a16="http://schemas.microsoft.com/office/drawing/2014/main" id="{2DC89E4F-361E-40DE-9CA8-98C551FA0A8D}"/>
                </a:ext>
              </a:extLst>
            </p:cNvPr>
            <p:cNvSpPr/>
            <p:nvPr/>
          </p:nvSpPr>
          <p:spPr>
            <a:xfrm>
              <a:off x="771982" y="1762620"/>
              <a:ext cx="37943" cy="25788"/>
            </a:xfrm>
            <a:custGeom>
              <a:avLst/>
              <a:gdLst/>
              <a:ahLst/>
              <a:cxnLst/>
              <a:rect l="l" t="t" r="r" b="b"/>
              <a:pathLst>
                <a:path w="1208" h="821" extrusionOk="0">
                  <a:moveTo>
                    <a:pt x="1098" y="1"/>
                  </a:moveTo>
                  <a:cubicBezTo>
                    <a:pt x="1088" y="1"/>
                    <a:pt x="1077" y="4"/>
                    <a:pt x="1065" y="12"/>
                  </a:cubicBezTo>
                  <a:cubicBezTo>
                    <a:pt x="653" y="107"/>
                    <a:pt x="305" y="329"/>
                    <a:pt x="51" y="645"/>
                  </a:cubicBezTo>
                  <a:cubicBezTo>
                    <a:pt x="0" y="723"/>
                    <a:pt x="95" y="821"/>
                    <a:pt x="200" y="821"/>
                  </a:cubicBezTo>
                  <a:cubicBezTo>
                    <a:pt x="225" y="821"/>
                    <a:pt x="249" y="816"/>
                    <a:pt x="273" y="804"/>
                  </a:cubicBezTo>
                  <a:cubicBezTo>
                    <a:pt x="495" y="519"/>
                    <a:pt x="748" y="329"/>
                    <a:pt x="1097" y="202"/>
                  </a:cubicBezTo>
                  <a:cubicBezTo>
                    <a:pt x="1208" y="174"/>
                    <a:pt x="1173" y="1"/>
                    <a:pt x="1098" y="1"/>
                  </a:cubicBezTo>
                  <a:close/>
                </a:path>
              </a:pathLst>
            </a:custGeom>
            <a:solidFill>
              <a:schemeClr val="dk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78" name="Google Shape;1602;p51">
              <a:extLst>
                <a:ext uri="{FF2B5EF4-FFF2-40B4-BE49-F238E27FC236}">
                  <a16:creationId xmlns:a16="http://schemas.microsoft.com/office/drawing/2014/main" id="{2DDE6F5C-245A-4D69-A1AF-2DC80F537AD5}"/>
                </a:ext>
              </a:extLst>
            </p:cNvPr>
            <p:cNvSpPr/>
            <p:nvPr/>
          </p:nvSpPr>
          <p:spPr>
            <a:xfrm>
              <a:off x="871081" y="927679"/>
              <a:ext cx="66652" cy="61972"/>
            </a:xfrm>
            <a:custGeom>
              <a:avLst/>
              <a:gdLst/>
              <a:ahLst/>
              <a:cxnLst/>
              <a:rect l="l" t="t" r="r" b="b"/>
              <a:pathLst>
                <a:path w="2122" h="1973" extrusionOk="0">
                  <a:moveTo>
                    <a:pt x="950" y="214"/>
                  </a:moveTo>
                  <a:cubicBezTo>
                    <a:pt x="1330" y="246"/>
                    <a:pt x="1774" y="562"/>
                    <a:pt x="1774" y="1006"/>
                  </a:cubicBezTo>
                  <a:cubicBezTo>
                    <a:pt x="1774" y="1354"/>
                    <a:pt x="1425" y="1639"/>
                    <a:pt x="1077" y="1671"/>
                  </a:cubicBezTo>
                  <a:cubicBezTo>
                    <a:pt x="1044" y="1674"/>
                    <a:pt x="1013" y="1676"/>
                    <a:pt x="983" y="1676"/>
                  </a:cubicBezTo>
                  <a:cubicBezTo>
                    <a:pt x="218" y="1676"/>
                    <a:pt x="185" y="553"/>
                    <a:pt x="855" y="309"/>
                  </a:cubicBezTo>
                  <a:cubicBezTo>
                    <a:pt x="918" y="246"/>
                    <a:pt x="950" y="246"/>
                    <a:pt x="950" y="214"/>
                  </a:cubicBezTo>
                  <a:close/>
                  <a:moveTo>
                    <a:pt x="883" y="0"/>
                  </a:moveTo>
                  <a:cubicBezTo>
                    <a:pt x="855" y="0"/>
                    <a:pt x="823" y="8"/>
                    <a:pt x="792" y="24"/>
                  </a:cubicBezTo>
                  <a:cubicBezTo>
                    <a:pt x="285" y="119"/>
                    <a:pt x="0" y="689"/>
                    <a:pt x="63" y="1196"/>
                  </a:cubicBezTo>
                  <a:cubicBezTo>
                    <a:pt x="147" y="1670"/>
                    <a:pt x="551" y="1972"/>
                    <a:pt x="992" y="1972"/>
                  </a:cubicBezTo>
                  <a:cubicBezTo>
                    <a:pt x="1052" y="1972"/>
                    <a:pt x="1112" y="1967"/>
                    <a:pt x="1172" y="1956"/>
                  </a:cubicBezTo>
                  <a:cubicBezTo>
                    <a:pt x="1710" y="1892"/>
                    <a:pt x="2122" y="1449"/>
                    <a:pt x="2059" y="879"/>
                  </a:cubicBezTo>
                  <a:cubicBezTo>
                    <a:pt x="1975" y="403"/>
                    <a:pt x="1570" y="2"/>
                    <a:pt x="1127" y="2"/>
                  </a:cubicBezTo>
                  <a:cubicBezTo>
                    <a:pt x="1068" y="2"/>
                    <a:pt x="1009" y="9"/>
                    <a:pt x="950" y="24"/>
                  </a:cubicBezTo>
                  <a:cubicBezTo>
                    <a:pt x="934" y="8"/>
                    <a:pt x="911" y="0"/>
                    <a:pt x="883" y="0"/>
                  </a:cubicBezTo>
                  <a:close/>
                </a:path>
              </a:pathLst>
            </a:custGeom>
            <a:solidFill>
              <a:schemeClr val="dk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79" name="Google Shape;1603;p51">
              <a:extLst>
                <a:ext uri="{FF2B5EF4-FFF2-40B4-BE49-F238E27FC236}">
                  <a16:creationId xmlns:a16="http://schemas.microsoft.com/office/drawing/2014/main" id="{8AD900FE-4107-43FB-AE63-5455CAD11020}"/>
                </a:ext>
              </a:extLst>
            </p:cNvPr>
            <p:cNvSpPr/>
            <p:nvPr/>
          </p:nvSpPr>
          <p:spPr>
            <a:xfrm>
              <a:off x="1052097" y="1573594"/>
              <a:ext cx="90555" cy="78651"/>
            </a:xfrm>
            <a:custGeom>
              <a:avLst/>
              <a:gdLst/>
              <a:ahLst/>
              <a:cxnLst/>
              <a:rect l="l" t="t" r="r" b="b"/>
              <a:pathLst>
                <a:path w="2883" h="2504" extrusionOk="0">
                  <a:moveTo>
                    <a:pt x="1226" y="294"/>
                  </a:moveTo>
                  <a:cubicBezTo>
                    <a:pt x="1628" y="294"/>
                    <a:pt x="2038" y="508"/>
                    <a:pt x="2218" y="868"/>
                  </a:cubicBezTo>
                  <a:cubicBezTo>
                    <a:pt x="2471" y="1343"/>
                    <a:pt x="2186" y="1850"/>
                    <a:pt x="1743" y="2103"/>
                  </a:cubicBezTo>
                  <a:cubicBezTo>
                    <a:pt x="1595" y="2165"/>
                    <a:pt x="1459" y="2192"/>
                    <a:pt x="1335" y="2192"/>
                  </a:cubicBezTo>
                  <a:cubicBezTo>
                    <a:pt x="501" y="2192"/>
                    <a:pt x="230" y="945"/>
                    <a:pt x="919" y="393"/>
                  </a:cubicBezTo>
                  <a:cubicBezTo>
                    <a:pt x="951" y="361"/>
                    <a:pt x="951" y="361"/>
                    <a:pt x="951" y="330"/>
                  </a:cubicBezTo>
                  <a:cubicBezTo>
                    <a:pt x="1040" y="306"/>
                    <a:pt x="1133" y="294"/>
                    <a:pt x="1226" y="294"/>
                  </a:cubicBezTo>
                  <a:close/>
                  <a:moveTo>
                    <a:pt x="1456" y="0"/>
                  </a:moveTo>
                  <a:cubicBezTo>
                    <a:pt x="1256" y="0"/>
                    <a:pt x="1051" y="54"/>
                    <a:pt x="856" y="171"/>
                  </a:cubicBezTo>
                  <a:cubicBezTo>
                    <a:pt x="824" y="140"/>
                    <a:pt x="800" y="124"/>
                    <a:pt x="781" y="124"/>
                  </a:cubicBezTo>
                  <a:cubicBezTo>
                    <a:pt x="761" y="124"/>
                    <a:pt x="745" y="140"/>
                    <a:pt x="729" y="171"/>
                  </a:cubicBezTo>
                  <a:cubicBezTo>
                    <a:pt x="159" y="488"/>
                    <a:pt x="1" y="1311"/>
                    <a:pt x="286" y="1850"/>
                  </a:cubicBezTo>
                  <a:cubicBezTo>
                    <a:pt x="507" y="2293"/>
                    <a:pt x="946" y="2503"/>
                    <a:pt x="1384" y="2503"/>
                  </a:cubicBezTo>
                  <a:cubicBezTo>
                    <a:pt x="1573" y="2503"/>
                    <a:pt x="1761" y="2464"/>
                    <a:pt x="1933" y="2388"/>
                  </a:cubicBezTo>
                  <a:cubicBezTo>
                    <a:pt x="2534" y="2103"/>
                    <a:pt x="2883" y="1343"/>
                    <a:pt x="2598" y="710"/>
                  </a:cubicBezTo>
                  <a:cubicBezTo>
                    <a:pt x="2335" y="272"/>
                    <a:pt x="1905" y="0"/>
                    <a:pt x="1456" y="0"/>
                  </a:cubicBezTo>
                  <a:close/>
                </a:path>
              </a:pathLst>
            </a:custGeom>
            <a:solidFill>
              <a:schemeClr val="dk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80" name="Google Shape;1604;p51">
              <a:extLst>
                <a:ext uri="{FF2B5EF4-FFF2-40B4-BE49-F238E27FC236}">
                  <a16:creationId xmlns:a16="http://schemas.microsoft.com/office/drawing/2014/main" id="{D9D796B2-2C45-4317-A9C2-0A033C76A5EB}"/>
                </a:ext>
              </a:extLst>
            </p:cNvPr>
            <p:cNvSpPr/>
            <p:nvPr/>
          </p:nvSpPr>
          <p:spPr>
            <a:xfrm>
              <a:off x="1120727" y="1654475"/>
              <a:ext cx="42058" cy="31944"/>
            </a:xfrm>
            <a:custGeom>
              <a:avLst/>
              <a:gdLst/>
              <a:ahLst/>
              <a:cxnLst/>
              <a:rect l="l" t="t" r="r" b="b"/>
              <a:pathLst>
                <a:path w="1339" h="1017" extrusionOk="0">
                  <a:moveTo>
                    <a:pt x="1266" y="0"/>
                  </a:moveTo>
                  <a:cubicBezTo>
                    <a:pt x="1242" y="0"/>
                    <a:pt x="1217" y="11"/>
                    <a:pt x="1204" y="35"/>
                  </a:cubicBezTo>
                  <a:cubicBezTo>
                    <a:pt x="951" y="447"/>
                    <a:pt x="603" y="637"/>
                    <a:pt x="128" y="795"/>
                  </a:cubicBezTo>
                  <a:cubicBezTo>
                    <a:pt x="1" y="827"/>
                    <a:pt x="1" y="1017"/>
                    <a:pt x="159" y="1017"/>
                  </a:cubicBezTo>
                  <a:cubicBezTo>
                    <a:pt x="666" y="985"/>
                    <a:pt x="1141" y="542"/>
                    <a:pt x="1299" y="67"/>
                  </a:cubicBezTo>
                  <a:cubicBezTo>
                    <a:pt x="1339" y="27"/>
                    <a:pt x="1305" y="0"/>
                    <a:pt x="1266" y="0"/>
                  </a:cubicBezTo>
                  <a:close/>
                </a:path>
              </a:pathLst>
            </a:custGeom>
            <a:solidFill>
              <a:schemeClr val="dk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81" name="Google Shape;1605;p51">
              <a:extLst>
                <a:ext uri="{FF2B5EF4-FFF2-40B4-BE49-F238E27FC236}">
                  <a16:creationId xmlns:a16="http://schemas.microsoft.com/office/drawing/2014/main" id="{49E74CC0-FCF4-4C79-AF8E-A4F551166202}"/>
                </a:ext>
              </a:extLst>
            </p:cNvPr>
            <p:cNvSpPr/>
            <p:nvPr/>
          </p:nvSpPr>
          <p:spPr>
            <a:xfrm>
              <a:off x="1338587" y="1855028"/>
              <a:ext cx="73154" cy="26353"/>
            </a:xfrm>
            <a:custGeom>
              <a:avLst/>
              <a:gdLst/>
              <a:ahLst/>
              <a:cxnLst/>
              <a:rect l="l" t="t" r="r" b="b"/>
              <a:pathLst>
                <a:path w="2329" h="839" extrusionOk="0">
                  <a:moveTo>
                    <a:pt x="2218" y="1"/>
                  </a:moveTo>
                  <a:cubicBezTo>
                    <a:pt x="2207" y="1"/>
                    <a:pt x="2196" y="5"/>
                    <a:pt x="2186" y="15"/>
                  </a:cubicBezTo>
                  <a:cubicBezTo>
                    <a:pt x="1489" y="395"/>
                    <a:pt x="919" y="554"/>
                    <a:pt x="159" y="617"/>
                  </a:cubicBezTo>
                  <a:cubicBezTo>
                    <a:pt x="1" y="617"/>
                    <a:pt x="1" y="839"/>
                    <a:pt x="159" y="839"/>
                  </a:cubicBezTo>
                  <a:cubicBezTo>
                    <a:pt x="919" y="839"/>
                    <a:pt x="1647" y="585"/>
                    <a:pt x="2249" y="174"/>
                  </a:cubicBezTo>
                  <a:cubicBezTo>
                    <a:pt x="2329" y="121"/>
                    <a:pt x="2275" y="1"/>
                    <a:pt x="2218" y="1"/>
                  </a:cubicBezTo>
                  <a:close/>
                </a:path>
              </a:pathLst>
            </a:custGeom>
            <a:solidFill>
              <a:schemeClr val="dk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82" name="Google Shape;1606;p51">
              <a:extLst>
                <a:ext uri="{FF2B5EF4-FFF2-40B4-BE49-F238E27FC236}">
                  <a16:creationId xmlns:a16="http://schemas.microsoft.com/office/drawing/2014/main" id="{33BC06F7-095E-4CCD-A3F0-C9E59620DCD2}"/>
                </a:ext>
              </a:extLst>
            </p:cNvPr>
            <p:cNvSpPr/>
            <p:nvPr/>
          </p:nvSpPr>
          <p:spPr>
            <a:xfrm>
              <a:off x="1436335" y="1402755"/>
              <a:ext cx="68223" cy="32132"/>
            </a:xfrm>
            <a:custGeom>
              <a:avLst/>
              <a:gdLst/>
              <a:ahLst/>
              <a:cxnLst/>
              <a:rect l="l" t="t" r="r" b="b"/>
              <a:pathLst>
                <a:path w="2172" h="1023" extrusionOk="0">
                  <a:moveTo>
                    <a:pt x="2099" y="1"/>
                  </a:moveTo>
                  <a:cubicBezTo>
                    <a:pt x="2093" y="1"/>
                    <a:pt x="2088" y="2"/>
                    <a:pt x="2082" y="5"/>
                  </a:cubicBezTo>
                  <a:cubicBezTo>
                    <a:pt x="1386" y="227"/>
                    <a:pt x="689" y="417"/>
                    <a:pt x="87" y="797"/>
                  </a:cubicBezTo>
                  <a:cubicBezTo>
                    <a:pt x="1" y="883"/>
                    <a:pt x="45" y="1023"/>
                    <a:pt x="150" y="1023"/>
                  </a:cubicBezTo>
                  <a:cubicBezTo>
                    <a:pt x="160" y="1023"/>
                    <a:pt x="171" y="1021"/>
                    <a:pt x="182" y="1018"/>
                  </a:cubicBezTo>
                  <a:cubicBezTo>
                    <a:pt x="847" y="733"/>
                    <a:pt x="1449" y="417"/>
                    <a:pt x="2114" y="163"/>
                  </a:cubicBezTo>
                  <a:cubicBezTo>
                    <a:pt x="2172" y="135"/>
                    <a:pt x="2151" y="1"/>
                    <a:pt x="2099" y="1"/>
                  </a:cubicBezTo>
                  <a:close/>
                </a:path>
              </a:pathLst>
            </a:custGeom>
            <a:solidFill>
              <a:schemeClr val="dk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grpSp>
      <p:pic>
        <p:nvPicPr>
          <p:cNvPr id="86" name="Picture 85">
            <a:extLst>
              <a:ext uri="{FF2B5EF4-FFF2-40B4-BE49-F238E27FC236}">
                <a16:creationId xmlns:a16="http://schemas.microsoft.com/office/drawing/2014/main" id="{81060E60-681A-41B2-B3CE-A0991331B25E}"/>
              </a:ext>
            </a:extLst>
          </p:cNvPr>
          <p:cNvPicPr>
            <a:picLocks noChangeAspect="1"/>
          </p:cNvPicPr>
          <p:nvPr/>
        </p:nvPicPr>
        <p:blipFill rotWithShape="1">
          <a:blip r:embed="rId2"/>
          <a:srcRect b="27507"/>
          <a:stretch/>
        </p:blipFill>
        <p:spPr>
          <a:xfrm>
            <a:off x="914400" y="2496298"/>
            <a:ext cx="7702940" cy="3172503"/>
          </a:xfrm>
          <a:prstGeom prst="rect">
            <a:avLst/>
          </a:prstGeom>
          <a:effectLst>
            <a:outerShdw blurRad="63500" algn="ctr" rotWithShape="0">
              <a:prstClr val="black">
                <a:alpha val="40000"/>
              </a:prstClr>
            </a:outerShdw>
          </a:effectLst>
        </p:spPr>
      </p:pic>
      <p:sp>
        <p:nvSpPr>
          <p:cNvPr id="85" name="Rectangle 84">
            <a:extLst>
              <a:ext uri="{FF2B5EF4-FFF2-40B4-BE49-F238E27FC236}">
                <a16:creationId xmlns:a16="http://schemas.microsoft.com/office/drawing/2014/main" id="{96A66296-7F47-4230-B8B6-82F37E23C00F}"/>
              </a:ext>
            </a:extLst>
          </p:cNvPr>
          <p:cNvSpPr/>
          <p:nvPr/>
        </p:nvSpPr>
        <p:spPr>
          <a:xfrm>
            <a:off x="0" y="5274583"/>
            <a:ext cx="9144000" cy="2108026"/>
          </a:xfrm>
          <a:custGeom>
            <a:avLst/>
            <a:gdLst>
              <a:gd name="connsiteX0" fmla="*/ 0 w 9144000"/>
              <a:gd name="connsiteY0" fmla="*/ 0 h 2108026"/>
              <a:gd name="connsiteX1" fmla="*/ 653143 w 9144000"/>
              <a:gd name="connsiteY1" fmla="*/ 0 h 2108026"/>
              <a:gd name="connsiteX2" fmla="*/ 1123406 w 9144000"/>
              <a:gd name="connsiteY2" fmla="*/ 0 h 2108026"/>
              <a:gd name="connsiteX3" fmla="*/ 1593669 w 9144000"/>
              <a:gd name="connsiteY3" fmla="*/ 0 h 2108026"/>
              <a:gd name="connsiteX4" fmla="*/ 2063931 w 9144000"/>
              <a:gd name="connsiteY4" fmla="*/ 0 h 2108026"/>
              <a:gd name="connsiteX5" fmla="*/ 2625634 w 9144000"/>
              <a:gd name="connsiteY5" fmla="*/ 0 h 2108026"/>
              <a:gd name="connsiteX6" fmla="*/ 3187337 w 9144000"/>
              <a:gd name="connsiteY6" fmla="*/ 0 h 2108026"/>
              <a:gd name="connsiteX7" fmla="*/ 3931920 w 9144000"/>
              <a:gd name="connsiteY7" fmla="*/ 0 h 2108026"/>
              <a:gd name="connsiteX8" fmla="*/ 4767943 w 9144000"/>
              <a:gd name="connsiteY8" fmla="*/ 0 h 2108026"/>
              <a:gd name="connsiteX9" fmla="*/ 5603966 w 9144000"/>
              <a:gd name="connsiteY9" fmla="*/ 0 h 2108026"/>
              <a:gd name="connsiteX10" fmla="*/ 6439989 w 9144000"/>
              <a:gd name="connsiteY10" fmla="*/ 0 h 2108026"/>
              <a:gd name="connsiteX11" fmla="*/ 7093131 w 9144000"/>
              <a:gd name="connsiteY11" fmla="*/ 0 h 2108026"/>
              <a:gd name="connsiteX12" fmla="*/ 7746274 w 9144000"/>
              <a:gd name="connsiteY12" fmla="*/ 0 h 2108026"/>
              <a:gd name="connsiteX13" fmla="*/ 8307977 w 9144000"/>
              <a:gd name="connsiteY13" fmla="*/ 0 h 2108026"/>
              <a:gd name="connsiteX14" fmla="*/ 9144000 w 9144000"/>
              <a:gd name="connsiteY14" fmla="*/ 0 h 2108026"/>
              <a:gd name="connsiteX15" fmla="*/ 9144000 w 9144000"/>
              <a:gd name="connsiteY15" fmla="*/ 569167 h 2108026"/>
              <a:gd name="connsiteX16" fmla="*/ 9144000 w 9144000"/>
              <a:gd name="connsiteY16" fmla="*/ 1054013 h 2108026"/>
              <a:gd name="connsiteX17" fmla="*/ 9144000 w 9144000"/>
              <a:gd name="connsiteY17" fmla="*/ 1581020 h 2108026"/>
              <a:gd name="connsiteX18" fmla="*/ 9144000 w 9144000"/>
              <a:gd name="connsiteY18" fmla="*/ 2108026 h 2108026"/>
              <a:gd name="connsiteX19" fmla="*/ 8673737 w 9144000"/>
              <a:gd name="connsiteY19" fmla="*/ 2108026 h 2108026"/>
              <a:gd name="connsiteX20" fmla="*/ 8020594 w 9144000"/>
              <a:gd name="connsiteY20" fmla="*/ 2108026 h 2108026"/>
              <a:gd name="connsiteX21" fmla="*/ 7276011 w 9144000"/>
              <a:gd name="connsiteY21" fmla="*/ 2108026 h 2108026"/>
              <a:gd name="connsiteX22" fmla="*/ 6805749 w 9144000"/>
              <a:gd name="connsiteY22" fmla="*/ 2108026 h 2108026"/>
              <a:gd name="connsiteX23" fmla="*/ 6152606 w 9144000"/>
              <a:gd name="connsiteY23" fmla="*/ 2108026 h 2108026"/>
              <a:gd name="connsiteX24" fmla="*/ 5499463 w 9144000"/>
              <a:gd name="connsiteY24" fmla="*/ 2108026 h 2108026"/>
              <a:gd name="connsiteX25" fmla="*/ 4846320 w 9144000"/>
              <a:gd name="connsiteY25" fmla="*/ 2108026 h 2108026"/>
              <a:gd name="connsiteX26" fmla="*/ 4376057 w 9144000"/>
              <a:gd name="connsiteY26" fmla="*/ 2108026 h 2108026"/>
              <a:gd name="connsiteX27" fmla="*/ 3814354 w 9144000"/>
              <a:gd name="connsiteY27" fmla="*/ 2108026 h 2108026"/>
              <a:gd name="connsiteX28" fmla="*/ 3435531 w 9144000"/>
              <a:gd name="connsiteY28" fmla="*/ 2108026 h 2108026"/>
              <a:gd name="connsiteX29" fmla="*/ 3056709 w 9144000"/>
              <a:gd name="connsiteY29" fmla="*/ 2108026 h 2108026"/>
              <a:gd name="connsiteX30" fmla="*/ 2403566 w 9144000"/>
              <a:gd name="connsiteY30" fmla="*/ 2108026 h 2108026"/>
              <a:gd name="connsiteX31" fmla="*/ 2024743 w 9144000"/>
              <a:gd name="connsiteY31" fmla="*/ 2108026 h 2108026"/>
              <a:gd name="connsiteX32" fmla="*/ 1280160 w 9144000"/>
              <a:gd name="connsiteY32" fmla="*/ 2108026 h 2108026"/>
              <a:gd name="connsiteX33" fmla="*/ 0 w 9144000"/>
              <a:gd name="connsiteY33" fmla="*/ 2108026 h 2108026"/>
              <a:gd name="connsiteX34" fmla="*/ 0 w 9144000"/>
              <a:gd name="connsiteY34" fmla="*/ 1644260 h 2108026"/>
              <a:gd name="connsiteX35" fmla="*/ 0 w 9144000"/>
              <a:gd name="connsiteY35" fmla="*/ 1075093 h 2108026"/>
              <a:gd name="connsiteX36" fmla="*/ 0 w 9144000"/>
              <a:gd name="connsiteY36" fmla="*/ 527007 h 2108026"/>
              <a:gd name="connsiteX37" fmla="*/ 0 w 9144000"/>
              <a:gd name="connsiteY37" fmla="*/ 0 h 2108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9144000" h="2108026" extrusionOk="0">
                <a:moveTo>
                  <a:pt x="0" y="0"/>
                </a:moveTo>
                <a:cubicBezTo>
                  <a:pt x="296100" y="-16584"/>
                  <a:pt x="395482" y="-10046"/>
                  <a:pt x="653143" y="0"/>
                </a:cubicBezTo>
                <a:cubicBezTo>
                  <a:pt x="910804" y="10046"/>
                  <a:pt x="934712" y="10648"/>
                  <a:pt x="1123406" y="0"/>
                </a:cubicBezTo>
                <a:cubicBezTo>
                  <a:pt x="1312100" y="-10648"/>
                  <a:pt x="1493548" y="-19548"/>
                  <a:pt x="1593669" y="0"/>
                </a:cubicBezTo>
                <a:cubicBezTo>
                  <a:pt x="1693790" y="19548"/>
                  <a:pt x="1933058" y="16966"/>
                  <a:pt x="2063931" y="0"/>
                </a:cubicBezTo>
                <a:cubicBezTo>
                  <a:pt x="2194804" y="-16966"/>
                  <a:pt x="2502000" y="8762"/>
                  <a:pt x="2625634" y="0"/>
                </a:cubicBezTo>
                <a:cubicBezTo>
                  <a:pt x="2749268" y="-8762"/>
                  <a:pt x="2913583" y="10417"/>
                  <a:pt x="3187337" y="0"/>
                </a:cubicBezTo>
                <a:cubicBezTo>
                  <a:pt x="3461091" y="-10417"/>
                  <a:pt x="3563141" y="5737"/>
                  <a:pt x="3931920" y="0"/>
                </a:cubicBezTo>
                <a:cubicBezTo>
                  <a:pt x="4300699" y="-5737"/>
                  <a:pt x="4375494" y="-8946"/>
                  <a:pt x="4767943" y="0"/>
                </a:cubicBezTo>
                <a:cubicBezTo>
                  <a:pt x="5160392" y="8946"/>
                  <a:pt x="5329792" y="19413"/>
                  <a:pt x="5603966" y="0"/>
                </a:cubicBezTo>
                <a:cubicBezTo>
                  <a:pt x="5878140" y="-19413"/>
                  <a:pt x="6187586" y="-15056"/>
                  <a:pt x="6439989" y="0"/>
                </a:cubicBezTo>
                <a:cubicBezTo>
                  <a:pt x="6692392" y="15056"/>
                  <a:pt x="6940568" y="10828"/>
                  <a:pt x="7093131" y="0"/>
                </a:cubicBezTo>
                <a:cubicBezTo>
                  <a:pt x="7245694" y="-10828"/>
                  <a:pt x="7460320" y="18823"/>
                  <a:pt x="7746274" y="0"/>
                </a:cubicBezTo>
                <a:cubicBezTo>
                  <a:pt x="8032228" y="-18823"/>
                  <a:pt x="8139824" y="-8374"/>
                  <a:pt x="8307977" y="0"/>
                </a:cubicBezTo>
                <a:cubicBezTo>
                  <a:pt x="8476130" y="8374"/>
                  <a:pt x="8727697" y="20620"/>
                  <a:pt x="9144000" y="0"/>
                </a:cubicBezTo>
                <a:cubicBezTo>
                  <a:pt x="9162178" y="276368"/>
                  <a:pt x="9162399" y="446630"/>
                  <a:pt x="9144000" y="569167"/>
                </a:cubicBezTo>
                <a:cubicBezTo>
                  <a:pt x="9125601" y="691704"/>
                  <a:pt x="9131877" y="906173"/>
                  <a:pt x="9144000" y="1054013"/>
                </a:cubicBezTo>
                <a:cubicBezTo>
                  <a:pt x="9156123" y="1201853"/>
                  <a:pt x="9127076" y="1397206"/>
                  <a:pt x="9144000" y="1581020"/>
                </a:cubicBezTo>
                <a:cubicBezTo>
                  <a:pt x="9160924" y="1764834"/>
                  <a:pt x="9147861" y="1902778"/>
                  <a:pt x="9144000" y="2108026"/>
                </a:cubicBezTo>
                <a:cubicBezTo>
                  <a:pt x="8912654" y="2106025"/>
                  <a:pt x="8893823" y="2087677"/>
                  <a:pt x="8673737" y="2108026"/>
                </a:cubicBezTo>
                <a:cubicBezTo>
                  <a:pt x="8453651" y="2128375"/>
                  <a:pt x="8294507" y="2122851"/>
                  <a:pt x="8020594" y="2108026"/>
                </a:cubicBezTo>
                <a:cubicBezTo>
                  <a:pt x="7746681" y="2093201"/>
                  <a:pt x="7499467" y="2095320"/>
                  <a:pt x="7276011" y="2108026"/>
                </a:cubicBezTo>
                <a:cubicBezTo>
                  <a:pt x="7052555" y="2120732"/>
                  <a:pt x="7040532" y="2088155"/>
                  <a:pt x="6805749" y="2108026"/>
                </a:cubicBezTo>
                <a:cubicBezTo>
                  <a:pt x="6570966" y="2127897"/>
                  <a:pt x="6414350" y="2079974"/>
                  <a:pt x="6152606" y="2108026"/>
                </a:cubicBezTo>
                <a:cubicBezTo>
                  <a:pt x="5890862" y="2136078"/>
                  <a:pt x="5800434" y="2086851"/>
                  <a:pt x="5499463" y="2108026"/>
                </a:cubicBezTo>
                <a:cubicBezTo>
                  <a:pt x="5198492" y="2129201"/>
                  <a:pt x="5143726" y="2083325"/>
                  <a:pt x="4846320" y="2108026"/>
                </a:cubicBezTo>
                <a:cubicBezTo>
                  <a:pt x="4548914" y="2132727"/>
                  <a:pt x="4578759" y="2095022"/>
                  <a:pt x="4376057" y="2108026"/>
                </a:cubicBezTo>
                <a:cubicBezTo>
                  <a:pt x="4173355" y="2121030"/>
                  <a:pt x="3957649" y="2114077"/>
                  <a:pt x="3814354" y="2108026"/>
                </a:cubicBezTo>
                <a:cubicBezTo>
                  <a:pt x="3671059" y="2101975"/>
                  <a:pt x="3547704" y="2108314"/>
                  <a:pt x="3435531" y="2108026"/>
                </a:cubicBezTo>
                <a:cubicBezTo>
                  <a:pt x="3323358" y="2107738"/>
                  <a:pt x="3162173" y="2107210"/>
                  <a:pt x="3056709" y="2108026"/>
                </a:cubicBezTo>
                <a:cubicBezTo>
                  <a:pt x="2951245" y="2108842"/>
                  <a:pt x="2575879" y="2137609"/>
                  <a:pt x="2403566" y="2108026"/>
                </a:cubicBezTo>
                <a:cubicBezTo>
                  <a:pt x="2231253" y="2078443"/>
                  <a:pt x="2108285" y="2092243"/>
                  <a:pt x="2024743" y="2108026"/>
                </a:cubicBezTo>
                <a:cubicBezTo>
                  <a:pt x="1941201" y="2123809"/>
                  <a:pt x="1447213" y="2101473"/>
                  <a:pt x="1280160" y="2108026"/>
                </a:cubicBezTo>
                <a:cubicBezTo>
                  <a:pt x="1113107" y="2114579"/>
                  <a:pt x="336148" y="2171328"/>
                  <a:pt x="0" y="2108026"/>
                </a:cubicBezTo>
                <a:cubicBezTo>
                  <a:pt x="6589" y="1997412"/>
                  <a:pt x="16645" y="1867051"/>
                  <a:pt x="0" y="1644260"/>
                </a:cubicBezTo>
                <a:cubicBezTo>
                  <a:pt x="-16645" y="1421469"/>
                  <a:pt x="4682" y="1263006"/>
                  <a:pt x="0" y="1075093"/>
                </a:cubicBezTo>
                <a:cubicBezTo>
                  <a:pt x="-4682" y="887180"/>
                  <a:pt x="-21018" y="646965"/>
                  <a:pt x="0" y="527007"/>
                </a:cubicBezTo>
                <a:cubicBezTo>
                  <a:pt x="21018" y="407049"/>
                  <a:pt x="-22824" y="214444"/>
                  <a:pt x="0" y="0"/>
                </a:cubicBezTo>
                <a:close/>
              </a:path>
            </a:pathLst>
          </a:custGeom>
          <a:noFill/>
          <a:ln>
            <a:noFill/>
            <a:extLst>
              <a:ext uri="{C807C97D-BFC1-408E-A445-0C87EB9F89A2}">
                <ask:lineSketchStyleProps xmlns:ask="http://schemas.microsoft.com/office/drawing/2018/sketchyshapes" sd="249386546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600" dirty="0">
              <a:solidFill>
                <a:schemeClr val="tx1"/>
              </a:solidFill>
            </a:endParaRPr>
          </a:p>
        </p:txBody>
      </p:sp>
      <p:grpSp>
        <p:nvGrpSpPr>
          <p:cNvPr id="4" name="Group 3">
            <a:extLst>
              <a:ext uri="{FF2B5EF4-FFF2-40B4-BE49-F238E27FC236}">
                <a16:creationId xmlns:a16="http://schemas.microsoft.com/office/drawing/2014/main" id="{CE46C432-EF42-40DC-88D2-26DB35E76901}"/>
              </a:ext>
            </a:extLst>
          </p:cNvPr>
          <p:cNvGrpSpPr/>
          <p:nvPr/>
        </p:nvGrpSpPr>
        <p:grpSpPr>
          <a:xfrm>
            <a:off x="0" y="4911384"/>
            <a:ext cx="9159922" cy="2155230"/>
            <a:chOff x="0" y="4911384"/>
            <a:chExt cx="9159922" cy="2155230"/>
          </a:xfrm>
        </p:grpSpPr>
        <p:sp>
          <p:nvSpPr>
            <p:cNvPr id="83" name="Rectangle 82">
              <a:extLst>
                <a:ext uri="{FF2B5EF4-FFF2-40B4-BE49-F238E27FC236}">
                  <a16:creationId xmlns:a16="http://schemas.microsoft.com/office/drawing/2014/main" id="{3507085F-2205-45AA-A41B-B30602E5724B}"/>
                </a:ext>
              </a:extLst>
            </p:cNvPr>
            <p:cNvSpPr/>
            <p:nvPr/>
          </p:nvSpPr>
          <p:spPr>
            <a:xfrm>
              <a:off x="15922" y="5481260"/>
              <a:ext cx="9144000" cy="1585354"/>
            </a:xfrm>
            <a:custGeom>
              <a:avLst/>
              <a:gdLst>
                <a:gd name="connsiteX0" fmla="*/ 0 w 9144000"/>
                <a:gd name="connsiteY0" fmla="*/ 0 h 1585354"/>
                <a:gd name="connsiteX1" fmla="*/ 744583 w 9144000"/>
                <a:gd name="connsiteY1" fmla="*/ 0 h 1585354"/>
                <a:gd name="connsiteX2" fmla="*/ 1214846 w 9144000"/>
                <a:gd name="connsiteY2" fmla="*/ 0 h 1585354"/>
                <a:gd name="connsiteX3" fmla="*/ 2050869 w 9144000"/>
                <a:gd name="connsiteY3" fmla="*/ 0 h 1585354"/>
                <a:gd name="connsiteX4" fmla="*/ 2612571 w 9144000"/>
                <a:gd name="connsiteY4" fmla="*/ 0 h 1585354"/>
                <a:gd name="connsiteX5" fmla="*/ 3082834 w 9144000"/>
                <a:gd name="connsiteY5" fmla="*/ 0 h 1585354"/>
                <a:gd name="connsiteX6" fmla="*/ 3735977 w 9144000"/>
                <a:gd name="connsiteY6" fmla="*/ 0 h 1585354"/>
                <a:gd name="connsiteX7" fmla="*/ 4480560 w 9144000"/>
                <a:gd name="connsiteY7" fmla="*/ 0 h 1585354"/>
                <a:gd name="connsiteX8" fmla="*/ 5225143 w 9144000"/>
                <a:gd name="connsiteY8" fmla="*/ 0 h 1585354"/>
                <a:gd name="connsiteX9" fmla="*/ 5878286 w 9144000"/>
                <a:gd name="connsiteY9" fmla="*/ 0 h 1585354"/>
                <a:gd name="connsiteX10" fmla="*/ 6439989 w 9144000"/>
                <a:gd name="connsiteY10" fmla="*/ 0 h 1585354"/>
                <a:gd name="connsiteX11" fmla="*/ 6910251 w 9144000"/>
                <a:gd name="connsiteY11" fmla="*/ 0 h 1585354"/>
                <a:gd name="connsiteX12" fmla="*/ 7563394 w 9144000"/>
                <a:gd name="connsiteY12" fmla="*/ 0 h 1585354"/>
                <a:gd name="connsiteX13" fmla="*/ 8399417 w 9144000"/>
                <a:gd name="connsiteY13" fmla="*/ 0 h 1585354"/>
                <a:gd name="connsiteX14" fmla="*/ 9144000 w 9144000"/>
                <a:gd name="connsiteY14" fmla="*/ 0 h 1585354"/>
                <a:gd name="connsiteX15" fmla="*/ 9144000 w 9144000"/>
                <a:gd name="connsiteY15" fmla="*/ 544305 h 1585354"/>
                <a:gd name="connsiteX16" fmla="*/ 9144000 w 9144000"/>
                <a:gd name="connsiteY16" fmla="*/ 1056903 h 1585354"/>
                <a:gd name="connsiteX17" fmla="*/ 9144000 w 9144000"/>
                <a:gd name="connsiteY17" fmla="*/ 1585354 h 1585354"/>
                <a:gd name="connsiteX18" fmla="*/ 8490857 w 9144000"/>
                <a:gd name="connsiteY18" fmla="*/ 1585354 h 1585354"/>
                <a:gd name="connsiteX19" fmla="*/ 7837714 w 9144000"/>
                <a:gd name="connsiteY19" fmla="*/ 1585354 h 1585354"/>
                <a:gd name="connsiteX20" fmla="*/ 7367451 w 9144000"/>
                <a:gd name="connsiteY20" fmla="*/ 1585354 h 1585354"/>
                <a:gd name="connsiteX21" fmla="*/ 6988629 w 9144000"/>
                <a:gd name="connsiteY21" fmla="*/ 1585354 h 1585354"/>
                <a:gd name="connsiteX22" fmla="*/ 6609806 w 9144000"/>
                <a:gd name="connsiteY22" fmla="*/ 1585354 h 1585354"/>
                <a:gd name="connsiteX23" fmla="*/ 6139543 w 9144000"/>
                <a:gd name="connsiteY23" fmla="*/ 1585354 h 1585354"/>
                <a:gd name="connsiteX24" fmla="*/ 5669280 w 9144000"/>
                <a:gd name="connsiteY24" fmla="*/ 1585354 h 1585354"/>
                <a:gd name="connsiteX25" fmla="*/ 5016137 w 9144000"/>
                <a:gd name="connsiteY25" fmla="*/ 1585354 h 1585354"/>
                <a:gd name="connsiteX26" fmla="*/ 4362994 w 9144000"/>
                <a:gd name="connsiteY26" fmla="*/ 1585354 h 1585354"/>
                <a:gd name="connsiteX27" fmla="*/ 3526971 w 9144000"/>
                <a:gd name="connsiteY27" fmla="*/ 1585354 h 1585354"/>
                <a:gd name="connsiteX28" fmla="*/ 2873829 w 9144000"/>
                <a:gd name="connsiteY28" fmla="*/ 1585354 h 1585354"/>
                <a:gd name="connsiteX29" fmla="*/ 2403566 w 9144000"/>
                <a:gd name="connsiteY29" fmla="*/ 1585354 h 1585354"/>
                <a:gd name="connsiteX30" fmla="*/ 1750423 w 9144000"/>
                <a:gd name="connsiteY30" fmla="*/ 1585354 h 1585354"/>
                <a:gd name="connsiteX31" fmla="*/ 1005840 w 9144000"/>
                <a:gd name="connsiteY31" fmla="*/ 1585354 h 1585354"/>
                <a:gd name="connsiteX32" fmla="*/ 0 w 9144000"/>
                <a:gd name="connsiteY32" fmla="*/ 1585354 h 1585354"/>
                <a:gd name="connsiteX33" fmla="*/ 0 w 9144000"/>
                <a:gd name="connsiteY33" fmla="*/ 1056903 h 1585354"/>
                <a:gd name="connsiteX34" fmla="*/ 0 w 9144000"/>
                <a:gd name="connsiteY34" fmla="*/ 528451 h 1585354"/>
                <a:gd name="connsiteX35" fmla="*/ 0 w 9144000"/>
                <a:gd name="connsiteY35" fmla="*/ 0 h 1585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9144000" h="1585354" fill="none" extrusionOk="0">
                  <a:moveTo>
                    <a:pt x="0" y="0"/>
                  </a:moveTo>
                  <a:cubicBezTo>
                    <a:pt x="254405" y="9435"/>
                    <a:pt x="377666" y="16531"/>
                    <a:pt x="744583" y="0"/>
                  </a:cubicBezTo>
                  <a:cubicBezTo>
                    <a:pt x="1111500" y="-16531"/>
                    <a:pt x="1078445" y="17758"/>
                    <a:pt x="1214846" y="0"/>
                  </a:cubicBezTo>
                  <a:cubicBezTo>
                    <a:pt x="1351247" y="-17758"/>
                    <a:pt x="1679376" y="-16500"/>
                    <a:pt x="2050869" y="0"/>
                  </a:cubicBezTo>
                  <a:cubicBezTo>
                    <a:pt x="2422362" y="16500"/>
                    <a:pt x="2431985" y="10824"/>
                    <a:pt x="2612571" y="0"/>
                  </a:cubicBezTo>
                  <a:cubicBezTo>
                    <a:pt x="2793157" y="-10824"/>
                    <a:pt x="2853749" y="-11533"/>
                    <a:pt x="3082834" y="0"/>
                  </a:cubicBezTo>
                  <a:cubicBezTo>
                    <a:pt x="3311919" y="11533"/>
                    <a:pt x="3593771" y="-8014"/>
                    <a:pt x="3735977" y="0"/>
                  </a:cubicBezTo>
                  <a:cubicBezTo>
                    <a:pt x="3878183" y="8014"/>
                    <a:pt x="4235489" y="-19966"/>
                    <a:pt x="4480560" y="0"/>
                  </a:cubicBezTo>
                  <a:cubicBezTo>
                    <a:pt x="4725631" y="19966"/>
                    <a:pt x="4946438" y="-30208"/>
                    <a:pt x="5225143" y="0"/>
                  </a:cubicBezTo>
                  <a:cubicBezTo>
                    <a:pt x="5503848" y="30208"/>
                    <a:pt x="5713775" y="7938"/>
                    <a:pt x="5878286" y="0"/>
                  </a:cubicBezTo>
                  <a:cubicBezTo>
                    <a:pt x="6042797" y="-7938"/>
                    <a:pt x="6275606" y="-8054"/>
                    <a:pt x="6439989" y="0"/>
                  </a:cubicBezTo>
                  <a:cubicBezTo>
                    <a:pt x="6604372" y="8054"/>
                    <a:pt x="6709902" y="6444"/>
                    <a:pt x="6910251" y="0"/>
                  </a:cubicBezTo>
                  <a:cubicBezTo>
                    <a:pt x="7110600" y="-6444"/>
                    <a:pt x="7419431" y="10725"/>
                    <a:pt x="7563394" y="0"/>
                  </a:cubicBezTo>
                  <a:cubicBezTo>
                    <a:pt x="7707357" y="-10725"/>
                    <a:pt x="8104906" y="4023"/>
                    <a:pt x="8399417" y="0"/>
                  </a:cubicBezTo>
                  <a:cubicBezTo>
                    <a:pt x="8693928" y="-4023"/>
                    <a:pt x="8874423" y="-1884"/>
                    <a:pt x="9144000" y="0"/>
                  </a:cubicBezTo>
                  <a:cubicBezTo>
                    <a:pt x="9161732" y="185362"/>
                    <a:pt x="9135810" y="304103"/>
                    <a:pt x="9144000" y="544305"/>
                  </a:cubicBezTo>
                  <a:cubicBezTo>
                    <a:pt x="9152190" y="784508"/>
                    <a:pt x="9138904" y="867560"/>
                    <a:pt x="9144000" y="1056903"/>
                  </a:cubicBezTo>
                  <a:cubicBezTo>
                    <a:pt x="9149096" y="1246246"/>
                    <a:pt x="9156608" y="1451390"/>
                    <a:pt x="9144000" y="1585354"/>
                  </a:cubicBezTo>
                  <a:cubicBezTo>
                    <a:pt x="8846436" y="1558121"/>
                    <a:pt x="8735712" y="1590412"/>
                    <a:pt x="8490857" y="1585354"/>
                  </a:cubicBezTo>
                  <a:cubicBezTo>
                    <a:pt x="8246002" y="1580296"/>
                    <a:pt x="7970856" y="1578389"/>
                    <a:pt x="7837714" y="1585354"/>
                  </a:cubicBezTo>
                  <a:cubicBezTo>
                    <a:pt x="7704572" y="1592319"/>
                    <a:pt x="7568837" y="1583054"/>
                    <a:pt x="7367451" y="1585354"/>
                  </a:cubicBezTo>
                  <a:cubicBezTo>
                    <a:pt x="7166065" y="1587654"/>
                    <a:pt x="7095991" y="1569050"/>
                    <a:pt x="6988629" y="1585354"/>
                  </a:cubicBezTo>
                  <a:cubicBezTo>
                    <a:pt x="6881267" y="1601658"/>
                    <a:pt x="6702192" y="1596639"/>
                    <a:pt x="6609806" y="1585354"/>
                  </a:cubicBezTo>
                  <a:cubicBezTo>
                    <a:pt x="6517420" y="1574069"/>
                    <a:pt x="6319399" y="1566235"/>
                    <a:pt x="6139543" y="1585354"/>
                  </a:cubicBezTo>
                  <a:cubicBezTo>
                    <a:pt x="5959687" y="1604473"/>
                    <a:pt x="5834604" y="1584912"/>
                    <a:pt x="5669280" y="1585354"/>
                  </a:cubicBezTo>
                  <a:cubicBezTo>
                    <a:pt x="5503956" y="1585796"/>
                    <a:pt x="5321052" y="1584049"/>
                    <a:pt x="5016137" y="1585354"/>
                  </a:cubicBezTo>
                  <a:cubicBezTo>
                    <a:pt x="4711222" y="1586659"/>
                    <a:pt x="4520072" y="1601241"/>
                    <a:pt x="4362994" y="1585354"/>
                  </a:cubicBezTo>
                  <a:cubicBezTo>
                    <a:pt x="4205916" y="1569467"/>
                    <a:pt x="3815586" y="1574931"/>
                    <a:pt x="3526971" y="1585354"/>
                  </a:cubicBezTo>
                  <a:cubicBezTo>
                    <a:pt x="3238356" y="1595777"/>
                    <a:pt x="3094531" y="1616404"/>
                    <a:pt x="2873829" y="1585354"/>
                  </a:cubicBezTo>
                  <a:cubicBezTo>
                    <a:pt x="2653127" y="1554304"/>
                    <a:pt x="2637678" y="1594140"/>
                    <a:pt x="2403566" y="1585354"/>
                  </a:cubicBezTo>
                  <a:cubicBezTo>
                    <a:pt x="2169454" y="1576568"/>
                    <a:pt x="1983664" y="1577907"/>
                    <a:pt x="1750423" y="1585354"/>
                  </a:cubicBezTo>
                  <a:cubicBezTo>
                    <a:pt x="1517182" y="1592801"/>
                    <a:pt x="1280506" y="1565426"/>
                    <a:pt x="1005840" y="1585354"/>
                  </a:cubicBezTo>
                  <a:cubicBezTo>
                    <a:pt x="731174" y="1605282"/>
                    <a:pt x="398248" y="1564361"/>
                    <a:pt x="0" y="1585354"/>
                  </a:cubicBezTo>
                  <a:cubicBezTo>
                    <a:pt x="-14841" y="1329541"/>
                    <a:pt x="25918" y="1244391"/>
                    <a:pt x="0" y="1056903"/>
                  </a:cubicBezTo>
                  <a:cubicBezTo>
                    <a:pt x="-25918" y="869415"/>
                    <a:pt x="-18354" y="642940"/>
                    <a:pt x="0" y="528451"/>
                  </a:cubicBezTo>
                  <a:cubicBezTo>
                    <a:pt x="18354" y="413962"/>
                    <a:pt x="-25580" y="125816"/>
                    <a:pt x="0" y="0"/>
                  </a:cubicBezTo>
                  <a:close/>
                </a:path>
                <a:path w="9144000" h="1585354" stroke="0" extrusionOk="0">
                  <a:moveTo>
                    <a:pt x="0" y="0"/>
                  </a:moveTo>
                  <a:cubicBezTo>
                    <a:pt x="296100" y="-16584"/>
                    <a:pt x="395482" y="-10046"/>
                    <a:pt x="653143" y="0"/>
                  </a:cubicBezTo>
                  <a:cubicBezTo>
                    <a:pt x="910804" y="10046"/>
                    <a:pt x="934712" y="10648"/>
                    <a:pt x="1123406" y="0"/>
                  </a:cubicBezTo>
                  <a:cubicBezTo>
                    <a:pt x="1312100" y="-10648"/>
                    <a:pt x="1493548" y="-19548"/>
                    <a:pt x="1593669" y="0"/>
                  </a:cubicBezTo>
                  <a:cubicBezTo>
                    <a:pt x="1693790" y="19548"/>
                    <a:pt x="1933058" y="16966"/>
                    <a:pt x="2063931" y="0"/>
                  </a:cubicBezTo>
                  <a:cubicBezTo>
                    <a:pt x="2194804" y="-16966"/>
                    <a:pt x="2502000" y="8762"/>
                    <a:pt x="2625634" y="0"/>
                  </a:cubicBezTo>
                  <a:cubicBezTo>
                    <a:pt x="2749268" y="-8762"/>
                    <a:pt x="2913583" y="10417"/>
                    <a:pt x="3187337" y="0"/>
                  </a:cubicBezTo>
                  <a:cubicBezTo>
                    <a:pt x="3461091" y="-10417"/>
                    <a:pt x="3563141" y="5737"/>
                    <a:pt x="3931920" y="0"/>
                  </a:cubicBezTo>
                  <a:cubicBezTo>
                    <a:pt x="4300699" y="-5737"/>
                    <a:pt x="4375494" y="-8946"/>
                    <a:pt x="4767943" y="0"/>
                  </a:cubicBezTo>
                  <a:cubicBezTo>
                    <a:pt x="5160392" y="8946"/>
                    <a:pt x="5329792" y="19413"/>
                    <a:pt x="5603966" y="0"/>
                  </a:cubicBezTo>
                  <a:cubicBezTo>
                    <a:pt x="5878140" y="-19413"/>
                    <a:pt x="6187586" y="-15056"/>
                    <a:pt x="6439989" y="0"/>
                  </a:cubicBezTo>
                  <a:cubicBezTo>
                    <a:pt x="6692392" y="15056"/>
                    <a:pt x="6940568" y="10828"/>
                    <a:pt x="7093131" y="0"/>
                  </a:cubicBezTo>
                  <a:cubicBezTo>
                    <a:pt x="7245694" y="-10828"/>
                    <a:pt x="7460320" y="18823"/>
                    <a:pt x="7746274" y="0"/>
                  </a:cubicBezTo>
                  <a:cubicBezTo>
                    <a:pt x="8032228" y="-18823"/>
                    <a:pt x="8139824" y="-8374"/>
                    <a:pt x="8307977" y="0"/>
                  </a:cubicBezTo>
                  <a:cubicBezTo>
                    <a:pt x="8476130" y="8374"/>
                    <a:pt x="8727697" y="20620"/>
                    <a:pt x="9144000" y="0"/>
                  </a:cubicBezTo>
                  <a:cubicBezTo>
                    <a:pt x="9135779" y="239154"/>
                    <a:pt x="9145668" y="294184"/>
                    <a:pt x="9144000" y="560158"/>
                  </a:cubicBezTo>
                  <a:cubicBezTo>
                    <a:pt x="9142332" y="826132"/>
                    <a:pt x="9151670" y="858940"/>
                    <a:pt x="9144000" y="1056903"/>
                  </a:cubicBezTo>
                  <a:cubicBezTo>
                    <a:pt x="9136330" y="1254866"/>
                    <a:pt x="9130714" y="1367328"/>
                    <a:pt x="9144000" y="1585354"/>
                  </a:cubicBezTo>
                  <a:cubicBezTo>
                    <a:pt x="8943246" y="1560088"/>
                    <a:pt x="8790837" y="1557282"/>
                    <a:pt x="8582297" y="1585354"/>
                  </a:cubicBezTo>
                  <a:cubicBezTo>
                    <a:pt x="8373757" y="1613426"/>
                    <a:pt x="8086497" y="1584540"/>
                    <a:pt x="7929154" y="1585354"/>
                  </a:cubicBezTo>
                  <a:cubicBezTo>
                    <a:pt x="7771811" y="1586168"/>
                    <a:pt x="7549924" y="1600179"/>
                    <a:pt x="7276011" y="1585354"/>
                  </a:cubicBezTo>
                  <a:cubicBezTo>
                    <a:pt x="7002098" y="1570529"/>
                    <a:pt x="6750955" y="1571777"/>
                    <a:pt x="6531429" y="1585354"/>
                  </a:cubicBezTo>
                  <a:cubicBezTo>
                    <a:pt x="6311903" y="1598931"/>
                    <a:pt x="6161303" y="1572736"/>
                    <a:pt x="6061166" y="1585354"/>
                  </a:cubicBezTo>
                  <a:cubicBezTo>
                    <a:pt x="5961029" y="1597972"/>
                    <a:pt x="5669767" y="1557302"/>
                    <a:pt x="5408023" y="1585354"/>
                  </a:cubicBezTo>
                  <a:cubicBezTo>
                    <a:pt x="5146279" y="1613406"/>
                    <a:pt x="5055851" y="1564179"/>
                    <a:pt x="4754880" y="1585354"/>
                  </a:cubicBezTo>
                  <a:cubicBezTo>
                    <a:pt x="4453909" y="1606529"/>
                    <a:pt x="4399143" y="1560653"/>
                    <a:pt x="4101737" y="1585354"/>
                  </a:cubicBezTo>
                  <a:cubicBezTo>
                    <a:pt x="3804331" y="1610055"/>
                    <a:pt x="3834176" y="1572350"/>
                    <a:pt x="3631474" y="1585354"/>
                  </a:cubicBezTo>
                  <a:cubicBezTo>
                    <a:pt x="3428772" y="1598358"/>
                    <a:pt x="3213066" y="1591405"/>
                    <a:pt x="3069771" y="1585354"/>
                  </a:cubicBezTo>
                  <a:cubicBezTo>
                    <a:pt x="2926476" y="1579303"/>
                    <a:pt x="2801051" y="1582975"/>
                    <a:pt x="2690949" y="1585354"/>
                  </a:cubicBezTo>
                  <a:cubicBezTo>
                    <a:pt x="2580847" y="1587733"/>
                    <a:pt x="2423107" y="1587017"/>
                    <a:pt x="2312126" y="1585354"/>
                  </a:cubicBezTo>
                  <a:cubicBezTo>
                    <a:pt x="2201145" y="1583691"/>
                    <a:pt x="1831296" y="1614937"/>
                    <a:pt x="1658983" y="1585354"/>
                  </a:cubicBezTo>
                  <a:cubicBezTo>
                    <a:pt x="1486670" y="1555771"/>
                    <a:pt x="1363702" y="1569571"/>
                    <a:pt x="1280160" y="1585354"/>
                  </a:cubicBezTo>
                  <a:cubicBezTo>
                    <a:pt x="1196618" y="1601137"/>
                    <a:pt x="634094" y="1636342"/>
                    <a:pt x="0" y="1585354"/>
                  </a:cubicBezTo>
                  <a:cubicBezTo>
                    <a:pt x="-15486" y="1453666"/>
                    <a:pt x="-4606" y="1246471"/>
                    <a:pt x="0" y="1041049"/>
                  </a:cubicBezTo>
                  <a:cubicBezTo>
                    <a:pt x="4606" y="835628"/>
                    <a:pt x="-2650" y="728198"/>
                    <a:pt x="0" y="528451"/>
                  </a:cubicBezTo>
                  <a:cubicBezTo>
                    <a:pt x="2650" y="328704"/>
                    <a:pt x="25104" y="245819"/>
                    <a:pt x="0" y="0"/>
                  </a:cubicBezTo>
                  <a:close/>
                </a:path>
              </a:pathLst>
            </a:custGeom>
            <a:solidFill>
              <a:schemeClr val="accent6">
                <a:lumMod val="20000"/>
                <a:lumOff val="80000"/>
              </a:schemeClr>
            </a:solidFill>
            <a:ln>
              <a:solidFill>
                <a:schemeClr val="tx1"/>
              </a:solidFill>
              <a:extLst>
                <a:ext uri="{C807C97D-BFC1-408E-A445-0C87EB9F89A2}">
                  <ask:lineSketchStyleProps xmlns:ask="http://schemas.microsoft.com/office/drawing/2018/sketchyshapes" sd="249386546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600" dirty="0">
                <a:solidFill>
                  <a:schemeClr val="tx1"/>
                </a:solidFill>
              </a:endParaRPr>
            </a:p>
          </p:txBody>
        </p:sp>
        <p:sp>
          <p:nvSpPr>
            <p:cNvPr id="87" name="Rectangle 86">
              <a:extLst>
                <a:ext uri="{FF2B5EF4-FFF2-40B4-BE49-F238E27FC236}">
                  <a16:creationId xmlns:a16="http://schemas.microsoft.com/office/drawing/2014/main" id="{C1FC3246-1484-42A5-97B9-061F62BEEFEE}"/>
                </a:ext>
              </a:extLst>
            </p:cNvPr>
            <p:cNvSpPr/>
            <p:nvPr/>
          </p:nvSpPr>
          <p:spPr>
            <a:xfrm>
              <a:off x="0" y="4911384"/>
              <a:ext cx="9144000" cy="2108026"/>
            </a:xfrm>
            <a:custGeom>
              <a:avLst/>
              <a:gdLst>
                <a:gd name="connsiteX0" fmla="*/ 0 w 9144000"/>
                <a:gd name="connsiteY0" fmla="*/ 0 h 2108026"/>
                <a:gd name="connsiteX1" fmla="*/ 653143 w 9144000"/>
                <a:gd name="connsiteY1" fmla="*/ 0 h 2108026"/>
                <a:gd name="connsiteX2" fmla="*/ 1123406 w 9144000"/>
                <a:gd name="connsiteY2" fmla="*/ 0 h 2108026"/>
                <a:gd name="connsiteX3" fmla="*/ 1593669 w 9144000"/>
                <a:gd name="connsiteY3" fmla="*/ 0 h 2108026"/>
                <a:gd name="connsiteX4" fmla="*/ 2063931 w 9144000"/>
                <a:gd name="connsiteY4" fmla="*/ 0 h 2108026"/>
                <a:gd name="connsiteX5" fmla="*/ 2625634 w 9144000"/>
                <a:gd name="connsiteY5" fmla="*/ 0 h 2108026"/>
                <a:gd name="connsiteX6" fmla="*/ 3187337 w 9144000"/>
                <a:gd name="connsiteY6" fmla="*/ 0 h 2108026"/>
                <a:gd name="connsiteX7" fmla="*/ 3931920 w 9144000"/>
                <a:gd name="connsiteY7" fmla="*/ 0 h 2108026"/>
                <a:gd name="connsiteX8" fmla="*/ 4767943 w 9144000"/>
                <a:gd name="connsiteY8" fmla="*/ 0 h 2108026"/>
                <a:gd name="connsiteX9" fmla="*/ 5603966 w 9144000"/>
                <a:gd name="connsiteY9" fmla="*/ 0 h 2108026"/>
                <a:gd name="connsiteX10" fmla="*/ 6439989 w 9144000"/>
                <a:gd name="connsiteY10" fmla="*/ 0 h 2108026"/>
                <a:gd name="connsiteX11" fmla="*/ 7093131 w 9144000"/>
                <a:gd name="connsiteY11" fmla="*/ 0 h 2108026"/>
                <a:gd name="connsiteX12" fmla="*/ 7746274 w 9144000"/>
                <a:gd name="connsiteY12" fmla="*/ 0 h 2108026"/>
                <a:gd name="connsiteX13" fmla="*/ 8307977 w 9144000"/>
                <a:gd name="connsiteY13" fmla="*/ 0 h 2108026"/>
                <a:gd name="connsiteX14" fmla="*/ 9144000 w 9144000"/>
                <a:gd name="connsiteY14" fmla="*/ 0 h 2108026"/>
                <a:gd name="connsiteX15" fmla="*/ 9144000 w 9144000"/>
                <a:gd name="connsiteY15" fmla="*/ 569167 h 2108026"/>
                <a:gd name="connsiteX16" fmla="*/ 9144000 w 9144000"/>
                <a:gd name="connsiteY16" fmla="*/ 1054013 h 2108026"/>
                <a:gd name="connsiteX17" fmla="*/ 9144000 w 9144000"/>
                <a:gd name="connsiteY17" fmla="*/ 1581020 h 2108026"/>
                <a:gd name="connsiteX18" fmla="*/ 9144000 w 9144000"/>
                <a:gd name="connsiteY18" fmla="*/ 2108026 h 2108026"/>
                <a:gd name="connsiteX19" fmla="*/ 8673737 w 9144000"/>
                <a:gd name="connsiteY19" fmla="*/ 2108026 h 2108026"/>
                <a:gd name="connsiteX20" fmla="*/ 8020594 w 9144000"/>
                <a:gd name="connsiteY20" fmla="*/ 2108026 h 2108026"/>
                <a:gd name="connsiteX21" fmla="*/ 7276011 w 9144000"/>
                <a:gd name="connsiteY21" fmla="*/ 2108026 h 2108026"/>
                <a:gd name="connsiteX22" fmla="*/ 6805749 w 9144000"/>
                <a:gd name="connsiteY22" fmla="*/ 2108026 h 2108026"/>
                <a:gd name="connsiteX23" fmla="*/ 6152606 w 9144000"/>
                <a:gd name="connsiteY23" fmla="*/ 2108026 h 2108026"/>
                <a:gd name="connsiteX24" fmla="*/ 5499463 w 9144000"/>
                <a:gd name="connsiteY24" fmla="*/ 2108026 h 2108026"/>
                <a:gd name="connsiteX25" fmla="*/ 4846320 w 9144000"/>
                <a:gd name="connsiteY25" fmla="*/ 2108026 h 2108026"/>
                <a:gd name="connsiteX26" fmla="*/ 4376057 w 9144000"/>
                <a:gd name="connsiteY26" fmla="*/ 2108026 h 2108026"/>
                <a:gd name="connsiteX27" fmla="*/ 3814354 w 9144000"/>
                <a:gd name="connsiteY27" fmla="*/ 2108026 h 2108026"/>
                <a:gd name="connsiteX28" fmla="*/ 3435531 w 9144000"/>
                <a:gd name="connsiteY28" fmla="*/ 2108026 h 2108026"/>
                <a:gd name="connsiteX29" fmla="*/ 3056709 w 9144000"/>
                <a:gd name="connsiteY29" fmla="*/ 2108026 h 2108026"/>
                <a:gd name="connsiteX30" fmla="*/ 2403566 w 9144000"/>
                <a:gd name="connsiteY30" fmla="*/ 2108026 h 2108026"/>
                <a:gd name="connsiteX31" fmla="*/ 2024743 w 9144000"/>
                <a:gd name="connsiteY31" fmla="*/ 2108026 h 2108026"/>
                <a:gd name="connsiteX32" fmla="*/ 1280160 w 9144000"/>
                <a:gd name="connsiteY32" fmla="*/ 2108026 h 2108026"/>
                <a:gd name="connsiteX33" fmla="*/ 0 w 9144000"/>
                <a:gd name="connsiteY33" fmla="*/ 2108026 h 2108026"/>
                <a:gd name="connsiteX34" fmla="*/ 0 w 9144000"/>
                <a:gd name="connsiteY34" fmla="*/ 1644260 h 2108026"/>
                <a:gd name="connsiteX35" fmla="*/ 0 w 9144000"/>
                <a:gd name="connsiteY35" fmla="*/ 1075093 h 2108026"/>
                <a:gd name="connsiteX36" fmla="*/ 0 w 9144000"/>
                <a:gd name="connsiteY36" fmla="*/ 527007 h 2108026"/>
                <a:gd name="connsiteX37" fmla="*/ 0 w 9144000"/>
                <a:gd name="connsiteY37" fmla="*/ 0 h 2108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9144000" h="2108026" extrusionOk="0">
                  <a:moveTo>
                    <a:pt x="0" y="0"/>
                  </a:moveTo>
                  <a:cubicBezTo>
                    <a:pt x="296100" y="-16584"/>
                    <a:pt x="395482" y="-10046"/>
                    <a:pt x="653143" y="0"/>
                  </a:cubicBezTo>
                  <a:cubicBezTo>
                    <a:pt x="910804" y="10046"/>
                    <a:pt x="934712" y="10648"/>
                    <a:pt x="1123406" y="0"/>
                  </a:cubicBezTo>
                  <a:cubicBezTo>
                    <a:pt x="1312100" y="-10648"/>
                    <a:pt x="1493548" y="-19548"/>
                    <a:pt x="1593669" y="0"/>
                  </a:cubicBezTo>
                  <a:cubicBezTo>
                    <a:pt x="1693790" y="19548"/>
                    <a:pt x="1933058" y="16966"/>
                    <a:pt x="2063931" y="0"/>
                  </a:cubicBezTo>
                  <a:cubicBezTo>
                    <a:pt x="2194804" y="-16966"/>
                    <a:pt x="2502000" y="8762"/>
                    <a:pt x="2625634" y="0"/>
                  </a:cubicBezTo>
                  <a:cubicBezTo>
                    <a:pt x="2749268" y="-8762"/>
                    <a:pt x="2913583" y="10417"/>
                    <a:pt x="3187337" y="0"/>
                  </a:cubicBezTo>
                  <a:cubicBezTo>
                    <a:pt x="3461091" y="-10417"/>
                    <a:pt x="3563141" y="5737"/>
                    <a:pt x="3931920" y="0"/>
                  </a:cubicBezTo>
                  <a:cubicBezTo>
                    <a:pt x="4300699" y="-5737"/>
                    <a:pt x="4375494" y="-8946"/>
                    <a:pt x="4767943" y="0"/>
                  </a:cubicBezTo>
                  <a:cubicBezTo>
                    <a:pt x="5160392" y="8946"/>
                    <a:pt x="5329792" y="19413"/>
                    <a:pt x="5603966" y="0"/>
                  </a:cubicBezTo>
                  <a:cubicBezTo>
                    <a:pt x="5878140" y="-19413"/>
                    <a:pt x="6187586" y="-15056"/>
                    <a:pt x="6439989" y="0"/>
                  </a:cubicBezTo>
                  <a:cubicBezTo>
                    <a:pt x="6692392" y="15056"/>
                    <a:pt x="6940568" y="10828"/>
                    <a:pt x="7093131" y="0"/>
                  </a:cubicBezTo>
                  <a:cubicBezTo>
                    <a:pt x="7245694" y="-10828"/>
                    <a:pt x="7460320" y="18823"/>
                    <a:pt x="7746274" y="0"/>
                  </a:cubicBezTo>
                  <a:cubicBezTo>
                    <a:pt x="8032228" y="-18823"/>
                    <a:pt x="8139824" y="-8374"/>
                    <a:pt x="8307977" y="0"/>
                  </a:cubicBezTo>
                  <a:cubicBezTo>
                    <a:pt x="8476130" y="8374"/>
                    <a:pt x="8727697" y="20620"/>
                    <a:pt x="9144000" y="0"/>
                  </a:cubicBezTo>
                  <a:cubicBezTo>
                    <a:pt x="9162178" y="276368"/>
                    <a:pt x="9162399" y="446630"/>
                    <a:pt x="9144000" y="569167"/>
                  </a:cubicBezTo>
                  <a:cubicBezTo>
                    <a:pt x="9125601" y="691704"/>
                    <a:pt x="9131877" y="906173"/>
                    <a:pt x="9144000" y="1054013"/>
                  </a:cubicBezTo>
                  <a:cubicBezTo>
                    <a:pt x="9156123" y="1201853"/>
                    <a:pt x="9127076" y="1397206"/>
                    <a:pt x="9144000" y="1581020"/>
                  </a:cubicBezTo>
                  <a:cubicBezTo>
                    <a:pt x="9160924" y="1764834"/>
                    <a:pt x="9147861" y="1902778"/>
                    <a:pt x="9144000" y="2108026"/>
                  </a:cubicBezTo>
                  <a:cubicBezTo>
                    <a:pt x="8912654" y="2106025"/>
                    <a:pt x="8893823" y="2087677"/>
                    <a:pt x="8673737" y="2108026"/>
                  </a:cubicBezTo>
                  <a:cubicBezTo>
                    <a:pt x="8453651" y="2128375"/>
                    <a:pt x="8294507" y="2122851"/>
                    <a:pt x="8020594" y="2108026"/>
                  </a:cubicBezTo>
                  <a:cubicBezTo>
                    <a:pt x="7746681" y="2093201"/>
                    <a:pt x="7499467" y="2095320"/>
                    <a:pt x="7276011" y="2108026"/>
                  </a:cubicBezTo>
                  <a:cubicBezTo>
                    <a:pt x="7052555" y="2120732"/>
                    <a:pt x="7040532" y="2088155"/>
                    <a:pt x="6805749" y="2108026"/>
                  </a:cubicBezTo>
                  <a:cubicBezTo>
                    <a:pt x="6570966" y="2127897"/>
                    <a:pt x="6414350" y="2079974"/>
                    <a:pt x="6152606" y="2108026"/>
                  </a:cubicBezTo>
                  <a:cubicBezTo>
                    <a:pt x="5890862" y="2136078"/>
                    <a:pt x="5800434" y="2086851"/>
                    <a:pt x="5499463" y="2108026"/>
                  </a:cubicBezTo>
                  <a:cubicBezTo>
                    <a:pt x="5198492" y="2129201"/>
                    <a:pt x="5143726" y="2083325"/>
                    <a:pt x="4846320" y="2108026"/>
                  </a:cubicBezTo>
                  <a:cubicBezTo>
                    <a:pt x="4548914" y="2132727"/>
                    <a:pt x="4578759" y="2095022"/>
                    <a:pt x="4376057" y="2108026"/>
                  </a:cubicBezTo>
                  <a:cubicBezTo>
                    <a:pt x="4173355" y="2121030"/>
                    <a:pt x="3957649" y="2114077"/>
                    <a:pt x="3814354" y="2108026"/>
                  </a:cubicBezTo>
                  <a:cubicBezTo>
                    <a:pt x="3671059" y="2101975"/>
                    <a:pt x="3547704" y="2108314"/>
                    <a:pt x="3435531" y="2108026"/>
                  </a:cubicBezTo>
                  <a:cubicBezTo>
                    <a:pt x="3323358" y="2107738"/>
                    <a:pt x="3162173" y="2107210"/>
                    <a:pt x="3056709" y="2108026"/>
                  </a:cubicBezTo>
                  <a:cubicBezTo>
                    <a:pt x="2951245" y="2108842"/>
                    <a:pt x="2575879" y="2137609"/>
                    <a:pt x="2403566" y="2108026"/>
                  </a:cubicBezTo>
                  <a:cubicBezTo>
                    <a:pt x="2231253" y="2078443"/>
                    <a:pt x="2108285" y="2092243"/>
                    <a:pt x="2024743" y="2108026"/>
                  </a:cubicBezTo>
                  <a:cubicBezTo>
                    <a:pt x="1941201" y="2123809"/>
                    <a:pt x="1447213" y="2101473"/>
                    <a:pt x="1280160" y="2108026"/>
                  </a:cubicBezTo>
                  <a:cubicBezTo>
                    <a:pt x="1113107" y="2114579"/>
                    <a:pt x="336148" y="2171328"/>
                    <a:pt x="0" y="2108026"/>
                  </a:cubicBezTo>
                  <a:cubicBezTo>
                    <a:pt x="6589" y="1997412"/>
                    <a:pt x="16645" y="1867051"/>
                    <a:pt x="0" y="1644260"/>
                  </a:cubicBezTo>
                  <a:cubicBezTo>
                    <a:pt x="-16645" y="1421469"/>
                    <a:pt x="4682" y="1263006"/>
                    <a:pt x="0" y="1075093"/>
                  </a:cubicBezTo>
                  <a:cubicBezTo>
                    <a:pt x="-4682" y="887180"/>
                    <a:pt x="-21018" y="646965"/>
                    <a:pt x="0" y="527007"/>
                  </a:cubicBezTo>
                  <a:cubicBezTo>
                    <a:pt x="21018" y="407049"/>
                    <a:pt x="-22824" y="214444"/>
                    <a:pt x="0" y="0"/>
                  </a:cubicBezTo>
                  <a:close/>
                </a:path>
              </a:pathLst>
            </a:custGeom>
            <a:noFill/>
            <a:ln>
              <a:noFill/>
              <a:extLst>
                <a:ext uri="{C807C97D-BFC1-408E-A445-0C87EB9F89A2}">
                  <ask:lineSketchStyleProps xmlns:ask="http://schemas.microsoft.com/office/drawing/2018/sketchyshapes" sd="249386546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b="1" i="0" dirty="0">
                  <a:solidFill>
                    <a:srgbClr val="000000"/>
                  </a:solidFill>
                  <a:effectLst/>
                  <a:latin typeface="Open Sans" panose="020B0606030504020204" pitchFamily="34" charset="0"/>
                </a:rPr>
                <a:t>Ý nghĩa: </a:t>
              </a:r>
              <a:r>
                <a:rPr lang="vi-VN" sz="2400" b="0" i="0" dirty="0">
                  <a:solidFill>
                    <a:srgbClr val="000000"/>
                  </a:solidFill>
                  <a:effectLst/>
                  <a:latin typeface="Open Sans" panose="020B0606030504020204" pitchFamily="34" charset="0"/>
                </a:rPr>
                <a:t>Dựa vào sự di truyền liên kết, người ta có thể chọn được những nhóm tính trạng tốt luôn di truyền cùng nhau.</a:t>
              </a:r>
              <a:endParaRPr lang="vi-VN" sz="2400" dirty="0">
                <a:solidFill>
                  <a:schemeClr val="tx1"/>
                </a:solidFill>
              </a:endParaRPr>
            </a:p>
          </p:txBody>
        </p:sp>
      </p:grpSp>
    </p:spTree>
    <p:extLst>
      <p:ext uri="{BB962C8B-B14F-4D97-AF65-F5344CB8AC3E}">
        <p14:creationId xmlns:p14="http://schemas.microsoft.com/office/powerpoint/2010/main" val="37889677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decel="10000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250" fill="hold"/>
                                        <p:tgtEl>
                                          <p:spTgt spid="2"/>
                                        </p:tgtEl>
                                        <p:attrNameLst>
                                          <p:attrName>ppt_x</p:attrName>
                                        </p:attrNameLst>
                                      </p:cBhvr>
                                      <p:tavLst>
                                        <p:tav tm="0">
                                          <p:val>
                                            <p:strVal val="#ppt_x"/>
                                          </p:val>
                                        </p:tav>
                                        <p:tav tm="100000">
                                          <p:val>
                                            <p:strVal val="#ppt_x"/>
                                          </p:val>
                                        </p:tav>
                                      </p:tavLst>
                                    </p:anim>
                                    <p:anim calcmode="lin" valueType="num">
                                      <p:cBhvr additive="base">
                                        <p:cTn id="8" dur="125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86"/>
                                        </p:tgtEl>
                                        <p:attrNameLst>
                                          <p:attrName>style.visibility</p:attrName>
                                        </p:attrNameLst>
                                      </p:cBhvr>
                                      <p:to>
                                        <p:strVal val="visible"/>
                                      </p:to>
                                    </p:set>
                                    <p:animEffect transition="in" filter="fade">
                                      <p:cBhvr>
                                        <p:cTn id="13" dur="500"/>
                                        <p:tgtEl>
                                          <p:spTgt spid="86"/>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decel="100000" fill="hold" nodeType="click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additive="base">
                                        <p:cTn id="18" dur="1250" fill="hold"/>
                                        <p:tgtEl>
                                          <p:spTgt spid="4"/>
                                        </p:tgtEl>
                                        <p:attrNameLst>
                                          <p:attrName>ppt_x</p:attrName>
                                        </p:attrNameLst>
                                      </p:cBhvr>
                                      <p:tavLst>
                                        <p:tav tm="0">
                                          <p:val>
                                            <p:strVal val="#ppt_x"/>
                                          </p:val>
                                        </p:tav>
                                        <p:tav tm="100000">
                                          <p:val>
                                            <p:strVal val="#ppt_x"/>
                                          </p:val>
                                        </p:tav>
                                      </p:tavLst>
                                    </p:anim>
                                    <p:anim calcmode="lin" valueType="num">
                                      <p:cBhvr additive="base">
                                        <p:cTn id="19" dur="125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6A6F4BE9-F46F-4E6E-9B18-6D49943A8098}"/>
              </a:ext>
            </a:extLst>
          </p:cNvPr>
          <p:cNvGrpSpPr/>
          <p:nvPr/>
        </p:nvGrpSpPr>
        <p:grpSpPr>
          <a:xfrm>
            <a:off x="-1110018" y="4356504"/>
            <a:ext cx="12028162" cy="3899503"/>
            <a:chOff x="-1110018" y="4356504"/>
            <a:chExt cx="12028162" cy="3899503"/>
          </a:xfrm>
        </p:grpSpPr>
        <p:grpSp>
          <p:nvGrpSpPr>
            <p:cNvPr id="59" name="Group 58">
              <a:extLst>
                <a:ext uri="{FF2B5EF4-FFF2-40B4-BE49-F238E27FC236}">
                  <a16:creationId xmlns:a16="http://schemas.microsoft.com/office/drawing/2014/main" id="{0012E356-26E3-4A8A-8395-29B3F0ACE5F5}"/>
                </a:ext>
              </a:extLst>
            </p:cNvPr>
            <p:cNvGrpSpPr/>
            <p:nvPr/>
          </p:nvGrpSpPr>
          <p:grpSpPr>
            <a:xfrm>
              <a:off x="-1110018" y="4356504"/>
              <a:ext cx="12028162" cy="3899503"/>
              <a:chOff x="-1110018" y="4356504"/>
              <a:chExt cx="12028162" cy="3899503"/>
            </a:xfrm>
            <a:solidFill>
              <a:schemeClr val="accent3">
                <a:lumMod val="20000"/>
                <a:lumOff val="80000"/>
              </a:schemeClr>
            </a:solidFill>
          </p:grpSpPr>
          <p:sp>
            <p:nvSpPr>
              <p:cNvPr id="51" name="Rectangle 50">
                <a:extLst>
                  <a:ext uri="{FF2B5EF4-FFF2-40B4-BE49-F238E27FC236}">
                    <a16:creationId xmlns:a16="http://schemas.microsoft.com/office/drawing/2014/main" id="{7CC9D908-F010-4420-995E-C8AEFBE3195D}"/>
                  </a:ext>
                </a:extLst>
              </p:cNvPr>
              <p:cNvSpPr/>
              <p:nvPr/>
            </p:nvSpPr>
            <p:spPr>
              <a:xfrm>
                <a:off x="-1110018" y="4356504"/>
                <a:ext cx="12028162" cy="3899503"/>
              </a:xfrm>
              <a:custGeom>
                <a:avLst/>
                <a:gdLst>
                  <a:gd name="connsiteX0" fmla="*/ 0 w 12028162"/>
                  <a:gd name="connsiteY0" fmla="*/ 0 h 3899503"/>
                  <a:gd name="connsiteX1" fmla="*/ 788513 w 12028162"/>
                  <a:gd name="connsiteY1" fmla="*/ 0 h 3899503"/>
                  <a:gd name="connsiteX2" fmla="*/ 1336462 w 12028162"/>
                  <a:gd name="connsiteY2" fmla="*/ 0 h 3899503"/>
                  <a:gd name="connsiteX3" fmla="*/ 2124975 w 12028162"/>
                  <a:gd name="connsiteY3" fmla="*/ 0 h 3899503"/>
                  <a:gd name="connsiteX4" fmla="*/ 2793207 w 12028162"/>
                  <a:gd name="connsiteY4" fmla="*/ 0 h 3899503"/>
                  <a:gd name="connsiteX5" fmla="*/ 3220874 w 12028162"/>
                  <a:gd name="connsiteY5" fmla="*/ 0 h 3899503"/>
                  <a:gd name="connsiteX6" fmla="*/ 4129669 w 12028162"/>
                  <a:gd name="connsiteY6" fmla="*/ 0 h 3899503"/>
                  <a:gd name="connsiteX7" fmla="*/ 4677619 w 12028162"/>
                  <a:gd name="connsiteY7" fmla="*/ 0 h 3899503"/>
                  <a:gd name="connsiteX8" fmla="*/ 5105287 w 12028162"/>
                  <a:gd name="connsiteY8" fmla="*/ 0 h 3899503"/>
                  <a:gd name="connsiteX9" fmla="*/ 5773518 w 12028162"/>
                  <a:gd name="connsiteY9" fmla="*/ 0 h 3899503"/>
                  <a:gd name="connsiteX10" fmla="*/ 6562031 w 12028162"/>
                  <a:gd name="connsiteY10" fmla="*/ 0 h 3899503"/>
                  <a:gd name="connsiteX11" fmla="*/ 7470825 w 12028162"/>
                  <a:gd name="connsiteY11" fmla="*/ 0 h 3899503"/>
                  <a:gd name="connsiteX12" fmla="*/ 8379620 w 12028162"/>
                  <a:gd name="connsiteY12" fmla="*/ 0 h 3899503"/>
                  <a:gd name="connsiteX13" fmla="*/ 9168132 w 12028162"/>
                  <a:gd name="connsiteY13" fmla="*/ 0 h 3899503"/>
                  <a:gd name="connsiteX14" fmla="*/ 9716082 w 12028162"/>
                  <a:gd name="connsiteY14" fmla="*/ 0 h 3899503"/>
                  <a:gd name="connsiteX15" fmla="*/ 10264032 w 12028162"/>
                  <a:gd name="connsiteY15" fmla="*/ 0 h 3899503"/>
                  <a:gd name="connsiteX16" fmla="*/ 11172826 w 12028162"/>
                  <a:gd name="connsiteY16" fmla="*/ 0 h 3899503"/>
                  <a:gd name="connsiteX17" fmla="*/ 12028162 w 12028162"/>
                  <a:gd name="connsiteY17" fmla="*/ 0 h 3899503"/>
                  <a:gd name="connsiteX18" fmla="*/ 12028162 w 12028162"/>
                  <a:gd name="connsiteY18" fmla="*/ 727907 h 3899503"/>
                  <a:gd name="connsiteX19" fmla="*/ 12028162 w 12028162"/>
                  <a:gd name="connsiteY19" fmla="*/ 1416819 h 3899503"/>
                  <a:gd name="connsiteX20" fmla="*/ 12028162 w 12028162"/>
                  <a:gd name="connsiteY20" fmla="*/ 2105732 h 3899503"/>
                  <a:gd name="connsiteX21" fmla="*/ 12028162 w 12028162"/>
                  <a:gd name="connsiteY21" fmla="*/ 2833639 h 3899503"/>
                  <a:gd name="connsiteX22" fmla="*/ 12028162 w 12028162"/>
                  <a:gd name="connsiteY22" fmla="*/ 3899503 h 3899503"/>
                  <a:gd name="connsiteX23" fmla="*/ 11239649 w 12028162"/>
                  <a:gd name="connsiteY23" fmla="*/ 3899503 h 3899503"/>
                  <a:gd name="connsiteX24" fmla="*/ 10691700 w 12028162"/>
                  <a:gd name="connsiteY24" fmla="*/ 3899503 h 3899503"/>
                  <a:gd name="connsiteX25" fmla="*/ 9782905 w 12028162"/>
                  <a:gd name="connsiteY25" fmla="*/ 3899503 h 3899503"/>
                  <a:gd name="connsiteX26" fmla="*/ 9114674 w 12028162"/>
                  <a:gd name="connsiteY26" fmla="*/ 3899503 h 3899503"/>
                  <a:gd name="connsiteX27" fmla="*/ 8566724 w 12028162"/>
                  <a:gd name="connsiteY27" fmla="*/ 3899503 h 3899503"/>
                  <a:gd name="connsiteX28" fmla="*/ 7657930 w 12028162"/>
                  <a:gd name="connsiteY28" fmla="*/ 3899503 h 3899503"/>
                  <a:gd name="connsiteX29" fmla="*/ 7109980 w 12028162"/>
                  <a:gd name="connsiteY29" fmla="*/ 3899503 h 3899503"/>
                  <a:gd name="connsiteX30" fmla="*/ 6682312 w 12028162"/>
                  <a:gd name="connsiteY30" fmla="*/ 3899503 h 3899503"/>
                  <a:gd name="connsiteX31" fmla="*/ 6014081 w 12028162"/>
                  <a:gd name="connsiteY31" fmla="*/ 3899503 h 3899503"/>
                  <a:gd name="connsiteX32" fmla="*/ 5586413 w 12028162"/>
                  <a:gd name="connsiteY32" fmla="*/ 3899503 h 3899503"/>
                  <a:gd name="connsiteX33" fmla="*/ 4677619 w 12028162"/>
                  <a:gd name="connsiteY33" fmla="*/ 3899503 h 3899503"/>
                  <a:gd name="connsiteX34" fmla="*/ 3768824 w 12028162"/>
                  <a:gd name="connsiteY34" fmla="*/ 3899503 h 3899503"/>
                  <a:gd name="connsiteX35" fmla="*/ 3100593 w 12028162"/>
                  <a:gd name="connsiteY35" fmla="*/ 3899503 h 3899503"/>
                  <a:gd name="connsiteX36" fmla="*/ 2672925 w 12028162"/>
                  <a:gd name="connsiteY36" fmla="*/ 3899503 h 3899503"/>
                  <a:gd name="connsiteX37" fmla="*/ 2365539 w 12028162"/>
                  <a:gd name="connsiteY37" fmla="*/ 3899503 h 3899503"/>
                  <a:gd name="connsiteX38" fmla="*/ 1456744 w 12028162"/>
                  <a:gd name="connsiteY38" fmla="*/ 3899503 h 3899503"/>
                  <a:gd name="connsiteX39" fmla="*/ 1029076 w 12028162"/>
                  <a:gd name="connsiteY39" fmla="*/ 3899503 h 3899503"/>
                  <a:gd name="connsiteX40" fmla="*/ 0 w 12028162"/>
                  <a:gd name="connsiteY40" fmla="*/ 3899503 h 3899503"/>
                  <a:gd name="connsiteX41" fmla="*/ 0 w 12028162"/>
                  <a:gd name="connsiteY41" fmla="*/ 3366571 h 3899503"/>
                  <a:gd name="connsiteX42" fmla="*/ 0 w 12028162"/>
                  <a:gd name="connsiteY42" fmla="*/ 2638664 h 3899503"/>
                  <a:gd name="connsiteX43" fmla="*/ 0 w 12028162"/>
                  <a:gd name="connsiteY43" fmla="*/ 1988747 h 3899503"/>
                  <a:gd name="connsiteX44" fmla="*/ 0 w 12028162"/>
                  <a:gd name="connsiteY44" fmla="*/ 1338829 h 3899503"/>
                  <a:gd name="connsiteX45" fmla="*/ 0 w 12028162"/>
                  <a:gd name="connsiteY45" fmla="*/ 649917 h 3899503"/>
                  <a:gd name="connsiteX46" fmla="*/ 0 w 12028162"/>
                  <a:gd name="connsiteY46" fmla="*/ 0 h 3899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12028162" h="3899503" fill="none" extrusionOk="0">
                    <a:moveTo>
                      <a:pt x="0" y="0"/>
                    </a:moveTo>
                    <a:cubicBezTo>
                      <a:pt x="310860" y="23154"/>
                      <a:pt x="496477" y="-26778"/>
                      <a:pt x="788513" y="0"/>
                    </a:cubicBezTo>
                    <a:cubicBezTo>
                      <a:pt x="1080549" y="26778"/>
                      <a:pt x="1178340" y="-18829"/>
                      <a:pt x="1336462" y="0"/>
                    </a:cubicBezTo>
                    <a:cubicBezTo>
                      <a:pt x="1494584" y="18829"/>
                      <a:pt x="1759960" y="-436"/>
                      <a:pt x="2124975" y="0"/>
                    </a:cubicBezTo>
                    <a:cubicBezTo>
                      <a:pt x="2489990" y="436"/>
                      <a:pt x="2583638" y="26154"/>
                      <a:pt x="2793207" y="0"/>
                    </a:cubicBezTo>
                    <a:cubicBezTo>
                      <a:pt x="3002776" y="-26154"/>
                      <a:pt x="3104954" y="-3352"/>
                      <a:pt x="3220874" y="0"/>
                    </a:cubicBezTo>
                    <a:cubicBezTo>
                      <a:pt x="3336794" y="3352"/>
                      <a:pt x="3801074" y="-13982"/>
                      <a:pt x="4129669" y="0"/>
                    </a:cubicBezTo>
                    <a:cubicBezTo>
                      <a:pt x="4458265" y="13982"/>
                      <a:pt x="4437164" y="8051"/>
                      <a:pt x="4677619" y="0"/>
                    </a:cubicBezTo>
                    <a:cubicBezTo>
                      <a:pt x="4918074" y="-8051"/>
                      <a:pt x="4969258" y="4371"/>
                      <a:pt x="5105287" y="0"/>
                    </a:cubicBezTo>
                    <a:cubicBezTo>
                      <a:pt x="5241316" y="-4371"/>
                      <a:pt x="5472097" y="-22716"/>
                      <a:pt x="5773518" y="0"/>
                    </a:cubicBezTo>
                    <a:cubicBezTo>
                      <a:pt x="6074939" y="22716"/>
                      <a:pt x="6330551" y="-7280"/>
                      <a:pt x="6562031" y="0"/>
                    </a:cubicBezTo>
                    <a:cubicBezTo>
                      <a:pt x="6793511" y="7280"/>
                      <a:pt x="7046561" y="-19543"/>
                      <a:pt x="7470825" y="0"/>
                    </a:cubicBezTo>
                    <a:cubicBezTo>
                      <a:pt x="7895089" y="19543"/>
                      <a:pt x="8179928" y="-39001"/>
                      <a:pt x="8379620" y="0"/>
                    </a:cubicBezTo>
                    <a:cubicBezTo>
                      <a:pt x="8579312" y="39001"/>
                      <a:pt x="8789429" y="4599"/>
                      <a:pt x="9168132" y="0"/>
                    </a:cubicBezTo>
                    <a:cubicBezTo>
                      <a:pt x="9546835" y="-4599"/>
                      <a:pt x="9462578" y="5556"/>
                      <a:pt x="9716082" y="0"/>
                    </a:cubicBezTo>
                    <a:cubicBezTo>
                      <a:pt x="9969586" y="-5556"/>
                      <a:pt x="10029374" y="-4178"/>
                      <a:pt x="10264032" y="0"/>
                    </a:cubicBezTo>
                    <a:cubicBezTo>
                      <a:pt x="10498690" y="4178"/>
                      <a:pt x="10809042" y="-32703"/>
                      <a:pt x="11172826" y="0"/>
                    </a:cubicBezTo>
                    <a:cubicBezTo>
                      <a:pt x="11536610" y="32703"/>
                      <a:pt x="11730881" y="-4545"/>
                      <a:pt x="12028162" y="0"/>
                    </a:cubicBezTo>
                    <a:cubicBezTo>
                      <a:pt x="12043728" y="213943"/>
                      <a:pt x="12031239" y="535337"/>
                      <a:pt x="12028162" y="727907"/>
                    </a:cubicBezTo>
                    <a:cubicBezTo>
                      <a:pt x="12025085" y="920477"/>
                      <a:pt x="12009867" y="1202054"/>
                      <a:pt x="12028162" y="1416819"/>
                    </a:cubicBezTo>
                    <a:cubicBezTo>
                      <a:pt x="12046457" y="1631584"/>
                      <a:pt x="12062457" y="1956456"/>
                      <a:pt x="12028162" y="2105732"/>
                    </a:cubicBezTo>
                    <a:cubicBezTo>
                      <a:pt x="11993867" y="2255008"/>
                      <a:pt x="12039455" y="2585466"/>
                      <a:pt x="12028162" y="2833639"/>
                    </a:cubicBezTo>
                    <a:cubicBezTo>
                      <a:pt x="12016869" y="3081812"/>
                      <a:pt x="12000373" y="3610104"/>
                      <a:pt x="12028162" y="3899503"/>
                    </a:cubicBezTo>
                    <a:cubicBezTo>
                      <a:pt x="11735700" y="3920446"/>
                      <a:pt x="11591450" y="3932751"/>
                      <a:pt x="11239649" y="3899503"/>
                    </a:cubicBezTo>
                    <a:cubicBezTo>
                      <a:pt x="10887848" y="3866255"/>
                      <a:pt x="10851241" y="3893197"/>
                      <a:pt x="10691700" y="3899503"/>
                    </a:cubicBezTo>
                    <a:cubicBezTo>
                      <a:pt x="10532159" y="3905809"/>
                      <a:pt x="10086275" y="3926770"/>
                      <a:pt x="9782905" y="3899503"/>
                    </a:cubicBezTo>
                    <a:cubicBezTo>
                      <a:pt x="9479535" y="3872236"/>
                      <a:pt x="9422943" y="3872880"/>
                      <a:pt x="9114674" y="3899503"/>
                    </a:cubicBezTo>
                    <a:cubicBezTo>
                      <a:pt x="8806405" y="3926126"/>
                      <a:pt x="8745423" y="3903523"/>
                      <a:pt x="8566724" y="3899503"/>
                    </a:cubicBezTo>
                    <a:cubicBezTo>
                      <a:pt x="8388025" y="3895484"/>
                      <a:pt x="8103014" y="3880519"/>
                      <a:pt x="7657930" y="3899503"/>
                    </a:cubicBezTo>
                    <a:cubicBezTo>
                      <a:pt x="7212846" y="3918487"/>
                      <a:pt x="7337352" y="3874413"/>
                      <a:pt x="7109980" y="3899503"/>
                    </a:cubicBezTo>
                    <a:cubicBezTo>
                      <a:pt x="6882608" y="3924594"/>
                      <a:pt x="6872418" y="3891129"/>
                      <a:pt x="6682312" y="3899503"/>
                    </a:cubicBezTo>
                    <a:cubicBezTo>
                      <a:pt x="6492206" y="3907877"/>
                      <a:pt x="6260507" y="3909219"/>
                      <a:pt x="6014081" y="3899503"/>
                    </a:cubicBezTo>
                    <a:cubicBezTo>
                      <a:pt x="5767655" y="3889787"/>
                      <a:pt x="5768432" y="3905405"/>
                      <a:pt x="5586413" y="3899503"/>
                    </a:cubicBezTo>
                    <a:cubicBezTo>
                      <a:pt x="5404394" y="3893601"/>
                      <a:pt x="4974035" y="3926520"/>
                      <a:pt x="4677619" y="3899503"/>
                    </a:cubicBezTo>
                    <a:cubicBezTo>
                      <a:pt x="4381203" y="3872486"/>
                      <a:pt x="4150900" y="3881646"/>
                      <a:pt x="3768824" y="3899503"/>
                    </a:cubicBezTo>
                    <a:cubicBezTo>
                      <a:pt x="3386748" y="3917360"/>
                      <a:pt x="3260606" y="3920528"/>
                      <a:pt x="3100593" y="3899503"/>
                    </a:cubicBezTo>
                    <a:cubicBezTo>
                      <a:pt x="2940580" y="3878478"/>
                      <a:pt x="2823145" y="3886425"/>
                      <a:pt x="2672925" y="3899503"/>
                    </a:cubicBezTo>
                    <a:cubicBezTo>
                      <a:pt x="2522705" y="3912581"/>
                      <a:pt x="2427900" y="3908081"/>
                      <a:pt x="2365539" y="3899503"/>
                    </a:cubicBezTo>
                    <a:cubicBezTo>
                      <a:pt x="2303178" y="3890925"/>
                      <a:pt x="1738962" y="3905489"/>
                      <a:pt x="1456744" y="3899503"/>
                    </a:cubicBezTo>
                    <a:cubicBezTo>
                      <a:pt x="1174526" y="3893517"/>
                      <a:pt x="1136729" y="3878932"/>
                      <a:pt x="1029076" y="3899503"/>
                    </a:cubicBezTo>
                    <a:cubicBezTo>
                      <a:pt x="921423" y="3920074"/>
                      <a:pt x="360114" y="3881313"/>
                      <a:pt x="0" y="3899503"/>
                    </a:cubicBezTo>
                    <a:cubicBezTo>
                      <a:pt x="24823" y="3759615"/>
                      <a:pt x="22500" y="3544967"/>
                      <a:pt x="0" y="3366571"/>
                    </a:cubicBezTo>
                    <a:cubicBezTo>
                      <a:pt x="-22500" y="3188175"/>
                      <a:pt x="-33796" y="2973155"/>
                      <a:pt x="0" y="2638664"/>
                    </a:cubicBezTo>
                    <a:cubicBezTo>
                      <a:pt x="33796" y="2304173"/>
                      <a:pt x="-29377" y="2184909"/>
                      <a:pt x="0" y="1988747"/>
                    </a:cubicBezTo>
                    <a:cubicBezTo>
                      <a:pt x="29377" y="1792585"/>
                      <a:pt x="-31912" y="1615703"/>
                      <a:pt x="0" y="1338829"/>
                    </a:cubicBezTo>
                    <a:cubicBezTo>
                      <a:pt x="31912" y="1061955"/>
                      <a:pt x="3155" y="808996"/>
                      <a:pt x="0" y="649917"/>
                    </a:cubicBezTo>
                    <a:cubicBezTo>
                      <a:pt x="-3155" y="490838"/>
                      <a:pt x="-3747" y="252898"/>
                      <a:pt x="0" y="0"/>
                    </a:cubicBezTo>
                    <a:close/>
                  </a:path>
                  <a:path w="12028162" h="3899503" stroke="0" extrusionOk="0">
                    <a:moveTo>
                      <a:pt x="0" y="0"/>
                    </a:moveTo>
                    <a:cubicBezTo>
                      <a:pt x="312096" y="5417"/>
                      <a:pt x="352709" y="-23876"/>
                      <a:pt x="668231" y="0"/>
                    </a:cubicBezTo>
                    <a:cubicBezTo>
                      <a:pt x="983753" y="23876"/>
                      <a:pt x="989813" y="11280"/>
                      <a:pt x="1095899" y="0"/>
                    </a:cubicBezTo>
                    <a:cubicBezTo>
                      <a:pt x="1201985" y="-11280"/>
                      <a:pt x="1320317" y="-20118"/>
                      <a:pt x="1523567" y="0"/>
                    </a:cubicBezTo>
                    <a:cubicBezTo>
                      <a:pt x="1726817" y="20118"/>
                      <a:pt x="1774752" y="6694"/>
                      <a:pt x="1951235" y="0"/>
                    </a:cubicBezTo>
                    <a:cubicBezTo>
                      <a:pt x="2127718" y="-6694"/>
                      <a:pt x="2262163" y="-7136"/>
                      <a:pt x="2499185" y="0"/>
                    </a:cubicBezTo>
                    <a:cubicBezTo>
                      <a:pt x="2736207" y="7136"/>
                      <a:pt x="2863443" y="22922"/>
                      <a:pt x="3047134" y="0"/>
                    </a:cubicBezTo>
                    <a:cubicBezTo>
                      <a:pt x="3230825" y="-22922"/>
                      <a:pt x="3627558" y="17785"/>
                      <a:pt x="3835647" y="0"/>
                    </a:cubicBezTo>
                    <a:cubicBezTo>
                      <a:pt x="4043736" y="-17785"/>
                      <a:pt x="4501534" y="14496"/>
                      <a:pt x="4744442" y="0"/>
                    </a:cubicBezTo>
                    <a:cubicBezTo>
                      <a:pt x="4987351" y="-14496"/>
                      <a:pt x="5467265" y="20138"/>
                      <a:pt x="5653236" y="0"/>
                    </a:cubicBezTo>
                    <a:cubicBezTo>
                      <a:pt x="5839207" y="-20138"/>
                      <a:pt x="6274541" y="-24106"/>
                      <a:pt x="6562031" y="0"/>
                    </a:cubicBezTo>
                    <a:cubicBezTo>
                      <a:pt x="6849522" y="24106"/>
                      <a:pt x="7075738" y="20458"/>
                      <a:pt x="7230262" y="0"/>
                    </a:cubicBezTo>
                    <a:cubicBezTo>
                      <a:pt x="7384786" y="-20458"/>
                      <a:pt x="7626030" y="21745"/>
                      <a:pt x="7898493" y="0"/>
                    </a:cubicBezTo>
                    <a:cubicBezTo>
                      <a:pt x="8170956" y="-21745"/>
                      <a:pt x="8204520" y="308"/>
                      <a:pt x="8446443" y="0"/>
                    </a:cubicBezTo>
                    <a:cubicBezTo>
                      <a:pt x="8688366" y="-308"/>
                      <a:pt x="9057084" y="-28193"/>
                      <a:pt x="9234955" y="0"/>
                    </a:cubicBezTo>
                    <a:cubicBezTo>
                      <a:pt x="9412826" y="28193"/>
                      <a:pt x="9821812" y="-22540"/>
                      <a:pt x="10143750" y="0"/>
                    </a:cubicBezTo>
                    <a:cubicBezTo>
                      <a:pt x="10465688" y="22540"/>
                      <a:pt x="10668111" y="-34615"/>
                      <a:pt x="10932263" y="0"/>
                    </a:cubicBezTo>
                    <a:cubicBezTo>
                      <a:pt x="11196415" y="34615"/>
                      <a:pt x="11158053" y="6317"/>
                      <a:pt x="11359931" y="0"/>
                    </a:cubicBezTo>
                    <a:cubicBezTo>
                      <a:pt x="11561809" y="-6317"/>
                      <a:pt x="11820275" y="-29785"/>
                      <a:pt x="12028162" y="0"/>
                    </a:cubicBezTo>
                    <a:cubicBezTo>
                      <a:pt x="12047005" y="165341"/>
                      <a:pt x="12035296" y="581102"/>
                      <a:pt x="12028162" y="727907"/>
                    </a:cubicBezTo>
                    <a:cubicBezTo>
                      <a:pt x="12021028" y="874712"/>
                      <a:pt x="12054712" y="1142519"/>
                      <a:pt x="12028162" y="1260839"/>
                    </a:cubicBezTo>
                    <a:cubicBezTo>
                      <a:pt x="12001612" y="1379159"/>
                      <a:pt x="12007237" y="1743694"/>
                      <a:pt x="12028162" y="1910756"/>
                    </a:cubicBezTo>
                    <a:cubicBezTo>
                      <a:pt x="12049087" y="2077818"/>
                      <a:pt x="12008682" y="2208316"/>
                      <a:pt x="12028162" y="2482684"/>
                    </a:cubicBezTo>
                    <a:cubicBezTo>
                      <a:pt x="12047642" y="2757052"/>
                      <a:pt x="11999348" y="2934905"/>
                      <a:pt x="12028162" y="3093606"/>
                    </a:cubicBezTo>
                    <a:cubicBezTo>
                      <a:pt x="12056976" y="3252307"/>
                      <a:pt x="12060268" y="3536397"/>
                      <a:pt x="12028162" y="3899503"/>
                    </a:cubicBezTo>
                    <a:cubicBezTo>
                      <a:pt x="11701966" y="3887600"/>
                      <a:pt x="11678518" y="3898494"/>
                      <a:pt x="11359931" y="3899503"/>
                    </a:cubicBezTo>
                    <a:cubicBezTo>
                      <a:pt x="11041344" y="3900512"/>
                      <a:pt x="11123528" y="3915829"/>
                      <a:pt x="10932263" y="3899503"/>
                    </a:cubicBezTo>
                    <a:cubicBezTo>
                      <a:pt x="10740998" y="3883177"/>
                      <a:pt x="10616601" y="3884907"/>
                      <a:pt x="10384313" y="3899503"/>
                    </a:cubicBezTo>
                    <a:cubicBezTo>
                      <a:pt x="10152025" y="3914100"/>
                      <a:pt x="10222462" y="3908034"/>
                      <a:pt x="10076927" y="3899503"/>
                    </a:cubicBezTo>
                    <a:cubicBezTo>
                      <a:pt x="9931392" y="3890972"/>
                      <a:pt x="9840352" y="3886258"/>
                      <a:pt x="9769540" y="3899503"/>
                    </a:cubicBezTo>
                    <a:cubicBezTo>
                      <a:pt x="9698728" y="3912748"/>
                      <a:pt x="9280145" y="3899261"/>
                      <a:pt x="9101309" y="3899503"/>
                    </a:cubicBezTo>
                    <a:cubicBezTo>
                      <a:pt x="8922473" y="3899745"/>
                      <a:pt x="8930055" y="3910269"/>
                      <a:pt x="8793923" y="3899503"/>
                    </a:cubicBezTo>
                    <a:cubicBezTo>
                      <a:pt x="8657791" y="3888737"/>
                      <a:pt x="8190319" y="3870520"/>
                      <a:pt x="8005410" y="3899503"/>
                    </a:cubicBezTo>
                    <a:cubicBezTo>
                      <a:pt x="7820501" y="3928486"/>
                      <a:pt x="7560380" y="3908455"/>
                      <a:pt x="7216897" y="3899503"/>
                    </a:cubicBezTo>
                    <a:cubicBezTo>
                      <a:pt x="6873414" y="3890551"/>
                      <a:pt x="6993696" y="3904153"/>
                      <a:pt x="6909511" y="3899503"/>
                    </a:cubicBezTo>
                    <a:cubicBezTo>
                      <a:pt x="6825326" y="3894853"/>
                      <a:pt x="6430009" y="3885444"/>
                      <a:pt x="6241280" y="3899503"/>
                    </a:cubicBezTo>
                    <a:cubicBezTo>
                      <a:pt x="6052551" y="3913562"/>
                      <a:pt x="6021973" y="3909055"/>
                      <a:pt x="5933893" y="3899503"/>
                    </a:cubicBezTo>
                    <a:cubicBezTo>
                      <a:pt x="5845813" y="3889951"/>
                      <a:pt x="5442582" y="3915970"/>
                      <a:pt x="5025099" y="3899503"/>
                    </a:cubicBezTo>
                    <a:cubicBezTo>
                      <a:pt x="4607616" y="3883036"/>
                      <a:pt x="4541872" y="3894051"/>
                      <a:pt x="4356868" y="3899503"/>
                    </a:cubicBezTo>
                    <a:cubicBezTo>
                      <a:pt x="4171864" y="3904955"/>
                      <a:pt x="3867133" y="3929012"/>
                      <a:pt x="3688636" y="3899503"/>
                    </a:cubicBezTo>
                    <a:cubicBezTo>
                      <a:pt x="3510139" y="3869994"/>
                      <a:pt x="3450470" y="3906305"/>
                      <a:pt x="3381250" y="3899503"/>
                    </a:cubicBezTo>
                    <a:cubicBezTo>
                      <a:pt x="3312030" y="3892701"/>
                      <a:pt x="3191222" y="3896509"/>
                      <a:pt x="3073864" y="3899503"/>
                    </a:cubicBezTo>
                    <a:cubicBezTo>
                      <a:pt x="2956506" y="3902497"/>
                      <a:pt x="2631188" y="3937199"/>
                      <a:pt x="2285351" y="3899503"/>
                    </a:cubicBezTo>
                    <a:cubicBezTo>
                      <a:pt x="1939514" y="3861807"/>
                      <a:pt x="1872234" y="3898295"/>
                      <a:pt x="1617120" y="3899503"/>
                    </a:cubicBezTo>
                    <a:cubicBezTo>
                      <a:pt x="1362006" y="3900711"/>
                      <a:pt x="1247293" y="3888759"/>
                      <a:pt x="948888" y="3899503"/>
                    </a:cubicBezTo>
                    <a:cubicBezTo>
                      <a:pt x="650483" y="3910247"/>
                      <a:pt x="215128" y="3879620"/>
                      <a:pt x="0" y="3899503"/>
                    </a:cubicBezTo>
                    <a:cubicBezTo>
                      <a:pt x="-23548" y="3675779"/>
                      <a:pt x="-14250" y="3508061"/>
                      <a:pt x="0" y="3366571"/>
                    </a:cubicBezTo>
                    <a:cubicBezTo>
                      <a:pt x="14250" y="3225081"/>
                      <a:pt x="20653" y="2936888"/>
                      <a:pt x="0" y="2716654"/>
                    </a:cubicBezTo>
                    <a:cubicBezTo>
                      <a:pt x="-20653" y="2496420"/>
                      <a:pt x="-9157" y="2153963"/>
                      <a:pt x="0" y="1988747"/>
                    </a:cubicBezTo>
                    <a:cubicBezTo>
                      <a:pt x="9157" y="1823531"/>
                      <a:pt x="14073" y="1441611"/>
                      <a:pt x="0" y="1299834"/>
                    </a:cubicBezTo>
                    <a:cubicBezTo>
                      <a:pt x="-14073" y="1158057"/>
                      <a:pt x="9321" y="865741"/>
                      <a:pt x="0" y="610922"/>
                    </a:cubicBezTo>
                    <a:cubicBezTo>
                      <a:pt x="-9321" y="356103"/>
                      <a:pt x="-21306" y="203933"/>
                      <a:pt x="0" y="0"/>
                    </a:cubicBezTo>
                    <a:close/>
                  </a:path>
                </a:pathLst>
              </a:custGeom>
              <a:grpFill/>
              <a:ln>
                <a:solidFill>
                  <a:schemeClr val="tx1"/>
                </a:solidFill>
                <a:extLst>
                  <a:ext uri="{C807C97D-BFC1-408E-A445-0C87EB9F89A2}">
                    <ask:lineSketchStyleProps xmlns:ask="http://schemas.microsoft.com/office/drawing/2018/sketchyshapes" sd="249386546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400" dirty="0">
                  <a:solidFill>
                    <a:schemeClr val="accent6">
                      <a:lumMod val="75000"/>
                    </a:schemeClr>
                  </a:solidFill>
                  <a:latin typeface="#9Slide05 SVNBlenda Script" panose="02000804000000020003" pitchFamily="2" charset="0"/>
                </a:endParaRPr>
              </a:p>
            </p:txBody>
          </p:sp>
          <p:sp>
            <p:nvSpPr>
              <p:cNvPr id="39" name="TextBox 38">
                <a:extLst>
                  <a:ext uri="{FF2B5EF4-FFF2-40B4-BE49-F238E27FC236}">
                    <a16:creationId xmlns:a16="http://schemas.microsoft.com/office/drawing/2014/main" id="{BCA08053-4D6C-4542-9470-6575FD3C6CB5}"/>
                  </a:ext>
                </a:extLst>
              </p:cNvPr>
              <p:cNvSpPr txBox="1"/>
              <p:nvPr/>
            </p:nvSpPr>
            <p:spPr>
              <a:xfrm>
                <a:off x="4419599" y="4799685"/>
                <a:ext cx="4569363" cy="1200329"/>
              </a:xfrm>
              <a:prstGeom prst="rect">
                <a:avLst/>
              </a:prstGeom>
              <a:grpFill/>
            </p:spPr>
            <p:txBody>
              <a:bodyPr wrap="square">
                <a:spAutoFit/>
              </a:bodyPr>
              <a:lstStyle/>
              <a:p>
                <a:pPr algn="just">
                  <a:lnSpc>
                    <a:spcPct val="120000"/>
                  </a:lnSpc>
                </a:pPr>
                <a:r>
                  <a:rPr lang="vi-VN" sz="2000" dirty="0">
                    <a:latin typeface="+mj-lt"/>
                  </a:rPr>
                  <a:t>Lai phân tích ruồi đực F</a:t>
                </a:r>
                <a:r>
                  <a:rPr lang="vi-VN" sz="2000" baseline="-25000" dirty="0">
                    <a:latin typeface="+mj-lt"/>
                  </a:rPr>
                  <a:t>1</a:t>
                </a:r>
                <a:r>
                  <a:rPr lang="vi-VN" sz="2000" dirty="0">
                    <a:latin typeface="+mj-lt"/>
                  </a:rPr>
                  <a:t>, thu được thế hệ sau phân li theo tỉ lệ 1 thân xám, cánh dài</a:t>
                </a:r>
                <a:r>
                  <a:rPr lang="en-US" sz="2000" dirty="0">
                    <a:latin typeface="+mj-lt"/>
                  </a:rPr>
                  <a:t> </a:t>
                </a:r>
                <a:r>
                  <a:rPr lang="vi-VN" sz="2000" dirty="0">
                    <a:latin typeface="+mj-lt"/>
                  </a:rPr>
                  <a:t>: 1 thân đen, cánh cụt.</a:t>
                </a:r>
                <a:endParaRPr lang="vi-VN" sz="2000" b="0" i="0" dirty="0">
                  <a:effectLst/>
                  <a:latin typeface="+mj-lt"/>
                </a:endParaRPr>
              </a:p>
            </p:txBody>
          </p:sp>
          <p:grpSp>
            <p:nvGrpSpPr>
              <p:cNvPr id="46" name="Google Shape;6859;p63">
                <a:extLst>
                  <a:ext uri="{FF2B5EF4-FFF2-40B4-BE49-F238E27FC236}">
                    <a16:creationId xmlns:a16="http://schemas.microsoft.com/office/drawing/2014/main" id="{F26DA0B1-A2CD-4D24-9E42-95CD0DC7E79D}"/>
                  </a:ext>
                </a:extLst>
              </p:cNvPr>
              <p:cNvGrpSpPr/>
              <p:nvPr/>
            </p:nvGrpSpPr>
            <p:grpSpPr>
              <a:xfrm>
                <a:off x="4066065" y="4799685"/>
                <a:ext cx="290815" cy="369740"/>
                <a:chOff x="-37370937" y="3579105"/>
                <a:chExt cx="248900" cy="316450"/>
              </a:xfrm>
              <a:grpFill/>
            </p:grpSpPr>
            <p:sp>
              <p:nvSpPr>
                <p:cNvPr id="47" name="Google Shape;6860;p63">
                  <a:extLst>
                    <a:ext uri="{FF2B5EF4-FFF2-40B4-BE49-F238E27FC236}">
                      <a16:creationId xmlns:a16="http://schemas.microsoft.com/office/drawing/2014/main" id="{63C607F0-DFDC-4C5C-AAE7-C70E8555C271}"/>
                    </a:ext>
                  </a:extLst>
                </p:cNvPr>
                <p:cNvSpPr/>
                <p:nvPr/>
              </p:nvSpPr>
              <p:spPr>
                <a:xfrm>
                  <a:off x="-37268550" y="3671055"/>
                  <a:ext cx="83525" cy="82525"/>
                </a:xfrm>
                <a:custGeom>
                  <a:avLst/>
                  <a:gdLst/>
                  <a:ahLst/>
                  <a:cxnLst/>
                  <a:rect l="l" t="t" r="r" b="b"/>
                  <a:pathLst>
                    <a:path w="3341" h="3301" extrusionOk="0">
                      <a:moveTo>
                        <a:pt x="2238" y="1"/>
                      </a:moveTo>
                      <a:lnTo>
                        <a:pt x="1" y="2237"/>
                      </a:lnTo>
                      <a:lnTo>
                        <a:pt x="946" y="3183"/>
                      </a:lnTo>
                      <a:cubicBezTo>
                        <a:pt x="1040" y="3261"/>
                        <a:pt x="1151" y="3301"/>
                        <a:pt x="1257" y="3301"/>
                      </a:cubicBezTo>
                      <a:cubicBezTo>
                        <a:pt x="1363" y="3301"/>
                        <a:pt x="1466" y="3261"/>
                        <a:pt x="1545" y="3183"/>
                      </a:cubicBezTo>
                      <a:lnTo>
                        <a:pt x="3183" y="1544"/>
                      </a:lnTo>
                      <a:cubicBezTo>
                        <a:pt x="3340" y="1387"/>
                        <a:pt x="3340" y="1103"/>
                        <a:pt x="3183" y="946"/>
                      </a:cubicBezTo>
                      <a:lnTo>
                        <a:pt x="2238"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6861;p63">
                  <a:extLst>
                    <a:ext uri="{FF2B5EF4-FFF2-40B4-BE49-F238E27FC236}">
                      <a16:creationId xmlns:a16="http://schemas.microsoft.com/office/drawing/2014/main" id="{F23A5DFE-867A-4337-A50D-0800B1D91403}"/>
                    </a:ext>
                  </a:extLst>
                </p:cNvPr>
                <p:cNvSpPr/>
                <p:nvPr/>
              </p:nvSpPr>
              <p:spPr>
                <a:xfrm>
                  <a:off x="-37370937" y="3579105"/>
                  <a:ext cx="248900" cy="316450"/>
                </a:xfrm>
                <a:custGeom>
                  <a:avLst/>
                  <a:gdLst/>
                  <a:ahLst/>
                  <a:cxnLst/>
                  <a:rect l="l" t="t" r="r" b="b"/>
                  <a:pathLst>
                    <a:path w="9956" h="12658" extrusionOk="0">
                      <a:moveTo>
                        <a:pt x="4537" y="8625"/>
                      </a:moveTo>
                      <a:cubicBezTo>
                        <a:pt x="4757" y="8625"/>
                        <a:pt x="4946" y="8845"/>
                        <a:pt x="4946" y="9066"/>
                      </a:cubicBezTo>
                      <a:cubicBezTo>
                        <a:pt x="4915" y="9255"/>
                        <a:pt x="4757" y="9475"/>
                        <a:pt x="4537" y="9475"/>
                      </a:cubicBezTo>
                      <a:cubicBezTo>
                        <a:pt x="4285" y="9475"/>
                        <a:pt x="4096" y="9255"/>
                        <a:pt x="4096" y="9066"/>
                      </a:cubicBezTo>
                      <a:cubicBezTo>
                        <a:pt x="4096" y="8845"/>
                        <a:pt x="4285" y="8625"/>
                        <a:pt x="4537" y="8625"/>
                      </a:cubicBezTo>
                      <a:close/>
                      <a:moveTo>
                        <a:pt x="2615" y="0"/>
                      </a:moveTo>
                      <a:cubicBezTo>
                        <a:pt x="2513" y="0"/>
                        <a:pt x="2410" y="40"/>
                        <a:pt x="2332" y="119"/>
                      </a:cubicBezTo>
                      <a:lnTo>
                        <a:pt x="662" y="1788"/>
                      </a:lnTo>
                      <a:cubicBezTo>
                        <a:pt x="504" y="1946"/>
                        <a:pt x="504" y="2229"/>
                        <a:pt x="662" y="2355"/>
                      </a:cubicBezTo>
                      <a:lnTo>
                        <a:pt x="1764" y="3458"/>
                      </a:lnTo>
                      <a:cubicBezTo>
                        <a:pt x="1166" y="4183"/>
                        <a:pt x="819" y="5096"/>
                        <a:pt x="819" y="6073"/>
                      </a:cubicBezTo>
                      <a:cubicBezTo>
                        <a:pt x="819" y="7774"/>
                        <a:pt x="1859" y="9223"/>
                        <a:pt x="3308" y="9853"/>
                      </a:cubicBezTo>
                      <a:lnTo>
                        <a:pt x="3308" y="10200"/>
                      </a:lnTo>
                      <a:lnTo>
                        <a:pt x="1229" y="10200"/>
                      </a:lnTo>
                      <a:cubicBezTo>
                        <a:pt x="536" y="10200"/>
                        <a:pt x="0" y="10767"/>
                        <a:pt x="0" y="11429"/>
                      </a:cubicBezTo>
                      <a:lnTo>
                        <a:pt x="0" y="12248"/>
                      </a:lnTo>
                      <a:cubicBezTo>
                        <a:pt x="0" y="12500"/>
                        <a:pt x="189" y="12657"/>
                        <a:pt x="441" y="12657"/>
                      </a:cubicBezTo>
                      <a:lnTo>
                        <a:pt x="8696" y="12657"/>
                      </a:lnTo>
                      <a:cubicBezTo>
                        <a:pt x="8948" y="12657"/>
                        <a:pt x="9137" y="12468"/>
                        <a:pt x="9137" y="12248"/>
                      </a:cubicBezTo>
                      <a:lnTo>
                        <a:pt x="9137" y="11429"/>
                      </a:lnTo>
                      <a:cubicBezTo>
                        <a:pt x="9137" y="10767"/>
                        <a:pt x="8570" y="10200"/>
                        <a:pt x="7876" y="10200"/>
                      </a:cubicBezTo>
                      <a:lnTo>
                        <a:pt x="5797" y="10200"/>
                      </a:lnTo>
                      <a:lnTo>
                        <a:pt x="5797" y="10137"/>
                      </a:lnTo>
                      <a:cubicBezTo>
                        <a:pt x="7120" y="9853"/>
                        <a:pt x="8223" y="8940"/>
                        <a:pt x="8790" y="7743"/>
                      </a:cubicBezTo>
                      <a:lnTo>
                        <a:pt x="9515" y="7743"/>
                      </a:lnTo>
                      <a:cubicBezTo>
                        <a:pt x="9767" y="7743"/>
                        <a:pt x="9956" y="7522"/>
                        <a:pt x="9956" y="7333"/>
                      </a:cubicBezTo>
                      <a:cubicBezTo>
                        <a:pt x="9893" y="7176"/>
                        <a:pt x="9735" y="6987"/>
                        <a:pt x="9483" y="6987"/>
                      </a:cubicBezTo>
                      <a:lnTo>
                        <a:pt x="6994" y="6987"/>
                      </a:lnTo>
                      <a:cubicBezTo>
                        <a:pt x="6774" y="6987"/>
                        <a:pt x="6585" y="7176"/>
                        <a:pt x="6585" y="7365"/>
                      </a:cubicBezTo>
                      <a:cubicBezTo>
                        <a:pt x="6585" y="7617"/>
                        <a:pt x="6774" y="7774"/>
                        <a:pt x="6994" y="7774"/>
                      </a:cubicBezTo>
                      <a:lnTo>
                        <a:pt x="7845" y="7774"/>
                      </a:lnTo>
                      <a:cubicBezTo>
                        <a:pt x="7404" y="8530"/>
                        <a:pt x="6648" y="9097"/>
                        <a:pt x="5734" y="9318"/>
                      </a:cubicBezTo>
                      <a:lnTo>
                        <a:pt x="5734" y="8971"/>
                      </a:lnTo>
                      <a:cubicBezTo>
                        <a:pt x="5734" y="8310"/>
                        <a:pt x="5198" y="7774"/>
                        <a:pt x="4537" y="7743"/>
                      </a:cubicBezTo>
                      <a:cubicBezTo>
                        <a:pt x="3844" y="7743"/>
                        <a:pt x="3308" y="8278"/>
                        <a:pt x="3308" y="8940"/>
                      </a:cubicBezTo>
                      <a:cubicBezTo>
                        <a:pt x="2332" y="8373"/>
                        <a:pt x="1638" y="7302"/>
                        <a:pt x="1638" y="6073"/>
                      </a:cubicBezTo>
                      <a:cubicBezTo>
                        <a:pt x="1638" y="5285"/>
                        <a:pt x="1922" y="4624"/>
                        <a:pt x="2363" y="4057"/>
                      </a:cubicBezTo>
                      <a:lnTo>
                        <a:pt x="3529" y="5254"/>
                      </a:lnTo>
                      <a:lnTo>
                        <a:pt x="5797" y="3017"/>
                      </a:lnTo>
                      <a:lnTo>
                        <a:pt x="2899" y="119"/>
                      </a:lnTo>
                      <a:cubicBezTo>
                        <a:pt x="2820" y="40"/>
                        <a:pt x="2717" y="0"/>
                        <a:pt x="261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sp>
          <p:nvSpPr>
            <p:cNvPr id="52" name="Google Shape;6861;p63">
              <a:extLst>
                <a:ext uri="{FF2B5EF4-FFF2-40B4-BE49-F238E27FC236}">
                  <a16:creationId xmlns:a16="http://schemas.microsoft.com/office/drawing/2014/main" id="{E803B7F5-DB35-4997-A722-3248CF61505D}"/>
                </a:ext>
              </a:extLst>
            </p:cNvPr>
            <p:cNvSpPr/>
            <p:nvPr/>
          </p:nvSpPr>
          <p:spPr>
            <a:xfrm>
              <a:off x="4091854" y="4799685"/>
              <a:ext cx="290815" cy="369740"/>
            </a:xfrm>
            <a:custGeom>
              <a:avLst/>
              <a:gdLst/>
              <a:ahLst/>
              <a:cxnLst/>
              <a:rect l="l" t="t" r="r" b="b"/>
              <a:pathLst>
                <a:path w="9956" h="12658" extrusionOk="0">
                  <a:moveTo>
                    <a:pt x="4537" y="8625"/>
                  </a:moveTo>
                  <a:cubicBezTo>
                    <a:pt x="4757" y="8625"/>
                    <a:pt x="4946" y="8845"/>
                    <a:pt x="4946" y="9066"/>
                  </a:cubicBezTo>
                  <a:cubicBezTo>
                    <a:pt x="4915" y="9255"/>
                    <a:pt x="4757" y="9475"/>
                    <a:pt x="4537" y="9475"/>
                  </a:cubicBezTo>
                  <a:cubicBezTo>
                    <a:pt x="4285" y="9475"/>
                    <a:pt x="4096" y="9255"/>
                    <a:pt x="4096" y="9066"/>
                  </a:cubicBezTo>
                  <a:cubicBezTo>
                    <a:pt x="4096" y="8845"/>
                    <a:pt x="4285" y="8625"/>
                    <a:pt x="4537" y="8625"/>
                  </a:cubicBezTo>
                  <a:close/>
                  <a:moveTo>
                    <a:pt x="2615" y="0"/>
                  </a:moveTo>
                  <a:cubicBezTo>
                    <a:pt x="2513" y="0"/>
                    <a:pt x="2410" y="40"/>
                    <a:pt x="2332" y="119"/>
                  </a:cubicBezTo>
                  <a:lnTo>
                    <a:pt x="662" y="1788"/>
                  </a:lnTo>
                  <a:cubicBezTo>
                    <a:pt x="504" y="1946"/>
                    <a:pt x="504" y="2229"/>
                    <a:pt x="662" y="2355"/>
                  </a:cubicBezTo>
                  <a:lnTo>
                    <a:pt x="1764" y="3458"/>
                  </a:lnTo>
                  <a:cubicBezTo>
                    <a:pt x="1166" y="4183"/>
                    <a:pt x="819" y="5096"/>
                    <a:pt x="819" y="6073"/>
                  </a:cubicBezTo>
                  <a:cubicBezTo>
                    <a:pt x="819" y="7774"/>
                    <a:pt x="1859" y="9223"/>
                    <a:pt x="3308" y="9853"/>
                  </a:cubicBezTo>
                  <a:lnTo>
                    <a:pt x="3308" y="10200"/>
                  </a:lnTo>
                  <a:lnTo>
                    <a:pt x="1229" y="10200"/>
                  </a:lnTo>
                  <a:cubicBezTo>
                    <a:pt x="536" y="10200"/>
                    <a:pt x="0" y="10767"/>
                    <a:pt x="0" y="11429"/>
                  </a:cubicBezTo>
                  <a:lnTo>
                    <a:pt x="0" y="12248"/>
                  </a:lnTo>
                  <a:cubicBezTo>
                    <a:pt x="0" y="12500"/>
                    <a:pt x="189" y="12657"/>
                    <a:pt x="441" y="12657"/>
                  </a:cubicBezTo>
                  <a:lnTo>
                    <a:pt x="8696" y="12657"/>
                  </a:lnTo>
                  <a:cubicBezTo>
                    <a:pt x="8948" y="12657"/>
                    <a:pt x="9137" y="12468"/>
                    <a:pt x="9137" y="12248"/>
                  </a:cubicBezTo>
                  <a:lnTo>
                    <a:pt x="9137" y="11429"/>
                  </a:lnTo>
                  <a:cubicBezTo>
                    <a:pt x="9137" y="10767"/>
                    <a:pt x="8570" y="10200"/>
                    <a:pt x="7876" y="10200"/>
                  </a:cubicBezTo>
                  <a:lnTo>
                    <a:pt x="5797" y="10200"/>
                  </a:lnTo>
                  <a:lnTo>
                    <a:pt x="5797" y="10137"/>
                  </a:lnTo>
                  <a:cubicBezTo>
                    <a:pt x="7120" y="9853"/>
                    <a:pt x="8223" y="8940"/>
                    <a:pt x="8790" y="7743"/>
                  </a:cubicBezTo>
                  <a:lnTo>
                    <a:pt x="9515" y="7743"/>
                  </a:lnTo>
                  <a:cubicBezTo>
                    <a:pt x="9767" y="7743"/>
                    <a:pt x="9956" y="7522"/>
                    <a:pt x="9956" y="7333"/>
                  </a:cubicBezTo>
                  <a:cubicBezTo>
                    <a:pt x="9893" y="7176"/>
                    <a:pt x="9735" y="6987"/>
                    <a:pt x="9483" y="6987"/>
                  </a:cubicBezTo>
                  <a:lnTo>
                    <a:pt x="6994" y="6987"/>
                  </a:lnTo>
                  <a:cubicBezTo>
                    <a:pt x="6774" y="6987"/>
                    <a:pt x="6585" y="7176"/>
                    <a:pt x="6585" y="7365"/>
                  </a:cubicBezTo>
                  <a:cubicBezTo>
                    <a:pt x="6585" y="7617"/>
                    <a:pt x="6774" y="7774"/>
                    <a:pt x="6994" y="7774"/>
                  </a:cubicBezTo>
                  <a:lnTo>
                    <a:pt x="7845" y="7774"/>
                  </a:lnTo>
                  <a:cubicBezTo>
                    <a:pt x="7404" y="8530"/>
                    <a:pt x="6648" y="9097"/>
                    <a:pt x="5734" y="9318"/>
                  </a:cubicBezTo>
                  <a:lnTo>
                    <a:pt x="5734" y="8971"/>
                  </a:lnTo>
                  <a:cubicBezTo>
                    <a:pt x="5734" y="8310"/>
                    <a:pt x="5198" y="7774"/>
                    <a:pt x="4537" y="7743"/>
                  </a:cubicBezTo>
                  <a:cubicBezTo>
                    <a:pt x="3844" y="7743"/>
                    <a:pt x="3308" y="8278"/>
                    <a:pt x="3308" y="8940"/>
                  </a:cubicBezTo>
                  <a:cubicBezTo>
                    <a:pt x="2332" y="8373"/>
                    <a:pt x="1638" y="7302"/>
                    <a:pt x="1638" y="6073"/>
                  </a:cubicBezTo>
                  <a:cubicBezTo>
                    <a:pt x="1638" y="5285"/>
                    <a:pt x="1922" y="4624"/>
                    <a:pt x="2363" y="4057"/>
                  </a:cubicBezTo>
                  <a:lnTo>
                    <a:pt x="3529" y="5254"/>
                  </a:lnTo>
                  <a:lnTo>
                    <a:pt x="5797" y="3017"/>
                  </a:lnTo>
                  <a:lnTo>
                    <a:pt x="2899" y="119"/>
                  </a:lnTo>
                  <a:cubicBezTo>
                    <a:pt x="2820" y="40"/>
                    <a:pt x="2717" y="0"/>
                    <a:pt x="2615" y="0"/>
                  </a:cubicBezTo>
                  <a:close/>
                </a:path>
              </a:pathLst>
            </a:custGeom>
            <a:solidFill>
              <a:schemeClr val="tx2">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55" name="Group 54">
            <a:extLst>
              <a:ext uri="{FF2B5EF4-FFF2-40B4-BE49-F238E27FC236}">
                <a16:creationId xmlns:a16="http://schemas.microsoft.com/office/drawing/2014/main" id="{31203109-A18A-43C2-ABCB-53D8A70ED0BD}"/>
              </a:ext>
            </a:extLst>
          </p:cNvPr>
          <p:cNvGrpSpPr/>
          <p:nvPr/>
        </p:nvGrpSpPr>
        <p:grpSpPr>
          <a:xfrm>
            <a:off x="-1110018" y="2832351"/>
            <a:ext cx="12028162" cy="1752600"/>
            <a:chOff x="-1110018" y="2720162"/>
            <a:chExt cx="12028162" cy="1752600"/>
          </a:xfrm>
        </p:grpSpPr>
        <p:sp>
          <p:nvSpPr>
            <p:cNvPr id="50" name="Rectangle 49">
              <a:extLst>
                <a:ext uri="{FF2B5EF4-FFF2-40B4-BE49-F238E27FC236}">
                  <a16:creationId xmlns:a16="http://schemas.microsoft.com/office/drawing/2014/main" id="{75912984-C208-4782-8B4B-72CBF29EDB3D}"/>
                </a:ext>
              </a:extLst>
            </p:cNvPr>
            <p:cNvSpPr/>
            <p:nvPr/>
          </p:nvSpPr>
          <p:spPr>
            <a:xfrm>
              <a:off x="-1110018" y="2720162"/>
              <a:ext cx="12028162" cy="1752600"/>
            </a:xfrm>
            <a:custGeom>
              <a:avLst/>
              <a:gdLst>
                <a:gd name="connsiteX0" fmla="*/ 0 w 12028162"/>
                <a:gd name="connsiteY0" fmla="*/ 0 h 1752600"/>
                <a:gd name="connsiteX1" fmla="*/ 788513 w 12028162"/>
                <a:gd name="connsiteY1" fmla="*/ 0 h 1752600"/>
                <a:gd name="connsiteX2" fmla="*/ 1456744 w 12028162"/>
                <a:gd name="connsiteY2" fmla="*/ 0 h 1752600"/>
                <a:gd name="connsiteX3" fmla="*/ 2365539 w 12028162"/>
                <a:gd name="connsiteY3" fmla="*/ 0 h 1752600"/>
                <a:gd name="connsiteX4" fmla="*/ 2793207 w 12028162"/>
                <a:gd name="connsiteY4" fmla="*/ 0 h 1752600"/>
                <a:gd name="connsiteX5" fmla="*/ 3581719 w 12028162"/>
                <a:gd name="connsiteY5" fmla="*/ 0 h 1752600"/>
                <a:gd name="connsiteX6" fmla="*/ 4490514 w 12028162"/>
                <a:gd name="connsiteY6" fmla="*/ 0 h 1752600"/>
                <a:gd name="connsiteX7" fmla="*/ 5279027 w 12028162"/>
                <a:gd name="connsiteY7" fmla="*/ 0 h 1752600"/>
                <a:gd name="connsiteX8" fmla="*/ 5826976 w 12028162"/>
                <a:gd name="connsiteY8" fmla="*/ 0 h 1752600"/>
                <a:gd name="connsiteX9" fmla="*/ 6615489 w 12028162"/>
                <a:gd name="connsiteY9" fmla="*/ 0 h 1752600"/>
                <a:gd name="connsiteX10" fmla="*/ 7283720 w 12028162"/>
                <a:gd name="connsiteY10" fmla="*/ 0 h 1752600"/>
                <a:gd name="connsiteX11" fmla="*/ 7711388 w 12028162"/>
                <a:gd name="connsiteY11" fmla="*/ 0 h 1752600"/>
                <a:gd name="connsiteX12" fmla="*/ 8620183 w 12028162"/>
                <a:gd name="connsiteY12" fmla="*/ 0 h 1752600"/>
                <a:gd name="connsiteX13" fmla="*/ 9168132 w 12028162"/>
                <a:gd name="connsiteY13" fmla="*/ 0 h 1752600"/>
                <a:gd name="connsiteX14" fmla="*/ 9595800 w 12028162"/>
                <a:gd name="connsiteY14" fmla="*/ 0 h 1752600"/>
                <a:gd name="connsiteX15" fmla="*/ 10264032 w 12028162"/>
                <a:gd name="connsiteY15" fmla="*/ 0 h 1752600"/>
                <a:gd name="connsiteX16" fmla="*/ 11052544 w 12028162"/>
                <a:gd name="connsiteY16" fmla="*/ 0 h 1752600"/>
                <a:gd name="connsiteX17" fmla="*/ 12028162 w 12028162"/>
                <a:gd name="connsiteY17" fmla="*/ 0 h 1752600"/>
                <a:gd name="connsiteX18" fmla="*/ 12028162 w 12028162"/>
                <a:gd name="connsiteY18" fmla="*/ 619252 h 1752600"/>
                <a:gd name="connsiteX19" fmla="*/ 12028162 w 12028162"/>
                <a:gd name="connsiteY19" fmla="*/ 1150874 h 1752600"/>
                <a:gd name="connsiteX20" fmla="*/ 12028162 w 12028162"/>
                <a:gd name="connsiteY20" fmla="*/ 1752600 h 1752600"/>
                <a:gd name="connsiteX21" fmla="*/ 11720776 w 12028162"/>
                <a:gd name="connsiteY21" fmla="*/ 1752600 h 1752600"/>
                <a:gd name="connsiteX22" fmla="*/ 11293108 w 12028162"/>
                <a:gd name="connsiteY22" fmla="*/ 1752600 h 1752600"/>
                <a:gd name="connsiteX23" fmla="*/ 10624876 w 12028162"/>
                <a:gd name="connsiteY23" fmla="*/ 1752600 h 1752600"/>
                <a:gd name="connsiteX24" fmla="*/ 9716082 w 12028162"/>
                <a:gd name="connsiteY24" fmla="*/ 1752600 h 1752600"/>
                <a:gd name="connsiteX25" fmla="*/ 8807288 w 12028162"/>
                <a:gd name="connsiteY25" fmla="*/ 1752600 h 1752600"/>
                <a:gd name="connsiteX26" fmla="*/ 7898493 w 12028162"/>
                <a:gd name="connsiteY26" fmla="*/ 1752600 h 1752600"/>
                <a:gd name="connsiteX27" fmla="*/ 6989699 w 12028162"/>
                <a:gd name="connsiteY27" fmla="*/ 1752600 h 1752600"/>
                <a:gd name="connsiteX28" fmla="*/ 6201186 w 12028162"/>
                <a:gd name="connsiteY28" fmla="*/ 1752600 h 1752600"/>
                <a:gd name="connsiteX29" fmla="*/ 5653236 w 12028162"/>
                <a:gd name="connsiteY29" fmla="*/ 1752600 h 1752600"/>
                <a:gd name="connsiteX30" fmla="*/ 5105287 w 12028162"/>
                <a:gd name="connsiteY30" fmla="*/ 1752600 h 1752600"/>
                <a:gd name="connsiteX31" fmla="*/ 4196492 w 12028162"/>
                <a:gd name="connsiteY31" fmla="*/ 1752600 h 1752600"/>
                <a:gd name="connsiteX32" fmla="*/ 3528261 w 12028162"/>
                <a:gd name="connsiteY32" fmla="*/ 1752600 h 1752600"/>
                <a:gd name="connsiteX33" fmla="*/ 2980311 w 12028162"/>
                <a:gd name="connsiteY33" fmla="*/ 1752600 h 1752600"/>
                <a:gd name="connsiteX34" fmla="*/ 2071517 w 12028162"/>
                <a:gd name="connsiteY34" fmla="*/ 1752600 h 1752600"/>
                <a:gd name="connsiteX35" fmla="*/ 1523567 w 12028162"/>
                <a:gd name="connsiteY35" fmla="*/ 1752600 h 1752600"/>
                <a:gd name="connsiteX36" fmla="*/ 1095899 w 12028162"/>
                <a:gd name="connsiteY36" fmla="*/ 1752600 h 1752600"/>
                <a:gd name="connsiteX37" fmla="*/ 0 w 12028162"/>
                <a:gd name="connsiteY37" fmla="*/ 1752600 h 1752600"/>
                <a:gd name="connsiteX38" fmla="*/ 0 w 12028162"/>
                <a:gd name="connsiteY38" fmla="*/ 1203452 h 1752600"/>
                <a:gd name="connsiteX39" fmla="*/ 0 w 12028162"/>
                <a:gd name="connsiteY39" fmla="*/ 619252 h 1752600"/>
                <a:gd name="connsiteX40" fmla="*/ 0 w 12028162"/>
                <a:gd name="connsiteY40"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2028162" h="1752600" fill="none" extrusionOk="0">
                  <a:moveTo>
                    <a:pt x="0" y="0"/>
                  </a:moveTo>
                  <a:cubicBezTo>
                    <a:pt x="362151" y="36260"/>
                    <a:pt x="563482" y="25004"/>
                    <a:pt x="788513" y="0"/>
                  </a:cubicBezTo>
                  <a:cubicBezTo>
                    <a:pt x="1013544" y="-25004"/>
                    <a:pt x="1216225" y="2205"/>
                    <a:pt x="1456744" y="0"/>
                  </a:cubicBezTo>
                  <a:cubicBezTo>
                    <a:pt x="1697263" y="-2205"/>
                    <a:pt x="1999927" y="36089"/>
                    <a:pt x="2365539" y="0"/>
                  </a:cubicBezTo>
                  <a:cubicBezTo>
                    <a:pt x="2731152" y="-36089"/>
                    <a:pt x="2611796" y="-609"/>
                    <a:pt x="2793207" y="0"/>
                  </a:cubicBezTo>
                  <a:cubicBezTo>
                    <a:pt x="2974618" y="609"/>
                    <a:pt x="3214382" y="18339"/>
                    <a:pt x="3581719" y="0"/>
                  </a:cubicBezTo>
                  <a:cubicBezTo>
                    <a:pt x="3949056" y="-18339"/>
                    <a:pt x="4078528" y="5550"/>
                    <a:pt x="4490514" y="0"/>
                  </a:cubicBezTo>
                  <a:cubicBezTo>
                    <a:pt x="4902501" y="-5550"/>
                    <a:pt x="4986991" y="-26778"/>
                    <a:pt x="5279027" y="0"/>
                  </a:cubicBezTo>
                  <a:cubicBezTo>
                    <a:pt x="5571063" y="26778"/>
                    <a:pt x="5668854" y="-18829"/>
                    <a:pt x="5826976" y="0"/>
                  </a:cubicBezTo>
                  <a:cubicBezTo>
                    <a:pt x="5985098" y="18829"/>
                    <a:pt x="6250474" y="-436"/>
                    <a:pt x="6615489" y="0"/>
                  </a:cubicBezTo>
                  <a:cubicBezTo>
                    <a:pt x="6980504" y="436"/>
                    <a:pt x="7076530" y="27133"/>
                    <a:pt x="7283720" y="0"/>
                  </a:cubicBezTo>
                  <a:cubicBezTo>
                    <a:pt x="7490910" y="-27133"/>
                    <a:pt x="7589317" y="-8738"/>
                    <a:pt x="7711388" y="0"/>
                  </a:cubicBezTo>
                  <a:cubicBezTo>
                    <a:pt x="7833459" y="8738"/>
                    <a:pt x="8291588" y="-13982"/>
                    <a:pt x="8620183" y="0"/>
                  </a:cubicBezTo>
                  <a:cubicBezTo>
                    <a:pt x="8948779" y="13982"/>
                    <a:pt x="8930460" y="11176"/>
                    <a:pt x="9168132" y="0"/>
                  </a:cubicBezTo>
                  <a:cubicBezTo>
                    <a:pt x="9405804" y="-11176"/>
                    <a:pt x="9459771" y="4371"/>
                    <a:pt x="9595800" y="0"/>
                  </a:cubicBezTo>
                  <a:cubicBezTo>
                    <a:pt x="9731829" y="-4371"/>
                    <a:pt x="9960060" y="-26945"/>
                    <a:pt x="10264032" y="0"/>
                  </a:cubicBezTo>
                  <a:cubicBezTo>
                    <a:pt x="10568004" y="26945"/>
                    <a:pt x="10822329" y="-5024"/>
                    <a:pt x="11052544" y="0"/>
                  </a:cubicBezTo>
                  <a:cubicBezTo>
                    <a:pt x="11282759" y="5024"/>
                    <a:pt x="11709470" y="-31376"/>
                    <a:pt x="12028162" y="0"/>
                  </a:cubicBezTo>
                  <a:cubicBezTo>
                    <a:pt x="12029299" y="199618"/>
                    <a:pt x="12025912" y="424541"/>
                    <a:pt x="12028162" y="619252"/>
                  </a:cubicBezTo>
                  <a:cubicBezTo>
                    <a:pt x="12030412" y="813963"/>
                    <a:pt x="12053153" y="982442"/>
                    <a:pt x="12028162" y="1150874"/>
                  </a:cubicBezTo>
                  <a:cubicBezTo>
                    <a:pt x="12003171" y="1319306"/>
                    <a:pt x="12019831" y="1625906"/>
                    <a:pt x="12028162" y="1752600"/>
                  </a:cubicBezTo>
                  <a:cubicBezTo>
                    <a:pt x="11916305" y="1760536"/>
                    <a:pt x="11804803" y="1763526"/>
                    <a:pt x="11720776" y="1752600"/>
                  </a:cubicBezTo>
                  <a:cubicBezTo>
                    <a:pt x="11636749" y="1741674"/>
                    <a:pt x="11469920" y="1748176"/>
                    <a:pt x="11293108" y="1752600"/>
                  </a:cubicBezTo>
                  <a:cubicBezTo>
                    <a:pt x="11116296" y="1757024"/>
                    <a:pt x="10945231" y="1727824"/>
                    <a:pt x="10624876" y="1752600"/>
                  </a:cubicBezTo>
                  <a:cubicBezTo>
                    <a:pt x="10304521" y="1777376"/>
                    <a:pt x="10037363" y="1710899"/>
                    <a:pt x="9716082" y="1752600"/>
                  </a:cubicBezTo>
                  <a:cubicBezTo>
                    <a:pt x="9394801" y="1794301"/>
                    <a:pt x="9137859" y="1792799"/>
                    <a:pt x="8807288" y="1752600"/>
                  </a:cubicBezTo>
                  <a:cubicBezTo>
                    <a:pt x="8476717" y="1712401"/>
                    <a:pt x="8102873" y="1736857"/>
                    <a:pt x="7898493" y="1752600"/>
                  </a:cubicBezTo>
                  <a:cubicBezTo>
                    <a:pt x="7694113" y="1768343"/>
                    <a:pt x="7391839" y="1778996"/>
                    <a:pt x="6989699" y="1752600"/>
                  </a:cubicBezTo>
                  <a:cubicBezTo>
                    <a:pt x="6587559" y="1726204"/>
                    <a:pt x="6446404" y="1728007"/>
                    <a:pt x="6201186" y="1752600"/>
                  </a:cubicBezTo>
                  <a:cubicBezTo>
                    <a:pt x="5955968" y="1777193"/>
                    <a:pt x="5865346" y="1762631"/>
                    <a:pt x="5653236" y="1752600"/>
                  </a:cubicBezTo>
                  <a:cubicBezTo>
                    <a:pt x="5441126" y="1742570"/>
                    <a:pt x="5264828" y="1746294"/>
                    <a:pt x="5105287" y="1752600"/>
                  </a:cubicBezTo>
                  <a:cubicBezTo>
                    <a:pt x="4945746" y="1758906"/>
                    <a:pt x="4499862" y="1779867"/>
                    <a:pt x="4196492" y="1752600"/>
                  </a:cubicBezTo>
                  <a:cubicBezTo>
                    <a:pt x="3893122" y="1725333"/>
                    <a:pt x="3836530" y="1725977"/>
                    <a:pt x="3528261" y="1752600"/>
                  </a:cubicBezTo>
                  <a:cubicBezTo>
                    <a:pt x="3219992" y="1779223"/>
                    <a:pt x="3159010" y="1756620"/>
                    <a:pt x="2980311" y="1752600"/>
                  </a:cubicBezTo>
                  <a:cubicBezTo>
                    <a:pt x="2801612" y="1748581"/>
                    <a:pt x="2516601" y="1733616"/>
                    <a:pt x="2071517" y="1752600"/>
                  </a:cubicBezTo>
                  <a:cubicBezTo>
                    <a:pt x="1626433" y="1771584"/>
                    <a:pt x="1750939" y="1727510"/>
                    <a:pt x="1523567" y="1752600"/>
                  </a:cubicBezTo>
                  <a:cubicBezTo>
                    <a:pt x="1296195" y="1777691"/>
                    <a:pt x="1286005" y="1744226"/>
                    <a:pt x="1095899" y="1752600"/>
                  </a:cubicBezTo>
                  <a:cubicBezTo>
                    <a:pt x="905793" y="1760974"/>
                    <a:pt x="493750" y="1733505"/>
                    <a:pt x="0" y="1752600"/>
                  </a:cubicBezTo>
                  <a:cubicBezTo>
                    <a:pt x="-6903" y="1627768"/>
                    <a:pt x="13646" y="1448645"/>
                    <a:pt x="0" y="1203452"/>
                  </a:cubicBezTo>
                  <a:cubicBezTo>
                    <a:pt x="-13646" y="958259"/>
                    <a:pt x="13384" y="751237"/>
                    <a:pt x="0" y="619252"/>
                  </a:cubicBezTo>
                  <a:cubicBezTo>
                    <a:pt x="-13384" y="487267"/>
                    <a:pt x="5419" y="252287"/>
                    <a:pt x="0" y="0"/>
                  </a:cubicBezTo>
                  <a:close/>
                </a:path>
                <a:path w="12028162" h="1752600" stroke="0" extrusionOk="0">
                  <a:moveTo>
                    <a:pt x="0" y="0"/>
                  </a:moveTo>
                  <a:cubicBezTo>
                    <a:pt x="312096" y="5417"/>
                    <a:pt x="352709" y="-23876"/>
                    <a:pt x="668231" y="0"/>
                  </a:cubicBezTo>
                  <a:cubicBezTo>
                    <a:pt x="983753" y="23876"/>
                    <a:pt x="989813" y="11280"/>
                    <a:pt x="1095899" y="0"/>
                  </a:cubicBezTo>
                  <a:cubicBezTo>
                    <a:pt x="1201985" y="-11280"/>
                    <a:pt x="1320317" y="-20118"/>
                    <a:pt x="1523567" y="0"/>
                  </a:cubicBezTo>
                  <a:cubicBezTo>
                    <a:pt x="1726817" y="20118"/>
                    <a:pt x="1774752" y="6694"/>
                    <a:pt x="1951235" y="0"/>
                  </a:cubicBezTo>
                  <a:cubicBezTo>
                    <a:pt x="2127718" y="-6694"/>
                    <a:pt x="2262163" y="-7136"/>
                    <a:pt x="2499185" y="0"/>
                  </a:cubicBezTo>
                  <a:cubicBezTo>
                    <a:pt x="2736207" y="7136"/>
                    <a:pt x="2863443" y="22922"/>
                    <a:pt x="3047134" y="0"/>
                  </a:cubicBezTo>
                  <a:cubicBezTo>
                    <a:pt x="3230825" y="-22922"/>
                    <a:pt x="3627558" y="17785"/>
                    <a:pt x="3835647" y="0"/>
                  </a:cubicBezTo>
                  <a:cubicBezTo>
                    <a:pt x="4043736" y="-17785"/>
                    <a:pt x="4501534" y="14496"/>
                    <a:pt x="4744442" y="0"/>
                  </a:cubicBezTo>
                  <a:cubicBezTo>
                    <a:pt x="4987351" y="-14496"/>
                    <a:pt x="5467265" y="20138"/>
                    <a:pt x="5653236" y="0"/>
                  </a:cubicBezTo>
                  <a:cubicBezTo>
                    <a:pt x="5839207" y="-20138"/>
                    <a:pt x="6274541" y="-24106"/>
                    <a:pt x="6562031" y="0"/>
                  </a:cubicBezTo>
                  <a:cubicBezTo>
                    <a:pt x="6849522" y="24106"/>
                    <a:pt x="7075738" y="20458"/>
                    <a:pt x="7230262" y="0"/>
                  </a:cubicBezTo>
                  <a:cubicBezTo>
                    <a:pt x="7384786" y="-20458"/>
                    <a:pt x="7626030" y="21745"/>
                    <a:pt x="7898493" y="0"/>
                  </a:cubicBezTo>
                  <a:cubicBezTo>
                    <a:pt x="8170956" y="-21745"/>
                    <a:pt x="8204520" y="308"/>
                    <a:pt x="8446443" y="0"/>
                  </a:cubicBezTo>
                  <a:cubicBezTo>
                    <a:pt x="8688366" y="-308"/>
                    <a:pt x="9057084" y="-28193"/>
                    <a:pt x="9234955" y="0"/>
                  </a:cubicBezTo>
                  <a:cubicBezTo>
                    <a:pt x="9412826" y="28193"/>
                    <a:pt x="9821812" y="-22540"/>
                    <a:pt x="10143750" y="0"/>
                  </a:cubicBezTo>
                  <a:cubicBezTo>
                    <a:pt x="10465688" y="22540"/>
                    <a:pt x="10668111" y="-34615"/>
                    <a:pt x="10932263" y="0"/>
                  </a:cubicBezTo>
                  <a:cubicBezTo>
                    <a:pt x="11196415" y="34615"/>
                    <a:pt x="11158053" y="6317"/>
                    <a:pt x="11359931" y="0"/>
                  </a:cubicBezTo>
                  <a:cubicBezTo>
                    <a:pt x="11561809" y="-6317"/>
                    <a:pt x="11820275" y="-29785"/>
                    <a:pt x="12028162" y="0"/>
                  </a:cubicBezTo>
                  <a:cubicBezTo>
                    <a:pt x="12043591" y="294539"/>
                    <a:pt x="12046145" y="422792"/>
                    <a:pt x="12028162" y="619252"/>
                  </a:cubicBezTo>
                  <a:cubicBezTo>
                    <a:pt x="12010179" y="815712"/>
                    <a:pt x="12017741" y="991932"/>
                    <a:pt x="12028162" y="1150874"/>
                  </a:cubicBezTo>
                  <a:cubicBezTo>
                    <a:pt x="12038583" y="1309816"/>
                    <a:pt x="12037831" y="1542103"/>
                    <a:pt x="12028162" y="1752600"/>
                  </a:cubicBezTo>
                  <a:cubicBezTo>
                    <a:pt x="11924477" y="1745078"/>
                    <a:pt x="11721749" y="1752199"/>
                    <a:pt x="11600494" y="1752600"/>
                  </a:cubicBezTo>
                  <a:cubicBezTo>
                    <a:pt x="11479239" y="1753001"/>
                    <a:pt x="11150618" y="1775888"/>
                    <a:pt x="10932263" y="1752600"/>
                  </a:cubicBezTo>
                  <a:cubicBezTo>
                    <a:pt x="10713908" y="1729312"/>
                    <a:pt x="10537762" y="1779867"/>
                    <a:pt x="10264032" y="1752600"/>
                  </a:cubicBezTo>
                  <a:cubicBezTo>
                    <a:pt x="9990302" y="1725333"/>
                    <a:pt x="9919778" y="1756744"/>
                    <a:pt x="9595800" y="1752600"/>
                  </a:cubicBezTo>
                  <a:cubicBezTo>
                    <a:pt x="9271822" y="1748456"/>
                    <a:pt x="9359397" y="1768926"/>
                    <a:pt x="9168132" y="1752600"/>
                  </a:cubicBezTo>
                  <a:cubicBezTo>
                    <a:pt x="8976867" y="1736274"/>
                    <a:pt x="8846118" y="1733640"/>
                    <a:pt x="8620183" y="1752600"/>
                  </a:cubicBezTo>
                  <a:cubicBezTo>
                    <a:pt x="8394248" y="1771560"/>
                    <a:pt x="8460884" y="1764418"/>
                    <a:pt x="8312796" y="1752600"/>
                  </a:cubicBezTo>
                  <a:cubicBezTo>
                    <a:pt x="8164708" y="1740782"/>
                    <a:pt x="8069423" y="1767038"/>
                    <a:pt x="8005410" y="1752600"/>
                  </a:cubicBezTo>
                  <a:cubicBezTo>
                    <a:pt x="7941397" y="1738162"/>
                    <a:pt x="7516015" y="1752358"/>
                    <a:pt x="7337179" y="1752600"/>
                  </a:cubicBezTo>
                  <a:cubicBezTo>
                    <a:pt x="7158343" y="1752842"/>
                    <a:pt x="7165935" y="1744238"/>
                    <a:pt x="7029792" y="1752600"/>
                  </a:cubicBezTo>
                  <a:cubicBezTo>
                    <a:pt x="6893649" y="1760962"/>
                    <a:pt x="6423408" y="1719726"/>
                    <a:pt x="6241280" y="1752600"/>
                  </a:cubicBezTo>
                  <a:cubicBezTo>
                    <a:pt x="6059152" y="1785474"/>
                    <a:pt x="5796250" y="1761552"/>
                    <a:pt x="5452767" y="1752600"/>
                  </a:cubicBezTo>
                  <a:cubicBezTo>
                    <a:pt x="5109284" y="1743648"/>
                    <a:pt x="5243040" y="1764574"/>
                    <a:pt x="5145380" y="1752600"/>
                  </a:cubicBezTo>
                  <a:cubicBezTo>
                    <a:pt x="5047720" y="1740626"/>
                    <a:pt x="4665878" y="1738541"/>
                    <a:pt x="4477149" y="1752600"/>
                  </a:cubicBezTo>
                  <a:cubicBezTo>
                    <a:pt x="4288420" y="1766659"/>
                    <a:pt x="4252074" y="1759508"/>
                    <a:pt x="4169763" y="1752600"/>
                  </a:cubicBezTo>
                  <a:cubicBezTo>
                    <a:pt x="4087452" y="1745692"/>
                    <a:pt x="3683155" y="1772814"/>
                    <a:pt x="3260968" y="1752600"/>
                  </a:cubicBezTo>
                  <a:cubicBezTo>
                    <a:pt x="2838782" y="1732386"/>
                    <a:pt x="2777741" y="1747148"/>
                    <a:pt x="2592737" y="1752600"/>
                  </a:cubicBezTo>
                  <a:cubicBezTo>
                    <a:pt x="2407733" y="1758052"/>
                    <a:pt x="2096746" y="1780961"/>
                    <a:pt x="1924506" y="1752600"/>
                  </a:cubicBezTo>
                  <a:cubicBezTo>
                    <a:pt x="1752266" y="1724239"/>
                    <a:pt x="1686340" y="1759402"/>
                    <a:pt x="1617120" y="1752600"/>
                  </a:cubicBezTo>
                  <a:cubicBezTo>
                    <a:pt x="1547900" y="1745798"/>
                    <a:pt x="1431980" y="1760247"/>
                    <a:pt x="1309733" y="1752600"/>
                  </a:cubicBezTo>
                  <a:cubicBezTo>
                    <a:pt x="1187486" y="1744953"/>
                    <a:pt x="370992" y="1798501"/>
                    <a:pt x="0" y="1752600"/>
                  </a:cubicBezTo>
                  <a:cubicBezTo>
                    <a:pt x="-11899" y="1533551"/>
                    <a:pt x="-16150" y="1294197"/>
                    <a:pt x="0" y="1168400"/>
                  </a:cubicBezTo>
                  <a:cubicBezTo>
                    <a:pt x="16150" y="1042603"/>
                    <a:pt x="-10027" y="815497"/>
                    <a:pt x="0" y="601726"/>
                  </a:cubicBezTo>
                  <a:cubicBezTo>
                    <a:pt x="10027" y="387955"/>
                    <a:pt x="23970" y="199060"/>
                    <a:pt x="0" y="0"/>
                  </a:cubicBezTo>
                  <a:close/>
                </a:path>
              </a:pathLst>
            </a:custGeom>
            <a:solidFill>
              <a:schemeClr val="accent1">
                <a:lumMod val="20000"/>
                <a:lumOff val="80000"/>
              </a:schemeClr>
            </a:solidFill>
            <a:ln>
              <a:solidFill>
                <a:schemeClr val="tx1"/>
              </a:solidFill>
              <a:extLst>
                <a:ext uri="{C807C97D-BFC1-408E-A445-0C87EB9F89A2}">
                  <ask:lineSketchStyleProps xmlns:ask="http://schemas.microsoft.com/office/drawing/2018/sketchyshapes" sd="249386546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400" dirty="0">
                <a:solidFill>
                  <a:schemeClr val="accent6">
                    <a:lumMod val="75000"/>
                  </a:schemeClr>
                </a:solidFill>
                <a:latin typeface="#9Slide05 SVNBlenda Script" panose="02000804000000020003" pitchFamily="2" charset="0"/>
              </a:endParaRPr>
            </a:p>
          </p:txBody>
        </p:sp>
        <p:sp>
          <p:nvSpPr>
            <p:cNvPr id="36" name="Rectangle 35">
              <a:extLst>
                <a:ext uri="{FF2B5EF4-FFF2-40B4-BE49-F238E27FC236}">
                  <a16:creationId xmlns:a16="http://schemas.microsoft.com/office/drawing/2014/main" id="{F41810AC-7F68-4436-A06F-D3481C6FAED1}"/>
                </a:ext>
              </a:extLst>
            </p:cNvPr>
            <p:cNvSpPr/>
            <p:nvPr/>
          </p:nvSpPr>
          <p:spPr>
            <a:xfrm>
              <a:off x="4419599" y="2937021"/>
              <a:ext cx="4569363" cy="1535741"/>
            </a:xfrm>
            <a:prstGeom prst="rect">
              <a:avLst/>
            </a:prstGeom>
          </p:spPr>
          <p:txBody>
            <a:bodyPr wrap="square">
              <a:spAutoFit/>
            </a:bodyPr>
            <a:lstStyle/>
            <a:p>
              <a:pPr algn="just">
                <a:lnSpc>
                  <a:spcPct val="120000"/>
                </a:lnSpc>
              </a:pPr>
              <a:r>
                <a:rPr lang="vi-VN" sz="2000" dirty="0">
                  <a:latin typeface="+mj-lt"/>
                </a:rPr>
                <a:t>Moocgan cho lai 2 dòng ruồi giấm thuần chủng thân xám, cánh dài và thân đen, cánh cụt được F</a:t>
              </a:r>
              <a:r>
                <a:rPr lang="vi-VN" sz="2000" baseline="-25000" dirty="0">
                  <a:latin typeface="+mj-lt"/>
                </a:rPr>
                <a:t>1</a:t>
              </a:r>
              <a:r>
                <a:rPr lang="vi-VN" sz="2000" dirty="0">
                  <a:latin typeface="+mj-lt"/>
                </a:rPr>
                <a:t> toàn ruồi thân xám, cánh dài.</a:t>
              </a:r>
            </a:p>
          </p:txBody>
        </p:sp>
        <p:grpSp>
          <p:nvGrpSpPr>
            <p:cNvPr id="43" name="Google Shape;6859;p63">
              <a:extLst>
                <a:ext uri="{FF2B5EF4-FFF2-40B4-BE49-F238E27FC236}">
                  <a16:creationId xmlns:a16="http://schemas.microsoft.com/office/drawing/2014/main" id="{933AF97F-8982-45D1-89DC-E05BAC7D5A84}"/>
                </a:ext>
              </a:extLst>
            </p:cNvPr>
            <p:cNvGrpSpPr/>
            <p:nvPr/>
          </p:nvGrpSpPr>
          <p:grpSpPr>
            <a:xfrm>
              <a:off x="4068885" y="3001686"/>
              <a:ext cx="290815" cy="369740"/>
              <a:chOff x="-36215670" y="3335175"/>
              <a:chExt cx="248900" cy="316450"/>
            </a:xfrm>
            <a:solidFill>
              <a:schemeClr val="tx2">
                <a:lumMod val="75000"/>
              </a:schemeClr>
            </a:solidFill>
          </p:grpSpPr>
          <p:sp>
            <p:nvSpPr>
              <p:cNvPr id="44" name="Google Shape;6860;p63">
                <a:extLst>
                  <a:ext uri="{FF2B5EF4-FFF2-40B4-BE49-F238E27FC236}">
                    <a16:creationId xmlns:a16="http://schemas.microsoft.com/office/drawing/2014/main" id="{BA587581-957B-4691-9574-609393DCC80E}"/>
                  </a:ext>
                </a:extLst>
              </p:cNvPr>
              <p:cNvSpPr/>
              <p:nvPr/>
            </p:nvSpPr>
            <p:spPr>
              <a:xfrm>
                <a:off x="-36113323" y="3427126"/>
                <a:ext cx="83525" cy="82525"/>
              </a:xfrm>
              <a:custGeom>
                <a:avLst/>
                <a:gdLst/>
                <a:ahLst/>
                <a:cxnLst/>
                <a:rect l="l" t="t" r="r" b="b"/>
                <a:pathLst>
                  <a:path w="3341" h="3301" extrusionOk="0">
                    <a:moveTo>
                      <a:pt x="2238" y="1"/>
                    </a:moveTo>
                    <a:lnTo>
                      <a:pt x="1" y="2237"/>
                    </a:lnTo>
                    <a:lnTo>
                      <a:pt x="946" y="3183"/>
                    </a:lnTo>
                    <a:cubicBezTo>
                      <a:pt x="1040" y="3261"/>
                      <a:pt x="1151" y="3301"/>
                      <a:pt x="1257" y="3301"/>
                    </a:cubicBezTo>
                    <a:cubicBezTo>
                      <a:pt x="1363" y="3301"/>
                      <a:pt x="1466" y="3261"/>
                      <a:pt x="1545" y="3183"/>
                    </a:cubicBezTo>
                    <a:lnTo>
                      <a:pt x="3183" y="1544"/>
                    </a:lnTo>
                    <a:cubicBezTo>
                      <a:pt x="3340" y="1387"/>
                      <a:pt x="3340" y="1103"/>
                      <a:pt x="3183" y="946"/>
                    </a:cubicBezTo>
                    <a:lnTo>
                      <a:pt x="2238"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6861;p63">
                <a:extLst>
                  <a:ext uri="{FF2B5EF4-FFF2-40B4-BE49-F238E27FC236}">
                    <a16:creationId xmlns:a16="http://schemas.microsoft.com/office/drawing/2014/main" id="{9719A931-691C-4231-852C-5A18765BBBE0}"/>
                  </a:ext>
                </a:extLst>
              </p:cNvPr>
              <p:cNvSpPr/>
              <p:nvPr/>
            </p:nvSpPr>
            <p:spPr>
              <a:xfrm>
                <a:off x="-36215670" y="3335175"/>
                <a:ext cx="248900" cy="316450"/>
              </a:xfrm>
              <a:custGeom>
                <a:avLst/>
                <a:gdLst/>
                <a:ahLst/>
                <a:cxnLst/>
                <a:rect l="l" t="t" r="r" b="b"/>
                <a:pathLst>
                  <a:path w="9956" h="12658" extrusionOk="0">
                    <a:moveTo>
                      <a:pt x="4537" y="8625"/>
                    </a:moveTo>
                    <a:cubicBezTo>
                      <a:pt x="4757" y="8625"/>
                      <a:pt x="4946" y="8845"/>
                      <a:pt x="4946" y="9066"/>
                    </a:cubicBezTo>
                    <a:cubicBezTo>
                      <a:pt x="4915" y="9255"/>
                      <a:pt x="4757" y="9475"/>
                      <a:pt x="4537" y="9475"/>
                    </a:cubicBezTo>
                    <a:cubicBezTo>
                      <a:pt x="4285" y="9475"/>
                      <a:pt x="4096" y="9255"/>
                      <a:pt x="4096" y="9066"/>
                    </a:cubicBezTo>
                    <a:cubicBezTo>
                      <a:pt x="4096" y="8845"/>
                      <a:pt x="4285" y="8625"/>
                      <a:pt x="4537" y="8625"/>
                    </a:cubicBezTo>
                    <a:close/>
                    <a:moveTo>
                      <a:pt x="2615" y="0"/>
                    </a:moveTo>
                    <a:cubicBezTo>
                      <a:pt x="2513" y="0"/>
                      <a:pt x="2410" y="40"/>
                      <a:pt x="2332" y="119"/>
                    </a:cubicBezTo>
                    <a:lnTo>
                      <a:pt x="662" y="1788"/>
                    </a:lnTo>
                    <a:cubicBezTo>
                      <a:pt x="504" y="1946"/>
                      <a:pt x="504" y="2229"/>
                      <a:pt x="662" y="2355"/>
                    </a:cubicBezTo>
                    <a:lnTo>
                      <a:pt x="1764" y="3458"/>
                    </a:lnTo>
                    <a:cubicBezTo>
                      <a:pt x="1166" y="4183"/>
                      <a:pt x="819" y="5096"/>
                      <a:pt x="819" y="6073"/>
                    </a:cubicBezTo>
                    <a:cubicBezTo>
                      <a:pt x="819" y="7774"/>
                      <a:pt x="1859" y="9223"/>
                      <a:pt x="3308" y="9853"/>
                    </a:cubicBezTo>
                    <a:lnTo>
                      <a:pt x="3308" y="10200"/>
                    </a:lnTo>
                    <a:lnTo>
                      <a:pt x="1229" y="10200"/>
                    </a:lnTo>
                    <a:cubicBezTo>
                      <a:pt x="536" y="10200"/>
                      <a:pt x="0" y="10767"/>
                      <a:pt x="0" y="11429"/>
                    </a:cubicBezTo>
                    <a:lnTo>
                      <a:pt x="0" y="12248"/>
                    </a:lnTo>
                    <a:cubicBezTo>
                      <a:pt x="0" y="12500"/>
                      <a:pt x="189" y="12657"/>
                      <a:pt x="441" y="12657"/>
                    </a:cubicBezTo>
                    <a:lnTo>
                      <a:pt x="8696" y="12657"/>
                    </a:lnTo>
                    <a:cubicBezTo>
                      <a:pt x="8948" y="12657"/>
                      <a:pt x="9137" y="12468"/>
                      <a:pt x="9137" y="12248"/>
                    </a:cubicBezTo>
                    <a:lnTo>
                      <a:pt x="9137" y="11429"/>
                    </a:lnTo>
                    <a:cubicBezTo>
                      <a:pt x="9137" y="10767"/>
                      <a:pt x="8570" y="10200"/>
                      <a:pt x="7876" y="10200"/>
                    </a:cubicBezTo>
                    <a:lnTo>
                      <a:pt x="5797" y="10200"/>
                    </a:lnTo>
                    <a:lnTo>
                      <a:pt x="5797" y="10137"/>
                    </a:lnTo>
                    <a:cubicBezTo>
                      <a:pt x="7120" y="9853"/>
                      <a:pt x="8223" y="8940"/>
                      <a:pt x="8790" y="7743"/>
                    </a:cubicBezTo>
                    <a:lnTo>
                      <a:pt x="9515" y="7743"/>
                    </a:lnTo>
                    <a:cubicBezTo>
                      <a:pt x="9767" y="7743"/>
                      <a:pt x="9956" y="7522"/>
                      <a:pt x="9956" y="7333"/>
                    </a:cubicBezTo>
                    <a:cubicBezTo>
                      <a:pt x="9893" y="7176"/>
                      <a:pt x="9735" y="6987"/>
                      <a:pt x="9483" y="6987"/>
                    </a:cubicBezTo>
                    <a:lnTo>
                      <a:pt x="6994" y="6987"/>
                    </a:lnTo>
                    <a:cubicBezTo>
                      <a:pt x="6774" y="6987"/>
                      <a:pt x="6585" y="7176"/>
                      <a:pt x="6585" y="7365"/>
                    </a:cubicBezTo>
                    <a:cubicBezTo>
                      <a:pt x="6585" y="7617"/>
                      <a:pt x="6774" y="7774"/>
                      <a:pt x="6994" y="7774"/>
                    </a:cubicBezTo>
                    <a:lnTo>
                      <a:pt x="7845" y="7774"/>
                    </a:lnTo>
                    <a:cubicBezTo>
                      <a:pt x="7404" y="8530"/>
                      <a:pt x="6648" y="9097"/>
                      <a:pt x="5734" y="9318"/>
                    </a:cubicBezTo>
                    <a:lnTo>
                      <a:pt x="5734" y="8971"/>
                    </a:lnTo>
                    <a:cubicBezTo>
                      <a:pt x="5734" y="8310"/>
                      <a:pt x="5198" y="7774"/>
                      <a:pt x="4537" y="7743"/>
                    </a:cubicBezTo>
                    <a:cubicBezTo>
                      <a:pt x="3844" y="7743"/>
                      <a:pt x="3308" y="8278"/>
                      <a:pt x="3308" y="8940"/>
                    </a:cubicBezTo>
                    <a:cubicBezTo>
                      <a:pt x="2332" y="8373"/>
                      <a:pt x="1638" y="7302"/>
                      <a:pt x="1638" y="6073"/>
                    </a:cubicBezTo>
                    <a:cubicBezTo>
                      <a:pt x="1638" y="5285"/>
                      <a:pt x="1922" y="4624"/>
                      <a:pt x="2363" y="4057"/>
                    </a:cubicBezTo>
                    <a:lnTo>
                      <a:pt x="3529" y="5254"/>
                    </a:lnTo>
                    <a:lnTo>
                      <a:pt x="5797" y="3017"/>
                    </a:lnTo>
                    <a:lnTo>
                      <a:pt x="2899" y="119"/>
                    </a:lnTo>
                    <a:cubicBezTo>
                      <a:pt x="2820" y="40"/>
                      <a:pt x="2717" y="0"/>
                      <a:pt x="261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grpSp>
        <p:nvGrpSpPr>
          <p:cNvPr id="58" name="Group 57">
            <a:extLst>
              <a:ext uri="{FF2B5EF4-FFF2-40B4-BE49-F238E27FC236}">
                <a16:creationId xmlns:a16="http://schemas.microsoft.com/office/drawing/2014/main" id="{3BF872FB-0F14-4E41-BC9D-FB4C7F225109}"/>
              </a:ext>
            </a:extLst>
          </p:cNvPr>
          <p:cNvGrpSpPr/>
          <p:nvPr/>
        </p:nvGrpSpPr>
        <p:grpSpPr>
          <a:xfrm>
            <a:off x="-1143000" y="931700"/>
            <a:ext cx="12028162" cy="2141945"/>
            <a:chOff x="-1143000" y="931700"/>
            <a:chExt cx="12028162" cy="2141945"/>
          </a:xfrm>
        </p:grpSpPr>
        <p:sp>
          <p:nvSpPr>
            <p:cNvPr id="49" name="Rectangle 48">
              <a:extLst>
                <a:ext uri="{FF2B5EF4-FFF2-40B4-BE49-F238E27FC236}">
                  <a16:creationId xmlns:a16="http://schemas.microsoft.com/office/drawing/2014/main" id="{78E10419-15AB-488A-AA7A-AB248E9FD24D}"/>
                </a:ext>
              </a:extLst>
            </p:cNvPr>
            <p:cNvSpPr/>
            <p:nvPr/>
          </p:nvSpPr>
          <p:spPr>
            <a:xfrm>
              <a:off x="-1143000" y="931700"/>
              <a:ext cx="12028162" cy="2108026"/>
            </a:xfrm>
            <a:custGeom>
              <a:avLst/>
              <a:gdLst>
                <a:gd name="connsiteX0" fmla="*/ 0 w 12028162"/>
                <a:gd name="connsiteY0" fmla="*/ 0 h 2108026"/>
                <a:gd name="connsiteX1" fmla="*/ 908794 w 12028162"/>
                <a:gd name="connsiteY1" fmla="*/ 0 h 2108026"/>
                <a:gd name="connsiteX2" fmla="*/ 1336462 w 12028162"/>
                <a:gd name="connsiteY2" fmla="*/ 0 h 2108026"/>
                <a:gd name="connsiteX3" fmla="*/ 2124975 w 12028162"/>
                <a:gd name="connsiteY3" fmla="*/ 0 h 2108026"/>
                <a:gd name="connsiteX4" fmla="*/ 3033770 w 12028162"/>
                <a:gd name="connsiteY4" fmla="*/ 0 h 2108026"/>
                <a:gd name="connsiteX5" fmla="*/ 3822283 w 12028162"/>
                <a:gd name="connsiteY5" fmla="*/ 0 h 2108026"/>
                <a:gd name="connsiteX6" fmla="*/ 4370232 w 12028162"/>
                <a:gd name="connsiteY6" fmla="*/ 0 h 2108026"/>
                <a:gd name="connsiteX7" fmla="*/ 5158745 w 12028162"/>
                <a:gd name="connsiteY7" fmla="*/ 0 h 2108026"/>
                <a:gd name="connsiteX8" fmla="*/ 5826976 w 12028162"/>
                <a:gd name="connsiteY8" fmla="*/ 0 h 2108026"/>
                <a:gd name="connsiteX9" fmla="*/ 6254644 w 12028162"/>
                <a:gd name="connsiteY9" fmla="*/ 0 h 2108026"/>
                <a:gd name="connsiteX10" fmla="*/ 7163439 w 12028162"/>
                <a:gd name="connsiteY10" fmla="*/ 0 h 2108026"/>
                <a:gd name="connsiteX11" fmla="*/ 7711388 w 12028162"/>
                <a:gd name="connsiteY11" fmla="*/ 0 h 2108026"/>
                <a:gd name="connsiteX12" fmla="*/ 8139056 w 12028162"/>
                <a:gd name="connsiteY12" fmla="*/ 0 h 2108026"/>
                <a:gd name="connsiteX13" fmla="*/ 8807288 w 12028162"/>
                <a:gd name="connsiteY13" fmla="*/ 0 h 2108026"/>
                <a:gd name="connsiteX14" fmla="*/ 9595800 w 12028162"/>
                <a:gd name="connsiteY14" fmla="*/ 0 h 2108026"/>
                <a:gd name="connsiteX15" fmla="*/ 10504595 w 12028162"/>
                <a:gd name="connsiteY15" fmla="*/ 0 h 2108026"/>
                <a:gd name="connsiteX16" fmla="*/ 11413389 w 12028162"/>
                <a:gd name="connsiteY16" fmla="*/ 0 h 2108026"/>
                <a:gd name="connsiteX17" fmla="*/ 12028162 w 12028162"/>
                <a:gd name="connsiteY17" fmla="*/ 0 h 2108026"/>
                <a:gd name="connsiteX18" fmla="*/ 12028162 w 12028162"/>
                <a:gd name="connsiteY18" fmla="*/ 505926 h 2108026"/>
                <a:gd name="connsiteX19" fmla="*/ 12028162 w 12028162"/>
                <a:gd name="connsiteY19" fmla="*/ 969692 h 2108026"/>
                <a:gd name="connsiteX20" fmla="*/ 12028162 w 12028162"/>
                <a:gd name="connsiteY20" fmla="*/ 1475618 h 2108026"/>
                <a:gd name="connsiteX21" fmla="*/ 12028162 w 12028162"/>
                <a:gd name="connsiteY21" fmla="*/ 2108026 h 2108026"/>
                <a:gd name="connsiteX22" fmla="*/ 11600494 w 12028162"/>
                <a:gd name="connsiteY22" fmla="*/ 2108026 h 2108026"/>
                <a:gd name="connsiteX23" fmla="*/ 10691700 w 12028162"/>
                <a:gd name="connsiteY23" fmla="*/ 2108026 h 2108026"/>
                <a:gd name="connsiteX24" fmla="*/ 9782905 w 12028162"/>
                <a:gd name="connsiteY24" fmla="*/ 2108026 h 2108026"/>
                <a:gd name="connsiteX25" fmla="*/ 8874111 w 12028162"/>
                <a:gd name="connsiteY25" fmla="*/ 2108026 h 2108026"/>
                <a:gd name="connsiteX26" fmla="*/ 8085598 w 12028162"/>
                <a:gd name="connsiteY26" fmla="*/ 2108026 h 2108026"/>
                <a:gd name="connsiteX27" fmla="*/ 7537648 w 12028162"/>
                <a:gd name="connsiteY27" fmla="*/ 2108026 h 2108026"/>
                <a:gd name="connsiteX28" fmla="*/ 6989699 w 12028162"/>
                <a:gd name="connsiteY28" fmla="*/ 2108026 h 2108026"/>
                <a:gd name="connsiteX29" fmla="*/ 6080904 w 12028162"/>
                <a:gd name="connsiteY29" fmla="*/ 2108026 h 2108026"/>
                <a:gd name="connsiteX30" fmla="*/ 5412673 w 12028162"/>
                <a:gd name="connsiteY30" fmla="*/ 2108026 h 2108026"/>
                <a:gd name="connsiteX31" fmla="*/ 4864723 w 12028162"/>
                <a:gd name="connsiteY31" fmla="*/ 2108026 h 2108026"/>
                <a:gd name="connsiteX32" fmla="*/ 3955929 w 12028162"/>
                <a:gd name="connsiteY32" fmla="*/ 2108026 h 2108026"/>
                <a:gd name="connsiteX33" fmla="*/ 3407979 w 12028162"/>
                <a:gd name="connsiteY33" fmla="*/ 2108026 h 2108026"/>
                <a:gd name="connsiteX34" fmla="*/ 2980311 w 12028162"/>
                <a:gd name="connsiteY34" fmla="*/ 2108026 h 2108026"/>
                <a:gd name="connsiteX35" fmla="*/ 2312080 w 12028162"/>
                <a:gd name="connsiteY35" fmla="*/ 2108026 h 2108026"/>
                <a:gd name="connsiteX36" fmla="*/ 1884412 w 12028162"/>
                <a:gd name="connsiteY36" fmla="*/ 2108026 h 2108026"/>
                <a:gd name="connsiteX37" fmla="*/ 975618 w 12028162"/>
                <a:gd name="connsiteY37" fmla="*/ 2108026 h 2108026"/>
                <a:gd name="connsiteX38" fmla="*/ 0 w 12028162"/>
                <a:gd name="connsiteY38" fmla="*/ 2108026 h 2108026"/>
                <a:gd name="connsiteX39" fmla="*/ 0 w 12028162"/>
                <a:gd name="connsiteY39" fmla="*/ 1581020 h 2108026"/>
                <a:gd name="connsiteX40" fmla="*/ 0 w 12028162"/>
                <a:gd name="connsiteY40" fmla="*/ 1117254 h 2108026"/>
                <a:gd name="connsiteX41" fmla="*/ 0 w 12028162"/>
                <a:gd name="connsiteY41" fmla="*/ 611328 h 2108026"/>
                <a:gd name="connsiteX42" fmla="*/ 0 w 12028162"/>
                <a:gd name="connsiteY42" fmla="*/ 0 h 2108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2028162" h="2108026" fill="none" extrusionOk="0">
                  <a:moveTo>
                    <a:pt x="0" y="0"/>
                  </a:moveTo>
                  <a:cubicBezTo>
                    <a:pt x="276110" y="-21468"/>
                    <a:pt x="545712" y="37417"/>
                    <a:pt x="908794" y="0"/>
                  </a:cubicBezTo>
                  <a:cubicBezTo>
                    <a:pt x="1271876" y="-37417"/>
                    <a:pt x="1155051" y="-609"/>
                    <a:pt x="1336462" y="0"/>
                  </a:cubicBezTo>
                  <a:cubicBezTo>
                    <a:pt x="1517873" y="609"/>
                    <a:pt x="1754346" y="13901"/>
                    <a:pt x="2124975" y="0"/>
                  </a:cubicBezTo>
                  <a:cubicBezTo>
                    <a:pt x="2495604" y="-13901"/>
                    <a:pt x="2621784" y="5550"/>
                    <a:pt x="3033770" y="0"/>
                  </a:cubicBezTo>
                  <a:cubicBezTo>
                    <a:pt x="3445757" y="-5550"/>
                    <a:pt x="3530247" y="-26778"/>
                    <a:pt x="3822283" y="0"/>
                  </a:cubicBezTo>
                  <a:cubicBezTo>
                    <a:pt x="4114319" y="26778"/>
                    <a:pt x="4212110" y="-18829"/>
                    <a:pt x="4370232" y="0"/>
                  </a:cubicBezTo>
                  <a:cubicBezTo>
                    <a:pt x="4528354" y="18829"/>
                    <a:pt x="4793730" y="-436"/>
                    <a:pt x="5158745" y="0"/>
                  </a:cubicBezTo>
                  <a:cubicBezTo>
                    <a:pt x="5523760" y="436"/>
                    <a:pt x="5619786" y="27133"/>
                    <a:pt x="5826976" y="0"/>
                  </a:cubicBezTo>
                  <a:cubicBezTo>
                    <a:pt x="6034166" y="-27133"/>
                    <a:pt x="6132573" y="-8738"/>
                    <a:pt x="6254644" y="0"/>
                  </a:cubicBezTo>
                  <a:cubicBezTo>
                    <a:pt x="6376715" y="8738"/>
                    <a:pt x="6834844" y="-13982"/>
                    <a:pt x="7163439" y="0"/>
                  </a:cubicBezTo>
                  <a:cubicBezTo>
                    <a:pt x="7492035" y="13982"/>
                    <a:pt x="7473716" y="11176"/>
                    <a:pt x="7711388" y="0"/>
                  </a:cubicBezTo>
                  <a:cubicBezTo>
                    <a:pt x="7949060" y="-11176"/>
                    <a:pt x="8003027" y="4371"/>
                    <a:pt x="8139056" y="0"/>
                  </a:cubicBezTo>
                  <a:cubicBezTo>
                    <a:pt x="8275085" y="-4371"/>
                    <a:pt x="8503316" y="-26945"/>
                    <a:pt x="8807288" y="0"/>
                  </a:cubicBezTo>
                  <a:cubicBezTo>
                    <a:pt x="9111260" y="26945"/>
                    <a:pt x="9365585" y="-5024"/>
                    <a:pt x="9595800" y="0"/>
                  </a:cubicBezTo>
                  <a:cubicBezTo>
                    <a:pt x="9826015" y="5024"/>
                    <a:pt x="10078165" y="-23247"/>
                    <a:pt x="10504595" y="0"/>
                  </a:cubicBezTo>
                  <a:cubicBezTo>
                    <a:pt x="10931026" y="23247"/>
                    <a:pt x="11216088" y="-38856"/>
                    <a:pt x="11413389" y="0"/>
                  </a:cubicBezTo>
                  <a:cubicBezTo>
                    <a:pt x="11610690" y="38856"/>
                    <a:pt x="11847980" y="-1515"/>
                    <a:pt x="12028162" y="0"/>
                  </a:cubicBezTo>
                  <a:cubicBezTo>
                    <a:pt x="12019269" y="141175"/>
                    <a:pt x="12024321" y="269795"/>
                    <a:pt x="12028162" y="505926"/>
                  </a:cubicBezTo>
                  <a:cubicBezTo>
                    <a:pt x="12032003" y="742057"/>
                    <a:pt x="12005317" y="819590"/>
                    <a:pt x="12028162" y="969692"/>
                  </a:cubicBezTo>
                  <a:cubicBezTo>
                    <a:pt x="12051007" y="1119794"/>
                    <a:pt x="12016426" y="1249377"/>
                    <a:pt x="12028162" y="1475618"/>
                  </a:cubicBezTo>
                  <a:cubicBezTo>
                    <a:pt x="12039898" y="1701859"/>
                    <a:pt x="12011395" y="1903936"/>
                    <a:pt x="12028162" y="2108026"/>
                  </a:cubicBezTo>
                  <a:cubicBezTo>
                    <a:pt x="11911751" y="2104954"/>
                    <a:pt x="11743815" y="2118873"/>
                    <a:pt x="11600494" y="2108026"/>
                  </a:cubicBezTo>
                  <a:cubicBezTo>
                    <a:pt x="11457173" y="2097179"/>
                    <a:pt x="11022271" y="2148225"/>
                    <a:pt x="10691700" y="2108026"/>
                  </a:cubicBezTo>
                  <a:cubicBezTo>
                    <a:pt x="10361129" y="2067827"/>
                    <a:pt x="9987285" y="2092283"/>
                    <a:pt x="9782905" y="2108026"/>
                  </a:cubicBezTo>
                  <a:cubicBezTo>
                    <a:pt x="9578525" y="2123769"/>
                    <a:pt x="9276251" y="2134422"/>
                    <a:pt x="8874111" y="2108026"/>
                  </a:cubicBezTo>
                  <a:cubicBezTo>
                    <a:pt x="8471971" y="2081630"/>
                    <a:pt x="8330816" y="2083433"/>
                    <a:pt x="8085598" y="2108026"/>
                  </a:cubicBezTo>
                  <a:cubicBezTo>
                    <a:pt x="7840380" y="2132619"/>
                    <a:pt x="7749758" y="2118057"/>
                    <a:pt x="7537648" y="2108026"/>
                  </a:cubicBezTo>
                  <a:cubicBezTo>
                    <a:pt x="7325538" y="2097996"/>
                    <a:pt x="7149240" y="2101720"/>
                    <a:pt x="6989699" y="2108026"/>
                  </a:cubicBezTo>
                  <a:cubicBezTo>
                    <a:pt x="6830158" y="2114332"/>
                    <a:pt x="6384274" y="2135293"/>
                    <a:pt x="6080904" y="2108026"/>
                  </a:cubicBezTo>
                  <a:cubicBezTo>
                    <a:pt x="5777534" y="2080759"/>
                    <a:pt x="5720942" y="2081403"/>
                    <a:pt x="5412673" y="2108026"/>
                  </a:cubicBezTo>
                  <a:cubicBezTo>
                    <a:pt x="5104404" y="2134649"/>
                    <a:pt x="5043422" y="2112046"/>
                    <a:pt x="4864723" y="2108026"/>
                  </a:cubicBezTo>
                  <a:cubicBezTo>
                    <a:pt x="4686024" y="2104007"/>
                    <a:pt x="4401013" y="2089042"/>
                    <a:pt x="3955929" y="2108026"/>
                  </a:cubicBezTo>
                  <a:cubicBezTo>
                    <a:pt x="3510845" y="2127010"/>
                    <a:pt x="3635351" y="2082936"/>
                    <a:pt x="3407979" y="2108026"/>
                  </a:cubicBezTo>
                  <a:cubicBezTo>
                    <a:pt x="3180607" y="2133117"/>
                    <a:pt x="3170417" y="2099652"/>
                    <a:pt x="2980311" y="2108026"/>
                  </a:cubicBezTo>
                  <a:cubicBezTo>
                    <a:pt x="2790205" y="2116400"/>
                    <a:pt x="2558506" y="2117742"/>
                    <a:pt x="2312080" y="2108026"/>
                  </a:cubicBezTo>
                  <a:cubicBezTo>
                    <a:pt x="2065654" y="2098310"/>
                    <a:pt x="2066431" y="2113928"/>
                    <a:pt x="1884412" y="2108026"/>
                  </a:cubicBezTo>
                  <a:cubicBezTo>
                    <a:pt x="1702393" y="2102124"/>
                    <a:pt x="1272034" y="2135043"/>
                    <a:pt x="975618" y="2108026"/>
                  </a:cubicBezTo>
                  <a:cubicBezTo>
                    <a:pt x="679202" y="2081009"/>
                    <a:pt x="293571" y="2083721"/>
                    <a:pt x="0" y="2108026"/>
                  </a:cubicBezTo>
                  <a:cubicBezTo>
                    <a:pt x="-15507" y="1975876"/>
                    <a:pt x="-5194" y="1806558"/>
                    <a:pt x="0" y="1581020"/>
                  </a:cubicBezTo>
                  <a:cubicBezTo>
                    <a:pt x="5194" y="1355482"/>
                    <a:pt x="13991" y="1278316"/>
                    <a:pt x="0" y="1117254"/>
                  </a:cubicBezTo>
                  <a:cubicBezTo>
                    <a:pt x="-13991" y="956192"/>
                    <a:pt x="-7716" y="779218"/>
                    <a:pt x="0" y="611328"/>
                  </a:cubicBezTo>
                  <a:cubicBezTo>
                    <a:pt x="7716" y="443438"/>
                    <a:pt x="23551" y="126779"/>
                    <a:pt x="0" y="0"/>
                  </a:cubicBezTo>
                  <a:close/>
                </a:path>
                <a:path w="12028162" h="2108026" stroke="0" extrusionOk="0">
                  <a:moveTo>
                    <a:pt x="0" y="0"/>
                  </a:moveTo>
                  <a:cubicBezTo>
                    <a:pt x="312096" y="5417"/>
                    <a:pt x="352709" y="-23876"/>
                    <a:pt x="668231" y="0"/>
                  </a:cubicBezTo>
                  <a:cubicBezTo>
                    <a:pt x="983753" y="23876"/>
                    <a:pt x="989813" y="11280"/>
                    <a:pt x="1095899" y="0"/>
                  </a:cubicBezTo>
                  <a:cubicBezTo>
                    <a:pt x="1201985" y="-11280"/>
                    <a:pt x="1320317" y="-20118"/>
                    <a:pt x="1523567" y="0"/>
                  </a:cubicBezTo>
                  <a:cubicBezTo>
                    <a:pt x="1726817" y="20118"/>
                    <a:pt x="1774752" y="6694"/>
                    <a:pt x="1951235" y="0"/>
                  </a:cubicBezTo>
                  <a:cubicBezTo>
                    <a:pt x="2127718" y="-6694"/>
                    <a:pt x="2262163" y="-7136"/>
                    <a:pt x="2499185" y="0"/>
                  </a:cubicBezTo>
                  <a:cubicBezTo>
                    <a:pt x="2736207" y="7136"/>
                    <a:pt x="2863443" y="22922"/>
                    <a:pt x="3047134" y="0"/>
                  </a:cubicBezTo>
                  <a:cubicBezTo>
                    <a:pt x="3230825" y="-22922"/>
                    <a:pt x="3627558" y="17785"/>
                    <a:pt x="3835647" y="0"/>
                  </a:cubicBezTo>
                  <a:cubicBezTo>
                    <a:pt x="4043736" y="-17785"/>
                    <a:pt x="4501534" y="14496"/>
                    <a:pt x="4744442" y="0"/>
                  </a:cubicBezTo>
                  <a:cubicBezTo>
                    <a:pt x="4987351" y="-14496"/>
                    <a:pt x="5467265" y="20138"/>
                    <a:pt x="5653236" y="0"/>
                  </a:cubicBezTo>
                  <a:cubicBezTo>
                    <a:pt x="5839207" y="-20138"/>
                    <a:pt x="6274541" y="-24106"/>
                    <a:pt x="6562031" y="0"/>
                  </a:cubicBezTo>
                  <a:cubicBezTo>
                    <a:pt x="6849522" y="24106"/>
                    <a:pt x="7075738" y="20458"/>
                    <a:pt x="7230262" y="0"/>
                  </a:cubicBezTo>
                  <a:cubicBezTo>
                    <a:pt x="7384786" y="-20458"/>
                    <a:pt x="7626030" y="21745"/>
                    <a:pt x="7898493" y="0"/>
                  </a:cubicBezTo>
                  <a:cubicBezTo>
                    <a:pt x="8170956" y="-21745"/>
                    <a:pt x="8204520" y="308"/>
                    <a:pt x="8446443" y="0"/>
                  </a:cubicBezTo>
                  <a:cubicBezTo>
                    <a:pt x="8688366" y="-308"/>
                    <a:pt x="9057084" y="-28193"/>
                    <a:pt x="9234955" y="0"/>
                  </a:cubicBezTo>
                  <a:cubicBezTo>
                    <a:pt x="9412826" y="28193"/>
                    <a:pt x="9821812" y="-22540"/>
                    <a:pt x="10143750" y="0"/>
                  </a:cubicBezTo>
                  <a:cubicBezTo>
                    <a:pt x="10465688" y="22540"/>
                    <a:pt x="10668111" y="-34615"/>
                    <a:pt x="10932263" y="0"/>
                  </a:cubicBezTo>
                  <a:cubicBezTo>
                    <a:pt x="11196415" y="34615"/>
                    <a:pt x="11158053" y="6317"/>
                    <a:pt x="11359931" y="0"/>
                  </a:cubicBezTo>
                  <a:cubicBezTo>
                    <a:pt x="11561809" y="-6317"/>
                    <a:pt x="11820275" y="-29785"/>
                    <a:pt x="12028162" y="0"/>
                  </a:cubicBezTo>
                  <a:cubicBezTo>
                    <a:pt x="12028049" y="142286"/>
                    <a:pt x="12055460" y="347221"/>
                    <a:pt x="12028162" y="569167"/>
                  </a:cubicBezTo>
                  <a:cubicBezTo>
                    <a:pt x="12000864" y="791113"/>
                    <a:pt x="12033048" y="823423"/>
                    <a:pt x="12028162" y="1032933"/>
                  </a:cubicBezTo>
                  <a:cubicBezTo>
                    <a:pt x="12023276" y="1242443"/>
                    <a:pt x="12045981" y="1303413"/>
                    <a:pt x="12028162" y="1559939"/>
                  </a:cubicBezTo>
                  <a:cubicBezTo>
                    <a:pt x="12010343" y="1816465"/>
                    <a:pt x="12045752" y="1915228"/>
                    <a:pt x="12028162" y="2108026"/>
                  </a:cubicBezTo>
                  <a:cubicBezTo>
                    <a:pt x="11839682" y="2123316"/>
                    <a:pt x="11638046" y="2111741"/>
                    <a:pt x="11480212" y="2108026"/>
                  </a:cubicBezTo>
                  <a:cubicBezTo>
                    <a:pt x="11322378" y="2104312"/>
                    <a:pt x="11085711" y="2135293"/>
                    <a:pt x="10811981" y="2108026"/>
                  </a:cubicBezTo>
                  <a:cubicBezTo>
                    <a:pt x="10538251" y="2080759"/>
                    <a:pt x="10462337" y="2107017"/>
                    <a:pt x="10143750" y="2108026"/>
                  </a:cubicBezTo>
                  <a:cubicBezTo>
                    <a:pt x="9825163" y="2109035"/>
                    <a:pt x="9907347" y="2124352"/>
                    <a:pt x="9716082" y="2108026"/>
                  </a:cubicBezTo>
                  <a:cubicBezTo>
                    <a:pt x="9524817" y="2091700"/>
                    <a:pt x="9400420" y="2093430"/>
                    <a:pt x="9168132" y="2108026"/>
                  </a:cubicBezTo>
                  <a:cubicBezTo>
                    <a:pt x="8935844" y="2122623"/>
                    <a:pt x="9006281" y="2116557"/>
                    <a:pt x="8860746" y="2108026"/>
                  </a:cubicBezTo>
                  <a:cubicBezTo>
                    <a:pt x="8715211" y="2099495"/>
                    <a:pt x="8617373" y="2122464"/>
                    <a:pt x="8553360" y="2108026"/>
                  </a:cubicBezTo>
                  <a:cubicBezTo>
                    <a:pt x="8489347" y="2093588"/>
                    <a:pt x="8065367" y="2107951"/>
                    <a:pt x="7885128" y="2108026"/>
                  </a:cubicBezTo>
                  <a:cubicBezTo>
                    <a:pt x="7704889" y="2108101"/>
                    <a:pt x="7713874" y="2118792"/>
                    <a:pt x="7577742" y="2108026"/>
                  </a:cubicBezTo>
                  <a:cubicBezTo>
                    <a:pt x="7441610" y="2097260"/>
                    <a:pt x="6974138" y="2079043"/>
                    <a:pt x="6789229" y="2108026"/>
                  </a:cubicBezTo>
                  <a:cubicBezTo>
                    <a:pt x="6604320" y="2137009"/>
                    <a:pt x="6344199" y="2116978"/>
                    <a:pt x="6000716" y="2108026"/>
                  </a:cubicBezTo>
                  <a:cubicBezTo>
                    <a:pt x="5657233" y="2099074"/>
                    <a:pt x="5777515" y="2112676"/>
                    <a:pt x="5693330" y="2108026"/>
                  </a:cubicBezTo>
                  <a:cubicBezTo>
                    <a:pt x="5609145" y="2103376"/>
                    <a:pt x="5213828" y="2093967"/>
                    <a:pt x="5025099" y="2108026"/>
                  </a:cubicBezTo>
                  <a:cubicBezTo>
                    <a:pt x="4836370" y="2122085"/>
                    <a:pt x="4805792" y="2117578"/>
                    <a:pt x="4717712" y="2108026"/>
                  </a:cubicBezTo>
                  <a:cubicBezTo>
                    <a:pt x="4629632" y="2098474"/>
                    <a:pt x="4226401" y="2124493"/>
                    <a:pt x="3808918" y="2108026"/>
                  </a:cubicBezTo>
                  <a:cubicBezTo>
                    <a:pt x="3391435" y="2091559"/>
                    <a:pt x="3325691" y="2102574"/>
                    <a:pt x="3140687" y="2108026"/>
                  </a:cubicBezTo>
                  <a:cubicBezTo>
                    <a:pt x="2955683" y="2113478"/>
                    <a:pt x="2644696" y="2136387"/>
                    <a:pt x="2472456" y="2108026"/>
                  </a:cubicBezTo>
                  <a:cubicBezTo>
                    <a:pt x="2300216" y="2079665"/>
                    <a:pt x="2241876" y="2120198"/>
                    <a:pt x="2165069" y="2108026"/>
                  </a:cubicBezTo>
                  <a:cubicBezTo>
                    <a:pt x="2088262" y="2095854"/>
                    <a:pt x="1975041" y="2105032"/>
                    <a:pt x="1857683" y="2108026"/>
                  </a:cubicBezTo>
                  <a:cubicBezTo>
                    <a:pt x="1740325" y="2111020"/>
                    <a:pt x="1415007" y="2145722"/>
                    <a:pt x="1069170" y="2108026"/>
                  </a:cubicBezTo>
                  <a:cubicBezTo>
                    <a:pt x="723333" y="2070330"/>
                    <a:pt x="332335" y="2114475"/>
                    <a:pt x="0" y="2108026"/>
                  </a:cubicBezTo>
                  <a:cubicBezTo>
                    <a:pt x="-17310" y="1865946"/>
                    <a:pt x="-4689" y="1812348"/>
                    <a:pt x="0" y="1581020"/>
                  </a:cubicBezTo>
                  <a:cubicBezTo>
                    <a:pt x="4689" y="1349692"/>
                    <a:pt x="5582" y="1192241"/>
                    <a:pt x="0" y="1032933"/>
                  </a:cubicBezTo>
                  <a:cubicBezTo>
                    <a:pt x="-5582" y="873625"/>
                    <a:pt x="4138" y="733713"/>
                    <a:pt x="0" y="484846"/>
                  </a:cubicBezTo>
                  <a:cubicBezTo>
                    <a:pt x="-4138" y="235979"/>
                    <a:pt x="22280" y="155931"/>
                    <a:pt x="0" y="0"/>
                  </a:cubicBezTo>
                  <a:close/>
                </a:path>
              </a:pathLst>
            </a:custGeom>
            <a:solidFill>
              <a:schemeClr val="accent2">
                <a:lumMod val="20000"/>
                <a:lumOff val="80000"/>
              </a:schemeClr>
            </a:solidFill>
            <a:ln>
              <a:solidFill>
                <a:schemeClr val="tx1"/>
              </a:solidFill>
              <a:extLst>
                <a:ext uri="{C807C97D-BFC1-408E-A445-0C87EB9F89A2}">
                  <ask:lineSketchStyleProps xmlns:ask="http://schemas.microsoft.com/office/drawing/2018/sketchyshapes" sd="249386546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400" dirty="0">
                <a:solidFill>
                  <a:schemeClr val="accent6">
                    <a:lumMod val="75000"/>
                  </a:schemeClr>
                </a:solidFill>
                <a:latin typeface="#9Slide05 SVNBlenda Script" panose="02000804000000020003" pitchFamily="2" charset="0"/>
              </a:endParaRPr>
            </a:p>
          </p:txBody>
        </p:sp>
        <p:sp>
          <p:nvSpPr>
            <p:cNvPr id="37" name="Rectangle 36">
              <a:extLst>
                <a:ext uri="{FF2B5EF4-FFF2-40B4-BE49-F238E27FC236}">
                  <a16:creationId xmlns:a16="http://schemas.microsoft.com/office/drawing/2014/main" id="{3155A073-5A01-4E96-9AED-EBB795043C5D}"/>
                </a:ext>
              </a:extLst>
            </p:cNvPr>
            <p:cNvSpPr/>
            <p:nvPr/>
          </p:nvSpPr>
          <p:spPr>
            <a:xfrm>
              <a:off x="4419599" y="1134653"/>
              <a:ext cx="4569363" cy="1938992"/>
            </a:xfrm>
            <a:prstGeom prst="rect">
              <a:avLst/>
            </a:prstGeom>
          </p:spPr>
          <p:txBody>
            <a:bodyPr wrap="square">
              <a:spAutoFit/>
            </a:bodyPr>
            <a:lstStyle/>
            <a:p>
              <a:pPr algn="just">
                <a:lnSpc>
                  <a:spcPct val="120000"/>
                </a:lnSpc>
              </a:pPr>
              <a:r>
                <a:rPr lang="vi-VN" sz="2000" dirty="0">
                  <a:latin typeface="+mj-lt"/>
                  <a:cs typeface="Arial" panose="020B0604020202020204" pitchFamily="34" charset="0"/>
                </a:rPr>
                <a:t>Ruồi giấm có chu trình sống ngắn: Toàn bộ quá trình từ trứng nở ra dòi,</a:t>
              </a:r>
              <a:r>
                <a:rPr lang="en-US" sz="2000" dirty="0">
                  <a:latin typeface="+mj-lt"/>
                  <a:cs typeface="Arial" panose="020B0604020202020204" pitchFamily="34" charset="0"/>
                </a:rPr>
                <a:t> </a:t>
              </a:r>
              <a:r>
                <a:rPr lang="vi-VN" sz="2000" dirty="0">
                  <a:latin typeface="+mj-lt"/>
                  <a:cs typeface="Arial" panose="020B0604020202020204" pitchFamily="34" charset="0"/>
                </a:rPr>
                <a:t>rồi nhộng và ruồi trưởng thành ở 250C chỉ có 10 ngày.Từ 1 cặp ruồi trung bình đẻ ra 100 ruồi con.</a:t>
              </a:r>
            </a:p>
          </p:txBody>
        </p:sp>
        <p:grpSp>
          <p:nvGrpSpPr>
            <p:cNvPr id="40" name="Google Shape;6859;p63">
              <a:extLst>
                <a:ext uri="{FF2B5EF4-FFF2-40B4-BE49-F238E27FC236}">
                  <a16:creationId xmlns:a16="http://schemas.microsoft.com/office/drawing/2014/main" id="{ABF06FE4-B93D-490C-BFBD-1D3870AEE99D}"/>
                </a:ext>
              </a:extLst>
            </p:cNvPr>
            <p:cNvGrpSpPr/>
            <p:nvPr/>
          </p:nvGrpSpPr>
          <p:grpSpPr>
            <a:xfrm>
              <a:off x="4091854" y="1145833"/>
              <a:ext cx="290815" cy="369740"/>
              <a:chOff x="-36924385" y="3579105"/>
              <a:chExt cx="248900" cy="316450"/>
            </a:xfrm>
            <a:solidFill>
              <a:schemeClr val="tx2">
                <a:lumMod val="75000"/>
              </a:schemeClr>
            </a:solidFill>
          </p:grpSpPr>
          <p:sp>
            <p:nvSpPr>
              <p:cNvPr id="41" name="Google Shape;6860;p63">
                <a:extLst>
                  <a:ext uri="{FF2B5EF4-FFF2-40B4-BE49-F238E27FC236}">
                    <a16:creationId xmlns:a16="http://schemas.microsoft.com/office/drawing/2014/main" id="{18779CAE-A842-4934-A149-1463F6BB425B}"/>
                  </a:ext>
                </a:extLst>
              </p:cNvPr>
              <p:cNvSpPr/>
              <p:nvPr/>
            </p:nvSpPr>
            <p:spPr>
              <a:xfrm>
                <a:off x="-36822007" y="3671055"/>
                <a:ext cx="83525" cy="82525"/>
              </a:xfrm>
              <a:custGeom>
                <a:avLst/>
                <a:gdLst/>
                <a:ahLst/>
                <a:cxnLst/>
                <a:rect l="l" t="t" r="r" b="b"/>
                <a:pathLst>
                  <a:path w="3341" h="3301" extrusionOk="0">
                    <a:moveTo>
                      <a:pt x="2238" y="1"/>
                    </a:moveTo>
                    <a:lnTo>
                      <a:pt x="1" y="2237"/>
                    </a:lnTo>
                    <a:lnTo>
                      <a:pt x="946" y="3183"/>
                    </a:lnTo>
                    <a:cubicBezTo>
                      <a:pt x="1040" y="3261"/>
                      <a:pt x="1151" y="3301"/>
                      <a:pt x="1257" y="3301"/>
                    </a:cubicBezTo>
                    <a:cubicBezTo>
                      <a:pt x="1363" y="3301"/>
                      <a:pt x="1466" y="3261"/>
                      <a:pt x="1545" y="3183"/>
                    </a:cubicBezTo>
                    <a:lnTo>
                      <a:pt x="3183" y="1544"/>
                    </a:lnTo>
                    <a:cubicBezTo>
                      <a:pt x="3340" y="1387"/>
                      <a:pt x="3340" y="1103"/>
                      <a:pt x="3183" y="946"/>
                    </a:cubicBezTo>
                    <a:lnTo>
                      <a:pt x="2238"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6861;p63">
                <a:extLst>
                  <a:ext uri="{FF2B5EF4-FFF2-40B4-BE49-F238E27FC236}">
                    <a16:creationId xmlns:a16="http://schemas.microsoft.com/office/drawing/2014/main" id="{A20054DF-A661-4B1D-8C7A-9121440CE2AC}"/>
                  </a:ext>
                </a:extLst>
              </p:cNvPr>
              <p:cNvSpPr/>
              <p:nvPr/>
            </p:nvSpPr>
            <p:spPr>
              <a:xfrm>
                <a:off x="-36924385" y="3579105"/>
                <a:ext cx="248900" cy="316450"/>
              </a:xfrm>
              <a:custGeom>
                <a:avLst/>
                <a:gdLst/>
                <a:ahLst/>
                <a:cxnLst/>
                <a:rect l="l" t="t" r="r" b="b"/>
                <a:pathLst>
                  <a:path w="9956" h="12658" extrusionOk="0">
                    <a:moveTo>
                      <a:pt x="4537" y="8625"/>
                    </a:moveTo>
                    <a:cubicBezTo>
                      <a:pt x="4757" y="8625"/>
                      <a:pt x="4946" y="8845"/>
                      <a:pt x="4946" y="9066"/>
                    </a:cubicBezTo>
                    <a:cubicBezTo>
                      <a:pt x="4915" y="9255"/>
                      <a:pt x="4757" y="9475"/>
                      <a:pt x="4537" y="9475"/>
                    </a:cubicBezTo>
                    <a:cubicBezTo>
                      <a:pt x="4285" y="9475"/>
                      <a:pt x="4096" y="9255"/>
                      <a:pt x="4096" y="9066"/>
                    </a:cubicBezTo>
                    <a:cubicBezTo>
                      <a:pt x="4096" y="8845"/>
                      <a:pt x="4285" y="8625"/>
                      <a:pt x="4537" y="8625"/>
                    </a:cubicBezTo>
                    <a:close/>
                    <a:moveTo>
                      <a:pt x="2615" y="0"/>
                    </a:moveTo>
                    <a:cubicBezTo>
                      <a:pt x="2513" y="0"/>
                      <a:pt x="2410" y="40"/>
                      <a:pt x="2332" y="119"/>
                    </a:cubicBezTo>
                    <a:lnTo>
                      <a:pt x="662" y="1788"/>
                    </a:lnTo>
                    <a:cubicBezTo>
                      <a:pt x="504" y="1946"/>
                      <a:pt x="504" y="2229"/>
                      <a:pt x="662" y="2355"/>
                    </a:cubicBezTo>
                    <a:lnTo>
                      <a:pt x="1764" y="3458"/>
                    </a:lnTo>
                    <a:cubicBezTo>
                      <a:pt x="1166" y="4183"/>
                      <a:pt x="819" y="5096"/>
                      <a:pt x="819" y="6073"/>
                    </a:cubicBezTo>
                    <a:cubicBezTo>
                      <a:pt x="819" y="7774"/>
                      <a:pt x="1859" y="9223"/>
                      <a:pt x="3308" y="9853"/>
                    </a:cubicBezTo>
                    <a:lnTo>
                      <a:pt x="3308" y="10200"/>
                    </a:lnTo>
                    <a:lnTo>
                      <a:pt x="1229" y="10200"/>
                    </a:lnTo>
                    <a:cubicBezTo>
                      <a:pt x="536" y="10200"/>
                      <a:pt x="0" y="10767"/>
                      <a:pt x="0" y="11429"/>
                    </a:cubicBezTo>
                    <a:lnTo>
                      <a:pt x="0" y="12248"/>
                    </a:lnTo>
                    <a:cubicBezTo>
                      <a:pt x="0" y="12500"/>
                      <a:pt x="189" y="12657"/>
                      <a:pt x="441" y="12657"/>
                    </a:cubicBezTo>
                    <a:lnTo>
                      <a:pt x="8696" y="12657"/>
                    </a:lnTo>
                    <a:cubicBezTo>
                      <a:pt x="8948" y="12657"/>
                      <a:pt x="9137" y="12468"/>
                      <a:pt x="9137" y="12248"/>
                    </a:cubicBezTo>
                    <a:lnTo>
                      <a:pt x="9137" y="11429"/>
                    </a:lnTo>
                    <a:cubicBezTo>
                      <a:pt x="9137" y="10767"/>
                      <a:pt x="8570" y="10200"/>
                      <a:pt x="7876" y="10200"/>
                    </a:cubicBezTo>
                    <a:lnTo>
                      <a:pt x="5797" y="10200"/>
                    </a:lnTo>
                    <a:lnTo>
                      <a:pt x="5797" y="10137"/>
                    </a:lnTo>
                    <a:cubicBezTo>
                      <a:pt x="7120" y="9853"/>
                      <a:pt x="8223" y="8940"/>
                      <a:pt x="8790" y="7743"/>
                    </a:cubicBezTo>
                    <a:lnTo>
                      <a:pt x="9515" y="7743"/>
                    </a:lnTo>
                    <a:cubicBezTo>
                      <a:pt x="9767" y="7743"/>
                      <a:pt x="9956" y="7522"/>
                      <a:pt x="9956" y="7333"/>
                    </a:cubicBezTo>
                    <a:cubicBezTo>
                      <a:pt x="9893" y="7176"/>
                      <a:pt x="9735" y="6987"/>
                      <a:pt x="9483" y="6987"/>
                    </a:cubicBezTo>
                    <a:lnTo>
                      <a:pt x="6994" y="6987"/>
                    </a:lnTo>
                    <a:cubicBezTo>
                      <a:pt x="6774" y="6987"/>
                      <a:pt x="6585" y="7176"/>
                      <a:pt x="6585" y="7365"/>
                    </a:cubicBezTo>
                    <a:cubicBezTo>
                      <a:pt x="6585" y="7617"/>
                      <a:pt x="6774" y="7774"/>
                      <a:pt x="6994" y="7774"/>
                    </a:cubicBezTo>
                    <a:lnTo>
                      <a:pt x="7845" y="7774"/>
                    </a:lnTo>
                    <a:cubicBezTo>
                      <a:pt x="7404" y="8530"/>
                      <a:pt x="6648" y="9097"/>
                      <a:pt x="5734" y="9318"/>
                    </a:cubicBezTo>
                    <a:lnTo>
                      <a:pt x="5734" y="8971"/>
                    </a:lnTo>
                    <a:cubicBezTo>
                      <a:pt x="5734" y="8310"/>
                      <a:pt x="5198" y="7774"/>
                      <a:pt x="4537" y="7743"/>
                    </a:cubicBezTo>
                    <a:cubicBezTo>
                      <a:pt x="3844" y="7743"/>
                      <a:pt x="3308" y="8278"/>
                      <a:pt x="3308" y="8940"/>
                    </a:cubicBezTo>
                    <a:cubicBezTo>
                      <a:pt x="2332" y="8373"/>
                      <a:pt x="1638" y="7302"/>
                      <a:pt x="1638" y="6073"/>
                    </a:cubicBezTo>
                    <a:cubicBezTo>
                      <a:pt x="1638" y="5285"/>
                      <a:pt x="1922" y="4624"/>
                      <a:pt x="2363" y="4057"/>
                    </a:cubicBezTo>
                    <a:lnTo>
                      <a:pt x="3529" y="5254"/>
                    </a:lnTo>
                    <a:lnTo>
                      <a:pt x="5797" y="3017"/>
                    </a:lnTo>
                    <a:lnTo>
                      <a:pt x="2899" y="119"/>
                    </a:lnTo>
                    <a:cubicBezTo>
                      <a:pt x="2820" y="40"/>
                      <a:pt x="2717" y="0"/>
                      <a:pt x="261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 name="Group 1">
            <a:extLst>
              <a:ext uri="{FF2B5EF4-FFF2-40B4-BE49-F238E27FC236}">
                <a16:creationId xmlns:a16="http://schemas.microsoft.com/office/drawing/2014/main" id="{915DE320-912C-41A2-9832-4A439041E833}"/>
              </a:ext>
            </a:extLst>
          </p:cNvPr>
          <p:cNvGrpSpPr/>
          <p:nvPr/>
        </p:nvGrpSpPr>
        <p:grpSpPr>
          <a:xfrm>
            <a:off x="549893" y="727063"/>
            <a:ext cx="2729428" cy="3771340"/>
            <a:chOff x="266700" y="1207123"/>
            <a:chExt cx="2806122" cy="3869392"/>
          </a:xfrm>
        </p:grpSpPr>
        <p:sp>
          <p:nvSpPr>
            <p:cNvPr id="34" name="Rectangle 33">
              <a:extLst>
                <a:ext uri="{FF2B5EF4-FFF2-40B4-BE49-F238E27FC236}">
                  <a16:creationId xmlns:a16="http://schemas.microsoft.com/office/drawing/2014/main" id="{7CDEA933-743B-4F3F-A0E1-3FA4160C69F1}"/>
                </a:ext>
              </a:extLst>
            </p:cNvPr>
            <p:cNvSpPr/>
            <p:nvPr/>
          </p:nvSpPr>
          <p:spPr>
            <a:xfrm>
              <a:off x="266700" y="1207123"/>
              <a:ext cx="2806122" cy="3869392"/>
            </a:xfrm>
            <a:custGeom>
              <a:avLst/>
              <a:gdLst>
                <a:gd name="connsiteX0" fmla="*/ 0 w 2806122"/>
                <a:gd name="connsiteY0" fmla="*/ 0 h 3869392"/>
                <a:gd name="connsiteX1" fmla="*/ 589286 w 2806122"/>
                <a:gd name="connsiteY1" fmla="*/ 0 h 3869392"/>
                <a:gd name="connsiteX2" fmla="*/ 1094388 w 2806122"/>
                <a:gd name="connsiteY2" fmla="*/ 0 h 3869392"/>
                <a:gd name="connsiteX3" fmla="*/ 1711734 w 2806122"/>
                <a:gd name="connsiteY3" fmla="*/ 0 h 3869392"/>
                <a:gd name="connsiteX4" fmla="*/ 2329081 w 2806122"/>
                <a:gd name="connsiteY4" fmla="*/ 0 h 3869392"/>
                <a:gd name="connsiteX5" fmla="*/ 2806122 w 2806122"/>
                <a:gd name="connsiteY5" fmla="*/ 0 h 3869392"/>
                <a:gd name="connsiteX6" fmla="*/ 2806122 w 2806122"/>
                <a:gd name="connsiteY6" fmla="*/ 606205 h 3869392"/>
                <a:gd name="connsiteX7" fmla="*/ 2806122 w 2806122"/>
                <a:gd name="connsiteY7" fmla="*/ 1135022 h 3869392"/>
                <a:gd name="connsiteX8" fmla="*/ 2806122 w 2806122"/>
                <a:gd name="connsiteY8" fmla="*/ 1818614 h 3869392"/>
                <a:gd name="connsiteX9" fmla="*/ 2806122 w 2806122"/>
                <a:gd name="connsiteY9" fmla="*/ 2502207 h 3869392"/>
                <a:gd name="connsiteX10" fmla="*/ 2806122 w 2806122"/>
                <a:gd name="connsiteY10" fmla="*/ 3031024 h 3869392"/>
                <a:gd name="connsiteX11" fmla="*/ 2806122 w 2806122"/>
                <a:gd name="connsiteY11" fmla="*/ 3869392 h 3869392"/>
                <a:gd name="connsiteX12" fmla="*/ 2329081 w 2806122"/>
                <a:gd name="connsiteY12" fmla="*/ 3869392 h 3869392"/>
                <a:gd name="connsiteX13" fmla="*/ 1795918 w 2806122"/>
                <a:gd name="connsiteY13" fmla="*/ 3869392 h 3869392"/>
                <a:gd name="connsiteX14" fmla="*/ 1234694 w 2806122"/>
                <a:gd name="connsiteY14" fmla="*/ 3869392 h 3869392"/>
                <a:gd name="connsiteX15" fmla="*/ 617347 w 2806122"/>
                <a:gd name="connsiteY15" fmla="*/ 3869392 h 3869392"/>
                <a:gd name="connsiteX16" fmla="*/ 0 w 2806122"/>
                <a:gd name="connsiteY16" fmla="*/ 3869392 h 3869392"/>
                <a:gd name="connsiteX17" fmla="*/ 0 w 2806122"/>
                <a:gd name="connsiteY17" fmla="*/ 3185799 h 3869392"/>
                <a:gd name="connsiteX18" fmla="*/ 0 w 2806122"/>
                <a:gd name="connsiteY18" fmla="*/ 2502207 h 3869392"/>
                <a:gd name="connsiteX19" fmla="*/ 0 w 2806122"/>
                <a:gd name="connsiteY19" fmla="*/ 1818614 h 3869392"/>
                <a:gd name="connsiteX20" fmla="*/ 0 w 2806122"/>
                <a:gd name="connsiteY20" fmla="*/ 1173716 h 3869392"/>
                <a:gd name="connsiteX21" fmla="*/ 0 w 2806122"/>
                <a:gd name="connsiteY21" fmla="*/ 567511 h 3869392"/>
                <a:gd name="connsiteX22" fmla="*/ 0 w 2806122"/>
                <a:gd name="connsiteY22" fmla="*/ 0 h 3869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806122" h="3869392" fill="none" extrusionOk="0">
                  <a:moveTo>
                    <a:pt x="0" y="0"/>
                  </a:moveTo>
                  <a:cubicBezTo>
                    <a:pt x="285084" y="-20597"/>
                    <a:pt x="328819" y="-20067"/>
                    <a:pt x="589286" y="0"/>
                  </a:cubicBezTo>
                  <a:cubicBezTo>
                    <a:pt x="849753" y="20067"/>
                    <a:pt x="951230" y="13718"/>
                    <a:pt x="1094388" y="0"/>
                  </a:cubicBezTo>
                  <a:cubicBezTo>
                    <a:pt x="1237546" y="-13718"/>
                    <a:pt x="1507377" y="-28842"/>
                    <a:pt x="1711734" y="0"/>
                  </a:cubicBezTo>
                  <a:cubicBezTo>
                    <a:pt x="1916091" y="28842"/>
                    <a:pt x="2174796" y="8935"/>
                    <a:pt x="2329081" y="0"/>
                  </a:cubicBezTo>
                  <a:cubicBezTo>
                    <a:pt x="2483366" y="-8935"/>
                    <a:pt x="2603063" y="16560"/>
                    <a:pt x="2806122" y="0"/>
                  </a:cubicBezTo>
                  <a:cubicBezTo>
                    <a:pt x="2799895" y="140668"/>
                    <a:pt x="2822948" y="337710"/>
                    <a:pt x="2806122" y="606205"/>
                  </a:cubicBezTo>
                  <a:cubicBezTo>
                    <a:pt x="2789296" y="874701"/>
                    <a:pt x="2816524" y="917053"/>
                    <a:pt x="2806122" y="1135022"/>
                  </a:cubicBezTo>
                  <a:cubicBezTo>
                    <a:pt x="2795720" y="1352991"/>
                    <a:pt x="2833783" y="1676095"/>
                    <a:pt x="2806122" y="1818614"/>
                  </a:cubicBezTo>
                  <a:cubicBezTo>
                    <a:pt x="2778461" y="1961133"/>
                    <a:pt x="2798678" y="2187170"/>
                    <a:pt x="2806122" y="2502207"/>
                  </a:cubicBezTo>
                  <a:cubicBezTo>
                    <a:pt x="2813566" y="2817244"/>
                    <a:pt x="2802868" y="2795529"/>
                    <a:pt x="2806122" y="3031024"/>
                  </a:cubicBezTo>
                  <a:cubicBezTo>
                    <a:pt x="2809376" y="3266519"/>
                    <a:pt x="2793464" y="3553255"/>
                    <a:pt x="2806122" y="3869392"/>
                  </a:cubicBezTo>
                  <a:cubicBezTo>
                    <a:pt x="2668489" y="3863404"/>
                    <a:pt x="2431461" y="3849424"/>
                    <a:pt x="2329081" y="3869392"/>
                  </a:cubicBezTo>
                  <a:cubicBezTo>
                    <a:pt x="2226701" y="3889360"/>
                    <a:pt x="1966101" y="3873632"/>
                    <a:pt x="1795918" y="3869392"/>
                  </a:cubicBezTo>
                  <a:cubicBezTo>
                    <a:pt x="1625735" y="3865152"/>
                    <a:pt x="1433548" y="3885988"/>
                    <a:pt x="1234694" y="3869392"/>
                  </a:cubicBezTo>
                  <a:cubicBezTo>
                    <a:pt x="1035840" y="3852796"/>
                    <a:pt x="919928" y="3896893"/>
                    <a:pt x="617347" y="3869392"/>
                  </a:cubicBezTo>
                  <a:cubicBezTo>
                    <a:pt x="314766" y="3841891"/>
                    <a:pt x="234094" y="3874731"/>
                    <a:pt x="0" y="3869392"/>
                  </a:cubicBezTo>
                  <a:cubicBezTo>
                    <a:pt x="-33550" y="3664708"/>
                    <a:pt x="-21773" y="3509609"/>
                    <a:pt x="0" y="3185799"/>
                  </a:cubicBezTo>
                  <a:cubicBezTo>
                    <a:pt x="21773" y="2861989"/>
                    <a:pt x="-31959" y="2725198"/>
                    <a:pt x="0" y="2502207"/>
                  </a:cubicBezTo>
                  <a:cubicBezTo>
                    <a:pt x="31959" y="2279216"/>
                    <a:pt x="-9366" y="2120206"/>
                    <a:pt x="0" y="1818614"/>
                  </a:cubicBezTo>
                  <a:cubicBezTo>
                    <a:pt x="9366" y="1517022"/>
                    <a:pt x="20075" y="1323217"/>
                    <a:pt x="0" y="1173716"/>
                  </a:cubicBezTo>
                  <a:cubicBezTo>
                    <a:pt x="-20075" y="1024215"/>
                    <a:pt x="-30213" y="785158"/>
                    <a:pt x="0" y="567511"/>
                  </a:cubicBezTo>
                  <a:cubicBezTo>
                    <a:pt x="30213" y="349864"/>
                    <a:pt x="6311" y="262720"/>
                    <a:pt x="0" y="0"/>
                  </a:cubicBezTo>
                  <a:close/>
                </a:path>
                <a:path w="2806122" h="3869392" stroke="0" extrusionOk="0">
                  <a:moveTo>
                    <a:pt x="0" y="0"/>
                  </a:moveTo>
                  <a:cubicBezTo>
                    <a:pt x="158456" y="2348"/>
                    <a:pt x="441494" y="20580"/>
                    <a:pt x="561224" y="0"/>
                  </a:cubicBezTo>
                  <a:cubicBezTo>
                    <a:pt x="680954" y="-20580"/>
                    <a:pt x="891495" y="5164"/>
                    <a:pt x="1066326" y="0"/>
                  </a:cubicBezTo>
                  <a:cubicBezTo>
                    <a:pt x="1241157" y="-5164"/>
                    <a:pt x="1442814" y="-12549"/>
                    <a:pt x="1571428" y="0"/>
                  </a:cubicBezTo>
                  <a:cubicBezTo>
                    <a:pt x="1700042" y="12549"/>
                    <a:pt x="1825384" y="-23126"/>
                    <a:pt x="2076530" y="0"/>
                  </a:cubicBezTo>
                  <a:cubicBezTo>
                    <a:pt x="2327676" y="23126"/>
                    <a:pt x="2586328" y="13236"/>
                    <a:pt x="2806122" y="0"/>
                  </a:cubicBezTo>
                  <a:cubicBezTo>
                    <a:pt x="2824544" y="236615"/>
                    <a:pt x="2820581" y="436917"/>
                    <a:pt x="2806122" y="606205"/>
                  </a:cubicBezTo>
                  <a:cubicBezTo>
                    <a:pt x="2791663" y="775494"/>
                    <a:pt x="2774589" y="1015749"/>
                    <a:pt x="2806122" y="1289797"/>
                  </a:cubicBezTo>
                  <a:cubicBezTo>
                    <a:pt x="2837655" y="1563845"/>
                    <a:pt x="2817344" y="1747151"/>
                    <a:pt x="2806122" y="1934696"/>
                  </a:cubicBezTo>
                  <a:cubicBezTo>
                    <a:pt x="2794900" y="2122241"/>
                    <a:pt x="2781054" y="2230035"/>
                    <a:pt x="2806122" y="2502207"/>
                  </a:cubicBezTo>
                  <a:cubicBezTo>
                    <a:pt x="2831190" y="2774379"/>
                    <a:pt x="2831467" y="2841460"/>
                    <a:pt x="2806122" y="3031024"/>
                  </a:cubicBezTo>
                  <a:cubicBezTo>
                    <a:pt x="2780777" y="3220588"/>
                    <a:pt x="2765697" y="3678309"/>
                    <a:pt x="2806122" y="3869392"/>
                  </a:cubicBezTo>
                  <a:cubicBezTo>
                    <a:pt x="2669276" y="3844155"/>
                    <a:pt x="2548557" y="3869114"/>
                    <a:pt x="2301020" y="3869392"/>
                  </a:cubicBezTo>
                  <a:cubicBezTo>
                    <a:pt x="2053483" y="3869670"/>
                    <a:pt x="1986138" y="3857961"/>
                    <a:pt x="1711734" y="3869392"/>
                  </a:cubicBezTo>
                  <a:cubicBezTo>
                    <a:pt x="1437330" y="3880823"/>
                    <a:pt x="1413467" y="3840103"/>
                    <a:pt x="1122449" y="3869392"/>
                  </a:cubicBezTo>
                  <a:cubicBezTo>
                    <a:pt x="831431" y="3898681"/>
                    <a:pt x="800333" y="3874136"/>
                    <a:pt x="589286" y="3869392"/>
                  </a:cubicBezTo>
                  <a:cubicBezTo>
                    <a:pt x="378239" y="3864648"/>
                    <a:pt x="206916" y="3862803"/>
                    <a:pt x="0" y="3869392"/>
                  </a:cubicBezTo>
                  <a:cubicBezTo>
                    <a:pt x="11407" y="3680904"/>
                    <a:pt x="17333" y="3448589"/>
                    <a:pt x="0" y="3224493"/>
                  </a:cubicBezTo>
                  <a:cubicBezTo>
                    <a:pt x="-17333" y="3000397"/>
                    <a:pt x="18715" y="2796195"/>
                    <a:pt x="0" y="2540901"/>
                  </a:cubicBezTo>
                  <a:cubicBezTo>
                    <a:pt x="-18715" y="2285607"/>
                    <a:pt x="9978" y="2130451"/>
                    <a:pt x="0" y="1818614"/>
                  </a:cubicBezTo>
                  <a:cubicBezTo>
                    <a:pt x="-9978" y="1506777"/>
                    <a:pt x="-25722" y="1513807"/>
                    <a:pt x="0" y="1251103"/>
                  </a:cubicBezTo>
                  <a:cubicBezTo>
                    <a:pt x="25722" y="988399"/>
                    <a:pt x="-27645" y="799639"/>
                    <a:pt x="0" y="567511"/>
                  </a:cubicBezTo>
                  <a:cubicBezTo>
                    <a:pt x="27645" y="335383"/>
                    <a:pt x="-18632" y="276455"/>
                    <a:pt x="0" y="0"/>
                  </a:cubicBezTo>
                  <a:close/>
                </a:path>
              </a:pathLst>
            </a:custGeom>
            <a:solidFill>
              <a:schemeClr val="accent6">
                <a:lumMod val="40000"/>
                <a:lumOff val="60000"/>
              </a:schemeClr>
            </a:solidFill>
            <a:ln>
              <a:solidFill>
                <a:schemeClr val="tx1"/>
              </a:solidFill>
              <a:extLst>
                <a:ext uri="{C807C97D-BFC1-408E-A445-0C87EB9F89A2}">
                  <ask:lineSketchStyleProps xmlns:ask="http://schemas.microsoft.com/office/drawing/2018/sketchyshapes" sd="249386546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400" dirty="0">
                <a:solidFill>
                  <a:schemeClr val="accent6">
                    <a:lumMod val="75000"/>
                  </a:schemeClr>
                </a:solidFill>
                <a:latin typeface="#9Slide05 SVNBlenda Script" panose="02000804000000020003" pitchFamily="2" charset="0"/>
              </a:endParaRPr>
            </a:p>
          </p:txBody>
        </p:sp>
        <p:pic>
          <p:nvPicPr>
            <p:cNvPr id="1026" name="Picture 2" descr="Thomas Hunt Morgan at the Marine Biological Laboratory: Naturalist and  Experimentalist | Genetics">
              <a:extLst>
                <a:ext uri="{FF2B5EF4-FFF2-40B4-BE49-F238E27FC236}">
                  <a16:creationId xmlns:a16="http://schemas.microsoft.com/office/drawing/2014/main" id="{83BFAC9A-3D34-4E4B-9F31-3AAFA03DF39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8661" y="1633870"/>
              <a:ext cx="2362200" cy="3273887"/>
            </a:xfrm>
            <a:prstGeom prst="rect">
              <a:avLst/>
            </a:prstGeom>
            <a:noFill/>
            <a:extLst>
              <a:ext uri="{909E8E84-426E-40DD-AFC4-6F175D3DCCD1}">
                <a14:hiddenFill xmlns:a14="http://schemas.microsoft.com/office/drawing/2010/main">
                  <a:solidFill>
                    <a:srgbClr val="FFFFFF"/>
                  </a:solidFill>
                </a14:hiddenFill>
              </a:ext>
            </a:extLst>
          </p:spPr>
        </p:pic>
      </p:grpSp>
      <p:sp>
        <p:nvSpPr>
          <p:cNvPr id="3" name="Rectangle 2">
            <a:extLst>
              <a:ext uri="{FF2B5EF4-FFF2-40B4-BE49-F238E27FC236}">
                <a16:creationId xmlns:a16="http://schemas.microsoft.com/office/drawing/2014/main" id="{E4BC40F4-1001-4950-9B1C-C5F9AB5EC1E4}"/>
              </a:ext>
            </a:extLst>
          </p:cNvPr>
          <p:cNvSpPr/>
          <p:nvPr/>
        </p:nvSpPr>
        <p:spPr>
          <a:xfrm>
            <a:off x="-1143000" y="-145477"/>
            <a:ext cx="12028162" cy="1221219"/>
          </a:xfrm>
          <a:custGeom>
            <a:avLst/>
            <a:gdLst>
              <a:gd name="connsiteX0" fmla="*/ 0 w 12028162"/>
              <a:gd name="connsiteY0" fmla="*/ 0 h 1221219"/>
              <a:gd name="connsiteX1" fmla="*/ 788513 w 12028162"/>
              <a:gd name="connsiteY1" fmla="*/ 0 h 1221219"/>
              <a:gd name="connsiteX2" fmla="*/ 1216181 w 12028162"/>
              <a:gd name="connsiteY2" fmla="*/ 0 h 1221219"/>
              <a:gd name="connsiteX3" fmla="*/ 1884412 w 12028162"/>
              <a:gd name="connsiteY3" fmla="*/ 0 h 1221219"/>
              <a:gd name="connsiteX4" fmla="*/ 2793207 w 12028162"/>
              <a:gd name="connsiteY4" fmla="*/ 0 h 1221219"/>
              <a:gd name="connsiteX5" fmla="*/ 3220874 w 12028162"/>
              <a:gd name="connsiteY5" fmla="*/ 0 h 1221219"/>
              <a:gd name="connsiteX6" fmla="*/ 4009387 w 12028162"/>
              <a:gd name="connsiteY6" fmla="*/ 0 h 1221219"/>
              <a:gd name="connsiteX7" fmla="*/ 4918182 w 12028162"/>
              <a:gd name="connsiteY7" fmla="*/ 0 h 1221219"/>
              <a:gd name="connsiteX8" fmla="*/ 5706695 w 12028162"/>
              <a:gd name="connsiteY8" fmla="*/ 0 h 1221219"/>
              <a:gd name="connsiteX9" fmla="*/ 6254644 w 12028162"/>
              <a:gd name="connsiteY9" fmla="*/ 0 h 1221219"/>
              <a:gd name="connsiteX10" fmla="*/ 7043157 w 12028162"/>
              <a:gd name="connsiteY10" fmla="*/ 0 h 1221219"/>
              <a:gd name="connsiteX11" fmla="*/ 7711388 w 12028162"/>
              <a:gd name="connsiteY11" fmla="*/ 0 h 1221219"/>
              <a:gd name="connsiteX12" fmla="*/ 8139056 w 12028162"/>
              <a:gd name="connsiteY12" fmla="*/ 0 h 1221219"/>
              <a:gd name="connsiteX13" fmla="*/ 9047851 w 12028162"/>
              <a:gd name="connsiteY13" fmla="*/ 0 h 1221219"/>
              <a:gd name="connsiteX14" fmla="*/ 9595800 w 12028162"/>
              <a:gd name="connsiteY14" fmla="*/ 0 h 1221219"/>
              <a:gd name="connsiteX15" fmla="*/ 10023468 w 12028162"/>
              <a:gd name="connsiteY15" fmla="*/ 0 h 1221219"/>
              <a:gd name="connsiteX16" fmla="*/ 10691700 w 12028162"/>
              <a:gd name="connsiteY16" fmla="*/ 0 h 1221219"/>
              <a:gd name="connsiteX17" fmla="*/ 12028162 w 12028162"/>
              <a:gd name="connsiteY17" fmla="*/ 0 h 1221219"/>
              <a:gd name="connsiteX18" fmla="*/ 12028162 w 12028162"/>
              <a:gd name="connsiteY18" fmla="*/ 635034 h 1221219"/>
              <a:gd name="connsiteX19" fmla="*/ 12028162 w 12028162"/>
              <a:gd name="connsiteY19" fmla="*/ 1221219 h 1221219"/>
              <a:gd name="connsiteX20" fmla="*/ 11720776 w 12028162"/>
              <a:gd name="connsiteY20" fmla="*/ 1221219 h 1221219"/>
              <a:gd name="connsiteX21" fmla="*/ 11052544 w 12028162"/>
              <a:gd name="connsiteY21" fmla="*/ 1221219 h 1221219"/>
              <a:gd name="connsiteX22" fmla="*/ 10264032 w 12028162"/>
              <a:gd name="connsiteY22" fmla="*/ 1221219 h 1221219"/>
              <a:gd name="connsiteX23" fmla="*/ 9836364 w 12028162"/>
              <a:gd name="connsiteY23" fmla="*/ 1221219 h 1221219"/>
              <a:gd name="connsiteX24" fmla="*/ 9168132 w 12028162"/>
              <a:gd name="connsiteY24" fmla="*/ 1221219 h 1221219"/>
              <a:gd name="connsiteX25" fmla="*/ 8259338 w 12028162"/>
              <a:gd name="connsiteY25" fmla="*/ 1221219 h 1221219"/>
              <a:gd name="connsiteX26" fmla="*/ 7350543 w 12028162"/>
              <a:gd name="connsiteY26" fmla="*/ 1221219 h 1221219"/>
              <a:gd name="connsiteX27" fmla="*/ 6441749 w 12028162"/>
              <a:gd name="connsiteY27" fmla="*/ 1221219 h 1221219"/>
              <a:gd name="connsiteX28" fmla="*/ 5532955 w 12028162"/>
              <a:gd name="connsiteY28" fmla="*/ 1221219 h 1221219"/>
              <a:gd name="connsiteX29" fmla="*/ 4744442 w 12028162"/>
              <a:gd name="connsiteY29" fmla="*/ 1221219 h 1221219"/>
              <a:gd name="connsiteX30" fmla="*/ 4196492 w 12028162"/>
              <a:gd name="connsiteY30" fmla="*/ 1221219 h 1221219"/>
              <a:gd name="connsiteX31" fmla="*/ 3648542 w 12028162"/>
              <a:gd name="connsiteY31" fmla="*/ 1221219 h 1221219"/>
              <a:gd name="connsiteX32" fmla="*/ 2739748 w 12028162"/>
              <a:gd name="connsiteY32" fmla="*/ 1221219 h 1221219"/>
              <a:gd name="connsiteX33" fmla="*/ 2071517 w 12028162"/>
              <a:gd name="connsiteY33" fmla="*/ 1221219 h 1221219"/>
              <a:gd name="connsiteX34" fmla="*/ 1523567 w 12028162"/>
              <a:gd name="connsiteY34" fmla="*/ 1221219 h 1221219"/>
              <a:gd name="connsiteX35" fmla="*/ 614773 w 12028162"/>
              <a:gd name="connsiteY35" fmla="*/ 1221219 h 1221219"/>
              <a:gd name="connsiteX36" fmla="*/ 0 w 12028162"/>
              <a:gd name="connsiteY36" fmla="*/ 1221219 h 1221219"/>
              <a:gd name="connsiteX37" fmla="*/ 0 w 12028162"/>
              <a:gd name="connsiteY37" fmla="*/ 635034 h 1221219"/>
              <a:gd name="connsiteX38" fmla="*/ 0 w 12028162"/>
              <a:gd name="connsiteY38" fmla="*/ 0 h 1221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2028162" h="1221219" fill="none" extrusionOk="0">
                <a:moveTo>
                  <a:pt x="0" y="0"/>
                </a:moveTo>
                <a:cubicBezTo>
                  <a:pt x="373335" y="-7975"/>
                  <a:pt x="498614" y="18114"/>
                  <a:pt x="788513" y="0"/>
                </a:cubicBezTo>
                <a:cubicBezTo>
                  <a:pt x="1078412" y="-18114"/>
                  <a:pt x="1099596" y="15544"/>
                  <a:pt x="1216181" y="0"/>
                </a:cubicBezTo>
                <a:cubicBezTo>
                  <a:pt x="1332766" y="-15544"/>
                  <a:pt x="1643893" y="2205"/>
                  <a:pt x="1884412" y="0"/>
                </a:cubicBezTo>
                <a:cubicBezTo>
                  <a:pt x="2124931" y="-2205"/>
                  <a:pt x="2427595" y="36089"/>
                  <a:pt x="2793207" y="0"/>
                </a:cubicBezTo>
                <a:cubicBezTo>
                  <a:pt x="3158820" y="-36089"/>
                  <a:pt x="3048472" y="990"/>
                  <a:pt x="3220874" y="0"/>
                </a:cubicBezTo>
                <a:cubicBezTo>
                  <a:pt x="3393276" y="-990"/>
                  <a:pt x="3638758" y="13901"/>
                  <a:pt x="4009387" y="0"/>
                </a:cubicBezTo>
                <a:cubicBezTo>
                  <a:pt x="4380016" y="-13901"/>
                  <a:pt x="4506196" y="5550"/>
                  <a:pt x="4918182" y="0"/>
                </a:cubicBezTo>
                <a:cubicBezTo>
                  <a:pt x="5330169" y="-5550"/>
                  <a:pt x="5414659" y="-26778"/>
                  <a:pt x="5706695" y="0"/>
                </a:cubicBezTo>
                <a:cubicBezTo>
                  <a:pt x="5998731" y="26778"/>
                  <a:pt x="6096522" y="-18829"/>
                  <a:pt x="6254644" y="0"/>
                </a:cubicBezTo>
                <a:cubicBezTo>
                  <a:pt x="6412766" y="18829"/>
                  <a:pt x="6678142" y="-436"/>
                  <a:pt x="7043157" y="0"/>
                </a:cubicBezTo>
                <a:cubicBezTo>
                  <a:pt x="7408172" y="436"/>
                  <a:pt x="7504198" y="27133"/>
                  <a:pt x="7711388" y="0"/>
                </a:cubicBezTo>
                <a:cubicBezTo>
                  <a:pt x="7918578" y="-27133"/>
                  <a:pt x="8016985" y="-8738"/>
                  <a:pt x="8139056" y="0"/>
                </a:cubicBezTo>
                <a:cubicBezTo>
                  <a:pt x="8261127" y="8738"/>
                  <a:pt x="8719256" y="-13982"/>
                  <a:pt x="9047851" y="0"/>
                </a:cubicBezTo>
                <a:cubicBezTo>
                  <a:pt x="9376447" y="13982"/>
                  <a:pt x="9358128" y="11176"/>
                  <a:pt x="9595800" y="0"/>
                </a:cubicBezTo>
                <a:cubicBezTo>
                  <a:pt x="9833472" y="-11176"/>
                  <a:pt x="9887439" y="4371"/>
                  <a:pt x="10023468" y="0"/>
                </a:cubicBezTo>
                <a:cubicBezTo>
                  <a:pt x="10159497" y="-4371"/>
                  <a:pt x="10387728" y="-26945"/>
                  <a:pt x="10691700" y="0"/>
                </a:cubicBezTo>
                <a:cubicBezTo>
                  <a:pt x="10995672" y="26945"/>
                  <a:pt x="11701381" y="-35066"/>
                  <a:pt x="12028162" y="0"/>
                </a:cubicBezTo>
                <a:cubicBezTo>
                  <a:pt x="12021892" y="250445"/>
                  <a:pt x="12036871" y="365417"/>
                  <a:pt x="12028162" y="635034"/>
                </a:cubicBezTo>
                <a:cubicBezTo>
                  <a:pt x="12019453" y="904651"/>
                  <a:pt x="12050055" y="1088842"/>
                  <a:pt x="12028162" y="1221219"/>
                </a:cubicBezTo>
                <a:cubicBezTo>
                  <a:pt x="11890478" y="1214963"/>
                  <a:pt x="11819887" y="1215360"/>
                  <a:pt x="11720776" y="1221219"/>
                </a:cubicBezTo>
                <a:cubicBezTo>
                  <a:pt x="11621665" y="1227078"/>
                  <a:pt x="11383382" y="1210618"/>
                  <a:pt x="11052544" y="1221219"/>
                </a:cubicBezTo>
                <a:cubicBezTo>
                  <a:pt x="10721706" y="1231820"/>
                  <a:pt x="10494352" y="1182919"/>
                  <a:pt x="10264032" y="1221219"/>
                </a:cubicBezTo>
                <a:cubicBezTo>
                  <a:pt x="10033712" y="1259519"/>
                  <a:pt x="10013176" y="1216795"/>
                  <a:pt x="9836364" y="1221219"/>
                </a:cubicBezTo>
                <a:cubicBezTo>
                  <a:pt x="9659552" y="1225643"/>
                  <a:pt x="9488487" y="1196443"/>
                  <a:pt x="9168132" y="1221219"/>
                </a:cubicBezTo>
                <a:cubicBezTo>
                  <a:pt x="8847777" y="1245995"/>
                  <a:pt x="8580619" y="1179518"/>
                  <a:pt x="8259338" y="1221219"/>
                </a:cubicBezTo>
                <a:cubicBezTo>
                  <a:pt x="7938057" y="1262920"/>
                  <a:pt x="7682771" y="1261634"/>
                  <a:pt x="7350543" y="1221219"/>
                </a:cubicBezTo>
                <a:cubicBezTo>
                  <a:pt x="7018316" y="1180804"/>
                  <a:pt x="6644992" y="1202746"/>
                  <a:pt x="6441749" y="1221219"/>
                </a:cubicBezTo>
                <a:cubicBezTo>
                  <a:pt x="6238506" y="1239692"/>
                  <a:pt x="5935095" y="1247615"/>
                  <a:pt x="5532955" y="1221219"/>
                </a:cubicBezTo>
                <a:cubicBezTo>
                  <a:pt x="5130815" y="1194823"/>
                  <a:pt x="4989660" y="1196626"/>
                  <a:pt x="4744442" y="1221219"/>
                </a:cubicBezTo>
                <a:cubicBezTo>
                  <a:pt x="4499224" y="1245812"/>
                  <a:pt x="4408602" y="1231250"/>
                  <a:pt x="4196492" y="1221219"/>
                </a:cubicBezTo>
                <a:cubicBezTo>
                  <a:pt x="3984382" y="1211189"/>
                  <a:pt x="3813971" y="1218315"/>
                  <a:pt x="3648542" y="1221219"/>
                </a:cubicBezTo>
                <a:cubicBezTo>
                  <a:pt x="3483113" y="1224124"/>
                  <a:pt x="3038829" y="1244528"/>
                  <a:pt x="2739748" y="1221219"/>
                </a:cubicBezTo>
                <a:cubicBezTo>
                  <a:pt x="2440667" y="1197910"/>
                  <a:pt x="2379786" y="1194596"/>
                  <a:pt x="2071517" y="1221219"/>
                </a:cubicBezTo>
                <a:cubicBezTo>
                  <a:pt x="1763248" y="1247842"/>
                  <a:pt x="1702266" y="1225239"/>
                  <a:pt x="1523567" y="1221219"/>
                </a:cubicBezTo>
                <a:cubicBezTo>
                  <a:pt x="1344868" y="1217200"/>
                  <a:pt x="1059857" y="1202235"/>
                  <a:pt x="614773" y="1221219"/>
                </a:cubicBezTo>
                <a:cubicBezTo>
                  <a:pt x="169689" y="1240203"/>
                  <a:pt x="203184" y="1224807"/>
                  <a:pt x="0" y="1221219"/>
                </a:cubicBezTo>
                <a:cubicBezTo>
                  <a:pt x="-2974" y="1035355"/>
                  <a:pt x="-4404" y="870221"/>
                  <a:pt x="0" y="635034"/>
                </a:cubicBezTo>
                <a:cubicBezTo>
                  <a:pt x="4404" y="399848"/>
                  <a:pt x="30132" y="171599"/>
                  <a:pt x="0" y="0"/>
                </a:cubicBezTo>
                <a:close/>
              </a:path>
              <a:path w="12028162" h="1221219" stroke="0" extrusionOk="0">
                <a:moveTo>
                  <a:pt x="0" y="0"/>
                </a:moveTo>
                <a:cubicBezTo>
                  <a:pt x="312096" y="5417"/>
                  <a:pt x="352709" y="-23876"/>
                  <a:pt x="668231" y="0"/>
                </a:cubicBezTo>
                <a:cubicBezTo>
                  <a:pt x="983753" y="23876"/>
                  <a:pt x="989813" y="11280"/>
                  <a:pt x="1095899" y="0"/>
                </a:cubicBezTo>
                <a:cubicBezTo>
                  <a:pt x="1201985" y="-11280"/>
                  <a:pt x="1320317" y="-20118"/>
                  <a:pt x="1523567" y="0"/>
                </a:cubicBezTo>
                <a:cubicBezTo>
                  <a:pt x="1726817" y="20118"/>
                  <a:pt x="1774752" y="6694"/>
                  <a:pt x="1951235" y="0"/>
                </a:cubicBezTo>
                <a:cubicBezTo>
                  <a:pt x="2127718" y="-6694"/>
                  <a:pt x="2262163" y="-7136"/>
                  <a:pt x="2499185" y="0"/>
                </a:cubicBezTo>
                <a:cubicBezTo>
                  <a:pt x="2736207" y="7136"/>
                  <a:pt x="2863443" y="22922"/>
                  <a:pt x="3047134" y="0"/>
                </a:cubicBezTo>
                <a:cubicBezTo>
                  <a:pt x="3230825" y="-22922"/>
                  <a:pt x="3627558" y="17785"/>
                  <a:pt x="3835647" y="0"/>
                </a:cubicBezTo>
                <a:cubicBezTo>
                  <a:pt x="4043736" y="-17785"/>
                  <a:pt x="4501534" y="14496"/>
                  <a:pt x="4744442" y="0"/>
                </a:cubicBezTo>
                <a:cubicBezTo>
                  <a:pt x="4987351" y="-14496"/>
                  <a:pt x="5467265" y="20138"/>
                  <a:pt x="5653236" y="0"/>
                </a:cubicBezTo>
                <a:cubicBezTo>
                  <a:pt x="5839207" y="-20138"/>
                  <a:pt x="6274541" y="-24106"/>
                  <a:pt x="6562031" y="0"/>
                </a:cubicBezTo>
                <a:cubicBezTo>
                  <a:pt x="6849522" y="24106"/>
                  <a:pt x="7075738" y="20458"/>
                  <a:pt x="7230262" y="0"/>
                </a:cubicBezTo>
                <a:cubicBezTo>
                  <a:pt x="7384786" y="-20458"/>
                  <a:pt x="7626030" y="21745"/>
                  <a:pt x="7898493" y="0"/>
                </a:cubicBezTo>
                <a:cubicBezTo>
                  <a:pt x="8170956" y="-21745"/>
                  <a:pt x="8204520" y="308"/>
                  <a:pt x="8446443" y="0"/>
                </a:cubicBezTo>
                <a:cubicBezTo>
                  <a:pt x="8688366" y="-308"/>
                  <a:pt x="9057084" y="-28193"/>
                  <a:pt x="9234955" y="0"/>
                </a:cubicBezTo>
                <a:cubicBezTo>
                  <a:pt x="9412826" y="28193"/>
                  <a:pt x="9821812" y="-22540"/>
                  <a:pt x="10143750" y="0"/>
                </a:cubicBezTo>
                <a:cubicBezTo>
                  <a:pt x="10465688" y="22540"/>
                  <a:pt x="10668111" y="-34615"/>
                  <a:pt x="10932263" y="0"/>
                </a:cubicBezTo>
                <a:cubicBezTo>
                  <a:pt x="11196415" y="34615"/>
                  <a:pt x="11158053" y="6317"/>
                  <a:pt x="11359931" y="0"/>
                </a:cubicBezTo>
                <a:cubicBezTo>
                  <a:pt x="11561809" y="-6317"/>
                  <a:pt x="11820275" y="-29785"/>
                  <a:pt x="12028162" y="0"/>
                </a:cubicBezTo>
                <a:cubicBezTo>
                  <a:pt x="12011190" y="277178"/>
                  <a:pt x="12011665" y="358042"/>
                  <a:pt x="12028162" y="635034"/>
                </a:cubicBezTo>
                <a:cubicBezTo>
                  <a:pt x="12044659" y="912026"/>
                  <a:pt x="12038774" y="1076498"/>
                  <a:pt x="12028162" y="1221219"/>
                </a:cubicBezTo>
                <a:cubicBezTo>
                  <a:pt x="11834972" y="1198637"/>
                  <a:pt x="11585891" y="1191088"/>
                  <a:pt x="11359931" y="1221219"/>
                </a:cubicBezTo>
                <a:cubicBezTo>
                  <a:pt x="11133971" y="1251350"/>
                  <a:pt x="11053518" y="1220818"/>
                  <a:pt x="10932263" y="1221219"/>
                </a:cubicBezTo>
                <a:cubicBezTo>
                  <a:pt x="10811008" y="1221620"/>
                  <a:pt x="10482387" y="1244507"/>
                  <a:pt x="10264032" y="1221219"/>
                </a:cubicBezTo>
                <a:cubicBezTo>
                  <a:pt x="10045677" y="1197931"/>
                  <a:pt x="9875398" y="1252706"/>
                  <a:pt x="9595800" y="1221219"/>
                </a:cubicBezTo>
                <a:cubicBezTo>
                  <a:pt x="9316202" y="1189732"/>
                  <a:pt x="9246156" y="1220210"/>
                  <a:pt x="8927569" y="1221219"/>
                </a:cubicBezTo>
                <a:cubicBezTo>
                  <a:pt x="8608982" y="1222228"/>
                  <a:pt x="8691166" y="1237545"/>
                  <a:pt x="8499901" y="1221219"/>
                </a:cubicBezTo>
                <a:cubicBezTo>
                  <a:pt x="8308636" y="1204893"/>
                  <a:pt x="8177887" y="1202259"/>
                  <a:pt x="7951952" y="1221219"/>
                </a:cubicBezTo>
                <a:cubicBezTo>
                  <a:pt x="7726017" y="1240179"/>
                  <a:pt x="7792653" y="1233037"/>
                  <a:pt x="7644565" y="1221219"/>
                </a:cubicBezTo>
                <a:cubicBezTo>
                  <a:pt x="7496477" y="1209401"/>
                  <a:pt x="7401192" y="1235657"/>
                  <a:pt x="7337179" y="1221219"/>
                </a:cubicBezTo>
                <a:cubicBezTo>
                  <a:pt x="7273166" y="1206781"/>
                  <a:pt x="6847784" y="1220977"/>
                  <a:pt x="6668948" y="1221219"/>
                </a:cubicBezTo>
                <a:cubicBezTo>
                  <a:pt x="6490112" y="1221461"/>
                  <a:pt x="6497704" y="1212857"/>
                  <a:pt x="6361561" y="1221219"/>
                </a:cubicBezTo>
                <a:cubicBezTo>
                  <a:pt x="6225418" y="1229581"/>
                  <a:pt x="5757957" y="1192236"/>
                  <a:pt x="5573048" y="1221219"/>
                </a:cubicBezTo>
                <a:cubicBezTo>
                  <a:pt x="5388139" y="1250202"/>
                  <a:pt x="5123545" y="1225999"/>
                  <a:pt x="4784536" y="1221219"/>
                </a:cubicBezTo>
                <a:cubicBezTo>
                  <a:pt x="4445527" y="1216439"/>
                  <a:pt x="4574809" y="1233193"/>
                  <a:pt x="4477149" y="1221219"/>
                </a:cubicBezTo>
                <a:cubicBezTo>
                  <a:pt x="4379489" y="1209245"/>
                  <a:pt x="3997647" y="1207160"/>
                  <a:pt x="3808918" y="1221219"/>
                </a:cubicBezTo>
                <a:cubicBezTo>
                  <a:pt x="3620189" y="1235278"/>
                  <a:pt x="3583843" y="1228127"/>
                  <a:pt x="3501532" y="1221219"/>
                </a:cubicBezTo>
                <a:cubicBezTo>
                  <a:pt x="3419221" y="1214311"/>
                  <a:pt x="3014924" y="1241433"/>
                  <a:pt x="2592737" y="1221219"/>
                </a:cubicBezTo>
                <a:cubicBezTo>
                  <a:pt x="2170551" y="1201005"/>
                  <a:pt x="2109510" y="1215767"/>
                  <a:pt x="1924506" y="1221219"/>
                </a:cubicBezTo>
                <a:cubicBezTo>
                  <a:pt x="1739502" y="1226671"/>
                  <a:pt x="1428515" y="1249580"/>
                  <a:pt x="1256275" y="1221219"/>
                </a:cubicBezTo>
                <a:cubicBezTo>
                  <a:pt x="1084035" y="1192858"/>
                  <a:pt x="1025695" y="1233391"/>
                  <a:pt x="948888" y="1221219"/>
                </a:cubicBezTo>
                <a:cubicBezTo>
                  <a:pt x="872081" y="1209047"/>
                  <a:pt x="758860" y="1218225"/>
                  <a:pt x="641502" y="1221219"/>
                </a:cubicBezTo>
                <a:cubicBezTo>
                  <a:pt x="524144" y="1224213"/>
                  <a:pt x="214950" y="1220607"/>
                  <a:pt x="0" y="1221219"/>
                </a:cubicBezTo>
                <a:cubicBezTo>
                  <a:pt x="7283" y="1017873"/>
                  <a:pt x="-11428" y="782825"/>
                  <a:pt x="0" y="610610"/>
                </a:cubicBezTo>
                <a:cubicBezTo>
                  <a:pt x="11428" y="438395"/>
                  <a:pt x="-7630" y="162043"/>
                  <a:pt x="0" y="0"/>
                </a:cubicBezTo>
                <a:close/>
              </a:path>
            </a:pathLst>
          </a:custGeom>
          <a:solidFill>
            <a:schemeClr val="bg2">
              <a:lumMod val="90000"/>
            </a:schemeClr>
          </a:solidFill>
          <a:ln>
            <a:solidFill>
              <a:schemeClr val="tx1"/>
            </a:solidFill>
            <a:extLst>
              <a:ext uri="{C807C97D-BFC1-408E-A445-0C87EB9F89A2}">
                <ask:lineSketchStyleProps xmlns:ask="http://schemas.microsoft.com/office/drawing/2018/sketchyshapes" sd="249386546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5400" dirty="0">
                <a:solidFill>
                  <a:schemeClr val="accent6">
                    <a:lumMod val="75000"/>
                  </a:schemeClr>
                </a:solidFill>
                <a:latin typeface="#9Slide05 SVNBlenda Script" panose="02000804000000020003" pitchFamily="2" charset="0"/>
              </a:rPr>
              <a:t>Thí nghiệm của morgan</a:t>
            </a:r>
          </a:p>
        </p:txBody>
      </p:sp>
      <p:grpSp>
        <p:nvGrpSpPr>
          <p:cNvPr id="7" name="Google Shape;1580;p51">
            <a:extLst>
              <a:ext uri="{FF2B5EF4-FFF2-40B4-BE49-F238E27FC236}">
                <a16:creationId xmlns:a16="http://schemas.microsoft.com/office/drawing/2014/main" id="{36130D42-4732-4A3F-9888-D9949B336D85}"/>
              </a:ext>
            </a:extLst>
          </p:cNvPr>
          <p:cNvGrpSpPr/>
          <p:nvPr/>
        </p:nvGrpSpPr>
        <p:grpSpPr>
          <a:xfrm>
            <a:off x="686279" y="66046"/>
            <a:ext cx="679085" cy="918840"/>
            <a:chOff x="616408" y="576892"/>
            <a:chExt cx="965920" cy="1364545"/>
          </a:xfrm>
        </p:grpSpPr>
        <p:sp>
          <p:nvSpPr>
            <p:cNvPr id="8" name="Google Shape;1581;p51">
              <a:extLst>
                <a:ext uri="{FF2B5EF4-FFF2-40B4-BE49-F238E27FC236}">
                  <a16:creationId xmlns:a16="http://schemas.microsoft.com/office/drawing/2014/main" id="{16EAF397-E916-455E-BC6E-07C5013F0EFD}"/>
                </a:ext>
              </a:extLst>
            </p:cNvPr>
            <p:cNvSpPr/>
            <p:nvPr/>
          </p:nvSpPr>
          <p:spPr>
            <a:xfrm>
              <a:off x="1039187" y="1206945"/>
              <a:ext cx="114427" cy="34834"/>
            </a:xfrm>
            <a:custGeom>
              <a:avLst/>
              <a:gdLst/>
              <a:ahLst/>
              <a:cxnLst/>
              <a:rect l="l" t="t" r="r" b="b"/>
              <a:pathLst>
                <a:path w="3643" h="1109" extrusionOk="0">
                  <a:moveTo>
                    <a:pt x="222" y="0"/>
                  </a:moveTo>
                  <a:lnTo>
                    <a:pt x="0" y="602"/>
                  </a:lnTo>
                  <a:cubicBezTo>
                    <a:pt x="1204" y="697"/>
                    <a:pt x="2439" y="855"/>
                    <a:pt x="3642" y="1109"/>
                  </a:cubicBezTo>
                  <a:cubicBezTo>
                    <a:pt x="3420" y="919"/>
                    <a:pt x="3262" y="634"/>
                    <a:pt x="3199" y="349"/>
                  </a:cubicBezTo>
                  <a:cubicBezTo>
                    <a:pt x="2280" y="254"/>
                    <a:pt x="1362" y="159"/>
                    <a:pt x="507" y="0"/>
                  </a:cubicBezTo>
                  <a:cubicBezTo>
                    <a:pt x="444" y="32"/>
                    <a:pt x="396" y="48"/>
                    <a:pt x="352" y="48"/>
                  </a:cubicBezTo>
                  <a:cubicBezTo>
                    <a:pt x="309" y="48"/>
                    <a:pt x="269" y="32"/>
                    <a:pt x="222" y="0"/>
                  </a:cubicBezTo>
                  <a:close/>
                </a:path>
              </a:pathLst>
            </a:custGeom>
            <a:solidFill>
              <a:schemeClr val="dk2"/>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9" name="Google Shape;1582;p51">
              <a:extLst>
                <a:ext uri="{FF2B5EF4-FFF2-40B4-BE49-F238E27FC236}">
                  <a16:creationId xmlns:a16="http://schemas.microsoft.com/office/drawing/2014/main" id="{CFB148B4-05EC-4DE2-BA66-E462B2A72FFE}"/>
                </a:ext>
              </a:extLst>
            </p:cNvPr>
            <p:cNvSpPr/>
            <p:nvPr/>
          </p:nvSpPr>
          <p:spPr>
            <a:xfrm>
              <a:off x="1267977" y="1031866"/>
              <a:ext cx="65678" cy="114427"/>
            </a:xfrm>
            <a:custGeom>
              <a:avLst/>
              <a:gdLst/>
              <a:ahLst/>
              <a:cxnLst/>
              <a:rect l="l" t="t" r="r" b="b"/>
              <a:pathLst>
                <a:path w="2091" h="3643" extrusionOk="0">
                  <a:moveTo>
                    <a:pt x="982" y="0"/>
                  </a:moveTo>
                  <a:lnTo>
                    <a:pt x="855" y="222"/>
                  </a:lnTo>
                  <a:cubicBezTo>
                    <a:pt x="887" y="254"/>
                    <a:pt x="887" y="254"/>
                    <a:pt x="887" y="317"/>
                  </a:cubicBezTo>
                  <a:cubicBezTo>
                    <a:pt x="887" y="349"/>
                    <a:pt x="855" y="381"/>
                    <a:pt x="855" y="381"/>
                  </a:cubicBezTo>
                  <a:cubicBezTo>
                    <a:pt x="950" y="476"/>
                    <a:pt x="887" y="571"/>
                    <a:pt x="823" y="571"/>
                  </a:cubicBezTo>
                  <a:cubicBezTo>
                    <a:pt x="633" y="1426"/>
                    <a:pt x="348" y="2122"/>
                    <a:pt x="63" y="2882"/>
                  </a:cubicBezTo>
                  <a:cubicBezTo>
                    <a:pt x="63" y="2914"/>
                    <a:pt x="32" y="2946"/>
                    <a:pt x="0" y="2946"/>
                  </a:cubicBezTo>
                  <a:cubicBezTo>
                    <a:pt x="190" y="3167"/>
                    <a:pt x="380" y="3389"/>
                    <a:pt x="507" y="3642"/>
                  </a:cubicBezTo>
                  <a:cubicBezTo>
                    <a:pt x="1013" y="2566"/>
                    <a:pt x="1488" y="1521"/>
                    <a:pt x="2090" y="507"/>
                  </a:cubicBezTo>
                  <a:cubicBezTo>
                    <a:pt x="1742" y="349"/>
                    <a:pt x="1330" y="159"/>
                    <a:pt x="982" y="0"/>
                  </a:cubicBezTo>
                  <a:close/>
                </a:path>
              </a:pathLst>
            </a:custGeom>
            <a:solidFill>
              <a:schemeClr val="dk2"/>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10" name="Google Shape;1583;p51">
              <a:extLst>
                <a:ext uri="{FF2B5EF4-FFF2-40B4-BE49-F238E27FC236}">
                  <a16:creationId xmlns:a16="http://schemas.microsoft.com/office/drawing/2014/main" id="{0CC0F836-6F88-41A3-BCFF-3BCF48C76567}"/>
                </a:ext>
              </a:extLst>
            </p:cNvPr>
            <p:cNvSpPr/>
            <p:nvPr/>
          </p:nvSpPr>
          <p:spPr>
            <a:xfrm>
              <a:off x="1143625" y="1127352"/>
              <a:ext cx="139303" cy="108019"/>
            </a:xfrm>
            <a:custGeom>
              <a:avLst/>
              <a:gdLst/>
              <a:ahLst/>
              <a:cxnLst/>
              <a:rect l="l" t="t" r="r" b="b"/>
              <a:pathLst>
                <a:path w="4435" h="3439" extrusionOk="0">
                  <a:moveTo>
                    <a:pt x="3706" y="1"/>
                  </a:moveTo>
                  <a:cubicBezTo>
                    <a:pt x="2566" y="824"/>
                    <a:pt x="1299" y="1552"/>
                    <a:pt x="0" y="2218"/>
                  </a:cubicBezTo>
                  <a:cubicBezTo>
                    <a:pt x="0" y="2218"/>
                    <a:pt x="32" y="2249"/>
                    <a:pt x="32" y="2281"/>
                  </a:cubicBezTo>
                  <a:cubicBezTo>
                    <a:pt x="163" y="2881"/>
                    <a:pt x="293" y="3439"/>
                    <a:pt x="956" y="3439"/>
                  </a:cubicBezTo>
                  <a:cubicBezTo>
                    <a:pt x="1097" y="3439"/>
                    <a:pt x="1262" y="3413"/>
                    <a:pt x="1457" y="3358"/>
                  </a:cubicBezTo>
                  <a:cubicBezTo>
                    <a:pt x="1774" y="3294"/>
                    <a:pt x="2122" y="2883"/>
                    <a:pt x="2376" y="2724"/>
                  </a:cubicBezTo>
                  <a:cubicBezTo>
                    <a:pt x="3041" y="2249"/>
                    <a:pt x="3706" y="1774"/>
                    <a:pt x="4434" y="1394"/>
                  </a:cubicBezTo>
                  <a:lnTo>
                    <a:pt x="4434" y="1331"/>
                  </a:lnTo>
                  <a:cubicBezTo>
                    <a:pt x="4212" y="856"/>
                    <a:pt x="3991" y="381"/>
                    <a:pt x="3706" y="1"/>
                  </a:cubicBezTo>
                  <a:close/>
                </a:path>
              </a:pathLst>
            </a:custGeom>
            <a:solidFill>
              <a:schemeClr val="dk2"/>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11" name="Google Shape;1584;p51">
              <a:extLst>
                <a:ext uri="{FF2B5EF4-FFF2-40B4-BE49-F238E27FC236}">
                  <a16:creationId xmlns:a16="http://schemas.microsoft.com/office/drawing/2014/main" id="{29422EB7-C3F1-4707-87ED-13FF676860F3}"/>
                </a:ext>
              </a:extLst>
            </p:cNvPr>
            <p:cNvSpPr/>
            <p:nvPr/>
          </p:nvSpPr>
          <p:spPr>
            <a:xfrm>
              <a:off x="999391" y="964240"/>
              <a:ext cx="286522" cy="203945"/>
            </a:xfrm>
            <a:custGeom>
              <a:avLst/>
              <a:gdLst/>
              <a:ahLst/>
              <a:cxnLst/>
              <a:rect l="l" t="t" r="r" b="b"/>
              <a:pathLst>
                <a:path w="9122" h="6493" extrusionOk="0">
                  <a:moveTo>
                    <a:pt x="7791" y="0"/>
                  </a:moveTo>
                  <a:cubicBezTo>
                    <a:pt x="5099" y="1583"/>
                    <a:pt x="2471" y="3167"/>
                    <a:pt x="0" y="5035"/>
                  </a:cubicBezTo>
                  <a:cubicBezTo>
                    <a:pt x="349" y="5510"/>
                    <a:pt x="634" y="5985"/>
                    <a:pt x="887" y="6492"/>
                  </a:cubicBezTo>
                  <a:cubicBezTo>
                    <a:pt x="887" y="6460"/>
                    <a:pt x="950" y="6460"/>
                    <a:pt x="950" y="6429"/>
                  </a:cubicBezTo>
                  <a:cubicBezTo>
                    <a:pt x="2312" y="5415"/>
                    <a:pt x="3706" y="4465"/>
                    <a:pt x="5162" y="3579"/>
                  </a:cubicBezTo>
                  <a:cubicBezTo>
                    <a:pt x="6398" y="2819"/>
                    <a:pt x="7759" y="1900"/>
                    <a:pt x="9121" y="1457"/>
                  </a:cubicBezTo>
                  <a:lnTo>
                    <a:pt x="9089" y="1393"/>
                  </a:lnTo>
                  <a:cubicBezTo>
                    <a:pt x="9058" y="1393"/>
                    <a:pt x="8963" y="1393"/>
                    <a:pt x="8931" y="1362"/>
                  </a:cubicBezTo>
                  <a:cubicBezTo>
                    <a:pt x="8551" y="950"/>
                    <a:pt x="8171" y="507"/>
                    <a:pt x="7823" y="95"/>
                  </a:cubicBezTo>
                  <a:cubicBezTo>
                    <a:pt x="7791" y="32"/>
                    <a:pt x="7791" y="0"/>
                    <a:pt x="7791" y="0"/>
                  </a:cubicBezTo>
                  <a:close/>
                </a:path>
              </a:pathLst>
            </a:custGeom>
            <a:solidFill>
              <a:schemeClr val="dk2"/>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12" name="Google Shape;1585;p51">
              <a:extLst>
                <a:ext uri="{FF2B5EF4-FFF2-40B4-BE49-F238E27FC236}">
                  <a16:creationId xmlns:a16="http://schemas.microsoft.com/office/drawing/2014/main" id="{851DDD19-06A5-4ADE-A8AA-BDDE6B8C70FD}"/>
                </a:ext>
              </a:extLst>
            </p:cNvPr>
            <p:cNvSpPr/>
            <p:nvPr/>
          </p:nvSpPr>
          <p:spPr>
            <a:xfrm>
              <a:off x="768621" y="584242"/>
              <a:ext cx="98502" cy="60716"/>
            </a:xfrm>
            <a:custGeom>
              <a:avLst/>
              <a:gdLst/>
              <a:ahLst/>
              <a:cxnLst/>
              <a:rect l="l" t="t" r="r" b="b"/>
              <a:pathLst>
                <a:path w="3136" h="1933" extrusionOk="0">
                  <a:moveTo>
                    <a:pt x="3135" y="0"/>
                  </a:moveTo>
                  <a:lnTo>
                    <a:pt x="3135" y="0"/>
                  </a:lnTo>
                  <a:cubicBezTo>
                    <a:pt x="2629" y="222"/>
                    <a:pt x="2059" y="349"/>
                    <a:pt x="1584" y="634"/>
                  </a:cubicBezTo>
                  <a:cubicBezTo>
                    <a:pt x="950" y="982"/>
                    <a:pt x="475" y="1426"/>
                    <a:pt x="0" y="1932"/>
                  </a:cubicBezTo>
                  <a:cubicBezTo>
                    <a:pt x="63" y="1932"/>
                    <a:pt x="95" y="1901"/>
                    <a:pt x="127" y="1901"/>
                  </a:cubicBezTo>
                  <a:cubicBezTo>
                    <a:pt x="1394" y="1742"/>
                    <a:pt x="2375" y="1014"/>
                    <a:pt x="3135" y="0"/>
                  </a:cubicBezTo>
                  <a:close/>
                </a:path>
              </a:pathLst>
            </a:custGeom>
            <a:solidFill>
              <a:schemeClr val="dk2"/>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13" name="Google Shape;1586;p51">
              <a:extLst>
                <a:ext uri="{FF2B5EF4-FFF2-40B4-BE49-F238E27FC236}">
                  <a16:creationId xmlns:a16="http://schemas.microsoft.com/office/drawing/2014/main" id="{04DE3287-2751-4DC7-8EDF-B26B3A882307}"/>
                </a:ext>
              </a:extLst>
            </p:cNvPr>
            <p:cNvSpPr/>
            <p:nvPr/>
          </p:nvSpPr>
          <p:spPr>
            <a:xfrm>
              <a:off x="876860" y="934369"/>
              <a:ext cx="48937" cy="45984"/>
            </a:xfrm>
            <a:custGeom>
              <a:avLst/>
              <a:gdLst/>
              <a:ahLst/>
              <a:cxnLst/>
              <a:rect l="l" t="t" r="r" b="b"/>
              <a:pathLst>
                <a:path w="1558" h="1464" extrusionOk="0">
                  <a:moveTo>
                    <a:pt x="734" y="1"/>
                  </a:moveTo>
                  <a:lnTo>
                    <a:pt x="734" y="1"/>
                  </a:lnTo>
                  <a:cubicBezTo>
                    <a:pt x="766" y="33"/>
                    <a:pt x="734" y="33"/>
                    <a:pt x="671" y="96"/>
                  </a:cubicBezTo>
                  <a:cubicBezTo>
                    <a:pt x="1" y="340"/>
                    <a:pt x="34" y="1463"/>
                    <a:pt x="799" y="1463"/>
                  </a:cubicBezTo>
                  <a:cubicBezTo>
                    <a:pt x="829" y="1463"/>
                    <a:pt x="860" y="1461"/>
                    <a:pt x="893" y="1458"/>
                  </a:cubicBezTo>
                  <a:cubicBezTo>
                    <a:pt x="1241" y="1426"/>
                    <a:pt x="1558" y="1173"/>
                    <a:pt x="1558" y="793"/>
                  </a:cubicBezTo>
                  <a:cubicBezTo>
                    <a:pt x="1558" y="349"/>
                    <a:pt x="1114" y="33"/>
                    <a:pt x="734" y="1"/>
                  </a:cubicBezTo>
                  <a:close/>
                </a:path>
              </a:pathLst>
            </a:custGeom>
            <a:solidFill>
              <a:schemeClr val="dk2"/>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14" name="Google Shape;1587;p51">
              <a:extLst>
                <a:ext uri="{FF2B5EF4-FFF2-40B4-BE49-F238E27FC236}">
                  <a16:creationId xmlns:a16="http://schemas.microsoft.com/office/drawing/2014/main" id="{B590DFB7-D736-410F-BCDC-F0AE8EDABC6A}"/>
                </a:ext>
              </a:extLst>
            </p:cNvPr>
            <p:cNvSpPr/>
            <p:nvPr/>
          </p:nvSpPr>
          <p:spPr>
            <a:xfrm>
              <a:off x="1059289" y="1583897"/>
              <a:ext cx="71426" cy="58580"/>
            </a:xfrm>
            <a:custGeom>
              <a:avLst/>
              <a:gdLst/>
              <a:ahLst/>
              <a:cxnLst/>
              <a:rect l="l" t="t" r="r" b="b"/>
              <a:pathLst>
                <a:path w="2274" h="1865" extrusionOk="0">
                  <a:moveTo>
                    <a:pt x="1040" y="1"/>
                  </a:moveTo>
                  <a:cubicBezTo>
                    <a:pt x="954" y="1"/>
                    <a:pt x="869" y="11"/>
                    <a:pt x="785" y="33"/>
                  </a:cubicBezTo>
                  <a:cubicBezTo>
                    <a:pt x="757" y="24"/>
                    <a:pt x="738" y="20"/>
                    <a:pt x="724" y="20"/>
                  </a:cubicBezTo>
                  <a:cubicBezTo>
                    <a:pt x="690" y="20"/>
                    <a:pt x="690" y="43"/>
                    <a:pt x="690" y="65"/>
                  </a:cubicBezTo>
                  <a:cubicBezTo>
                    <a:pt x="1" y="617"/>
                    <a:pt x="272" y="1864"/>
                    <a:pt x="1106" y="1864"/>
                  </a:cubicBezTo>
                  <a:cubicBezTo>
                    <a:pt x="1230" y="1864"/>
                    <a:pt x="1366" y="1837"/>
                    <a:pt x="1514" y="1775"/>
                  </a:cubicBezTo>
                  <a:cubicBezTo>
                    <a:pt x="1989" y="1585"/>
                    <a:pt x="2274" y="1047"/>
                    <a:pt x="2052" y="572"/>
                  </a:cubicBezTo>
                  <a:cubicBezTo>
                    <a:pt x="1843" y="232"/>
                    <a:pt x="1441" y="1"/>
                    <a:pt x="1040" y="1"/>
                  </a:cubicBezTo>
                  <a:close/>
                </a:path>
              </a:pathLst>
            </a:custGeom>
            <a:solidFill>
              <a:schemeClr val="dk2"/>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15" name="Google Shape;1588;p51">
              <a:extLst>
                <a:ext uri="{FF2B5EF4-FFF2-40B4-BE49-F238E27FC236}">
                  <a16:creationId xmlns:a16="http://schemas.microsoft.com/office/drawing/2014/main" id="{A18846D0-6AA3-4246-A7F9-3D4BAFA7BA54}"/>
                </a:ext>
              </a:extLst>
            </p:cNvPr>
            <p:cNvSpPr/>
            <p:nvPr/>
          </p:nvSpPr>
          <p:spPr>
            <a:xfrm>
              <a:off x="711926" y="1798804"/>
              <a:ext cx="750039" cy="126425"/>
            </a:xfrm>
            <a:custGeom>
              <a:avLst/>
              <a:gdLst/>
              <a:ahLst/>
              <a:cxnLst/>
              <a:rect l="l" t="t" r="r" b="b"/>
              <a:pathLst>
                <a:path w="23879" h="4025" extrusionOk="0">
                  <a:moveTo>
                    <a:pt x="22169" y="1791"/>
                  </a:moveTo>
                  <a:cubicBezTo>
                    <a:pt x="22226" y="1791"/>
                    <a:pt x="22280" y="1911"/>
                    <a:pt x="22200" y="1964"/>
                  </a:cubicBezTo>
                  <a:cubicBezTo>
                    <a:pt x="21629" y="2354"/>
                    <a:pt x="20944" y="2631"/>
                    <a:pt x="20225" y="2631"/>
                  </a:cubicBezTo>
                  <a:cubicBezTo>
                    <a:pt x="20187" y="2631"/>
                    <a:pt x="20148" y="2630"/>
                    <a:pt x="20110" y="2629"/>
                  </a:cubicBezTo>
                  <a:cubicBezTo>
                    <a:pt x="19952" y="2629"/>
                    <a:pt x="19952" y="2407"/>
                    <a:pt x="20110" y="2407"/>
                  </a:cubicBezTo>
                  <a:cubicBezTo>
                    <a:pt x="20838" y="2375"/>
                    <a:pt x="21472" y="2185"/>
                    <a:pt x="22137" y="1805"/>
                  </a:cubicBezTo>
                  <a:cubicBezTo>
                    <a:pt x="22147" y="1795"/>
                    <a:pt x="22158" y="1791"/>
                    <a:pt x="22169" y="1791"/>
                  </a:cubicBezTo>
                  <a:close/>
                  <a:moveTo>
                    <a:pt x="23720" y="0"/>
                  </a:moveTo>
                  <a:lnTo>
                    <a:pt x="23720" y="0"/>
                  </a:lnTo>
                  <a:cubicBezTo>
                    <a:pt x="23657" y="32"/>
                    <a:pt x="23657" y="127"/>
                    <a:pt x="23625" y="159"/>
                  </a:cubicBezTo>
                  <a:cubicBezTo>
                    <a:pt x="22833" y="1489"/>
                    <a:pt x="20142" y="1489"/>
                    <a:pt x="18843" y="1710"/>
                  </a:cubicBezTo>
                  <a:cubicBezTo>
                    <a:pt x="16468" y="1995"/>
                    <a:pt x="14061" y="2185"/>
                    <a:pt x="11623" y="2185"/>
                  </a:cubicBezTo>
                  <a:cubicBezTo>
                    <a:pt x="9216" y="2185"/>
                    <a:pt x="6809" y="1964"/>
                    <a:pt x="4434" y="1615"/>
                  </a:cubicBezTo>
                  <a:cubicBezTo>
                    <a:pt x="3325" y="1457"/>
                    <a:pt x="982" y="1457"/>
                    <a:pt x="32" y="412"/>
                  </a:cubicBezTo>
                  <a:lnTo>
                    <a:pt x="32" y="412"/>
                  </a:lnTo>
                  <a:cubicBezTo>
                    <a:pt x="0" y="1330"/>
                    <a:pt x="158" y="2185"/>
                    <a:pt x="602" y="3040"/>
                  </a:cubicBezTo>
                  <a:cubicBezTo>
                    <a:pt x="4545" y="3733"/>
                    <a:pt x="8488" y="4025"/>
                    <a:pt x="12486" y="4025"/>
                  </a:cubicBezTo>
                  <a:cubicBezTo>
                    <a:pt x="12694" y="4025"/>
                    <a:pt x="12902" y="4024"/>
                    <a:pt x="13111" y="4022"/>
                  </a:cubicBezTo>
                  <a:cubicBezTo>
                    <a:pt x="15011" y="3990"/>
                    <a:pt x="16943" y="3895"/>
                    <a:pt x="18843" y="3705"/>
                  </a:cubicBezTo>
                  <a:cubicBezTo>
                    <a:pt x="19920" y="3579"/>
                    <a:pt x="21187" y="3642"/>
                    <a:pt x="22168" y="3230"/>
                  </a:cubicBezTo>
                  <a:cubicBezTo>
                    <a:pt x="23752" y="2629"/>
                    <a:pt x="23878" y="1394"/>
                    <a:pt x="23720" y="0"/>
                  </a:cubicBezTo>
                  <a:close/>
                </a:path>
              </a:pathLst>
            </a:custGeom>
            <a:solidFill>
              <a:schemeClr val="dk2"/>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16" name="Google Shape;1589;p51">
              <a:extLst>
                <a:ext uri="{FF2B5EF4-FFF2-40B4-BE49-F238E27FC236}">
                  <a16:creationId xmlns:a16="http://schemas.microsoft.com/office/drawing/2014/main" id="{9B7F83E9-56C7-494F-A1AB-639F177B70FC}"/>
                </a:ext>
              </a:extLst>
            </p:cNvPr>
            <p:cNvSpPr/>
            <p:nvPr/>
          </p:nvSpPr>
          <p:spPr>
            <a:xfrm>
              <a:off x="727820" y="1723231"/>
              <a:ext cx="746082" cy="128624"/>
            </a:xfrm>
            <a:custGeom>
              <a:avLst/>
              <a:gdLst/>
              <a:ahLst/>
              <a:cxnLst/>
              <a:rect l="l" t="t" r="r" b="b"/>
              <a:pathLst>
                <a:path w="23753" h="4095" extrusionOk="0">
                  <a:moveTo>
                    <a:pt x="2489" y="1231"/>
                  </a:moveTo>
                  <a:cubicBezTo>
                    <a:pt x="2573" y="1231"/>
                    <a:pt x="2621" y="1427"/>
                    <a:pt x="2503" y="1456"/>
                  </a:cubicBezTo>
                  <a:cubicBezTo>
                    <a:pt x="2154" y="1583"/>
                    <a:pt x="1901" y="1773"/>
                    <a:pt x="1711" y="2026"/>
                  </a:cubicBezTo>
                  <a:cubicBezTo>
                    <a:pt x="1680" y="2049"/>
                    <a:pt x="1647" y="2059"/>
                    <a:pt x="1617" y="2059"/>
                  </a:cubicBezTo>
                  <a:cubicBezTo>
                    <a:pt x="1522" y="2059"/>
                    <a:pt x="1449" y="1964"/>
                    <a:pt x="1521" y="1868"/>
                  </a:cubicBezTo>
                  <a:cubicBezTo>
                    <a:pt x="1711" y="1583"/>
                    <a:pt x="2091" y="1329"/>
                    <a:pt x="2471" y="1234"/>
                  </a:cubicBezTo>
                  <a:cubicBezTo>
                    <a:pt x="2477" y="1232"/>
                    <a:pt x="2483" y="1231"/>
                    <a:pt x="2489" y="1231"/>
                  </a:cubicBezTo>
                  <a:close/>
                  <a:moveTo>
                    <a:pt x="5633" y="0"/>
                  </a:moveTo>
                  <a:cubicBezTo>
                    <a:pt x="4803" y="0"/>
                    <a:pt x="3964" y="39"/>
                    <a:pt x="3136" y="189"/>
                  </a:cubicBezTo>
                  <a:cubicBezTo>
                    <a:pt x="2471" y="316"/>
                    <a:pt x="1616" y="443"/>
                    <a:pt x="1077" y="791"/>
                  </a:cubicBezTo>
                  <a:cubicBezTo>
                    <a:pt x="412" y="1044"/>
                    <a:pt x="32" y="1614"/>
                    <a:pt x="1" y="2438"/>
                  </a:cubicBezTo>
                  <a:cubicBezTo>
                    <a:pt x="412" y="2755"/>
                    <a:pt x="792" y="2945"/>
                    <a:pt x="1267" y="3040"/>
                  </a:cubicBezTo>
                  <a:cubicBezTo>
                    <a:pt x="4244" y="3990"/>
                    <a:pt x="7791" y="4053"/>
                    <a:pt x="10895" y="4085"/>
                  </a:cubicBezTo>
                  <a:cubicBezTo>
                    <a:pt x="11215" y="4091"/>
                    <a:pt x="11535" y="4094"/>
                    <a:pt x="11855" y="4094"/>
                  </a:cubicBezTo>
                  <a:cubicBezTo>
                    <a:pt x="14770" y="4094"/>
                    <a:pt x="17701" y="3832"/>
                    <a:pt x="20554" y="3261"/>
                  </a:cubicBezTo>
                  <a:cubicBezTo>
                    <a:pt x="21187" y="3135"/>
                    <a:pt x="22201" y="3040"/>
                    <a:pt x="22644" y="2470"/>
                  </a:cubicBezTo>
                  <a:cubicBezTo>
                    <a:pt x="23753" y="1044"/>
                    <a:pt x="21409" y="633"/>
                    <a:pt x="20776" y="506"/>
                  </a:cubicBezTo>
                  <a:cubicBezTo>
                    <a:pt x="19129" y="189"/>
                    <a:pt x="17450" y="94"/>
                    <a:pt x="15804" y="31"/>
                  </a:cubicBezTo>
                  <a:lnTo>
                    <a:pt x="15804" y="31"/>
                  </a:lnTo>
                  <a:cubicBezTo>
                    <a:pt x="15835" y="443"/>
                    <a:pt x="15867" y="854"/>
                    <a:pt x="15867" y="1234"/>
                  </a:cubicBezTo>
                  <a:cubicBezTo>
                    <a:pt x="15962" y="1298"/>
                    <a:pt x="15962" y="1424"/>
                    <a:pt x="15867" y="1456"/>
                  </a:cubicBezTo>
                  <a:cubicBezTo>
                    <a:pt x="14526" y="2153"/>
                    <a:pt x="12908" y="2409"/>
                    <a:pt x="11286" y="2409"/>
                  </a:cubicBezTo>
                  <a:cubicBezTo>
                    <a:pt x="9958" y="2409"/>
                    <a:pt x="8626" y="2237"/>
                    <a:pt x="7443" y="1995"/>
                  </a:cubicBezTo>
                  <a:cubicBezTo>
                    <a:pt x="7253" y="1995"/>
                    <a:pt x="7221" y="1804"/>
                    <a:pt x="7285" y="1678"/>
                  </a:cubicBezTo>
                  <a:cubicBezTo>
                    <a:pt x="7158" y="1646"/>
                    <a:pt x="7095" y="1583"/>
                    <a:pt x="7126" y="1456"/>
                  </a:cubicBezTo>
                  <a:cubicBezTo>
                    <a:pt x="7221" y="1044"/>
                    <a:pt x="7285" y="538"/>
                    <a:pt x="7380" y="31"/>
                  </a:cubicBezTo>
                  <a:lnTo>
                    <a:pt x="7316" y="31"/>
                  </a:lnTo>
                  <a:cubicBezTo>
                    <a:pt x="6764" y="18"/>
                    <a:pt x="6201" y="0"/>
                    <a:pt x="5633" y="0"/>
                  </a:cubicBezTo>
                  <a:close/>
                </a:path>
              </a:pathLst>
            </a:custGeom>
            <a:solidFill>
              <a:schemeClr val="accent1">
                <a:lumMod val="75000"/>
              </a:schemeClr>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17" name="Google Shape;1590;p51">
              <a:extLst>
                <a:ext uri="{FF2B5EF4-FFF2-40B4-BE49-F238E27FC236}">
                  <a16:creationId xmlns:a16="http://schemas.microsoft.com/office/drawing/2014/main" id="{E9795820-74B8-419D-B16D-B3C543B09DD8}"/>
                </a:ext>
              </a:extLst>
            </p:cNvPr>
            <p:cNvSpPr/>
            <p:nvPr/>
          </p:nvSpPr>
          <p:spPr>
            <a:xfrm>
              <a:off x="1061048" y="1134325"/>
              <a:ext cx="75635" cy="77614"/>
            </a:xfrm>
            <a:custGeom>
              <a:avLst/>
              <a:gdLst/>
              <a:ahLst/>
              <a:cxnLst/>
              <a:rect l="l" t="t" r="r" b="b"/>
              <a:pathLst>
                <a:path w="2408" h="2471" extrusionOk="0">
                  <a:moveTo>
                    <a:pt x="1141" y="0"/>
                  </a:moveTo>
                  <a:cubicBezTo>
                    <a:pt x="951" y="127"/>
                    <a:pt x="761" y="285"/>
                    <a:pt x="508" y="412"/>
                  </a:cubicBezTo>
                  <a:cubicBezTo>
                    <a:pt x="444" y="950"/>
                    <a:pt x="286" y="1520"/>
                    <a:pt x="1" y="2027"/>
                  </a:cubicBezTo>
                  <a:cubicBezTo>
                    <a:pt x="793" y="2154"/>
                    <a:pt x="1616" y="2312"/>
                    <a:pt x="2376" y="2471"/>
                  </a:cubicBezTo>
                  <a:cubicBezTo>
                    <a:pt x="2344" y="2344"/>
                    <a:pt x="2344" y="2281"/>
                    <a:pt x="2313" y="2154"/>
                  </a:cubicBezTo>
                  <a:lnTo>
                    <a:pt x="2313" y="2122"/>
                  </a:lnTo>
                  <a:cubicBezTo>
                    <a:pt x="2154" y="2059"/>
                    <a:pt x="2059" y="1869"/>
                    <a:pt x="2218" y="1806"/>
                  </a:cubicBezTo>
                  <a:cubicBezTo>
                    <a:pt x="2313" y="1742"/>
                    <a:pt x="2344" y="1711"/>
                    <a:pt x="2408" y="1711"/>
                  </a:cubicBezTo>
                  <a:cubicBezTo>
                    <a:pt x="1996" y="1204"/>
                    <a:pt x="1521" y="602"/>
                    <a:pt x="1141" y="0"/>
                  </a:cubicBezTo>
                  <a:close/>
                </a:path>
              </a:pathLst>
            </a:custGeom>
            <a:solidFill>
              <a:schemeClr val="accent5"/>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18" name="Google Shape;1591;p51">
              <a:extLst>
                <a:ext uri="{FF2B5EF4-FFF2-40B4-BE49-F238E27FC236}">
                  <a16:creationId xmlns:a16="http://schemas.microsoft.com/office/drawing/2014/main" id="{B1E9D7FF-AAE4-4E17-B3F2-DD72CA74CC40}"/>
                </a:ext>
              </a:extLst>
            </p:cNvPr>
            <p:cNvSpPr/>
            <p:nvPr/>
          </p:nvSpPr>
          <p:spPr>
            <a:xfrm>
              <a:off x="1213261" y="1038839"/>
              <a:ext cx="74630" cy="87571"/>
            </a:xfrm>
            <a:custGeom>
              <a:avLst/>
              <a:gdLst/>
              <a:ahLst/>
              <a:cxnLst/>
              <a:rect l="l" t="t" r="r" b="b"/>
              <a:pathLst>
                <a:path w="2376" h="2788" extrusionOk="0">
                  <a:moveTo>
                    <a:pt x="1330" y="0"/>
                  </a:moveTo>
                  <a:cubicBezTo>
                    <a:pt x="887" y="285"/>
                    <a:pt x="475" y="507"/>
                    <a:pt x="0" y="760"/>
                  </a:cubicBezTo>
                  <a:cubicBezTo>
                    <a:pt x="507" y="1267"/>
                    <a:pt x="887" y="1900"/>
                    <a:pt x="1109" y="2629"/>
                  </a:cubicBezTo>
                  <a:cubicBezTo>
                    <a:pt x="1109" y="2660"/>
                    <a:pt x="1109" y="2692"/>
                    <a:pt x="1045" y="2724"/>
                  </a:cubicBezTo>
                  <a:lnTo>
                    <a:pt x="1109" y="2787"/>
                  </a:lnTo>
                  <a:lnTo>
                    <a:pt x="1457" y="2534"/>
                  </a:lnTo>
                  <a:cubicBezTo>
                    <a:pt x="1478" y="2534"/>
                    <a:pt x="1485" y="2520"/>
                    <a:pt x="1497" y="2520"/>
                  </a:cubicBezTo>
                  <a:cubicBezTo>
                    <a:pt x="1503" y="2520"/>
                    <a:pt x="1510" y="2523"/>
                    <a:pt x="1520" y="2534"/>
                  </a:cubicBezTo>
                  <a:cubicBezTo>
                    <a:pt x="1805" y="1837"/>
                    <a:pt x="2059" y="1077"/>
                    <a:pt x="2375" y="349"/>
                  </a:cubicBezTo>
                  <a:cubicBezTo>
                    <a:pt x="1995" y="190"/>
                    <a:pt x="1679" y="95"/>
                    <a:pt x="1330" y="0"/>
                  </a:cubicBezTo>
                  <a:close/>
                </a:path>
              </a:pathLst>
            </a:custGeom>
            <a:solidFill>
              <a:schemeClr val="accent5"/>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19" name="Google Shape;1592;p51">
              <a:extLst>
                <a:ext uri="{FF2B5EF4-FFF2-40B4-BE49-F238E27FC236}">
                  <a16:creationId xmlns:a16="http://schemas.microsoft.com/office/drawing/2014/main" id="{39EBC277-DECD-4CBA-820E-444A0FFA6206}"/>
                </a:ext>
              </a:extLst>
            </p:cNvPr>
            <p:cNvSpPr/>
            <p:nvPr/>
          </p:nvSpPr>
          <p:spPr>
            <a:xfrm>
              <a:off x="1106813" y="1067673"/>
              <a:ext cx="139303" cy="115432"/>
            </a:xfrm>
            <a:custGeom>
              <a:avLst/>
              <a:gdLst/>
              <a:ahLst/>
              <a:cxnLst/>
              <a:rect l="l" t="t" r="r" b="b"/>
              <a:pathLst>
                <a:path w="4435" h="3675" extrusionOk="0">
                  <a:moveTo>
                    <a:pt x="2978" y="1"/>
                  </a:moveTo>
                  <a:cubicBezTo>
                    <a:pt x="2629" y="191"/>
                    <a:pt x="2217" y="444"/>
                    <a:pt x="1869" y="634"/>
                  </a:cubicBezTo>
                  <a:cubicBezTo>
                    <a:pt x="1267" y="1077"/>
                    <a:pt x="634" y="1457"/>
                    <a:pt x="1" y="1901"/>
                  </a:cubicBezTo>
                  <a:cubicBezTo>
                    <a:pt x="476" y="2407"/>
                    <a:pt x="887" y="3041"/>
                    <a:pt x="1236" y="3674"/>
                  </a:cubicBezTo>
                  <a:cubicBezTo>
                    <a:pt x="2344" y="3104"/>
                    <a:pt x="3421" y="2534"/>
                    <a:pt x="4434" y="1869"/>
                  </a:cubicBezTo>
                  <a:lnTo>
                    <a:pt x="4403" y="1806"/>
                  </a:lnTo>
                  <a:cubicBezTo>
                    <a:pt x="4388" y="1834"/>
                    <a:pt x="4355" y="1850"/>
                    <a:pt x="4320" y="1850"/>
                  </a:cubicBezTo>
                  <a:cubicBezTo>
                    <a:pt x="4276" y="1850"/>
                    <a:pt x="4230" y="1826"/>
                    <a:pt x="4213" y="1774"/>
                  </a:cubicBezTo>
                  <a:cubicBezTo>
                    <a:pt x="3896" y="1109"/>
                    <a:pt x="3484" y="539"/>
                    <a:pt x="2978" y="1"/>
                  </a:cubicBezTo>
                  <a:close/>
                </a:path>
              </a:pathLst>
            </a:custGeom>
            <a:solidFill>
              <a:schemeClr val="accent5"/>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20" name="Google Shape;1593;p51">
              <a:extLst>
                <a:ext uri="{FF2B5EF4-FFF2-40B4-BE49-F238E27FC236}">
                  <a16:creationId xmlns:a16="http://schemas.microsoft.com/office/drawing/2014/main" id="{30001D42-EB31-4078-B05D-C4FB582553A6}"/>
                </a:ext>
              </a:extLst>
            </p:cNvPr>
            <p:cNvSpPr/>
            <p:nvPr/>
          </p:nvSpPr>
          <p:spPr>
            <a:xfrm>
              <a:off x="776568" y="591215"/>
              <a:ext cx="158181" cy="160160"/>
            </a:xfrm>
            <a:custGeom>
              <a:avLst/>
              <a:gdLst/>
              <a:ahLst/>
              <a:cxnLst/>
              <a:rect l="l" t="t" r="r" b="b"/>
              <a:pathLst>
                <a:path w="5036" h="5099" extrusionOk="0">
                  <a:moveTo>
                    <a:pt x="3009" y="0"/>
                  </a:moveTo>
                  <a:cubicBezTo>
                    <a:pt x="2407" y="1109"/>
                    <a:pt x="1267" y="1805"/>
                    <a:pt x="1" y="1964"/>
                  </a:cubicBezTo>
                  <a:cubicBezTo>
                    <a:pt x="824" y="2819"/>
                    <a:pt x="1552" y="3769"/>
                    <a:pt x="2091" y="4846"/>
                  </a:cubicBezTo>
                  <a:cubicBezTo>
                    <a:pt x="2122" y="4941"/>
                    <a:pt x="2059" y="5036"/>
                    <a:pt x="1964" y="5036"/>
                  </a:cubicBezTo>
                  <a:lnTo>
                    <a:pt x="1964" y="5099"/>
                  </a:lnTo>
                  <a:cubicBezTo>
                    <a:pt x="3294" y="5099"/>
                    <a:pt x="4403" y="4434"/>
                    <a:pt x="5036" y="3294"/>
                  </a:cubicBezTo>
                  <a:cubicBezTo>
                    <a:pt x="4181" y="2249"/>
                    <a:pt x="3484" y="1140"/>
                    <a:pt x="3009" y="0"/>
                  </a:cubicBezTo>
                  <a:close/>
                </a:path>
              </a:pathLst>
            </a:custGeom>
            <a:solidFill>
              <a:schemeClr val="accent5"/>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21" name="Google Shape;1594;p51">
              <a:extLst>
                <a:ext uri="{FF2B5EF4-FFF2-40B4-BE49-F238E27FC236}">
                  <a16:creationId xmlns:a16="http://schemas.microsoft.com/office/drawing/2014/main" id="{59746D5B-2FA9-4624-BCC0-2D273B43A6D6}"/>
                </a:ext>
              </a:extLst>
            </p:cNvPr>
            <p:cNvSpPr/>
            <p:nvPr/>
          </p:nvSpPr>
          <p:spPr>
            <a:xfrm>
              <a:off x="821327" y="702218"/>
              <a:ext cx="190031" cy="118039"/>
            </a:xfrm>
            <a:custGeom>
              <a:avLst/>
              <a:gdLst/>
              <a:ahLst/>
              <a:cxnLst/>
              <a:rect l="l" t="t" r="r" b="b"/>
              <a:pathLst>
                <a:path w="6050" h="3758" extrusionOk="0">
                  <a:moveTo>
                    <a:pt x="4680" y="1"/>
                  </a:moveTo>
                  <a:cubicBezTo>
                    <a:pt x="4357" y="1"/>
                    <a:pt x="4039" y="30"/>
                    <a:pt x="3738" y="76"/>
                  </a:cubicBezTo>
                  <a:lnTo>
                    <a:pt x="3674" y="76"/>
                  </a:lnTo>
                  <a:cubicBezTo>
                    <a:pt x="3116" y="1194"/>
                    <a:pt x="1949" y="1946"/>
                    <a:pt x="710" y="1946"/>
                  </a:cubicBezTo>
                  <a:cubicBezTo>
                    <a:pt x="685" y="1946"/>
                    <a:pt x="659" y="1946"/>
                    <a:pt x="634" y="1945"/>
                  </a:cubicBezTo>
                  <a:cubicBezTo>
                    <a:pt x="634" y="2578"/>
                    <a:pt x="381" y="3243"/>
                    <a:pt x="1" y="3750"/>
                  </a:cubicBezTo>
                  <a:cubicBezTo>
                    <a:pt x="73" y="3755"/>
                    <a:pt x="146" y="3758"/>
                    <a:pt x="219" y="3758"/>
                  </a:cubicBezTo>
                  <a:cubicBezTo>
                    <a:pt x="2420" y="3758"/>
                    <a:pt x="4517" y="1487"/>
                    <a:pt x="6049" y="76"/>
                  </a:cubicBezTo>
                  <a:lnTo>
                    <a:pt x="6049" y="76"/>
                  </a:lnTo>
                  <a:cubicBezTo>
                    <a:pt x="5986" y="89"/>
                    <a:pt x="5921" y="94"/>
                    <a:pt x="5856" y="94"/>
                  </a:cubicBezTo>
                  <a:cubicBezTo>
                    <a:pt x="5593" y="94"/>
                    <a:pt x="5315" y="13"/>
                    <a:pt x="5036" y="13"/>
                  </a:cubicBezTo>
                  <a:cubicBezTo>
                    <a:pt x="4917" y="5"/>
                    <a:pt x="4798" y="1"/>
                    <a:pt x="4680" y="1"/>
                  </a:cubicBezTo>
                  <a:close/>
                </a:path>
              </a:pathLst>
            </a:custGeom>
            <a:solidFill>
              <a:schemeClr val="dk2"/>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22" name="Google Shape;1595;p51">
              <a:extLst>
                <a:ext uri="{FF2B5EF4-FFF2-40B4-BE49-F238E27FC236}">
                  <a16:creationId xmlns:a16="http://schemas.microsoft.com/office/drawing/2014/main" id="{AD4B2B34-24A9-4E7B-B19A-DAB357F79453}"/>
                </a:ext>
              </a:extLst>
            </p:cNvPr>
            <p:cNvSpPr/>
            <p:nvPr/>
          </p:nvSpPr>
          <p:spPr>
            <a:xfrm>
              <a:off x="825316" y="887129"/>
              <a:ext cx="157176" cy="142162"/>
            </a:xfrm>
            <a:custGeom>
              <a:avLst/>
              <a:gdLst/>
              <a:ahLst/>
              <a:cxnLst/>
              <a:rect l="l" t="t" r="r" b="b"/>
              <a:pathLst>
                <a:path w="5004" h="4526" extrusionOk="0">
                  <a:moveTo>
                    <a:pt x="2249" y="1315"/>
                  </a:moveTo>
                  <a:cubicBezTo>
                    <a:pt x="2312" y="1315"/>
                    <a:pt x="2375" y="1315"/>
                    <a:pt x="2407" y="1347"/>
                  </a:cubicBezTo>
                  <a:cubicBezTo>
                    <a:pt x="2466" y="1332"/>
                    <a:pt x="2525" y="1325"/>
                    <a:pt x="2584" y="1325"/>
                  </a:cubicBezTo>
                  <a:cubicBezTo>
                    <a:pt x="3027" y="1325"/>
                    <a:pt x="3432" y="1726"/>
                    <a:pt x="3516" y="2202"/>
                  </a:cubicBezTo>
                  <a:cubicBezTo>
                    <a:pt x="3579" y="2740"/>
                    <a:pt x="3167" y="3183"/>
                    <a:pt x="2629" y="3247"/>
                  </a:cubicBezTo>
                  <a:cubicBezTo>
                    <a:pt x="2569" y="3258"/>
                    <a:pt x="2509" y="3263"/>
                    <a:pt x="2449" y="3263"/>
                  </a:cubicBezTo>
                  <a:cubicBezTo>
                    <a:pt x="2008" y="3263"/>
                    <a:pt x="1604" y="2961"/>
                    <a:pt x="1520" y="2487"/>
                  </a:cubicBezTo>
                  <a:cubicBezTo>
                    <a:pt x="1457" y="1980"/>
                    <a:pt x="1742" y="1410"/>
                    <a:pt x="2249" y="1315"/>
                  </a:cubicBezTo>
                  <a:close/>
                  <a:moveTo>
                    <a:pt x="2460" y="0"/>
                  </a:moveTo>
                  <a:cubicBezTo>
                    <a:pt x="2292" y="0"/>
                    <a:pt x="2125" y="16"/>
                    <a:pt x="1964" y="48"/>
                  </a:cubicBezTo>
                  <a:cubicBezTo>
                    <a:pt x="1489" y="112"/>
                    <a:pt x="1014" y="365"/>
                    <a:pt x="697" y="745"/>
                  </a:cubicBezTo>
                  <a:cubicBezTo>
                    <a:pt x="539" y="935"/>
                    <a:pt x="380" y="1188"/>
                    <a:pt x="317" y="1410"/>
                  </a:cubicBezTo>
                  <a:cubicBezTo>
                    <a:pt x="0" y="2423"/>
                    <a:pt x="349" y="3627"/>
                    <a:pt x="1204" y="4197"/>
                  </a:cubicBezTo>
                  <a:cubicBezTo>
                    <a:pt x="1565" y="4420"/>
                    <a:pt x="1983" y="4525"/>
                    <a:pt x="2402" y="4525"/>
                  </a:cubicBezTo>
                  <a:cubicBezTo>
                    <a:pt x="3235" y="4525"/>
                    <a:pt x="4076" y="4110"/>
                    <a:pt x="4497" y="3373"/>
                  </a:cubicBezTo>
                  <a:cubicBezTo>
                    <a:pt x="5004" y="2392"/>
                    <a:pt x="4656" y="1157"/>
                    <a:pt x="3864" y="397"/>
                  </a:cubicBezTo>
                  <a:cubicBezTo>
                    <a:pt x="3462" y="137"/>
                    <a:pt x="2955" y="0"/>
                    <a:pt x="2460" y="0"/>
                  </a:cubicBezTo>
                  <a:close/>
                </a:path>
              </a:pathLst>
            </a:custGeom>
            <a:solidFill>
              <a:schemeClr val="accent1">
                <a:lumMod val="75000"/>
              </a:schemeClr>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23" name="Google Shape;1596;p51">
              <a:extLst>
                <a:ext uri="{FF2B5EF4-FFF2-40B4-BE49-F238E27FC236}">
                  <a16:creationId xmlns:a16="http://schemas.microsoft.com/office/drawing/2014/main" id="{8DE7B510-D9E8-41FE-850C-FCEF1FFD5F8B}"/>
                </a:ext>
              </a:extLst>
            </p:cNvPr>
            <p:cNvSpPr/>
            <p:nvPr/>
          </p:nvSpPr>
          <p:spPr>
            <a:xfrm>
              <a:off x="827295" y="710573"/>
              <a:ext cx="383014" cy="383987"/>
            </a:xfrm>
            <a:custGeom>
              <a:avLst/>
              <a:gdLst/>
              <a:ahLst/>
              <a:cxnLst/>
              <a:rect l="l" t="t" r="r" b="b"/>
              <a:pathLst>
                <a:path w="12194" h="12225" extrusionOk="0">
                  <a:moveTo>
                    <a:pt x="6018" y="0"/>
                  </a:moveTo>
                  <a:cubicBezTo>
                    <a:pt x="4624" y="1711"/>
                    <a:pt x="2376" y="3927"/>
                    <a:pt x="1" y="3991"/>
                  </a:cubicBezTo>
                  <a:cubicBezTo>
                    <a:pt x="254" y="4276"/>
                    <a:pt x="444" y="4592"/>
                    <a:pt x="634" y="4877"/>
                  </a:cubicBezTo>
                  <a:cubicBezTo>
                    <a:pt x="666" y="4909"/>
                    <a:pt x="729" y="4941"/>
                    <a:pt x="729" y="5036"/>
                  </a:cubicBezTo>
                  <a:cubicBezTo>
                    <a:pt x="824" y="5226"/>
                    <a:pt x="951" y="5384"/>
                    <a:pt x="1077" y="5574"/>
                  </a:cubicBezTo>
                  <a:cubicBezTo>
                    <a:pt x="1447" y="5376"/>
                    <a:pt x="1871" y="5277"/>
                    <a:pt x="2300" y="5277"/>
                  </a:cubicBezTo>
                  <a:cubicBezTo>
                    <a:pt x="2901" y="5277"/>
                    <a:pt x="3511" y="5471"/>
                    <a:pt x="3991" y="5859"/>
                  </a:cubicBezTo>
                  <a:cubicBezTo>
                    <a:pt x="4054" y="5859"/>
                    <a:pt x="4054" y="5891"/>
                    <a:pt x="4054" y="5954"/>
                  </a:cubicBezTo>
                  <a:cubicBezTo>
                    <a:pt x="4941" y="6683"/>
                    <a:pt x="5258" y="8076"/>
                    <a:pt x="4688" y="9184"/>
                  </a:cubicBezTo>
                  <a:cubicBezTo>
                    <a:pt x="4561" y="9438"/>
                    <a:pt x="4403" y="9628"/>
                    <a:pt x="4213" y="9786"/>
                  </a:cubicBezTo>
                  <a:cubicBezTo>
                    <a:pt x="4244" y="9786"/>
                    <a:pt x="4244" y="9786"/>
                    <a:pt x="4276" y="9818"/>
                  </a:cubicBezTo>
                  <a:cubicBezTo>
                    <a:pt x="5068" y="10419"/>
                    <a:pt x="5638" y="11338"/>
                    <a:pt x="5954" y="12225"/>
                  </a:cubicBezTo>
                  <a:cubicBezTo>
                    <a:pt x="7918" y="10768"/>
                    <a:pt x="10008" y="9406"/>
                    <a:pt x="12193" y="8298"/>
                  </a:cubicBezTo>
                  <a:cubicBezTo>
                    <a:pt x="10071" y="5637"/>
                    <a:pt x="8013" y="2819"/>
                    <a:pt x="6018" y="0"/>
                  </a:cubicBezTo>
                  <a:close/>
                </a:path>
              </a:pathLst>
            </a:custGeom>
            <a:solidFill>
              <a:schemeClr val="accent1">
                <a:lumMod val="75000"/>
              </a:schemeClr>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24" name="Google Shape;1597;p51">
              <a:extLst>
                <a:ext uri="{FF2B5EF4-FFF2-40B4-BE49-F238E27FC236}">
                  <a16:creationId xmlns:a16="http://schemas.microsoft.com/office/drawing/2014/main" id="{B0C75967-9C76-4165-865B-AF42524D9DAA}"/>
                </a:ext>
              </a:extLst>
            </p:cNvPr>
            <p:cNvSpPr/>
            <p:nvPr/>
          </p:nvSpPr>
          <p:spPr>
            <a:xfrm>
              <a:off x="966567" y="1539671"/>
              <a:ext cx="248704" cy="244935"/>
            </a:xfrm>
            <a:custGeom>
              <a:avLst/>
              <a:gdLst/>
              <a:ahLst/>
              <a:cxnLst/>
              <a:rect l="l" t="t" r="r" b="b"/>
              <a:pathLst>
                <a:path w="7918" h="7798" extrusionOk="0">
                  <a:moveTo>
                    <a:pt x="4128" y="1080"/>
                  </a:moveTo>
                  <a:cubicBezTo>
                    <a:pt x="4592" y="1080"/>
                    <a:pt x="5038" y="1352"/>
                    <a:pt x="5257" y="1790"/>
                  </a:cubicBezTo>
                  <a:cubicBezTo>
                    <a:pt x="5637" y="2423"/>
                    <a:pt x="5257" y="3183"/>
                    <a:pt x="4624" y="3468"/>
                  </a:cubicBezTo>
                  <a:cubicBezTo>
                    <a:pt x="4453" y="3544"/>
                    <a:pt x="4264" y="3583"/>
                    <a:pt x="4075" y="3583"/>
                  </a:cubicBezTo>
                  <a:cubicBezTo>
                    <a:pt x="3637" y="3583"/>
                    <a:pt x="3199" y="3373"/>
                    <a:pt x="2977" y="2930"/>
                  </a:cubicBezTo>
                  <a:cubicBezTo>
                    <a:pt x="2692" y="2391"/>
                    <a:pt x="2819" y="1536"/>
                    <a:pt x="3421" y="1251"/>
                  </a:cubicBezTo>
                  <a:cubicBezTo>
                    <a:pt x="3431" y="1230"/>
                    <a:pt x="3442" y="1223"/>
                    <a:pt x="3452" y="1223"/>
                  </a:cubicBezTo>
                  <a:cubicBezTo>
                    <a:pt x="3473" y="1223"/>
                    <a:pt x="3494" y="1251"/>
                    <a:pt x="3516" y="1251"/>
                  </a:cubicBezTo>
                  <a:cubicBezTo>
                    <a:pt x="3711" y="1134"/>
                    <a:pt x="3921" y="1080"/>
                    <a:pt x="4128" y="1080"/>
                  </a:cubicBezTo>
                  <a:close/>
                  <a:moveTo>
                    <a:pt x="6124" y="3610"/>
                  </a:moveTo>
                  <a:cubicBezTo>
                    <a:pt x="6165" y="3610"/>
                    <a:pt x="6196" y="3650"/>
                    <a:pt x="6176" y="3690"/>
                  </a:cubicBezTo>
                  <a:cubicBezTo>
                    <a:pt x="6017" y="4165"/>
                    <a:pt x="5574" y="4608"/>
                    <a:pt x="5036" y="4672"/>
                  </a:cubicBezTo>
                  <a:cubicBezTo>
                    <a:pt x="4877" y="4672"/>
                    <a:pt x="4877" y="4482"/>
                    <a:pt x="5004" y="4450"/>
                  </a:cubicBezTo>
                  <a:cubicBezTo>
                    <a:pt x="5479" y="4323"/>
                    <a:pt x="5827" y="4102"/>
                    <a:pt x="6049" y="3658"/>
                  </a:cubicBezTo>
                  <a:cubicBezTo>
                    <a:pt x="6072" y="3623"/>
                    <a:pt x="6100" y="3610"/>
                    <a:pt x="6124" y="3610"/>
                  </a:cubicBezTo>
                  <a:close/>
                  <a:moveTo>
                    <a:pt x="3835" y="0"/>
                  </a:moveTo>
                  <a:cubicBezTo>
                    <a:pt x="650" y="0"/>
                    <a:pt x="399" y="5158"/>
                    <a:pt x="0" y="7490"/>
                  </a:cubicBezTo>
                  <a:cubicBezTo>
                    <a:pt x="1122" y="7710"/>
                    <a:pt x="2225" y="7798"/>
                    <a:pt x="3352" y="7798"/>
                  </a:cubicBezTo>
                  <a:cubicBezTo>
                    <a:pt x="3689" y="7798"/>
                    <a:pt x="4028" y="7790"/>
                    <a:pt x="4371" y="7775"/>
                  </a:cubicBezTo>
                  <a:cubicBezTo>
                    <a:pt x="5542" y="7680"/>
                    <a:pt x="6746" y="7332"/>
                    <a:pt x="7918" y="7173"/>
                  </a:cubicBezTo>
                  <a:cubicBezTo>
                    <a:pt x="7601" y="4703"/>
                    <a:pt x="7379" y="333"/>
                    <a:pt x="4149" y="16"/>
                  </a:cubicBezTo>
                  <a:cubicBezTo>
                    <a:pt x="4041" y="6"/>
                    <a:pt x="3936" y="0"/>
                    <a:pt x="3835" y="0"/>
                  </a:cubicBezTo>
                  <a:close/>
                </a:path>
              </a:pathLst>
            </a:custGeom>
            <a:solidFill>
              <a:schemeClr val="accent1">
                <a:lumMod val="75000"/>
              </a:schemeClr>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dirty="0"/>
            </a:p>
          </p:txBody>
        </p:sp>
        <p:sp>
          <p:nvSpPr>
            <p:cNvPr id="25" name="Google Shape;1598;p51">
              <a:extLst>
                <a:ext uri="{FF2B5EF4-FFF2-40B4-BE49-F238E27FC236}">
                  <a16:creationId xmlns:a16="http://schemas.microsoft.com/office/drawing/2014/main" id="{7C8C5516-AA6E-4179-92CD-129A3DD9A925}"/>
                </a:ext>
              </a:extLst>
            </p:cNvPr>
            <p:cNvSpPr/>
            <p:nvPr/>
          </p:nvSpPr>
          <p:spPr>
            <a:xfrm>
              <a:off x="626365" y="872711"/>
              <a:ext cx="373057" cy="802777"/>
            </a:xfrm>
            <a:custGeom>
              <a:avLst/>
              <a:gdLst/>
              <a:ahLst/>
              <a:cxnLst/>
              <a:rect l="l" t="t" r="r" b="b"/>
              <a:pathLst>
                <a:path w="11877" h="25558" extrusionOk="0">
                  <a:moveTo>
                    <a:pt x="6873" y="0"/>
                  </a:moveTo>
                  <a:cubicBezTo>
                    <a:pt x="2376" y="2914"/>
                    <a:pt x="0" y="8424"/>
                    <a:pt x="951" y="13713"/>
                  </a:cubicBezTo>
                  <a:cubicBezTo>
                    <a:pt x="1964" y="19192"/>
                    <a:pt x="6018" y="23214"/>
                    <a:pt x="10831" y="25557"/>
                  </a:cubicBezTo>
                  <a:cubicBezTo>
                    <a:pt x="11085" y="24481"/>
                    <a:pt x="11401" y="23372"/>
                    <a:pt x="11876" y="22517"/>
                  </a:cubicBezTo>
                  <a:cubicBezTo>
                    <a:pt x="8298" y="21694"/>
                    <a:pt x="5638" y="18147"/>
                    <a:pt x="5289" y="14600"/>
                  </a:cubicBezTo>
                  <a:cubicBezTo>
                    <a:pt x="4941" y="10800"/>
                    <a:pt x="7126" y="6683"/>
                    <a:pt x="10546" y="5004"/>
                  </a:cubicBezTo>
                  <a:lnTo>
                    <a:pt x="10451" y="4909"/>
                  </a:lnTo>
                  <a:cubicBezTo>
                    <a:pt x="10388" y="4909"/>
                    <a:pt x="10388" y="4846"/>
                    <a:pt x="10388" y="4814"/>
                  </a:cubicBezTo>
                  <a:cubicBezTo>
                    <a:pt x="9907" y="5175"/>
                    <a:pt x="9295" y="5368"/>
                    <a:pt x="8685" y="5368"/>
                  </a:cubicBezTo>
                  <a:cubicBezTo>
                    <a:pt x="8170" y="5368"/>
                    <a:pt x="7656" y="5231"/>
                    <a:pt x="7221" y="4941"/>
                  </a:cubicBezTo>
                  <a:cubicBezTo>
                    <a:pt x="6049" y="4149"/>
                    <a:pt x="5733" y="2312"/>
                    <a:pt x="6556" y="1172"/>
                  </a:cubicBezTo>
                  <a:cubicBezTo>
                    <a:pt x="6746" y="887"/>
                    <a:pt x="6999" y="666"/>
                    <a:pt x="7284" y="507"/>
                  </a:cubicBezTo>
                  <a:cubicBezTo>
                    <a:pt x="7189" y="349"/>
                    <a:pt x="7063" y="190"/>
                    <a:pt x="6873" y="0"/>
                  </a:cubicBezTo>
                  <a:close/>
                </a:path>
              </a:pathLst>
            </a:custGeom>
            <a:solidFill>
              <a:schemeClr val="accent1">
                <a:lumMod val="75000"/>
              </a:schemeClr>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dirty="0"/>
            </a:p>
          </p:txBody>
        </p:sp>
        <p:sp>
          <p:nvSpPr>
            <p:cNvPr id="26" name="Google Shape;1599;p51">
              <a:extLst>
                <a:ext uri="{FF2B5EF4-FFF2-40B4-BE49-F238E27FC236}">
                  <a16:creationId xmlns:a16="http://schemas.microsoft.com/office/drawing/2014/main" id="{A1718BAA-254A-4E8D-BFD3-87893355548D}"/>
                </a:ext>
              </a:extLst>
            </p:cNvPr>
            <p:cNvSpPr/>
            <p:nvPr/>
          </p:nvSpPr>
          <p:spPr>
            <a:xfrm>
              <a:off x="1155561" y="1346186"/>
              <a:ext cx="415837" cy="250715"/>
            </a:xfrm>
            <a:custGeom>
              <a:avLst/>
              <a:gdLst/>
              <a:ahLst/>
              <a:cxnLst/>
              <a:rect l="l" t="t" r="r" b="b"/>
              <a:pathLst>
                <a:path w="13239" h="7982" extrusionOk="0">
                  <a:moveTo>
                    <a:pt x="11038" y="1802"/>
                  </a:moveTo>
                  <a:cubicBezTo>
                    <a:pt x="11090" y="1802"/>
                    <a:pt x="11111" y="1936"/>
                    <a:pt x="11053" y="1964"/>
                  </a:cubicBezTo>
                  <a:cubicBezTo>
                    <a:pt x="10388" y="2186"/>
                    <a:pt x="9754" y="2534"/>
                    <a:pt x="9121" y="2819"/>
                  </a:cubicBezTo>
                  <a:cubicBezTo>
                    <a:pt x="9110" y="2822"/>
                    <a:pt x="9099" y="2824"/>
                    <a:pt x="9089" y="2824"/>
                  </a:cubicBezTo>
                  <a:cubicBezTo>
                    <a:pt x="8984" y="2824"/>
                    <a:pt x="8940" y="2684"/>
                    <a:pt x="9026" y="2598"/>
                  </a:cubicBezTo>
                  <a:cubicBezTo>
                    <a:pt x="9628" y="2249"/>
                    <a:pt x="10325" y="2028"/>
                    <a:pt x="11021" y="1806"/>
                  </a:cubicBezTo>
                  <a:cubicBezTo>
                    <a:pt x="11027" y="1803"/>
                    <a:pt x="11032" y="1802"/>
                    <a:pt x="11038" y="1802"/>
                  </a:cubicBezTo>
                  <a:close/>
                  <a:moveTo>
                    <a:pt x="12478" y="1"/>
                  </a:moveTo>
                  <a:lnTo>
                    <a:pt x="12478" y="1"/>
                  </a:lnTo>
                  <a:cubicBezTo>
                    <a:pt x="8044" y="1711"/>
                    <a:pt x="4244" y="4403"/>
                    <a:pt x="0" y="6525"/>
                  </a:cubicBezTo>
                  <a:cubicBezTo>
                    <a:pt x="475" y="6936"/>
                    <a:pt x="824" y="7443"/>
                    <a:pt x="1109" y="7981"/>
                  </a:cubicBezTo>
                  <a:lnTo>
                    <a:pt x="1141" y="7950"/>
                  </a:lnTo>
                  <a:cubicBezTo>
                    <a:pt x="4782" y="5575"/>
                    <a:pt x="8994" y="3199"/>
                    <a:pt x="13238" y="2091"/>
                  </a:cubicBezTo>
                  <a:cubicBezTo>
                    <a:pt x="13175" y="1743"/>
                    <a:pt x="13111" y="1458"/>
                    <a:pt x="12953" y="1141"/>
                  </a:cubicBezTo>
                  <a:cubicBezTo>
                    <a:pt x="12795" y="824"/>
                    <a:pt x="12605" y="539"/>
                    <a:pt x="12383" y="286"/>
                  </a:cubicBezTo>
                  <a:cubicBezTo>
                    <a:pt x="12320" y="159"/>
                    <a:pt x="12383" y="64"/>
                    <a:pt x="12478" y="1"/>
                  </a:cubicBezTo>
                  <a:close/>
                </a:path>
              </a:pathLst>
            </a:custGeom>
            <a:solidFill>
              <a:schemeClr val="accent1">
                <a:lumMod val="75000"/>
              </a:schemeClr>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27" name="Google Shape;1600;p51">
              <a:extLst>
                <a:ext uri="{FF2B5EF4-FFF2-40B4-BE49-F238E27FC236}">
                  <a16:creationId xmlns:a16="http://schemas.microsoft.com/office/drawing/2014/main" id="{31CCDAF9-2E0F-4A1A-8625-B0FBA8EB5B7A}"/>
                </a:ext>
              </a:extLst>
            </p:cNvPr>
            <p:cNvSpPr/>
            <p:nvPr/>
          </p:nvSpPr>
          <p:spPr>
            <a:xfrm>
              <a:off x="616408" y="576892"/>
              <a:ext cx="965920" cy="1364545"/>
            </a:xfrm>
            <a:custGeom>
              <a:avLst/>
              <a:gdLst/>
              <a:ahLst/>
              <a:cxnLst/>
              <a:rect l="l" t="t" r="r" b="b"/>
              <a:pathLst>
                <a:path w="30752" h="43443" extrusionOk="0">
                  <a:moveTo>
                    <a:pt x="11148" y="4008"/>
                  </a:moveTo>
                  <a:cubicBezTo>
                    <a:pt x="11285" y="4008"/>
                    <a:pt x="11423" y="4015"/>
                    <a:pt x="11560" y="4035"/>
                  </a:cubicBezTo>
                  <a:cubicBezTo>
                    <a:pt x="11821" y="4035"/>
                    <a:pt x="12083" y="4088"/>
                    <a:pt x="12330" y="4088"/>
                  </a:cubicBezTo>
                  <a:cubicBezTo>
                    <a:pt x="12413" y="4088"/>
                    <a:pt x="12494" y="4082"/>
                    <a:pt x="12573" y="4066"/>
                  </a:cubicBezTo>
                  <a:lnTo>
                    <a:pt x="12573" y="4066"/>
                  </a:lnTo>
                  <a:cubicBezTo>
                    <a:pt x="11041" y="5507"/>
                    <a:pt x="8946" y="7748"/>
                    <a:pt x="6659" y="7748"/>
                  </a:cubicBezTo>
                  <a:cubicBezTo>
                    <a:pt x="6583" y="7748"/>
                    <a:pt x="6506" y="7745"/>
                    <a:pt x="6430" y="7740"/>
                  </a:cubicBezTo>
                  <a:lnTo>
                    <a:pt x="6461" y="7740"/>
                  </a:lnTo>
                  <a:cubicBezTo>
                    <a:pt x="6873" y="7233"/>
                    <a:pt x="7158" y="6600"/>
                    <a:pt x="7158" y="5935"/>
                  </a:cubicBezTo>
                  <a:cubicBezTo>
                    <a:pt x="7183" y="5936"/>
                    <a:pt x="7209" y="5936"/>
                    <a:pt x="7234" y="5936"/>
                  </a:cubicBezTo>
                  <a:cubicBezTo>
                    <a:pt x="8473" y="5936"/>
                    <a:pt x="9640" y="5184"/>
                    <a:pt x="10198" y="4066"/>
                  </a:cubicBezTo>
                  <a:lnTo>
                    <a:pt x="10262" y="4066"/>
                  </a:lnTo>
                  <a:cubicBezTo>
                    <a:pt x="10546" y="4045"/>
                    <a:pt x="10845" y="4008"/>
                    <a:pt x="11148" y="4008"/>
                  </a:cubicBezTo>
                  <a:close/>
                  <a:moveTo>
                    <a:pt x="9075" y="9877"/>
                  </a:moveTo>
                  <a:cubicBezTo>
                    <a:pt x="9562" y="9877"/>
                    <a:pt x="10058" y="10014"/>
                    <a:pt x="10483" y="10274"/>
                  </a:cubicBezTo>
                  <a:cubicBezTo>
                    <a:pt x="11275" y="11034"/>
                    <a:pt x="11655" y="12269"/>
                    <a:pt x="11117" y="13250"/>
                  </a:cubicBezTo>
                  <a:cubicBezTo>
                    <a:pt x="10717" y="13987"/>
                    <a:pt x="9869" y="14402"/>
                    <a:pt x="9029" y="14402"/>
                  </a:cubicBezTo>
                  <a:cubicBezTo>
                    <a:pt x="8605" y="14402"/>
                    <a:pt x="8184" y="14297"/>
                    <a:pt x="7823" y="14074"/>
                  </a:cubicBezTo>
                  <a:cubicBezTo>
                    <a:pt x="6968" y="13504"/>
                    <a:pt x="6588" y="12300"/>
                    <a:pt x="6905" y="11287"/>
                  </a:cubicBezTo>
                  <a:cubicBezTo>
                    <a:pt x="7000" y="11065"/>
                    <a:pt x="7158" y="10812"/>
                    <a:pt x="7316" y="10622"/>
                  </a:cubicBezTo>
                  <a:cubicBezTo>
                    <a:pt x="7633" y="10242"/>
                    <a:pt x="8108" y="9989"/>
                    <a:pt x="8583" y="9925"/>
                  </a:cubicBezTo>
                  <a:cubicBezTo>
                    <a:pt x="8744" y="9893"/>
                    <a:pt x="8909" y="9877"/>
                    <a:pt x="9075" y="9877"/>
                  </a:cubicBezTo>
                  <a:close/>
                  <a:moveTo>
                    <a:pt x="12763" y="4225"/>
                  </a:moveTo>
                  <a:cubicBezTo>
                    <a:pt x="14727" y="7075"/>
                    <a:pt x="16785" y="9830"/>
                    <a:pt x="18939" y="12522"/>
                  </a:cubicBezTo>
                  <a:cubicBezTo>
                    <a:pt x="16785" y="13630"/>
                    <a:pt x="14664" y="14992"/>
                    <a:pt x="12700" y="16449"/>
                  </a:cubicBezTo>
                  <a:cubicBezTo>
                    <a:pt x="12352" y="15531"/>
                    <a:pt x="11782" y="14675"/>
                    <a:pt x="11022" y="14042"/>
                  </a:cubicBezTo>
                  <a:cubicBezTo>
                    <a:pt x="10990" y="14010"/>
                    <a:pt x="10990" y="14010"/>
                    <a:pt x="10958" y="14010"/>
                  </a:cubicBezTo>
                  <a:cubicBezTo>
                    <a:pt x="11148" y="13852"/>
                    <a:pt x="11307" y="13630"/>
                    <a:pt x="11433" y="13409"/>
                  </a:cubicBezTo>
                  <a:cubicBezTo>
                    <a:pt x="12035" y="12332"/>
                    <a:pt x="11718" y="10939"/>
                    <a:pt x="10800" y="10147"/>
                  </a:cubicBezTo>
                  <a:cubicBezTo>
                    <a:pt x="10800" y="10147"/>
                    <a:pt x="10800" y="10115"/>
                    <a:pt x="10768" y="10084"/>
                  </a:cubicBezTo>
                  <a:cubicBezTo>
                    <a:pt x="10262" y="9708"/>
                    <a:pt x="9645" y="9511"/>
                    <a:pt x="9035" y="9511"/>
                  </a:cubicBezTo>
                  <a:cubicBezTo>
                    <a:pt x="8614" y="9511"/>
                    <a:pt x="8198" y="9605"/>
                    <a:pt x="7823" y="9798"/>
                  </a:cubicBezTo>
                  <a:cubicBezTo>
                    <a:pt x="7696" y="9608"/>
                    <a:pt x="7601" y="9450"/>
                    <a:pt x="7475" y="9260"/>
                  </a:cubicBezTo>
                  <a:cubicBezTo>
                    <a:pt x="7475" y="9197"/>
                    <a:pt x="7443" y="9133"/>
                    <a:pt x="7380" y="9007"/>
                  </a:cubicBezTo>
                  <a:cubicBezTo>
                    <a:pt x="7158" y="8722"/>
                    <a:pt x="6968" y="8405"/>
                    <a:pt x="6746" y="8152"/>
                  </a:cubicBezTo>
                  <a:cubicBezTo>
                    <a:pt x="9090" y="8152"/>
                    <a:pt x="11338" y="5872"/>
                    <a:pt x="12763" y="4225"/>
                  </a:cubicBezTo>
                  <a:close/>
                  <a:moveTo>
                    <a:pt x="21726" y="14517"/>
                  </a:moveTo>
                  <a:cubicBezTo>
                    <a:pt x="22074" y="14675"/>
                    <a:pt x="22486" y="14866"/>
                    <a:pt x="22834" y="15024"/>
                  </a:cubicBezTo>
                  <a:cubicBezTo>
                    <a:pt x="22232" y="16069"/>
                    <a:pt x="21757" y="17082"/>
                    <a:pt x="21251" y="18159"/>
                  </a:cubicBezTo>
                  <a:cubicBezTo>
                    <a:pt x="21092" y="17874"/>
                    <a:pt x="20934" y="17684"/>
                    <a:pt x="20681" y="17399"/>
                  </a:cubicBezTo>
                  <a:cubicBezTo>
                    <a:pt x="20744" y="17399"/>
                    <a:pt x="20776" y="17367"/>
                    <a:pt x="20776" y="17336"/>
                  </a:cubicBezTo>
                  <a:cubicBezTo>
                    <a:pt x="21061" y="16607"/>
                    <a:pt x="21314" y="15847"/>
                    <a:pt x="21567" y="15119"/>
                  </a:cubicBezTo>
                  <a:cubicBezTo>
                    <a:pt x="21631" y="15119"/>
                    <a:pt x="21694" y="14992"/>
                    <a:pt x="21599" y="14897"/>
                  </a:cubicBezTo>
                  <a:cubicBezTo>
                    <a:pt x="21599" y="14897"/>
                    <a:pt x="21631" y="14866"/>
                    <a:pt x="21631" y="14834"/>
                  </a:cubicBezTo>
                  <a:cubicBezTo>
                    <a:pt x="21631" y="14771"/>
                    <a:pt x="21631" y="14771"/>
                    <a:pt x="21599" y="14739"/>
                  </a:cubicBezTo>
                  <a:lnTo>
                    <a:pt x="21726" y="14517"/>
                  </a:lnTo>
                  <a:close/>
                  <a:moveTo>
                    <a:pt x="20332" y="14707"/>
                  </a:moveTo>
                  <a:cubicBezTo>
                    <a:pt x="20681" y="14802"/>
                    <a:pt x="20997" y="14961"/>
                    <a:pt x="21377" y="15056"/>
                  </a:cubicBezTo>
                  <a:cubicBezTo>
                    <a:pt x="21061" y="15784"/>
                    <a:pt x="20807" y="16544"/>
                    <a:pt x="20522" y="17241"/>
                  </a:cubicBezTo>
                  <a:cubicBezTo>
                    <a:pt x="20512" y="17230"/>
                    <a:pt x="20505" y="17227"/>
                    <a:pt x="20499" y="17227"/>
                  </a:cubicBezTo>
                  <a:cubicBezTo>
                    <a:pt x="20487" y="17227"/>
                    <a:pt x="20480" y="17241"/>
                    <a:pt x="20459" y="17241"/>
                  </a:cubicBezTo>
                  <a:lnTo>
                    <a:pt x="20111" y="17494"/>
                  </a:lnTo>
                  <a:cubicBezTo>
                    <a:pt x="19034" y="18127"/>
                    <a:pt x="17957" y="18761"/>
                    <a:pt x="16849" y="19267"/>
                  </a:cubicBezTo>
                  <a:cubicBezTo>
                    <a:pt x="16500" y="18634"/>
                    <a:pt x="16089" y="18001"/>
                    <a:pt x="15614" y="17462"/>
                  </a:cubicBezTo>
                  <a:cubicBezTo>
                    <a:pt x="16247" y="17082"/>
                    <a:pt x="16880" y="16639"/>
                    <a:pt x="17577" y="16259"/>
                  </a:cubicBezTo>
                  <a:cubicBezTo>
                    <a:pt x="17925" y="16037"/>
                    <a:pt x="18306" y="15816"/>
                    <a:pt x="18686" y="15626"/>
                  </a:cubicBezTo>
                  <a:cubicBezTo>
                    <a:pt x="19192" y="16164"/>
                    <a:pt x="19572" y="16734"/>
                    <a:pt x="19889" y="17399"/>
                  </a:cubicBezTo>
                  <a:cubicBezTo>
                    <a:pt x="19952" y="17494"/>
                    <a:pt x="20016" y="17494"/>
                    <a:pt x="20111" y="17494"/>
                  </a:cubicBezTo>
                  <a:lnTo>
                    <a:pt x="20111" y="17336"/>
                  </a:lnTo>
                  <a:cubicBezTo>
                    <a:pt x="19889" y="16607"/>
                    <a:pt x="19509" y="15974"/>
                    <a:pt x="19002" y="15467"/>
                  </a:cubicBezTo>
                  <a:cubicBezTo>
                    <a:pt x="19477" y="15214"/>
                    <a:pt x="19889" y="14992"/>
                    <a:pt x="20332" y="14707"/>
                  </a:cubicBezTo>
                  <a:close/>
                  <a:moveTo>
                    <a:pt x="15297" y="17747"/>
                  </a:moveTo>
                  <a:cubicBezTo>
                    <a:pt x="15677" y="18349"/>
                    <a:pt x="16120" y="18951"/>
                    <a:pt x="16564" y="19458"/>
                  </a:cubicBezTo>
                  <a:cubicBezTo>
                    <a:pt x="16500" y="19458"/>
                    <a:pt x="16469" y="19489"/>
                    <a:pt x="16374" y="19553"/>
                  </a:cubicBezTo>
                  <a:cubicBezTo>
                    <a:pt x="16215" y="19616"/>
                    <a:pt x="16310" y="19806"/>
                    <a:pt x="16469" y="19869"/>
                  </a:cubicBezTo>
                  <a:lnTo>
                    <a:pt x="16469" y="19901"/>
                  </a:lnTo>
                  <a:cubicBezTo>
                    <a:pt x="16500" y="20028"/>
                    <a:pt x="16500" y="20091"/>
                    <a:pt x="16532" y="20218"/>
                  </a:cubicBezTo>
                  <a:cubicBezTo>
                    <a:pt x="15740" y="20059"/>
                    <a:pt x="14949" y="19901"/>
                    <a:pt x="14125" y="19869"/>
                  </a:cubicBezTo>
                  <a:cubicBezTo>
                    <a:pt x="14379" y="19331"/>
                    <a:pt x="14537" y="18792"/>
                    <a:pt x="14632" y="18222"/>
                  </a:cubicBezTo>
                  <a:cubicBezTo>
                    <a:pt x="14854" y="18064"/>
                    <a:pt x="15075" y="17906"/>
                    <a:pt x="15297" y="17747"/>
                  </a:cubicBezTo>
                  <a:close/>
                  <a:moveTo>
                    <a:pt x="20491" y="17494"/>
                  </a:moveTo>
                  <a:cubicBezTo>
                    <a:pt x="20776" y="17874"/>
                    <a:pt x="20997" y="18349"/>
                    <a:pt x="21219" y="18824"/>
                  </a:cubicBezTo>
                  <a:lnTo>
                    <a:pt x="21219" y="18856"/>
                  </a:lnTo>
                  <a:cubicBezTo>
                    <a:pt x="20491" y="19267"/>
                    <a:pt x="19826" y="19743"/>
                    <a:pt x="19161" y="20218"/>
                  </a:cubicBezTo>
                  <a:cubicBezTo>
                    <a:pt x="18907" y="20376"/>
                    <a:pt x="18559" y="20756"/>
                    <a:pt x="18242" y="20851"/>
                  </a:cubicBezTo>
                  <a:cubicBezTo>
                    <a:pt x="18047" y="20907"/>
                    <a:pt x="17882" y="20932"/>
                    <a:pt x="17741" y="20932"/>
                  </a:cubicBezTo>
                  <a:cubicBezTo>
                    <a:pt x="17078" y="20932"/>
                    <a:pt x="16948" y="20375"/>
                    <a:pt x="16817" y="19774"/>
                  </a:cubicBezTo>
                  <a:cubicBezTo>
                    <a:pt x="16817" y="19743"/>
                    <a:pt x="16785" y="19711"/>
                    <a:pt x="16785" y="19711"/>
                  </a:cubicBezTo>
                  <a:cubicBezTo>
                    <a:pt x="18084" y="19077"/>
                    <a:pt x="19319" y="18349"/>
                    <a:pt x="20491" y="17494"/>
                  </a:cubicBezTo>
                  <a:close/>
                  <a:moveTo>
                    <a:pt x="13777" y="20059"/>
                  </a:moveTo>
                  <a:cubicBezTo>
                    <a:pt x="13795" y="20096"/>
                    <a:pt x="13825" y="20112"/>
                    <a:pt x="13865" y="20112"/>
                  </a:cubicBezTo>
                  <a:cubicBezTo>
                    <a:pt x="13894" y="20112"/>
                    <a:pt x="13927" y="20104"/>
                    <a:pt x="13967" y="20091"/>
                  </a:cubicBezTo>
                  <a:cubicBezTo>
                    <a:pt x="14822" y="20249"/>
                    <a:pt x="15740" y="20376"/>
                    <a:pt x="16659" y="20439"/>
                  </a:cubicBezTo>
                  <a:cubicBezTo>
                    <a:pt x="16722" y="20724"/>
                    <a:pt x="16880" y="21009"/>
                    <a:pt x="17102" y="21199"/>
                  </a:cubicBezTo>
                  <a:cubicBezTo>
                    <a:pt x="15899" y="20914"/>
                    <a:pt x="14632" y="20756"/>
                    <a:pt x="13492" y="20661"/>
                  </a:cubicBezTo>
                  <a:lnTo>
                    <a:pt x="13713" y="20059"/>
                  </a:lnTo>
                  <a:close/>
                  <a:moveTo>
                    <a:pt x="7253" y="9482"/>
                  </a:moveTo>
                  <a:lnTo>
                    <a:pt x="7633" y="9957"/>
                  </a:lnTo>
                  <a:cubicBezTo>
                    <a:pt x="7348" y="10147"/>
                    <a:pt x="7095" y="10369"/>
                    <a:pt x="6905" y="10622"/>
                  </a:cubicBezTo>
                  <a:cubicBezTo>
                    <a:pt x="6081" y="11794"/>
                    <a:pt x="6398" y="13599"/>
                    <a:pt x="7601" y="14390"/>
                  </a:cubicBezTo>
                  <a:cubicBezTo>
                    <a:pt x="8043" y="14685"/>
                    <a:pt x="8559" y="14828"/>
                    <a:pt x="9077" y="14828"/>
                  </a:cubicBezTo>
                  <a:cubicBezTo>
                    <a:pt x="9675" y="14828"/>
                    <a:pt x="10276" y="14637"/>
                    <a:pt x="10768" y="14264"/>
                  </a:cubicBezTo>
                  <a:cubicBezTo>
                    <a:pt x="10768" y="14264"/>
                    <a:pt x="10768" y="14327"/>
                    <a:pt x="10800" y="14359"/>
                  </a:cubicBezTo>
                  <a:lnTo>
                    <a:pt x="10927" y="14485"/>
                  </a:lnTo>
                  <a:cubicBezTo>
                    <a:pt x="7475" y="16164"/>
                    <a:pt x="5290" y="20281"/>
                    <a:pt x="5638" y="24049"/>
                  </a:cubicBezTo>
                  <a:cubicBezTo>
                    <a:pt x="6018" y="27565"/>
                    <a:pt x="8646" y="31143"/>
                    <a:pt x="12225" y="31967"/>
                  </a:cubicBezTo>
                  <a:cubicBezTo>
                    <a:pt x="11718" y="32853"/>
                    <a:pt x="11433" y="33962"/>
                    <a:pt x="11180" y="35007"/>
                  </a:cubicBezTo>
                  <a:cubicBezTo>
                    <a:pt x="6366" y="32695"/>
                    <a:pt x="2313" y="28641"/>
                    <a:pt x="1331" y="23226"/>
                  </a:cubicBezTo>
                  <a:cubicBezTo>
                    <a:pt x="349" y="17906"/>
                    <a:pt x="2756" y="12364"/>
                    <a:pt x="7253" y="9482"/>
                  </a:cubicBezTo>
                  <a:close/>
                  <a:moveTo>
                    <a:pt x="14928" y="30618"/>
                  </a:moveTo>
                  <a:cubicBezTo>
                    <a:pt x="15037" y="30618"/>
                    <a:pt x="15149" y="30624"/>
                    <a:pt x="15265" y="30637"/>
                  </a:cubicBezTo>
                  <a:cubicBezTo>
                    <a:pt x="18464" y="30985"/>
                    <a:pt x="18749" y="35387"/>
                    <a:pt x="19034" y="37794"/>
                  </a:cubicBezTo>
                  <a:cubicBezTo>
                    <a:pt x="17830" y="37984"/>
                    <a:pt x="16690" y="38300"/>
                    <a:pt x="15455" y="38395"/>
                  </a:cubicBezTo>
                  <a:cubicBezTo>
                    <a:pt x="15212" y="38406"/>
                    <a:pt x="14970" y="38411"/>
                    <a:pt x="14727" y="38411"/>
                  </a:cubicBezTo>
                  <a:cubicBezTo>
                    <a:pt x="13514" y="38411"/>
                    <a:pt x="12304" y="38279"/>
                    <a:pt x="11117" y="38015"/>
                  </a:cubicBezTo>
                  <a:cubicBezTo>
                    <a:pt x="11545" y="35811"/>
                    <a:pt x="11767" y="30618"/>
                    <a:pt x="14928" y="30618"/>
                  </a:cubicBezTo>
                  <a:close/>
                  <a:moveTo>
                    <a:pt x="9346" y="36536"/>
                  </a:moveTo>
                  <a:cubicBezTo>
                    <a:pt x="9842" y="36536"/>
                    <a:pt x="10339" y="36548"/>
                    <a:pt x="10832" y="36559"/>
                  </a:cubicBezTo>
                  <a:lnTo>
                    <a:pt x="10863" y="36559"/>
                  </a:lnTo>
                  <a:cubicBezTo>
                    <a:pt x="10800" y="37065"/>
                    <a:pt x="10705" y="37604"/>
                    <a:pt x="10642" y="37984"/>
                  </a:cubicBezTo>
                  <a:cubicBezTo>
                    <a:pt x="10642" y="38110"/>
                    <a:pt x="10705" y="38174"/>
                    <a:pt x="10800" y="38237"/>
                  </a:cubicBezTo>
                  <a:cubicBezTo>
                    <a:pt x="10768" y="38332"/>
                    <a:pt x="10768" y="38491"/>
                    <a:pt x="10958" y="38554"/>
                  </a:cubicBezTo>
                  <a:cubicBezTo>
                    <a:pt x="12127" y="38779"/>
                    <a:pt x="13432" y="38942"/>
                    <a:pt x="14740" y="38942"/>
                  </a:cubicBezTo>
                  <a:cubicBezTo>
                    <a:pt x="16374" y="38942"/>
                    <a:pt x="18010" y="38688"/>
                    <a:pt x="19382" y="37984"/>
                  </a:cubicBezTo>
                  <a:cubicBezTo>
                    <a:pt x="19477" y="37952"/>
                    <a:pt x="19477" y="37825"/>
                    <a:pt x="19382" y="37794"/>
                  </a:cubicBezTo>
                  <a:cubicBezTo>
                    <a:pt x="19382" y="37445"/>
                    <a:pt x="19351" y="37002"/>
                    <a:pt x="19287" y="36559"/>
                  </a:cubicBezTo>
                  <a:lnTo>
                    <a:pt x="19287" y="36559"/>
                  </a:lnTo>
                  <a:cubicBezTo>
                    <a:pt x="20966" y="36590"/>
                    <a:pt x="22612" y="36685"/>
                    <a:pt x="24291" y="37034"/>
                  </a:cubicBezTo>
                  <a:cubicBezTo>
                    <a:pt x="24924" y="37160"/>
                    <a:pt x="27268" y="37604"/>
                    <a:pt x="26159" y="39029"/>
                  </a:cubicBezTo>
                  <a:cubicBezTo>
                    <a:pt x="25716" y="39567"/>
                    <a:pt x="24703" y="39694"/>
                    <a:pt x="24069" y="39821"/>
                  </a:cubicBezTo>
                  <a:cubicBezTo>
                    <a:pt x="21061" y="40362"/>
                    <a:pt x="17967" y="40646"/>
                    <a:pt x="14896" y="40646"/>
                  </a:cubicBezTo>
                  <a:cubicBezTo>
                    <a:pt x="14734" y="40646"/>
                    <a:pt x="14572" y="40646"/>
                    <a:pt x="14410" y="40644"/>
                  </a:cubicBezTo>
                  <a:cubicBezTo>
                    <a:pt x="11307" y="40612"/>
                    <a:pt x="7760" y="40517"/>
                    <a:pt x="4783" y="39567"/>
                  </a:cubicBezTo>
                  <a:cubicBezTo>
                    <a:pt x="4308" y="39504"/>
                    <a:pt x="3896" y="39282"/>
                    <a:pt x="3421" y="39061"/>
                  </a:cubicBezTo>
                  <a:cubicBezTo>
                    <a:pt x="3484" y="38174"/>
                    <a:pt x="3833" y="37635"/>
                    <a:pt x="4498" y="37382"/>
                  </a:cubicBezTo>
                  <a:cubicBezTo>
                    <a:pt x="5131" y="37002"/>
                    <a:pt x="5923" y="36844"/>
                    <a:pt x="6651" y="36717"/>
                  </a:cubicBezTo>
                  <a:cubicBezTo>
                    <a:pt x="7532" y="36574"/>
                    <a:pt x="8438" y="36536"/>
                    <a:pt x="9346" y="36536"/>
                  </a:cubicBezTo>
                  <a:close/>
                  <a:moveTo>
                    <a:pt x="26824" y="38871"/>
                  </a:moveTo>
                  <a:lnTo>
                    <a:pt x="26824" y="38871"/>
                  </a:lnTo>
                  <a:cubicBezTo>
                    <a:pt x="26983" y="40201"/>
                    <a:pt x="26824" y="41467"/>
                    <a:pt x="25273" y="42101"/>
                  </a:cubicBezTo>
                  <a:cubicBezTo>
                    <a:pt x="24291" y="42481"/>
                    <a:pt x="22993" y="42449"/>
                    <a:pt x="21947" y="42576"/>
                  </a:cubicBezTo>
                  <a:cubicBezTo>
                    <a:pt x="20047" y="42766"/>
                    <a:pt x="18115" y="42861"/>
                    <a:pt x="16215" y="42892"/>
                  </a:cubicBezTo>
                  <a:cubicBezTo>
                    <a:pt x="15792" y="42902"/>
                    <a:pt x="15367" y="42907"/>
                    <a:pt x="14943" y="42907"/>
                  </a:cubicBezTo>
                  <a:cubicBezTo>
                    <a:pt x="11182" y="42907"/>
                    <a:pt x="7409" y="42534"/>
                    <a:pt x="3738" y="41879"/>
                  </a:cubicBezTo>
                  <a:cubicBezTo>
                    <a:pt x="3294" y="40992"/>
                    <a:pt x="3136" y="40169"/>
                    <a:pt x="3199" y="39251"/>
                  </a:cubicBezTo>
                  <a:lnTo>
                    <a:pt x="3199" y="39251"/>
                  </a:lnTo>
                  <a:cubicBezTo>
                    <a:pt x="4054" y="40296"/>
                    <a:pt x="6430" y="40327"/>
                    <a:pt x="7538" y="40486"/>
                  </a:cubicBezTo>
                  <a:cubicBezTo>
                    <a:pt x="9913" y="40834"/>
                    <a:pt x="12320" y="41024"/>
                    <a:pt x="14759" y="41024"/>
                  </a:cubicBezTo>
                  <a:cubicBezTo>
                    <a:pt x="17165" y="41024"/>
                    <a:pt x="19572" y="40866"/>
                    <a:pt x="21947" y="40549"/>
                  </a:cubicBezTo>
                  <a:cubicBezTo>
                    <a:pt x="23278" y="40391"/>
                    <a:pt x="25969" y="40391"/>
                    <a:pt x="26761" y="39029"/>
                  </a:cubicBezTo>
                  <a:cubicBezTo>
                    <a:pt x="26793" y="38966"/>
                    <a:pt x="26793" y="38902"/>
                    <a:pt x="26824" y="38871"/>
                  </a:cubicBezTo>
                  <a:close/>
                  <a:moveTo>
                    <a:pt x="8090" y="1"/>
                  </a:moveTo>
                  <a:cubicBezTo>
                    <a:pt x="8027" y="1"/>
                    <a:pt x="7966" y="41"/>
                    <a:pt x="7950" y="108"/>
                  </a:cubicBezTo>
                  <a:cubicBezTo>
                    <a:pt x="7898" y="104"/>
                    <a:pt x="7847" y="102"/>
                    <a:pt x="7795" y="102"/>
                  </a:cubicBezTo>
                  <a:cubicBezTo>
                    <a:pt x="6595" y="102"/>
                    <a:pt x="5230" y="1128"/>
                    <a:pt x="4593" y="2008"/>
                  </a:cubicBezTo>
                  <a:cubicBezTo>
                    <a:pt x="4522" y="2102"/>
                    <a:pt x="4608" y="2213"/>
                    <a:pt x="4709" y="2213"/>
                  </a:cubicBezTo>
                  <a:cubicBezTo>
                    <a:pt x="4744" y="2213"/>
                    <a:pt x="4782" y="2199"/>
                    <a:pt x="4814" y="2166"/>
                  </a:cubicBezTo>
                  <a:cubicBezTo>
                    <a:pt x="5290" y="1691"/>
                    <a:pt x="5765" y="1216"/>
                    <a:pt x="6366" y="900"/>
                  </a:cubicBezTo>
                  <a:cubicBezTo>
                    <a:pt x="6841" y="615"/>
                    <a:pt x="7380" y="488"/>
                    <a:pt x="7918" y="266"/>
                  </a:cubicBezTo>
                  <a:lnTo>
                    <a:pt x="7918" y="266"/>
                  </a:lnTo>
                  <a:cubicBezTo>
                    <a:pt x="7158" y="1280"/>
                    <a:pt x="6176" y="2008"/>
                    <a:pt x="4909" y="2166"/>
                  </a:cubicBezTo>
                  <a:cubicBezTo>
                    <a:pt x="4846" y="2166"/>
                    <a:pt x="4846" y="2166"/>
                    <a:pt x="4814" y="2198"/>
                  </a:cubicBezTo>
                  <a:cubicBezTo>
                    <a:pt x="4814" y="2198"/>
                    <a:pt x="4783" y="2198"/>
                    <a:pt x="4783" y="2230"/>
                  </a:cubicBezTo>
                  <a:cubicBezTo>
                    <a:pt x="4624" y="2230"/>
                    <a:pt x="4498" y="2451"/>
                    <a:pt x="4624" y="2546"/>
                  </a:cubicBezTo>
                  <a:cubicBezTo>
                    <a:pt x="5480" y="3433"/>
                    <a:pt x="6240" y="4383"/>
                    <a:pt x="6905" y="5397"/>
                  </a:cubicBezTo>
                  <a:cubicBezTo>
                    <a:pt x="6968" y="5460"/>
                    <a:pt x="7000" y="5460"/>
                    <a:pt x="7031" y="5460"/>
                  </a:cubicBezTo>
                  <a:cubicBezTo>
                    <a:pt x="7095" y="5460"/>
                    <a:pt x="7190" y="5333"/>
                    <a:pt x="7158" y="5238"/>
                  </a:cubicBezTo>
                  <a:cubicBezTo>
                    <a:pt x="6588" y="4225"/>
                    <a:pt x="5891" y="3275"/>
                    <a:pt x="5068" y="2388"/>
                  </a:cubicBezTo>
                  <a:cubicBezTo>
                    <a:pt x="6335" y="2230"/>
                    <a:pt x="7475" y="1565"/>
                    <a:pt x="8076" y="424"/>
                  </a:cubicBezTo>
                  <a:cubicBezTo>
                    <a:pt x="8583" y="1660"/>
                    <a:pt x="9280" y="2768"/>
                    <a:pt x="10135" y="3750"/>
                  </a:cubicBezTo>
                  <a:cubicBezTo>
                    <a:pt x="9527" y="4844"/>
                    <a:pt x="8482" y="5559"/>
                    <a:pt x="7223" y="5559"/>
                  </a:cubicBezTo>
                  <a:cubicBezTo>
                    <a:pt x="7170" y="5559"/>
                    <a:pt x="7117" y="5557"/>
                    <a:pt x="7063" y="5555"/>
                  </a:cubicBezTo>
                  <a:lnTo>
                    <a:pt x="7031" y="5555"/>
                  </a:lnTo>
                  <a:cubicBezTo>
                    <a:pt x="6873" y="5555"/>
                    <a:pt x="6841" y="5682"/>
                    <a:pt x="6873" y="5808"/>
                  </a:cubicBezTo>
                  <a:cubicBezTo>
                    <a:pt x="6810" y="6473"/>
                    <a:pt x="6651" y="7043"/>
                    <a:pt x="6366" y="7677"/>
                  </a:cubicBezTo>
                  <a:cubicBezTo>
                    <a:pt x="6366" y="7708"/>
                    <a:pt x="6366" y="7740"/>
                    <a:pt x="6398" y="7772"/>
                  </a:cubicBezTo>
                  <a:cubicBezTo>
                    <a:pt x="6240" y="7835"/>
                    <a:pt x="6208" y="8025"/>
                    <a:pt x="6335" y="8152"/>
                  </a:cubicBezTo>
                  <a:cubicBezTo>
                    <a:pt x="6335" y="8183"/>
                    <a:pt x="6366" y="8183"/>
                    <a:pt x="6366" y="8215"/>
                  </a:cubicBezTo>
                  <a:cubicBezTo>
                    <a:pt x="6588" y="8532"/>
                    <a:pt x="6841" y="8880"/>
                    <a:pt x="7063" y="9323"/>
                  </a:cubicBezTo>
                  <a:cubicBezTo>
                    <a:pt x="2376" y="11889"/>
                    <a:pt x="1" y="17589"/>
                    <a:pt x="698" y="22814"/>
                  </a:cubicBezTo>
                  <a:cubicBezTo>
                    <a:pt x="1458" y="28515"/>
                    <a:pt x="5796" y="33518"/>
                    <a:pt x="11085" y="35640"/>
                  </a:cubicBezTo>
                  <a:cubicBezTo>
                    <a:pt x="11085" y="35799"/>
                    <a:pt x="11022" y="36020"/>
                    <a:pt x="10990" y="36210"/>
                  </a:cubicBezTo>
                  <a:cubicBezTo>
                    <a:pt x="10958" y="36179"/>
                    <a:pt x="10927" y="36179"/>
                    <a:pt x="10863" y="36179"/>
                  </a:cubicBezTo>
                  <a:cubicBezTo>
                    <a:pt x="10303" y="36161"/>
                    <a:pt x="9738" y="36144"/>
                    <a:pt x="9174" y="36144"/>
                  </a:cubicBezTo>
                  <a:cubicBezTo>
                    <a:pt x="7666" y="36144"/>
                    <a:pt x="6166" y="36267"/>
                    <a:pt x="4783" y="36844"/>
                  </a:cubicBezTo>
                  <a:cubicBezTo>
                    <a:pt x="3991" y="37192"/>
                    <a:pt x="2629" y="37825"/>
                    <a:pt x="2788" y="38807"/>
                  </a:cubicBezTo>
                  <a:cubicBezTo>
                    <a:pt x="2471" y="39916"/>
                    <a:pt x="2756" y="41151"/>
                    <a:pt x="3421" y="42101"/>
                  </a:cubicBezTo>
                  <a:cubicBezTo>
                    <a:pt x="3326" y="42196"/>
                    <a:pt x="3326" y="42386"/>
                    <a:pt x="3516" y="42417"/>
                  </a:cubicBezTo>
                  <a:cubicBezTo>
                    <a:pt x="7402" y="43092"/>
                    <a:pt x="11339" y="43442"/>
                    <a:pt x="15290" y="43442"/>
                  </a:cubicBezTo>
                  <a:cubicBezTo>
                    <a:pt x="16716" y="43442"/>
                    <a:pt x="18144" y="43397"/>
                    <a:pt x="19572" y="43304"/>
                  </a:cubicBezTo>
                  <a:cubicBezTo>
                    <a:pt x="20934" y="43178"/>
                    <a:pt x="22232" y="43051"/>
                    <a:pt x="23594" y="42892"/>
                  </a:cubicBezTo>
                  <a:cubicBezTo>
                    <a:pt x="24386" y="42766"/>
                    <a:pt x="25241" y="42734"/>
                    <a:pt x="25969" y="42354"/>
                  </a:cubicBezTo>
                  <a:cubicBezTo>
                    <a:pt x="27426" y="41499"/>
                    <a:pt x="27268" y="39916"/>
                    <a:pt x="26856" y="38491"/>
                  </a:cubicBezTo>
                  <a:cubicBezTo>
                    <a:pt x="27093" y="36625"/>
                    <a:pt x="22622" y="36307"/>
                    <a:pt x="20314" y="36307"/>
                  </a:cubicBezTo>
                  <a:cubicBezTo>
                    <a:pt x="19839" y="36307"/>
                    <a:pt x="19456" y="36321"/>
                    <a:pt x="19224" y="36337"/>
                  </a:cubicBezTo>
                  <a:cubicBezTo>
                    <a:pt x="19097" y="35165"/>
                    <a:pt x="18907" y="33899"/>
                    <a:pt x="18432" y="32853"/>
                  </a:cubicBezTo>
                  <a:cubicBezTo>
                    <a:pt x="18464" y="32853"/>
                    <a:pt x="18464" y="32790"/>
                    <a:pt x="18527" y="32790"/>
                  </a:cubicBezTo>
                  <a:cubicBezTo>
                    <a:pt x="20586" y="31587"/>
                    <a:pt x="22581" y="30383"/>
                    <a:pt x="24734" y="29370"/>
                  </a:cubicBezTo>
                  <a:cubicBezTo>
                    <a:pt x="25906" y="28768"/>
                    <a:pt x="27173" y="28198"/>
                    <a:pt x="28408" y="27691"/>
                  </a:cubicBezTo>
                  <a:cubicBezTo>
                    <a:pt x="28883" y="27501"/>
                    <a:pt x="29453" y="27343"/>
                    <a:pt x="29928" y="27058"/>
                  </a:cubicBezTo>
                  <a:cubicBezTo>
                    <a:pt x="30023" y="26995"/>
                    <a:pt x="30340" y="26773"/>
                    <a:pt x="30276" y="26773"/>
                  </a:cubicBezTo>
                  <a:cubicBezTo>
                    <a:pt x="30308" y="26741"/>
                    <a:pt x="30340" y="26741"/>
                    <a:pt x="30403" y="26741"/>
                  </a:cubicBezTo>
                  <a:cubicBezTo>
                    <a:pt x="30415" y="26776"/>
                    <a:pt x="30443" y="26790"/>
                    <a:pt x="30477" y="26790"/>
                  </a:cubicBezTo>
                  <a:cubicBezTo>
                    <a:pt x="30534" y="26790"/>
                    <a:pt x="30605" y="26750"/>
                    <a:pt x="30625" y="26710"/>
                  </a:cubicBezTo>
                  <a:cubicBezTo>
                    <a:pt x="30751" y="26710"/>
                    <a:pt x="30751" y="26520"/>
                    <a:pt x="30625" y="26520"/>
                  </a:cubicBezTo>
                  <a:cubicBezTo>
                    <a:pt x="30593" y="25791"/>
                    <a:pt x="30276" y="25000"/>
                    <a:pt x="29770" y="24556"/>
                  </a:cubicBezTo>
                  <a:cubicBezTo>
                    <a:pt x="29703" y="24534"/>
                    <a:pt x="29667" y="24511"/>
                    <a:pt x="29618" y="24511"/>
                  </a:cubicBezTo>
                  <a:cubicBezTo>
                    <a:pt x="29598" y="24511"/>
                    <a:pt x="29576" y="24515"/>
                    <a:pt x="29548" y="24525"/>
                  </a:cubicBezTo>
                  <a:cubicBezTo>
                    <a:pt x="29485" y="24556"/>
                    <a:pt x="29390" y="24651"/>
                    <a:pt x="29485" y="24778"/>
                  </a:cubicBezTo>
                  <a:cubicBezTo>
                    <a:pt x="29675" y="25095"/>
                    <a:pt x="29865" y="25316"/>
                    <a:pt x="30023" y="25633"/>
                  </a:cubicBezTo>
                  <a:cubicBezTo>
                    <a:pt x="30181" y="25950"/>
                    <a:pt x="30245" y="26266"/>
                    <a:pt x="30308" y="26583"/>
                  </a:cubicBezTo>
                  <a:cubicBezTo>
                    <a:pt x="26064" y="27723"/>
                    <a:pt x="21852" y="30067"/>
                    <a:pt x="18242" y="32442"/>
                  </a:cubicBezTo>
                  <a:lnTo>
                    <a:pt x="18210" y="32473"/>
                  </a:lnTo>
                  <a:cubicBezTo>
                    <a:pt x="17925" y="31903"/>
                    <a:pt x="17577" y="31428"/>
                    <a:pt x="17102" y="31017"/>
                  </a:cubicBezTo>
                  <a:cubicBezTo>
                    <a:pt x="21282" y="28927"/>
                    <a:pt x="25083" y="26235"/>
                    <a:pt x="29516" y="24525"/>
                  </a:cubicBezTo>
                  <a:cubicBezTo>
                    <a:pt x="29548" y="24493"/>
                    <a:pt x="29548" y="24493"/>
                    <a:pt x="29611" y="24493"/>
                  </a:cubicBezTo>
                  <a:cubicBezTo>
                    <a:pt x="29699" y="24405"/>
                    <a:pt x="29679" y="24236"/>
                    <a:pt x="29550" y="24236"/>
                  </a:cubicBezTo>
                  <a:cubicBezTo>
                    <a:pt x="29540" y="24236"/>
                    <a:pt x="29528" y="24237"/>
                    <a:pt x="29516" y="24240"/>
                  </a:cubicBezTo>
                  <a:cubicBezTo>
                    <a:pt x="24893" y="25411"/>
                    <a:pt x="21061" y="28515"/>
                    <a:pt x="16849" y="30637"/>
                  </a:cubicBezTo>
                  <a:cubicBezTo>
                    <a:pt x="16817" y="30668"/>
                    <a:pt x="16785" y="30700"/>
                    <a:pt x="16785" y="30732"/>
                  </a:cubicBezTo>
                  <a:cubicBezTo>
                    <a:pt x="16342" y="30478"/>
                    <a:pt x="15835" y="30257"/>
                    <a:pt x="15234" y="30193"/>
                  </a:cubicBezTo>
                  <a:cubicBezTo>
                    <a:pt x="15107" y="30181"/>
                    <a:pt x="14985" y="30176"/>
                    <a:pt x="14866" y="30176"/>
                  </a:cubicBezTo>
                  <a:cubicBezTo>
                    <a:pt x="13709" y="30176"/>
                    <a:pt x="12926" y="30725"/>
                    <a:pt x="12352" y="31587"/>
                  </a:cubicBezTo>
                  <a:cubicBezTo>
                    <a:pt x="12288" y="31587"/>
                    <a:pt x="12288" y="31523"/>
                    <a:pt x="12257" y="31523"/>
                  </a:cubicBezTo>
                  <a:cubicBezTo>
                    <a:pt x="8868" y="30257"/>
                    <a:pt x="6208" y="27375"/>
                    <a:pt x="6018" y="23606"/>
                  </a:cubicBezTo>
                  <a:cubicBezTo>
                    <a:pt x="5796" y="19869"/>
                    <a:pt x="8013" y="16797"/>
                    <a:pt x="10990" y="14707"/>
                  </a:cubicBezTo>
                  <a:cubicBezTo>
                    <a:pt x="11497" y="15309"/>
                    <a:pt x="11940" y="15911"/>
                    <a:pt x="12288" y="16639"/>
                  </a:cubicBezTo>
                  <a:lnTo>
                    <a:pt x="12352" y="16702"/>
                  </a:lnTo>
                  <a:cubicBezTo>
                    <a:pt x="12130" y="16861"/>
                    <a:pt x="11908" y="17019"/>
                    <a:pt x="11718" y="17177"/>
                  </a:cubicBezTo>
                  <a:cubicBezTo>
                    <a:pt x="11592" y="17272"/>
                    <a:pt x="11655" y="17494"/>
                    <a:pt x="11782" y="17526"/>
                  </a:cubicBezTo>
                  <a:cubicBezTo>
                    <a:pt x="11813" y="17526"/>
                    <a:pt x="11813" y="17557"/>
                    <a:pt x="11813" y="17557"/>
                  </a:cubicBezTo>
                  <a:cubicBezTo>
                    <a:pt x="12130" y="18127"/>
                    <a:pt x="12542" y="18666"/>
                    <a:pt x="12922" y="19172"/>
                  </a:cubicBezTo>
                  <a:cubicBezTo>
                    <a:pt x="12948" y="19212"/>
                    <a:pt x="12975" y="19230"/>
                    <a:pt x="12999" y="19230"/>
                  </a:cubicBezTo>
                  <a:cubicBezTo>
                    <a:pt x="13033" y="19230"/>
                    <a:pt x="13062" y="19196"/>
                    <a:pt x="13080" y="19141"/>
                  </a:cubicBezTo>
                  <a:cubicBezTo>
                    <a:pt x="13143" y="19141"/>
                    <a:pt x="13207" y="19141"/>
                    <a:pt x="13238" y="19109"/>
                  </a:cubicBezTo>
                  <a:cubicBezTo>
                    <a:pt x="13618" y="18824"/>
                    <a:pt x="13967" y="18602"/>
                    <a:pt x="14315" y="18349"/>
                  </a:cubicBezTo>
                  <a:lnTo>
                    <a:pt x="14315" y="18349"/>
                  </a:lnTo>
                  <a:cubicBezTo>
                    <a:pt x="14157" y="18824"/>
                    <a:pt x="13935" y="19299"/>
                    <a:pt x="13682" y="19743"/>
                  </a:cubicBezTo>
                  <a:cubicBezTo>
                    <a:pt x="13618" y="19711"/>
                    <a:pt x="13523" y="19711"/>
                    <a:pt x="13460" y="19711"/>
                  </a:cubicBezTo>
                  <a:cubicBezTo>
                    <a:pt x="13333" y="19711"/>
                    <a:pt x="13302" y="19901"/>
                    <a:pt x="13365" y="19964"/>
                  </a:cubicBezTo>
                  <a:lnTo>
                    <a:pt x="13017" y="20693"/>
                  </a:lnTo>
                  <a:cubicBezTo>
                    <a:pt x="12922" y="20756"/>
                    <a:pt x="12985" y="20914"/>
                    <a:pt x="13080" y="20914"/>
                  </a:cubicBezTo>
                  <a:cubicBezTo>
                    <a:pt x="14410" y="21136"/>
                    <a:pt x="15740" y="21326"/>
                    <a:pt x="17102" y="21516"/>
                  </a:cubicBezTo>
                  <a:cubicBezTo>
                    <a:pt x="17197" y="21516"/>
                    <a:pt x="17292" y="21453"/>
                    <a:pt x="17292" y="21358"/>
                  </a:cubicBezTo>
                  <a:cubicBezTo>
                    <a:pt x="17450" y="21389"/>
                    <a:pt x="17577" y="21389"/>
                    <a:pt x="17735" y="21389"/>
                  </a:cubicBezTo>
                  <a:cubicBezTo>
                    <a:pt x="18369" y="21326"/>
                    <a:pt x="19066" y="20598"/>
                    <a:pt x="19572" y="20249"/>
                  </a:cubicBezTo>
                  <a:cubicBezTo>
                    <a:pt x="20174" y="19806"/>
                    <a:pt x="20807" y="19394"/>
                    <a:pt x="21409" y="18919"/>
                  </a:cubicBezTo>
                  <a:cubicBezTo>
                    <a:pt x="21441" y="18919"/>
                    <a:pt x="21441" y="18856"/>
                    <a:pt x="21441" y="18824"/>
                  </a:cubicBezTo>
                  <a:lnTo>
                    <a:pt x="21441" y="18697"/>
                  </a:lnTo>
                  <a:cubicBezTo>
                    <a:pt x="21409" y="18602"/>
                    <a:pt x="21377" y="18507"/>
                    <a:pt x="21314" y="18444"/>
                  </a:cubicBezTo>
                  <a:cubicBezTo>
                    <a:pt x="21916" y="17272"/>
                    <a:pt x="22517" y="16132"/>
                    <a:pt x="22961" y="14897"/>
                  </a:cubicBezTo>
                  <a:cubicBezTo>
                    <a:pt x="22961" y="14866"/>
                    <a:pt x="22961" y="14834"/>
                    <a:pt x="22898" y="14834"/>
                  </a:cubicBezTo>
                  <a:cubicBezTo>
                    <a:pt x="22898" y="14771"/>
                    <a:pt x="22898" y="14739"/>
                    <a:pt x="22866" y="14739"/>
                  </a:cubicBezTo>
                  <a:cubicBezTo>
                    <a:pt x="22486" y="14549"/>
                    <a:pt x="22074" y="14390"/>
                    <a:pt x="21694" y="14232"/>
                  </a:cubicBezTo>
                  <a:cubicBezTo>
                    <a:pt x="21666" y="14223"/>
                    <a:pt x="21644" y="14219"/>
                    <a:pt x="21625" y="14219"/>
                  </a:cubicBezTo>
                  <a:cubicBezTo>
                    <a:pt x="21581" y="14219"/>
                    <a:pt x="21558" y="14241"/>
                    <a:pt x="21536" y="14264"/>
                  </a:cubicBezTo>
                  <a:cubicBezTo>
                    <a:pt x="21409" y="14422"/>
                    <a:pt x="21377" y="14580"/>
                    <a:pt x="21377" y="14771"/>
                  </a:cubicBezTo>
                  <a:cubicBezTo>
                    <a:pt x="21124" y="14675"/>
                    <a:pt x="20807" y="14549"/>
                    <a:pt x="20522" y="14454"/>
                  </a:cubicBezTo>
                  <a:lnTo>
                    <a:pt x="21377" y="13884"/>
                  </a:lnTo>
                  <a:cubicBezTo>
                    <a:pt x="21409" y="13852"/>
                    <a:pt x="21314" y="13757"/>
                    <a:pt x="21282" y="13757"/>
                  </a:cubicBezTo>
                  <a:cubicBezTo>
                    <a:pt x="21251" y="13789"/>
                    <a:pt x="21251" y="13789"/>
                    <a:pt x="21219" y="13789"/>
                  </a:cubicBezTo>
                  <a:cubicBezTo>
                    <a:pt x="19826" y="14232"/>
                    <a:pt x="18464" y="15151"/>
                    <a:pt x="17260" y="15879"/>
                  </a:cubicBezTo>
                  <a:cubicBezTo>
                    <a:pt x="15772" y="16797"/>
                    <a:pt x="14410" y="17747"/>
                    <a:pt x="13017" y="18729"/>
                  </a:cubicBezTo>
                  <a:cubicBezTo>
                    <a:pt x="13017" y="18792"/>
                    <a:pt x="12985" y="18792"/>
                    <a:pt x="12985" y="18824"/>
                  </a:cubicBezTo>
                  <a:cubicBezTo>
                    <a:pt x="12700" y="18349"/>
                    <a:pt x="12415" y="17874"/>
                    <a:pt x="12098" y="17399"/>
                  </a:cubicBezTo>
                  <a:cubicBezTo>
                    <a:pt x="12098" y="17367"/>
                    <a:pt x="12067" y="17367"/>
                    <a:pt x="12067" y="17367"/>
                  </a:cubicBezTo>
                  <a:cubicBezTo>
                    <a:pt x="14600" y="15531"/>
                    <a:pt x="17197" y="13947"/>
                    <a:pt x="19889" y="12364"/>
                  </a:cubicBezTo>
                  <a:cubicBezTo>
                    <a:pt x="19889" y="12364"/>
                    <a:pt x="19889" y="12427"/>
                    <a:pt x="19952" y="12459"/>
                  </a:cubicBezTo>
                  <a:cubicBezTo>
                    <a:pt x="20301" y="12902"/>
                    <a:pt x="20649" y="13314"/>
                    <a:pt x="21061" y="13725"/>
                  </a:cubicBezTo>
                  <a:cubicBezTo>
                    <a:pt x="21092" y="13757"/>
                    <a:pt x="21156" y="13757"/>
                    <a:pt x="21219" y="13757"/>
                  </a:cubicBezTo>
                  <a:cubicBezTo>
                    <a:pt x="21282" y="13725"/>
                    <a:pt x="21377" y="13630"/>
                    <a:pt x="21282" y="13567"/>
                  </a:cubicBezTo>
                  <a:cubicBezTo>
                    <a:pt x="20966" y="13092"/>
                    <a:pt x="20586" y="12649"/>
                    <a:pt x="20206" y="12205"/>
                  </a:cubicBezTo>
                  <a:cubicBezTo>
                    <a:pt x="20192" y="12179"/>
                    <a:pt x="20173" y="12169"/>
                    <a:pt x="20149" y="12169"/>
                  </a:cubicBezTo>
                  <a:cubicBezTo>
                    <a:pt x="20115" y="12169"/>
                    <a:pt x="20070" y="12187"/>
                    <a:pt x="20016" y="12205"/>
                  </a:cubicBezTo>
                  <a:cubicBezTo>
                    <a:pt x="19992" y="12159"/>
                    <a:pt x="19935" y="12130"/>
                    <a:pt x="19882" y="12130"/>
                  </a:cubicBezTo>
                  <a:cubicBezTo>
                    <a:pt x="19862" y="12130"/>
                    <a:pt x="19843" y="12134"/>
                    <a:pt x="19826" y="12142"/>
                  </a:cubicBezTo>
                  <a:lnTo>
                    <a:pt x="19097" y="12490"/>
                  </a:lnTo>
                  <a:cubicBezTo>
                    <a:pt x="17165" y="9608"/>
                    <a:pt x="15075" y="6758"/>
                    <a:pt x="12922" y="4035"/>
                  </a:cubicBezTo>
                  <a:cubicBezTo>
                    <a:pt x="12902" y="3975"/>
                    <a:pt x="12869" y="3952"/>
                    <a:pt x="12823" y="3952"/>
                  </a:cubicBezTo>
                  <a:cubicBezTo>
                    <a:pt x="12797" y="3952"/>
                    <a:pt x="12767" y="3960"/>
                    <a:pt x="12732" y="3971"/>
                  </a:cubicBezTo>
                  <a:lnTo>
                    <a:pt x="12700" y="3971"/>
                  </a:lnTo>
                  <a:cubicBezTo>
                    <a:pt x="12700" y="3971"/>
                    <a:pt x="12700" y="3940"/>
                    <a:pt x="12668" y="3940"/>
                  </a:cubicBezTo>
                  <a:cubicBezTo>
                    <a:pt x="12383" y="3750"/>
                    <a:pt x="11972" y="3750"/>
                    <a:pt x="11623" y="3718"/>
                  </a:cubicBezTo>
                  <a:cubicBezTo>
                    <a:pt x="11180" y="3718"/>
                    <a:pt x="10768" y="3718"/>
                    <a:pt x="10325" y="3750"/>
                  </a:cubicBezTo>
                  <a:lnTo>
                    <a:pt x="10325" y="3718"/>
                  </a:lnTo>
                  <a:cubicBezTo>
                    <a:pt x="9502" y="2610"/>
                    <a:pt x="8805" y="1375"/>
                    <a:pt x="8235" y="108"/>
                  </a:cubicBezTo>
                  <a:cubicBezTo>
                    <a:pt x="8205" y="33"/>
                    <a:pt x="8147" y="1"/>
                    <a:pt x="8090" y="1"/>
                  </a:cubicBezTo>
                  <a:close/>
                </a:path>
              </a:pathLst>
            </a:custGeom>
            <a:solidFill>
              <a:schemeClr val="dk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28" name="Google Shape;1601;p51">
              <a:extLst>
                <a:ext uri="{FF2B5EF4-FFF2-40B4-BE49-F238E27FC236}">
                  <a16:creationId xmlns:a16="http://schemas.microsoft.com/office/drawing/2014/main" id="{A63F609F-4FCA-40DD-8E41-4C7B64B3B018}"/>
                </a:ext>
              </a:extLst>
            </p:cNvPr>
            <p:cNvSpPr/>
            <p:nvPr/>
          </p:nvSpPr>
          <p:spPr>
            <a:xfrm>
              <a:off x="771982" y="1762620"/>
              <a:ext cx="37943" cy="25788"/>
            </a:xfrm>
            <a:custGeom>
              <a:avLst/>
              <a:gdLst/>
              <a:ahLst/>
              <a:cxnLst/>
              <a:rect l="l" t="t" r="r" b="b"/>
              <a:pathLst>
                <a:path w="1208" h="821" extrusionOk="0">
                  <a:moveTo>
                    <a:pt x="1098" y="1"/>
                  </a:moveTo>
                  <a:cubicBezTo>
                    <a:pt x="1088" y="1"/>
                    <a:pt x="1077" y="4"/>
                    <a:pt x="1065" y="12"/>
                  </a:cubicBezTo>
                  <a:cubicBezTo>
                    <a:pt x="653" y="107"/>
                    <a:pt x="305" y="329"/>
                    <a:pt x="51" y="645"/>
                  </a:cubicBezTo>
                  <a:cubicBezTo>
                    <a:pt x="0" y="723"/>
                    <a:pt x="95" y="821"/>
                    <a:pt x="200" y="821"/>
                  </a:cubicBezTo>
                  <a:cubicBezTo>
                    <a:pt x="225" y="821"/>
                    <a:pt x="249" y="816"/>
                    <a:pt x="273" y="804"/>
                  </a:cubicBezTo>
                  <a:cubicBezTo>
                    <a:pt x="495" y="519"/>
                    <a:pt x="748" y="329"/>
                    <a:pt x="1097" y="202"/>
                  </a:cubicBezTo>
                  <a:cubicBezTo>
                    <a:pt x="1208" y="174"/>
                    <a:pt x="1173" y="1"/>
                    <a:pt x="1098" y="1"/>
                  </a:cubicBezTo>
                  <a:close/>
                </a:path>
              </a:pathLst>
            </a:custGeom>
            <a:solidFill>
              <a:schemeClr val="dk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29" name="Google Shape;1602;p51">
              <a:extLst>
                <a:ext uri="{FF2B5EF4-FFF2-40B4-BE49-F238E27FC236}">
                  <a16:creationId xmlns:a16="http://schemas.microsoft.com/office/drawing/2014/main" id="{755CF1B4-4E52-49FF-9CE6-13B8EF3DC564}"/>
                </a:ext>
              </a:extLst>
            </p:cNvPr>
            <p:cNvSpPr/>
            <p:nvPr/>
          </p:nvSpPr>
          <p:spPr>
            <a:xfrm>
              <a:off x="871081" y="927679"/>
              <a:ext cx="66652" cy="61972"/>
            </a:xfrm>
            <a:custGeom>
              <a:avLst/>
              <a:gdLst/>
              <a:ahLst/>
              <a:cxnLst/>
              <a:rect l="l" t="t" r="r" b="b"/>
              <a:pathLst>
                <a:path w="2122" h="1973" extrusionOk="0">
                  <a:moveTo>
                    <a:pt x="950" y="214"/>
                  </a:moveTo>
                  <a:cubicBezTo>
                    <a:pt x="1330" y="246"/>
                    <a:pt x="1774" y="562"/>
                    <a:pt x="1774" y="1006"/>
                  </a:cubicBezTo>
                  <a:cubicBezTo>
                    <a:pt x="1774" y="1354"/>
                    <a:pt x="1425" y="1639"/>
                    <a:pt x="1077" y="1671"/>
                  </a:cubicBezTo>
                  <a:cubicBezTo>
                    <a:pt x="1044" y="1674"/>
                    <a:pt x="1013" y="1676"/>
                    <a:pt x="983" y="1676"/>
                  </a:cubicBezTo>
                  <a:cubicBezTo>
                    <a:pt x="218" y="1676"/>
                    <a:pt x="185" y="553"/>
                    <a:pt x="855" y="309"/>
                  </a:cubicBezTo>
                  <a:cubicBezTo>
                    <a:pt x="918" y="246"/>
                    <a:pt x="950" y="246"/>
                    <a:pt x="950" y="214"/>
                  </a:cubicBezTo>
                  <a:close/>
                  <a:moveTo>
                    <a:pt x="883" y="0"/>
                  </a:moveTo>
                  <a:cubicBezTo>
                    <a:pt x="855" y="0"/>
                    <a:pt x="823" y="8"/>
                    <a:pt x="792" y="24"/>
                  </a:cubicBezTo>
                  <a:cubicBezTo>
                    <a:pt x="285" y="119"/>
                    <a:pt x="0" y="689"/>
                    <a:pt x="63" y="1196"/>
                  </a:cubicBezTo>
                  <a:cubicBezTo>
                    <a:pt x="147" y="1670"/>
                    <a:pt x="551" y="1972"/>
                    <a:pt x="992" y="1972"/>
                  </a:cubicBezTo>
                  <a:cubicBezTo>
                    <a:pt x="1052" y="1972"/>
                    <a:pt x="1112" y="1967"/>
                    <a:pt x="1172" y="1956"/>
                  </a:cubicBezTo>
                  <a:cubicBezTo>
                    <a:pt x="1710" y="1892"/>
                    <a:pt x="2122" y="1449"/>
                    <a:pt x="2059" y="879"/>
                  </a:cubicBezTo>
                  <a:cubicBezTo>
                    <a:pt x="1975" y="403"/>
                    <a:pt x="1570" y="2"/>
                    <a:pt x="1127" y="2"/>
                  </a:cubicBezTo>
                  <a:cubicBezTo>
                    <a:pt x="1068" y="2"/>
                    <a:pt x="1009" y="9"/>
                    <a:pt x="950" y="24"/>
                  </a:cubicBezTo>
                  <a:cubicBezTo>
                    <a:pt x="934" y="8"/>
                    <a:pt x="911" y="0"/>
                    <a:pt x="883" y="0"/>
                  </a:cubicBezTo>
                  <a:close/>
                </a:path>
              </a:pathLst>
            </a:custGeom>
            <a:solidFill>
              <a:schemeClr val="dk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30" name="Google Shape;1603;p51">
              <a:extLst>
                <a:ext uri="{FF2B5EF4-FFF2-40B4-BE49-F238E27FC236}">
                  <a16:creationId xmlns:a16="http://schemas.microsoft.com/office/drawing/2014/main" id="{7C413283-F245-40D4-AEBF-CD05AC83B7F0}"/>
                </a:ext>
              </a:extLst>
            </p:cNvPr>
            <p:cNvSpPr/>
            <p:nvPr/>
          </p:nvSpPr>
          <p:spPr>
            <a:xfrm>
              <a:off x="1052097" y="1573594"/>
              <a:ext cx="90555" cy="78651"/>
            </a:xfrm>
            <a:custGeom>
              <a:avLst/>
              <a:gdLst/>
              <a:ahLst/>
              <a:cxnLst/>
              <a:rect l="l" t="t" r="r" b="b"/>
              <a:pathLst>
                <a:path w="2883" h="2504" extrusionOk="0">
                  <a:moveTo>
                    <a:pt x="1226" y="294"/>
                  </a:moveTo>
                  <a:cubicBezTo>
                    <a:pt x="1628" y="294"/>
                    <a:pt x="2038" y="508"/>
                    <a:pt x="2218" y="868"/>
                  </a:cubicBezTo>
                  <a:cubicBezTo>
                    <a:pt x="2471" y="1343"/>
                    <a:pt x="2186" y="1850"/>
                    <a:pt x="1743" y="2103"/>
                  </a:cubicBezTo>
                  <a:cubicBezTo>
                    <a:pt x="1595" y="2165"/>
                    <a:pt x="1459" y="2192"/>
                    <a:pt x="1335" y="2192"/>
                  </a:cubicBezTo>
                  <a:cubicBezTo>
                    <a:pt x="501" y="2192"/>
                    <a:pt x="230" y="945"/>
                    <a:pt x="919" y="393"/>
                  </a:cubicBezTo>
                  <a:cubicBezTo>
                    <a:pt x="951" y="361"/>
                    <a:pt x="951" y="361"/>
                    <a:pt x="951" y="330"/>
                  </a:cubicBezTo>
                  <a:cubicBezTo>
                    <a:pt x="1040" y="306"/>
                    <a:pt x="1133" y="294"/>
                    <a:pt x="1226" y="294"/>
                  </a:cubicBezTo>
                  <a:close/>
                  <a:moveTo>
                    <a:pt x="1456" y="0"/>
                  </a:moveTo>
                  <a:cubicBezTo>
                    <a:pt x="1256" y="0"/>
                    <a:pt x="1051" y="54"/>
                    <a:pt x="856" y="171"/>
                  </a:cubicBezTo>
                  <a:cubicBezTo>
                    <a:pt x="824" y="140"/>
                    <a:pt x="800" y="124"/>
                    <a:pt x="781" y="124"/>
                  </a:cubicBezTo>
                  <a:cubicBezTo>
                    <a:pt x="761" y="124"/>
                    <a:pt x="745" y="140"/>
                    <a:pt x="729" y="171"/>
                  </a:cubicBezTo>
                  <a:cubicBezTo>
                    <a:pt x="159" y="488"/>
                    <a:pt x="1" y="1311"/>
                    <a:pt x="286" y="1850"/>
                  </a:cubicBezTo>
                  <a:cubicBezTo>
                    <a:pt x="507" y="2293"/>
                    <a:pt x="946" y="2503"/>
                    <a:pt x="1384" y="2503"/>
                  </a:cubicBezTo>
                  <a:cubicBezTo>
                    <a:pt x="1573" y="2503"/>
                    <a:pt x="1761" y="2464"/>
                    <a:pt x="1933" y="2388"/>
                  </a:cubicBezTo>
                  <a:cubicBezTo>
                    <a:pt x="2534" y="2103"/>
                    <a:pt x="2883" y="1343"/>
                    <a:pt x="2598" y="710"/>
                  </a:cubicBezTo>
                  <a:cubicBezTo>
                    <a:pt x="2335" y="272"/>
                    <a:pt x="1905" y="0"/>
                    <a:pt x="1456" y="0"/>
                  </a:cubicBezTo>
                  <a:close/>
                </a:path>
              </a:pathLst>
            </a:custGeom>
            <a:solidFill>
              <a:schemeClr val="dk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31" name="Google Shape;1604;p51">
              <a:extLst>
                <a:ext uri="{FF2B5EF4-FFF2-40B4-BE49-F238E27FC236}">
                  <a16:creationId xmlns:a16="http://schemas.microsoft.com/office/drawing/2014/main" id="{B09AECE8-CCDA-43E7-8211-BAD7480BC754}"/>
                </a:ext>
              </a:extLst>
            </p:cNvPr>
            <p:cNvSpPr/>
            <p:nvPr/>
          </p:nvSpPr>
          <p:spPr>
            <a:xfrm>
              <a:off x="1120727" y="1654475"/>
              <a:ext cx="42058" cy="31944"/>
            </a:xfrm>
            <a:custGeom>
              <a:avLst/>
              <a:gdLst/>
              <a:ahLst/>
              <a:cxnLst/>
              <a:rect l="l" t="t" r="r" b="b"/>
              <a:pathLst>
                <a:path w="1339" h="1017" extrusionOk="0">
                  <a:moveTo>
                    <a:pt x="1266" y="0"/>
                  </a:moveTo>
                  <a:cubicBezTo>
                    <a:pt x="1242" y="0"/>
                    <a:pt x="1217" y="11"/>
                    <a:pt x="1204" y="35"/>
                  </a:cubicBezTo>
                  <a:cubicBezTo>
                    <a:pt x="951" y="447"/>
                    <a:pt x="603" y="637"/>
                    <a:pt x="128" y="795"/>
                  </a:cubicBezTo>
                  <a:cubicBezTo>
                    <a:pt x="1" y="827"/>
                    <a:pt x="1" y="1017"/>
                    <a:pt x="159" y="1017"/>
                  </a:cubicBezTo>
                  <a:cubicBezTo>
                    <a:pt x="666" y="985"/>
                    <a:pt x="1141" y="542"/>
                    <a:pt x="1299" y="67"/>
                  </a:cubicBezTo>
                  <a:cubicBezTo>
                    <a:pt x="1339" y="27"/>
                    <a:pt x="1305" y="0"/>
                    <a:pt x="1266" y="0"/>
                  </a:cubicBezTo>
                  <a:close/>
                </a:path>
              </a:pathLst>
            </a:custGeom>
            <a:solidFill>
              <a:schemeClr val="dk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32" name="Google Shape;1605;p51">
              <a:extLst>
                <a:ext uri="{FF2B5EF4-FFF2-40B4-BE49-F238E27FC236}">
                  <a16:creationId xmlns:a16="http://schemas.microsoft.com/office/drawing/2014/main" id="{2CF79375-EF88-4C91-B71A-4BF4B4AA6000}"/>
                </a:ext>
              </a:extLst>
            </p:cNvPr>
            <p:cNvSpPr/>
            <p:nvPr/>
          </p:nvSpPr>
          <p:spPr>
            <a:xfrm>
              <a:off x="1338587" y="1855028"/>
              <a:ext cx="73154" cy="26353"/>
            </a:xfrm>
            <a:custGeom>
              <a:avLst/>
              <a:gdLst/>
              <a:ahLst/>
              <a:cxnLst/>
              <a:rect l="l" t="t" r="r" b="b"/>
              <a:pathLst>
                <a:path w="2329" h="839" extrusionOk="0">
                  <a:moveTo>
                    <a:pt x="2218" y="1"/>
                  </a:moveTo>
                  <a:cubicBezTo>
                    <a:pt x="2207" y="1"/>
                    <a:pt x="2196" y="5"/>
                    <a:pt x="2186" y="15"/>
                  </a:cubicBezTo>
                  <a:cubicBezTo>
                    <a:pt x="1489" y="395"/>
                    <a:pt x="919" y="554"/>
                    <a:pt x="159" y="617"/>
                  </a:cubicBezTo>
                  <a:cubicBezTo>
                    <a:pt x="1" y="617"/>
                    <a:pt x="1" y="839"/>
                    <a:pt x="159" y="839"/>
                  </a:cubicBezTo>
                  <a:cubicBezTo>
                    <a:pt x="919" y="839"/>
                    <a:pt x="1647" y="585"/>
                    <a:pt x="2249" y="174"/>
                  </a:cubicBezTo>
                  <a:cubicBezTo>
                    <a:pt x="2329" y="121"/>
                    <a:pt x="2275" y="1"/>
                    <a:pt x="2218" y="1"/>
                  </a:cubicBezTo>
                  <a:close/>
                </a:path>
              </a:pathLst>
            </a:custGeom>
            <a:solidFill>
              <a:schemeClr val="dk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33" name="Google Shape;1606;p51">
              <a:extLst>
                <a:ext uri="{FF2B5EF4-FFF2-40B4-BE49-F238E27FC236}">
                  <a16:creationId xmlns:a16="http://schemas.microsoft.com/office/drawing/2014/main" id="{9ADA78A4-B748-4AEE-925D-3996BEBB2751}"/>
                </a:ext>
              </a:extLst>
            </p:cNvPr>
            <p:cNvSpPr/>
            <p:nvPr/>
          </p:nvSpPr>
          <p:spPr>
            <a:xfrm>
              <a:off x="1436335" y="1402755"/>
              <a:ext cx="68223" cy="32132"/>
            </a:xfrm>
            <a:custGeom>
              <a:avLst/>
              <a:gdLst/>
              <a:ahLst/>
              <a:cxnLst/>
              <a:rect l="l" t="t" r="r" b="b"/>
              <a:pathLst>
                <a:path w="2172" h="1023" extrusionOk="0">
                  <a:moveTo>
                    <a:pt x="2099" y="1"/>
                  </a:moveTo>
                  <a:cubicBezTo>
                    <a:pt x="2093" y="1"/>
                    <a:pt x="2088" y="2"/>
                    <a:pt x="2082" y="5"/>
                  </a:cubicBezTo>
                  <a:cubicBezTo>
                    <a:pt x="1386" y="227"/>
                    <a:pt x="689" y="417"/>
                    <a:pt x="87" y="797"/>
                  </a:cubicBezTo>
                  <a:cubicBezTo>
                    <a:pt x="1" y="883"/>
                    <a:pt x="45" y="1023"/>
                    <a:pt x="150" y="1023"/>
                  </a:cubicBezTo>
                  <a:cubicBezTo>
                    <a:pt x="160" y="1023"/>
                    <a:pt x="171" y="1021"/>
                    <a:pt x="182" y="1018"/>
                  </a:cubicBezTo>
                  <a:cubicBezTo>
                    <a:pt x="847" y="733"/>
                    <a:pt x="1449" y="417"/>
                    <a:pt x="2114" y="163"/>
                  </a:cubicBezTo>
                  <a:cubicBezTo>
                    <a:pt x="2172" y="135"/>
                    <a:pt x="2151" y="1"/>
                    <a:pt x="2099" y="1"/>
                  </a:cubicBezTo>
                  <a:close/>
                </a:path>
              </a:pathLst>
            </a:custGeom>
            <a:solidFill>
              <a:schemeClr val="dk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grpSp>
      <p:pic>
        <p:nvPicPr>
          <p:cNvPr id="53" name="Picture 52">
            <a:extLst>
              <a:ext uri="{FF2B5EF4-FFF2-40B4-BE49-F238E27FC236}">
                <a16:creationId xmlns:a16="http://schemas.microsoft.com/office/drawing/2014/main" id="{726439FE-FF39-48FA-93A1-7C3DD19D97CC}"/>
              </a:ext>
            </a:extLst>
          </p:cNvPr>
          <p:cNvPicPr>
            <a:picLocks noChangeAspect="1"/>
          </p:cNvPicPr>
          <p:nvPr/>
        </p:nvPicPr>
        <p:blipFill>
          <a:blip r:embed="rId3"/>
          <a:stretch>
            <a:fillRect/>
          </a:stretch>
        </p:blipFill>
        <p:spPr>
          <a:xfrm>
            <a:off x="0" y="4651056"/>
            <a:ext cx="3726528" cy="1655199"/>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31091390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decel="10000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250" fill="hold"/>
                                        <p:tgtEl>
                                          <p:spTgt spid="2"/>
                                        </p:tgtEl>
                                        <p:attrNameLst>
                                          <p:attrName>ppt_x</p:attrName>
                                        </p:attrNameLst>
                                      </p:cBhvr>
                                      <p:tavLst>
                                        <p:tav tm="0">
                                          <p:val>
                                            <p:strVal val="#ppt_x"/>
                                          </p:val>
                                        </p:tav>
                                        <p:tav tm="100000">
                                          <p:val>
                                            <p:strVal val="#ppt_x"/>
                                          </p:val>
                                        </p:tav>
                                      </p:tavLst>
                                    </p:anim>
                                    <p:anim calcmode="lin" valueType="num">
                                      <p:cBhvr additive="base">
                                        <p:cTn id="8" dur="125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decel="100000" fill="hold" nodeType="clickEffect">
                                  <p:stCondLst>
                                    <p:cond delay="0"/>
                                  </p:stCondLst>
                                  <p:childTnLst>
                                    <p:set>
                                      <p:cBhvr>
                                        <p:cTn id="12" dur="1" fill="hold">
                                          <p:stCondLst>
                                            <p:cond delay="0"/>
                                          </p:stCondLst>
                                        </p:cTn>
                                        <p:tgtEl>
                                          <p:spTgt spid="58"/>
                                        </p:tgtEl>
                                        <p:attrNameLst>
                                          <p:attrName>style.visibility</p:attrName>
                                        </p:attrNameLst>
                                      </p:cBhvr>
                                      <p:to>
                                        <p:strVal val="visible"/>
                                      </p:to>
                                    </p:set>
                                    <p:anim calcmode="lin" valueType="num">
                                      <p:cBhvr additive="base">
                                        <p:cTn id="13" dur="1500" fill="hold"/>
                                        <p:tgtEl>
                                          <p:spTgt spid="58"/>
                                        </p:tgtEl>
                                        <p:attrNameLst>
                                          <p:attrName>ppt_x</p:attrName>
                                        </p:attrNameLst>
                                      </p:cBhvr>
                                      <p:tavLst>
                                        <p:tav tm="0">
                                          <p:val>
                                            <p:strVal val="0-#ppt_w/2"/>
                                          </p:val>
                                        </p:tav>
                                        <p:tav tm="100000">
                                          <p:val>
                                            <p:strVal val="#ppt_x"/>
                                          </p:val>
                                        </p:tav>
                                      </p:tavLst>
                                    </p:anim>
                                    <p:anim calcmode="lin" valueType="num">
                                      <p:cBhvr additive="base">
                                        <p:cTn id="14" dur="1500" fill="hold"/>
                                        <p:tgtEl>
                                          <p:spTgt spid="58"/>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decel="100000" fill="hold" nodeType="clickEffect">
                                  <p:stCondLst>
                                    <p:cond delay="0"/>
                                  </p:stCondLst>
                                  <p:childTnLst>
                                    <p:set>
                                      <p:cBhvr>
                                        <p:cTn id="18" dur="1" fill="hold">
                                          <p:stCondLst>
                                            <p:cond delay="0"/>
                                          </p:stCondLst>
                                        </p:cTn>
                                        <p:tgtEl>
                                          <p:spTgt spid="55"/>
                                        </p:tgtEl>
                                        <p:attrNameLst>
                                          <p:attrName>style.visibility</p:attrName>
                                        </p:attrNameLst>
                                      </p:cBhvr>
                                      <p:to>
                                        <p:strVal val="visible"/>
                                      </p:to>
                                    </p:set>
                                    <p:anim calcmode="lin" valueType="num">
                                      <p:cBhvr additive="base">
                                        <p:cTn id="19" dur="1500" fill="hold"/>
                                        <p:tgtEl>
                                          <p:spTgt spid="55"/>
                                        </p:tgtEl>
                                        <p:attrNameLst>
                                          <p:attrName>ppt_x</p:attrName>
                                        </p:attrNameLst>
                                      </p:cBhvr>
                                      <p:tavLst>
                                        <p:tav tm="0">
                                          <p:val>
                                            <p:strVal val="0-#ppt_w/2"/>
                                          </p:val>
                                        </p:tav>
                                        <p:tav tm="100000">
                                          <p:val>
                                            <p:strVal val="#ppt_x"/>
                                          </p:val>
                                        </p:tav>
                                      </p:tavLst>
                                    </p:anim>
                                    <p:anim calcmode="lin" valueType="num">
                                      <p:cBhvr additive="base">
                                        <p:cTn id="20" dur="1500" fill="hold"/>
                                        <p:tgtEl>
                                          <p:spTgt spid="55"/>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decel="100000"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1500" fill="hold"/>
                                        <p:tgtEl>
                                          <p:spTgt spid="4"/>
                                        </p:tgtEl>
                                        <p:attrNameLst>
                                          <p:attrName>ppt_x</p:attrName>
                                        </p:attrNameLst>
                                      </p:cBhvr>
                                      <p:tavLst>
                                        <p:tav tm="0">
                                          <p:val>
                                            <p:strVal val="0-#ppt_w/2"/>
                                          </p:val>
                                        </p:tav>
                                        <p:tav tm="100000">
                                          <p:val>
                                            <p:strVal val="#ppt_x"/>
                                          </p:val>
                                        </p:tav>
                                      </p:tavLst>
                                    </p:anim>
                                    <p:anim calcmode="lin" valueType="num">
                                      <p:cBhvr additive="base">
                                        <p:cTn id="26" dur="1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53"/>
                                        </p:tgtEl>
                                        <p:attrNameLst>
                                          <p:attrName>style.visibility</p:attrName>
                                        </p:attrNameLst>
                                      </p:cBhvr>
                                      <p:to>
                                        <p:strVal val="visible"/>
                                      </p:to>
                                    </p:set>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strVal val="#ppt_x"/>
                                          </p:val>
                                        </p:tav>
                                        <p:tav tm="100000">
                                          <p:val>
                                            <p:strVal val="#ppt_x"/>
                                          </p:val>
                                        </p:tav>
                                      </p:tavLst>
                                    </p:anim>
                                    <p:anim calcmode="lin" valueType="num">
                                      <p:cBhvr>
                                        <p:cTn id="33" dur="5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13C79D27-099D-4D13-AE22-AE459AD8BF21}"/>
              </a:ext>
            </a:extLst>
          </p:cNvPr>
          <p:cNvGrpSpPr/>
          <p:nvPr/>
        </p:nvGrpSpPr>
        <p:grpSpPr>
          <a:xfrm>
            <a:off x="-1143000" y="931700"/>
            <a:ext cx="12028162" cy="3183100"/>
            <a:chOff x="-1143000" y="931700"/>
            <a:chExt cx="12028162" cy="3183100"/>
          </a:xfrm>
        </p:grpSpPr>
        <p:sp>
          <p:nvSpPr>
            <p:cNvPr id="7" name="Rectangle 6">
              <a:extLst>
                <a:ext uri="{FF2B5EF4-FFF2-40B4-BE49-F238E27FC236}">
                  <a16:creationId xmlns:a16="http://schemas.microsoft.com/office/drawing/2014/main" id="{E307EF3B-27F0-4B38-9359-B3954F1B88FF}"/>
                </a:ext>
              </a:extLst>
            </p:cNvPr>
            <p:cNvSpPr/>
            <p:nvPr/>
          </p:nvSpPr>
          <p:spPr>
            <a:xfrm>
              <a:off x="-1143000" y="931700"/>
              <a:ext cx="12028162" cy="3183100"/>
            </a:xfrm>
            <a:custGeom>
              <a:avLst/>
              <a:gdLst>
                <a:gd name="connsiteX0" fmla="*/ 0 w 12028162"/>
                <a:gd name="connsiteY0" fmla="*/ 0 h 3183100"/>
                <a:gd name="connsiteX1" fmla="*/ 788513 w 12028162"/>
                <a:gd name="connsiteY1" fmla="*/ 0 h 3183100"/>
                <a:gd name="connsiteX2" fmla="*/ 1577026 w 12028162"/>
                <a:gd name="connsiteY2" fmla="*/ 0 h 3183100"/>
                <a:gd name="connsiteX3" fmla="*/ 2485820 w 12028162"/>
                <a:gd name="connsiteY3" fmla="*/ 0 h 3183100"/>
                <a:gd name="connsiteX4" fmla="*/ 3274333 w 12028162"/>
                <a:gd name="connsiteY4" fmla="*/ 0 h 3183100"/>
                <a:gd name="connsiteX5" fmla="*/ 3822283 w 12028162"/>
                <a:gd name="connsiteY5" fmla="*/ 0 h 3183100"/>
                <a:gd name="connsiteX6" fmla="*/ 4610795 w 12028162"/>
                <a:gd name="connsiteY6" fmla="*/ 0 h 3183100"/>
                <a:gd name="connsiteX7" fmla="*/ 5279027 w 12028162"/>
                <a:gd name="connsiteY7" fmla="*/ 0 h 3183100"/>
                <a:gd name="connsiteX8" fmla="*/ 5706695 w 12028162"/>
                <a:gd name="connsiteY8" fmla="*/ 0 h 3183100"/>
                <a:gd name="connsiteX9" fmla="*/ 6615489 w 12028162"/>
                <a:gd name="connsiteY9" fmla="*/ 0 h 3183100"/>
                <a:gd name="connsiteX10" fmla="*/ 7163439 w 12028162"/>
                <a:gd name="connsiteY10" fmla="*/ 0 h 3183100"/>
                <a:gd name="connsiteX11" fmla="*/ 7591107 w 12028162"/>
                <a:gd name="connsiteY11" fmla="*/ 0 h 3183100"/>
                <a:gd name="connsiteX12" fmla="*/ 8259338 w 12028162"/>
                <a:gd name="connsiteY12" fmla="*/ 0 h 3183100"/>
                <a:gd name="connsiteX13" fmla="*/ 9047851 w 12028162"/>
                <a:gd name="connsiteY13" fmla="*/ 0 h 3183100"/>
                <a:gd name="connsiteX14" fmla="*/ 9956645 w 12028162"/>
                <a:gd name="connsiteY14" fmla="*/ 0 h 3183100"/>
                <a:gd name="connsiteX15" fmla="*/ 10865440 w 12028162"/>
                <a:gd name="connsiteY15" fmla="*/ 0 h 3183100"/>
                <a:gd name="connsiteX16" fmla="*/ 12028162 w 12028162"/>
                <a:gd name="connsiteY16" fmla="*/ 0 h 3183100"/>
                <a:gd name="connsiteX17" fmla="*/ 12028162 w 12028162"/>
                <a:gd name="connsiteY17" fmla="*/ 604789 h 3183100"/>
                <a:gd name="connsiteX18" fmla="*/ 12028162 w 12028162"/>
                <a:gd name="connsiteY18" fmla="*/ 1145916 h 3183100"/>
                <a:gd name="connsiteX19" fmla="*/ 12028162 w 12028162"/>
                <a:gd name="connsiteY19" fmla="*/ 1750705 h 3183100"/>
                <a:gd name="connsiteX20" fmla="*/ 12028162 w 12028162"/>
                <a:gd name="connsiteY20" fmla="*/ 2355494 h 3183100"/>
                <a:gd name="connsiteX21" fmla="*/ 12028162 w 12028162"/>
                <a:gd name="connsiteY21" fmla="*/ 3183100 h 3183100"/>
                <a:gd name="connsiteX22" fmla="*/ 11239649 w 12028162"/>
                <a:gd name="connsiteY22" fmla="*/ 3183100 h 3183100"/>
                <a:gd name="connsiteX23" fmla="*/ 10330855 w 12028162"/>
                <a:gd name="connsiteY23" fmla="*/ 3183100 h 3183100"/>
                <a:gd name="connsiteX24" fmla="*/ 9422060 w 12028162"/>
                <a:gd name="connsiteY24" fmla="*/ 3183100 h 3183100"/>
                <a:gd name="connsiteX25" fmla="*/ 8633547 w 12028162"/>
                <a:gd name="connsiteY25" fmla="*/ 3183100 h 3183100"/>
                <a:gd name="connsiteX26" fmla="*/ 8085598 w 12028162"/>
                <a:gd name="connsiteY26" fmla="*/ 3183100 h 3183100"/>
                <a:gd name="connsiteX27" fmla="*/ 7537648 w 12028162"/>
                <a:gd name="connsiteY27" fmla="*/ 3183100 h 3183100"/>
                <a:gd name="connsiteX28" fmla="*/ 6628854 w 12028162"/>
                <a:gd name="connsiteY28" fmla="*/ 3183100 h 3183100"/>
                <a:gd name="connsiteX29" fmla="*/ 5960623 w 12028162"/>
                <a:gd name="connsiteY29" fmla="*/ 3183100 h 3183100"/>
                <a:gd name="connsiteX30" fmla="*/ 5412673 w 12028162"/>
                <a:gd name="connsiteY30" fmla="*/ 3183100 h 3183100"/>
                <a:gd name="connsiteX31" fmla="*/ 4503878 w 12028162"/>
                <a:gd name="connsiteY31" fmla="*/ 3183100 h 3183100"/>
                <a:gd name="connsiteX32" fmla="*/ 3955929 w 12028162"/>
                <a:gd name="connsiteY32" fmla="*/ 3183100 h 3183100"/>
                <a:gd name="connsiteX33" fmla="*/ 3528261 w 12028162"/>
                <a:gd name="connsiteY33" fmla="*/ 3183100 h 3183100"/>
                <a:gd name="connsiteX34" fmla="*/ 2860030 w 12028162"/>
                <a:gd name="connsiteY34" fmla="*/ 3183100 h 3183100"/>
                <a:gd name="connsiteX35" fmla="*/ 2432362 w 12028162"/>
                <a:gd name="connsiteY35" fmla="*/ 3183100 h 3183100"/>
                <a:gd name="connsiteX36" fmla="*/ 1523567 w 12028162"/>
                <a:gd name="connsiteY36" fmla="*/ 3183100 h 3183100"/>
                <a:gd name="connsiteX37" fmla="*/ 614773 w 12028162"/>
                <a:gd name="connsiteY37" fmla="*/ 3183100 h 3183100"/>
                <a:gd name="connsiteX38" fmla="*/ 0 w 12028162"/>
                <a:gd name="connsiteY38" fmla="*/ 3183100 h 3183100"/>
                <a:gd name="connsiteX39" fmla="*/ 0 w 12028162"/>
                <a:gd name="connsiteY39" fmla="*/ 2610142 h 3183100"/>
                <a:gd name="connsiteX40" fmla="*/ 0 w 12028162"/>
                <a:gd name="connsiteY40" fmla="*/ 2005353 h 3183100"/>
                <a:gd name="connsiteX41" fmla="*/ 0 w 12028162"/>
                <a:gd name="connsiteY41" fmla="*/ 1368733 h 3183100"/>
                <a:gd name="connsiteX42" fmla="*/ 0 w 12028162"/>
                <a:gd name="connsiteY42" fmla="*/ 668451 h 3183100"/>
                <a:gd name="connsiteX43" fmla="*/ 0 w 12028162"/>
                <a:gd name="connsiteY43" fmla="*/ 0 h 3183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2028162" h="3183100" fill="none" extrusionOk="0">
                  <a:moveTo>
                    <a:pt x="0" y="0"/>
                  </a:moveTo>
                  <a:cubicBezTo>
                    <a:pt x="378938" y="27304"/>
                    <a:pt x="528017" y="-38806"/>
                    <a:pt x="788513" y="0"/>
                  </a:cubicBezTo>
                  <a:cubicBezTo>
                    <a:pt x="1049009" y="38806"/>
                    <a:pt x="1206397" y="13901"/>
                    <a:pt x="1577026" y="0"/>
                  </a:cubicBezTo>
                  <a:cubicBezTo>
                    <a:pt x="1947655" y="-13901"/>
                    <a:pt x="2076076" y="9597"/>
                    <a:pt x="2485820" y="0"/>
                  </a:cubicBezTo>
                  <a:cubicBezTo>
                    <a:pt x="2895564" y="-9597"/>
                    <a:pt x="2982297" y="-26778"/>
                    <a:pt x="3274333" y="0"/>
                  </a:cubicBezTo>
                  <a:cubicBezTo>
                    <a:pt x="3566369" y="26778"/>
                    <a:pt x="3659990" y="-19682"/>
                    <a:pt x="3822283" y="0"/>
                  </a:cubicBezTo>
                  <a:cubicBezTo>
                    <a:pt x="3984576" y="19682"/>
                    <a:pt x="4250706" y="1633"/>
                    <a:pt x="4610795" y="0"/>
                  </a:cubicBezTo>
                  <a:cubicBezTo>
                    <a:pt x="4970884" y="-1633"/>
                    <a:pt x="5069458" y="26154"/>
                    <a:pt x="5279027" y="0"/>
                  </a:cubicBezTo>
                  <a:cubicBezTo>
                    <a:pt x="5488596" y="-26154"/>
                    <a:pt x="5584624" y="-8738"/>
                    <a:pt x="5706695" y="0"/>
                  </a:cubicBezTo>
                  <a:cubicBezTo>
                    <a:pt x="5828766" y="8738"/>
                    <a:pt x="6291599" y="-9753"/>
                    <a:pt x="6615489" y="0"/>
                  </a:cubicBezTo>
                  <a:cubicBezTo>
                    <a:pt x="6939379" y="9753"/>
                    <a:pt x="6922984" y="8051"/>
                    <a:pt x="7163439" y="0"/>
                  </a:cubicBezTo>
                  <a:cubicBezTo>
                    <a:pt x="7403894" y="-8051"/>
                    <a:pt x="7455078" y="4371"/>
                    <a:pt x="7591107" y="0"/>
                  </a:cubicBezTo>
                  <a:cubicBezTo>
                    <a:pt x="7727136" y="-4371"/>
                    <a:pt x="7957917" y="-22716"/>
                    <a:pt x="8259338" y="0"/>
                  </a:cubicBezTo>
                  <a:cubicBezTo>
                    <a:pt x="8560759" y="22716"/>
                    <a:pt x="8816371" y="-7280"/>
                    <a:pt x="9047851" y="0"/>
                  </a:cubicBezTo>
                  <a:cubicBezTo>
                    <a:pt x="9279331" y="7280"/>
                    <a:pt x="9532381" y="-19543"/>
                    <a:pt x="9956645" y="0"/>
                  </a:cubicBezTo>
                  <a:cubicBezTo>
                    <a:pt x="10380909" y="19543"/>
                    <a:pt x="10665748" y="-39001"/>
                    <a:pt x="10865440" y="0"/>
                  </a:cubicBezTo>
                  <a:cubicBezTo>
                    <a:pt x="11065132" y="39001"/>
                    <a:pt x="11450455" y="39193"/>
                    <a:pt x="12028162" y="0"/>
                  </a:cubicBezTo>
                  <a:cubicBezTo>
                    <a:pt x="12017894" y="149653"/>
                    <a:pt x="12007767" y="348169"/>
                    <a:pt x="12028162" y="604789"/>
                  </a:cubicBezTo>
                  <a:cubicBezTo>
                    <a:pt x="12048557" y="861409"/>
                    <a:pt x="12048733" y="988460"/>
                    <a:pt x="12028162" y="1145916"/>
                  </a:cubicBezTo>
                  <a:cubicBezTo>
                    <a:pt x="12007591" y="1303372"/>
                    <a:pt x="12003889" y="1610701"/>
                    <a:pt x="12028162" y="1750705"/>
                  </a:cubicBezTo>
                  <a:cubicBezTo>
                    <a:pt x="12052435" y="1890709"/>
                    <a:pt x="12056130" y="2106141"/>
                    <a:pt x="12028162" y="2355494"/>
                  </a:cubicBezTo>
                  <a:cubicBezTo>
                    <a:pt x="12000194" y="2604847"/>
                    <a:pt x="12064755" y="2947319"/>
                    <a:pt x="12028162" y="3183100"/>
                  </a:cubicBezTo>
                  <a:cubicBezTo>
                    <a:pt x="11710924" y="3187784"/>
                    <a:pt x="11503969" y="3202723"/>
                    <a:pt x="11239649" y="3183100"/>
                  </a:cubicBezTo>
                  <a:cubicBezTo>
                    <a:pt x="10975329" y="3163477"/>
                    <a:pt x="10534098" y="3164627"/>
                    <a:pt x="10330855" y="3183100"/>
                  </a:cubicBezTo>
                  <a:cubicBezTo>
                    <a:pt x="10127612" y="3201573"/>
                    <a:pt x="9826597" y="3212576"/>
                    <a:pt x="9422060" y="3183100"/>
                  </a:cubicBezTo>
                  <a:cubicBezTo>
                    <a:pt x="9017523" y="3153624"/>
                    <a:pt x="8878765" y="3158507"/>
                    <a:pt x="8633547" y="3183100"/>
                  </a:cubicBezTo>
                  <a:cubicBezTo>
                    <a:pt x="8388329" y="3207693"/>
                    <a:pt x="8291075" y="3190219"/>
                    <a:pt x="8085598" y="3183100"/>
                  </a:cubicBezTo>
                  <a:cubicBezTo>
                    <a:pt x="7880121" y="3175981"/>
                    <a:pt x="7703077" y="3180196"/>
                    <a:pt x="7537648" y="3183100"/>
                  </a:cubicBezTo>
                  <a:cubicBezTo>
                    <a:pt x="7372219" y="3186005"/>
                    <a:pt x="6927935" y="3206409"/>
                    <a:pt x="6628854" y="3183100"/>
                  </a:cubicBezTo>
                  <a:cubicBezTo>
                    <a:pt x="6329773" y="3159791"/>
                    <a:pt x="6268892" y="3156477"/>
                    <a:pt x="5960623" y="3183100"/>
                  </a:cubicBezTo>
                  <a:cubicBezTo>
                    <a:pt x="5652354" y="3209723"/>
                    <a:pt x="5591372" y="3187120"/>
                    <a:pt x="5412673" y="3183100"/>
                  </a:cubicBezTo>
                  <a:cubicBezTo>
                    <a:pt x="5233974" y="3179081"/>
                    <a:pt x="4951240" y="3167792"/>
                    <a:pt x="4503878" y="3183100"/>
                  </a:cubicBezTo>
                  <a:cubicBezTo>
                    <a:pt x="4056517" y="3198408"/>
                    <a:pt x="4180448" y="3157645"/>
                    <a:pt x="3955929" y="3183100"/>
                  </a:cubicBezTo>
                  <a:cubicBezTo>
                    <a:pt x="3731410" y="3208555"/>
                    <a:pt x="3718367" y="3174726"/>
                    <a:pt x="3528261" y="3183100"/>
                  </a:cubicBezTo>
                  <a:cubicBezTo>
                    <a:pt x="3338155" y="3191474"/>
                    <a:pt x="3106456" y="3192816"/>
                    <a:pt x="2860030" y="3183100"/>
                  </a:cubicBezTo>
                  <a:cubicBezTo>
                    <a:pt x="2613604" y="3173384"/>
                    <a:pt x="2614381" y="3189002"/>
                    <a:pt x="2432362" y="3183100"/>
                  </a:cubicBezTo>
                  <a:cubicBezTo>
                    <a:pt x="2250343" y="3177198"/>
                    <a:pt x="1820104" y="3212963"/>
                    <a:pt x="1523567" y="3183100"/>
                  </a:cubicBezTo>
                  <a:cubicBezTo>
                    <a:pt x="1227030" y="3153237"/>
                    <a:pt x="992536" y="3162361"/>
                    <a:pt x="614773" y="3183100"/>
                  </a:cubicBezTo>
                  <a:cubicBezTo>
                    <a:pt x="237010" y="3203839"/>
                    <a:pt x="222707" y="3191239"/>
                    <a:pt x="0" y="3183100"/>
                  </a:cubicBezTo>
                  <a:cubicBezTo>
                    <a:pt x="-18692" y="3005946"/>
                    <a:pt x="7682" y="2805342"/>
                    <a:pt x="0" y="2610142"/>
                  </a:cubicBezTo>
                  <a:cubicBezTo>
                    <a:pt x="-7682" y="2414942"/>
                    <a:pt x="-3700" y="2131038"/>
                    <a:pt x="0" y="2005353"/>
                  </a:cubicBezTo>
                  <a:cubicBezTo>
                    <a:pt x="3700" y="1879668"/>
                    <a:pt x="-10645" y="1522698"/>
                    <a:pt x="0" y="1368733"/>
                  </a:cubicBezTo>
                  <a:cubicBezTo>
                    <a:pt x="10645" y="1214768"/>
                    <a:pt x="-4993" y="976243"/>
                    <a:pt x="0" y="668451"/>
                  </a:cubicBezTo>
                  <a:cubicBezTo>
                    <a:pt x="4993" y="360659"/>
                    <a:pt x="31944" y="196391"/>
                    <a:pt x="0" y="0"/>
                  </a:cubicBezTo>
                  <a:close/>
                </a:path>
                <a:path w="12028162" h="3183100" stroke="0" extrusionOk="0">
                  <a:moveTo>
                    <a:pt x="0" y="0"/>
                  </a:moveTo>
                  <a:cubicBezTo>
                    <a:pt x="312096" y="5417"/>
                    <a:pt x="352709" y="-23876"/>
                    <a:pt x="668231" y="0"/>
                  </a:cubicBezTo>
                  <a:cubicBezTo>
                    <a:pt x="983753" y="23876"/>
                    <a:pt x="989813" y="11280"/>
                    <a:pt x="1095899" y="0"/>
                  </a:cubicBezTo>
                  <a:cubicBezTo>
                    <a:pt x="1201985" y="-11280"/>
                    <a:pt x="1320317" y="-20118"/>
                    <a:pt x="1523567" y="0"/>
                  </a:cubicBezTo>
                  <a:cubicBezTo>
                    <a:pt x="1726817" y="20118"/>
                    <a:pt x="1774752" y="6694"/>
                    <a:pt x="1951235" y="0"/>
                  </a:cubicBezTo>
                  <a:cubicBezTo>
                    <a:pt x="2127718" y="-6694"/>
                    <a:pt x="2262163" y="-7136"/>
                    <a:pt x="2499185" y="0"/>
                  </a:cubicBezTo>
                  <a:cubicBezTo>
                    <a:pt x="2736207" y="7136"/>
                    <a:pt x="2863443" y="22922"/>
                    <a:pt x="3047134" y="0"/>
                  </a:cubicBezTo>
                  <a:cubicBezTo>
                    <a:pt x="3230825" y="-22922"/>
                    <a:pt x="3627558" y="17785"/>
                    <a:pt x="3835647" y="0"/>
                  </a:cubicBezTo>
                  <a:cubicBezTo>
                    <a:pt x="4043736" y="-17785"/>
                    <a:pt x="4501534" y="14496"/>
                    <a:pt x="4744442" y="0"/>
                  </a:cubicBezTo>
                  <a:cubicBezTo>
                    <a:pt x="4987351" y="-14496"/>
                    <a:pt x="5467265" y="20138"/>
                    <a:pt x="5653236" y="0"/>
                  </a:cubicBezTo>
                  <a:cubicBezTo>
                    <a:pt x="5839207" y="-20138"/>
                    <a:pt x="6274541" y="-24106"/>
                    <a:pt x="6562031" y="0"/>
                  </a:cubicBezTo>
                  <a:cubicBezTo>
                    <a:pt x="6849522" y="24106"/>
                    <a:pt x="7075738" y="20458"/>
                    <a:pt x="7230262" y="0"/>
                  </a:cubicBezTo>
                  <a:cubicBezTo>
                    <a:pt x="7384786" y="-20458"/>
                    <a:pt x="7626030" y="21745"/>
                    <a:pt x="7898493" y="0"/>
                  </a:cubicBezTo>
                  <a:cubicBezTo>
                    <a:pt x="8170956" y="-21745"/>
                    <a:pt x="8204520" y="308"/>
                    <a:pt x="8446443" y="0"/>
                  </a:cubicBezTo>
                  <a:cubicBezTo>
                    <a:pt x="8688366" y="-308"/>
                    <a:pt x="9057084" y="-28193"/>
                    <a:pt x="9234955" y="0"/>
                  </a:cubicBezTo>
                  <a:cubicBezTo>
                    <a:pt x="9412826" y="28193"/>
                    <a:pt x="9821812" y="-22540"/>
                    <a:pt x="10143750" y="0"/>
                  </a:cubicBezTo>
                  <a:cubicBezTo>
                    <a:pt x="10465688" y="22540"/>
                    <a:pt x="10668111" y="-34615"/>
                    <a:pt x="10932263" y="0"/>
                  </a:cubicBezTo>
                  <a:cubicBezTo>
                    <a:pt x="11196415" y="34615"/>
                    <a:pt x="11158053" y="6317"/>
                    <a:pt x="11359931" y="0"/>
                  </a:cubicBezTo>
                  <a:cubicBezTo>
                    <a:pt x="11561809" y="-6317"/>
                    <a:pt x="11820275" y="-29785"/>
                    <a:pt x="12028162" y="0"/>
                  </a:cubicBezTo>
                  <a:cubicBezTo>
                    <a:pt x="11998020" y="291196"/>
                    <a:pt x="11999058" y="470827"/>
                    <a:pt x="12028162" y="700282"/>
                  </a:cubicBezTo>
                  <a:cubicBezTo>
                    <a:pt x="12057266" y="929737"/>
                    <a:pt x="12036867" y="1116770"/>
                    <a:pt x="12028162" y="1241409"/>
                  </a:cubicBezTo>
                  <a:cubicBezTo>
                    <a:pt x="12019457" y="1366048"/>
                    <a:pt x="12056131" y="1749851"/>
                    <a:pt x="12028162" y="1878029"/>
                  </a:cubicBezTo>
                  <a:cubicBezTo>
                    <a:pt x="12000193" y="2006207"/>
                    <a:pt x="12006940" y="2211303"/>
                    <a:pt x="12028162" y="2450987"/>
                  </a:cubicBezTo>
                  <a:cubicBezTo>
                    <a:pt x="12049384" y="2690671"/>
                    <a:pt x="12043936" y="2866299"/>
                    <a:pt x="12028162" y="3183100"/>
                  </a:cubicBezTo>
                  <a:cubicBezTo>
                    <a:pt x="11853106" y="3166151"/>
                    <a:pt x="11774430" y="3169992"/>
                    <a:pt x="11600494" y="3183100"/>
                  </a:cubicBezTo>
                  <a:cubicBezTo>
                    <a:pt x="11426558" y="3196208"/>
                    <a:pt x="11250850" y="3182091"/>
                    <a:pt x="10932263" y="3183100"/>
                  </a:cubicBezTo>
                  <a:cubicBezTo>
                    <a:pt x="10613676" y="3184109"/>
                    <a:pt x="10695860" y="3199426"/>
                    <a:pt x="10504595" y="3183100"/>
                  </a:cubicBezTo>
                  <a:cubicBezTo>
                    <a:pt x="10313330" y="3166774"/>
                    <a:pt x="10188933" y="3168504"/>
                    <a:pt x="9956645" y="3183100"/>
                  </a:cubicBezTo>
                  <a:cubicBezTo>
                    <a:pt x="9724357" y="3197697"/>
                    <a:pt x="9794794" y="3191631"/>
                    <a:pt x="9649259" y="3183100"/>
                  </a:cubicBezTo>
                  <a:cubicBezTo>
                    <a:pt x="9503724" y="3174569"/>
                    <a:pt x="9412684" y="3169855"/>
                    <a:pt x="9341872" y="3183100"/>
                  </a:cubicBezTo>
                  <a:cubicBezTo>
                    <a:pt x="9271060" y="3196345"/>
                    <a:pt x="8852477" y="3182858"/>
                    <a:pt x="8673641" y="3183100"/>
                  </a:cubicBezTo>
                  <a:cubicBezTo>
                    <a:pt x="8494805" y="3183342"/>
                    <a:pt x="8502387" y="3193866"/>
                    <a:pt x="8366255" y="3183100"/>
                  </a:cubicBezTo>
                  <a:cubicBezTo>
                    <a:pt x="8230123" y="3172334"/>
                    <a:pt x="7762651" y="3154117"/>
                    <a:pt x="7577742" y="3183100"/>
                  </a:cubicBezTo>
                  <a:cubicBezTo>
                    <a:pt x="7392833" y="3212083"/>
                    <a:pt x="7132712" y="3192052"/>
                    <a:pt x="6789229" y="3183100"/>
                  </a:cubicBezTo>
                  <a:cubicBezTo>
                    <a:pt x="6445746" y="3174148"/>
                    <a:pt x="6566028" y="3187750"/>
                    <a:pt x="6481843" y="3183100"/>
                  </a:cubicBezTo>
                  <a:cubicBezTo>
                    <a:pt x="6397658" y="3178450"/>
                    <a:pt x="6002341" y="3169041"/>
                    <a:pt x="5813612" y="3183100"/>
                  </a:cubicBezTo>
                  <a:cubicBezTo>
                    <a:pt x="5624883" y="3197159"/>
                    <a:pt x="5594305" y="3192652"/>
                    <a:pt x="5506225" y="3183100"/>
                  </a:cubicBezTo>
                  <a:cubicBezTo>
                    <a:pt x="5418145" y="3173548"/>
                    <a:pt x="5014914" y="3199567"/>
                    <a:pt x="4597431" y="3183100"/>
                  </a:cubicBezTo>
                  <a:cubicBezTo>
                    <a:pt x="4179948" y="3166633"/>
                    <a:pt x="4114204" y="3177648"/>
                    <a:pt x="3929200" y="3183100"/>
                  </a:cubicBezTo>
                  <a:cubicBezTo>
                    <a:pt x="3744196" y="3188552"/>
                    <a:pt x="3439465" y="3212609"/>
                    <a:pt x="3260968" y="3183100"/>
                  </a:cubicBezTo>
                  <a:cubicBezTo>
                    <a:pt x="3082471" y="3153591"/>
                    <a:pt x="3022802" y="3189902"/>
                    <a:pt x="2953582" y="3183100"/>
                  </a:cubicBezTo>
                  <a:cubicBezTo>
                    <a:pt x="2884362" y="3176298"/>
                    <a:pt x="2763554" y="3180106"/>
                    <a:pt x="2646196" y="3183100"/>
                  </a:cubicBezTo>
                  <a:cubicBezTo>
                    <a:pt x="2528838" y="3186094"/>
                    <a:pt x="2203520" y="3220796"/>
                    <a:pt x="1857683" y="3183100"/>
                  </a:cubicBezTo>
                  <a:cubicBezTo>
                    <a:pt x="1511846" y="3145404"/>
                    <a:pt x="1444566" y="3181892"/>
                    <a:pt x="1189452" y="3183100"/>
                  </a:cubicBezTo>
                  <a:cubicBezTo>
                    <a:pt x="934338" y="3184308"/>
                    <a:pt x="249840" y="3178417"/>
                    <a:pt x="0" y="3183100"/>
                  </a:cubicBezTo>
                  <a:cubicBezTo>
                    <a:pt x="29935" y="2937361"/>
                    <a:pt x="-18942" y="2744718"/>
                    <a:pt x="0" y="2514649"/>
                  </a:cubicBezTo>
                  <a:cubicBezTo>
                    <a:pt x="18942" y="2284580"/>
                    <a:pt x="-14037" y="2031092"/>
                    <a:pt x="0" y="1846198"/>
                  </a:cubicBezTo>
                  <a:cubicBezTo>
                    <a:pt x="14037" y="1661304"/>
                    <a:pt x="-14926" y="1475896"/>
                    <a:pt x="0" y="1209578"/>
                  </a:cubicBezTo>
                  <a:cubicBezTo>
                    <a:pt x="14926" y="943260"/>
                    <a:pt x="42019" y="300979"/>
                    <a:pt x="0" y="0"/>
                  </a:cubicBezTo>
                  <a:close/>
                </a:path>
              </a:pathLst>
            </a:custGeom>
            <a:solidFill>
              <a:schemeClr val="accent2">
                <a:lumMod val="20000"/>
                <a:lumOff val="80000"/>
              </a:schemeClr>
            </a:solidFill>
            <a:ln>
              <a:solidFill>
                <a:schemeClr val="tx1"/>
              </a:solidFill>
              <a:extLst>
                <a:ext uri="{C807C97D-BFC1-408E-A445-0C87EB9F89A2}">
                  <ask:lineSketchStyleProps xmlns:ask="http://schemas.microsoft.com/office/drawing/2018/sketchyshapes" sd="249386546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400" dirty="0">
                <a:solidFill>
                  <a:schemeClr val="accent6">
                    <a:lumMod val="75000"/>
                  </a:schemeClr>
                </a:solidFill>
                <a:latin typeface="#9Slide05 SVNBlenda Script" panose="02000804000000020003" pitchFamily="2" charset="0"/>
              </a:endParaRPr>
            </a:p>
          </p:txBody>
        </p:sp>
        <p:sp>
          <p:nvSpPr>
            <p:cNvPr id="12" name="Rectangle 11">
              <a:extLst>
                <a:ext uri="{FF2B5EF4-FFF2-40B4-BE49-F238E27FC236}">
                  <a16:creationId xmlns:a16="http://schemas.microsoft.com/office/drawing/2014/main" id="{2DAE0204-694B-437D-9A61-1E630328734B}"/>
                </a:ext>
              </a:extLst>
            </p:cNvPr>
            <p:cNvSpPr/>
            <p:nvPr/>
          </p:nvSpPr>
          <p:spPr>
            <a:xfrm>
              <a:off x="704597" y="1501277"/>
              <a:ext cx="8193450" cy="2246769"/>
            </a:xfrm>
            <a:prstGeom prst="rect">
              <a:avLst/>
            </a:prstGeom>
          </p:spPr>
          <p:txBody>
            <a:bodyPr wrap="square">
              <a:spAutoFit/>
            </a:bodyPr>
            <a:lstStyle/>
            <a:p>
              <a:pPr algn="just"/>
              <a:r>
                <a:rPr lang="vi-VN" sz="2000" dirty="0">
                  <a:solidFill>
                    <a:srgbClr val="000000"/>
                  </a:solidFill>
                  <a:latin typeface="Arial" panose="020B0604020202020204" pitchFamily="34" charset="0"/>
                  <a:cs typeface="Arial" panose="020B0604020202020204" pitchFamily="34" charset="0"/>
                </a:rPr>
                <a:t>Di truyền liên kết là hiện tượng một nhóm tính trạng được di truyền cùng nhau, được quy định bởi các gen trên một NST cùng phân li trong quá trình phân bào.</a:t>
              </a:r>
            </a:p>
            <a:p>
              <a:pPr algn="just"/>
              <a:r>
                <a:rPr lang="vi-VN" sz="2000" dirty="0">
                  <a:solidFill>
                    <a:srgbClr val="000000"/>
                  </a:solidFill>
                  <a:latin typeface="Arial" panose="020B0604020202020204" pitchFamily="34" charset="0"/>
                  <a:cs typeface="Arial" panose="020B0604020202020204" pitchFamily="34" charset="0"/>
                </a:rPr>
                <a:t>Di truyền liên kết làm hạn chế biến dị tổ hợp.</a:t>
              </a:r>
            </a:p>
            <a:p>
              <a:pPr algn="just"/>
              <a:r>
                <a:rPr lang="vi-VN" sz="2000" dirty="0">
                  <a:solidFill>
                    <a:srgbClr val="000000"/>
                  </a:solidFill>
                  <a:latin typeface="Arial" panose="020B0604020202020204" pitchFamily="34" charset="0"/>
                  <a:cs typeface="Arial" panose="020B0604020202020204" pitchFamily="34" charset="0"/>
                </a:rPr>
                <a:t>Di truyền liên kết đảm bảo sự di truyền bền vững của từng nhóm tính trạng được quy định bởi các gen trên một NST. Nhờ đó, trong chọn giống người ta có thể chọn được những tính trạng tốt đi kèm với nhau.</a:t>
              </a:r>
            </a:p>
          </p:txBody>
        </p:sp>
        <p:sp>
          <p:nvSpPr>
            <p:cNvPr id="6" name="Google Shape;7070;p63">
              <a:extLst>
                <a:ext uri="{FF2B5EF4-FFF2-40B4-BE49-F238E27FC236}">
                  <a16:creationId xmlns:a16="http://schemas.microsoft.com/office/drawing/2014/main" id="{4BD58AE2-36A8-4EF5-8341-1117158BE62C}"/>
                </a:ext>
              </a:extLst>
            </p:cNvPr>
            <p:cNvSpPr/>
            <p:nvPr/>
          </p:nvSpPr>
          <p:spPr>
            <a:xfrm>
              <a:off x="386432" y="1501277"/>
              <a:ext cx="375349" cy="344435"/>
            </a:xfrm>
            <a:custGeom>
              <a:avLst/>
              <a:gdLst/>
              <a:ahLst/>
              <a:cxnLst/>
              <a:rect l="l" t="t" r="r" b="b"/>
              <a:pathLst>
                <a:path w="12603" h="11565" extrusionOk="0">
                  <a:moveTo>
                    <a:pt x="9200" y="822"/>
                  </a:moveTo>
                  <a:lnTo>
                    <a:pt x="11311" y="2933"/>
                  </a:lnTo>
                  <a:cubicBezTo>
                    <a:pt x="11279" y="3185"/>
                    <a:pt x="11185" y="3437"/>
                    <a:pt x="11090" y="3689"/>
                  </a:cubicBezTo>
                  <a:lnTo>
                    <a:pt x="8444" y="1074"/>
                  </a:lnTo>
                  <a:cubicBezTo>
                    <a:pt x="8664" y="948"/>
                    <a:pt x="8916" y="853"/>
                    <a:pt x="9200" y="822"/>
                  </a:cubicBezTo>
                  <a:close/>
                  <a:moveTo>
                    <a:pt x="7814" y="1389"/>
                  </a:moveTo>
                  <a:lnTo>
                    <a:pt x="10712" y="4287"/>
                  </a:lnTo>
                  <a:cubicBezTo>
                    <a:pt x="10649" y="4413"/>
                    <a:pt x="10555" y="4476"/>
                    <a:pt x="10492" y="4571"/>
                  </a:cubicBezTo>
                  <a:cubicBezTo>
                    <a:pt x="10397" y="4634"/>
                    <a:pt x="10334" y="4728"/>
                    <a:pt x="10208" y="4791"/>
                  </a:cubicBezTo>
                  <a:lnTo>
                    <a:pt x="7310" y="1893"/>
                  </a:lnTo>
                  <a:cubicBezTo>
                    <a:pt x="7373" y="1798"/>
                    <a:pt x="7467" y="1704"/>
                    <a:pt x="7530" y="1609"/>
                  </a:cubicBezTo>
                  <a:cubicBezTo>
                    <a:pt x="7625" y="1546"/>
                    <a:pt x="7688" y="1452"/>
                    <a:pt x="7814" y="1389"/>
                  </a:cubicBezTo>
                  <a:close/>
                  <a:moveTo>
                    <a:pt x="6994" y="2523"/>
                  </a:moveTo>
                  <a:lnTo>
                    <a:pt x="9609" y="5169"/>
                  </a:lnTo>
                  <a:cubicBezTo>
                    <a:pt x="9389" y="5264"/>
                    <a:pt x="9105" y="5327"/>
                    <a:pt x="8885" y="5390"/>
                  </a:cubicBezTo>
                  <a:lnTo>
                    <a:pt x="6742" y="3279"/>
                  </a:lnTo>
                  <a:cubicBezTo>
                    <a:pt x="6774" y="3027"/>
                    <a:pt x="6868" y="2743"/>
                    <a:pt x="6994" y="2523"/>
                  </a:cubicBezTo>
                  <a:close/>
                  <a:moveTo>
                    <a:pt x="3812" y="6209"/>
                  </a:moveTo>
                  <a:lnTo>
                    <a:pt x="5923" y="8351"/>
                  </a:lnTo>
                  <a:cubicBezTo>
                    <a:pt x="5892" y="8572"/>
                    <a:pt x="5797" y="8855"/>
                    <a:pt x="5671" y="9107"/>
                  </a:cubicBezTo>
                  <a:lnTo>
                    <a:pt x="3056" y="6461"/>
                  </a:lnTo>
                  <a:cubicBezTo>
                    <a:pt x="3277" y="6335"/>
                    <a:pt x="3560" y="6272"/>
                    <a:pt x="3812" y="6209"/>
                  </a:cubicBezTo>
                  <a:close/>
                  <a:moveTo>
                    <a:pt x="2426" y="6776"/>
                  </a:moveTo>
                  <a:lnTo>
                    <a:pt x="5325" y="9675"/>
                  </a:lnTo>
                  <a:cubicBezTo>
                    <a:pt x="5262" y="9801"/>
                    <a:pt x="5167" y="9895"/>
                    <a:pt x="5104" y="9958"/>
                  </a:cubicBezTo>
                  <a:cubicBezTo>
                    <a:pt x="5010" y="10053"/>
                    <a:pt x="4947" y="10116"/>
                    <a:pt x="4821" y="10210"/>
                  </a:cubicBezTo>
                  <a:lnTo>
                    <a:pt x="1891" y="7280"/>
                  </a:lnTo>
                  <a:cubicBezTo>
                    <a:pt x="1985" y="7217"/>
                    <a:pt x="2080" y="7091"/>
                    <a:pt x="2143" y="6997"/>
                  </a:cubicBezTo>
                  <a:cubicBezTo>
                    <a:pt x="2206" y="6934"/>
                    <a:pt x="2300" y="6839"/>
                    <a:pt x="2426" y="6776"/>
                  </a:cubicBezTo>
                  <a:close/>
                  <a:moveTo>
                    <a:pt x="1576" y="7910"/>
                  </a:moveTo>
                  <a:lnTo>
                    <a:pt x="4222" y="10557"/>
                  </a:lnTo>
                  <a:cubicBezTo>
                    <a:pt x="4002" y="10620"/>
                    <a:pt x="3718" y="10714"/>
                    <a:pt x="3466" y="10777"/>
                  </a:cubicBezTo>
                  <a:lnTo>
                    <a:pt x="1355" y="8666"/>
                  </a:lnTo>
                  <a:cubicBezTo>
                    <a:pt x="1387" y="8414"/>
                    <a:pt x="1481" y="8162"/>
                    <a:pt x="1576" y="7910"/>
                  </a:cubicBezTo>
                  <a:close/>
                  <a:moveTo>
                    <a:pt x="10602" y="0"/>
                  </a:moveTo>
                  <a:cubicBezTo>
                    <a:pt x="9383" y="0"/>
                    <a:pt x="7954" y="274"/>
                    <a:pt x="7089" y="1168"/>
                  </a:cubicBezTo>
                  <a:cubicBezTo>
                    <a:pt x="6207" y="2082"/>
                    <a:pt x="5923" y="3500"/>
                    <a:pt x="5923" y="4728"/>
                  </a:cubicBezTo>
                  <a:cubicBezTo>
                    <a:pt x="6238" y="4760"/>
                    <a:pt x="6459" y="4791"/>
                    <a:pt x="6522" y="4791"/>
                  </a:cubicBezTo>
                  <a:lnTo>
                    <a:pt x="6585" y="4791"/>
                  </a:lnTo>
                  <a:lnTo>
                    <a:pt x="6585" y="4130"/>
                  </a:lnTo>
                  <a:lnTo>
                    <a:pt x="7971" y="5516"/>
                  </a:lnTo>
                  <a:cubicBezTo>
                    <a:pt x="7751" y="5532"/>
                    <a:pt x="7540" y="5538"/>
                    <a:pt x="7348" y="5538"/>
                  </a:cubicBezTo>
                  <a:cubicBezTo>
                    <a:pt x="6772" y="5538"/>
                    <a:pt x="6364" y="5484"/>
                    <a:pt x="6364" y="5484"/>
                  </a:cubicBezTo>
                  <a:cubicBezTo>
                    <a:pt x="6314" y="5459"/>
                    <a:pt x="5810" y="5369"/>
                    <a:pt x="5121" y="5369"/>
                  </a:cubicBezTo>
                  <a:cubicBezTo>
                    <a:pt x="4077" y="5369"/>
                    <a:pt x="2606" y="5575"/>
                    <a:pt x="1639" y="6524"/>
                  </a:cubicBezTo>
                  <a:cubicBezTo>
                    <a:pt x="0" y="8162"/>
                    <a:pt x="536" y="11155"/>
                    <a:pt x="567" y="11250"/>
                  </a:cubicBezTo>
                  <a:cubicBezTo>
                    <a:pt x="599" y="11407"/>
                    <a:pt x="725" y="11533"/>
                    <a:pt x="914" y="11533"/>
                  </a:cubicBezTo>
                  <a:lnTo>
                    <a:pt x="1009" y="11533"/>
                  </a:lnTo>
                  <a:cubicBezTo>
                    <a:pt x="1198" y="11502"/>
                    <a:pt x="1324" y="11344"/>
                    <a:pt x="1261" y="11155"/>
                  </a:cubicBezTo>
                  <a:cubicBezTo>
                    <a:pt x="1261" y="11155"/>
                    <a:pt x="1166" y="10399"/>
                    <a:pt x="1229" y="9517"/>
                  </a:cubicBezTo>
                  <a:lnTo>
                    <a:pt x="1229" y="9517"/>
                  </a:lnTo>
                  <a:lnTo>
                    <a:pt x="2615" y="10903"/>
                  </a:lnTo>
                  <a:cubicBezTo>
                    <a:pt x="2447" y="10903"/>
                    <a:pt x="2293" y="10917"/>
                    <a:pt x="2153" y="10917"/>
                  </a:cubicBezTo>
                  <a:cubicBezTo>
                    <a:pt x="2083" y="10917"/>
                    <a:pt x="2017" y="10914"/>
                    <a:pt x="1954" y="10903"/>
                  </a:cubicBezTo>
                  <a:lnTo>
                    <a:pt x="1954" y="10966"/>
                  </a:lnTo>
                  <a:cubicBezTo>
                    <a:pt x="1985" y="11187"/>
                    <a:pt x="1954" y="11407"/>
                    <a:pt x="1859" y="11565"/>
                  </a:cubicBezTo>
                  <a:lnTo>
                    <a:pt x="2048" y="11565"/>
                  </a:lnTo>
                  <a:cubicBezTo>
                    <a:pt x="3277" y="11565"/>
                    <a:pt x="4695" y="11281"/>
                    <a:pt x="5577" y="10399"/>
                  </a:cubicBezTo>
                  <a:cubicBezTo>
                    <a:pt x="6427" y="9517"/>
                    <a:pt x="6742" y="8068"/>
                    <a:pt x="6742" y="6839"/>
                  </a:cubicBezTo>
                  <a:cubicBezTo>
                    <a:pt x="6396" y="6808"/>
                    <a:pt x="6144" y="6776"/>
                    <a:pt x="6112" y="6776"/>
                  </a:cubicBezTo>
                  <a:lnTo>
                    <a:pt x="6049" y="6776"/>
                  </a:lnTo>
                  <a:lnTo>
                    <a:pt x="6049" y="7438"/>
                  </a:lnTo>
                  <a:lnTo>
                    <a:pt x="4663" y="6051"/>
                  </a:lnTo>
                  <a:cubicBezTo>
                    <a:pt x="4876" y="6036"/>
                    <a:pt x="5083" y="6030"/>
                    <a:pt x="5273" y="6030"/>
                  </a:cubicBezTo>
                  <a:cubicBezTo>
                    <a:pt x="5845" y="6030"/>
                    <a:pt x="6270" y="6083"/>
                    <a:pt x="6270" y="6083"/>
                  </a:cubicBezTo>
                  <a:cubicBezTo>
                    <a:pt x="6301" y="6083"/>
                    <a:pt x="6837" y="6178"/>
                    <a:pt x="7499" y="6178"/>
                  </a:cubicBezTo>
                  <a:cubicBezTo>
                    <a:pt x="8727" y="6178"/>
                    <a:pt x="10145" y="5862"/>
                    <a:pt x="10996" y="4980"/>
                  </a:cubicBezTo>
                  <a:cubicBezTo>
                    <a:pt x="12602" y="3374"/>
                    <a:pt x="12098" y="381"/>
                    <a:pt x="12067" y="255"/>
                  </a:cubicBezTo>
                  <a:cubicBezTo>
                    <a:pt x="12035" y="160"/>
                    <a:pt x="11878" y="34"/>
                    <a:pt x="11657" y="34"/>
                  </a:cubicBezTo>
                  <a:cubicBezTo>
                    <a:pt x="11468" y="66"/>
                    <a:pt x="11342" y="223"/>
                    <a:pt x="11405" y="444"/>
                  </a:cubicBezTo>
                  <a:cubicBezTo>
                    <a:pt x="11405" y="444"/>
                    <a:pt x="11531" y="1168"/>
                    <a:pt x="11437" y="2050"/>
                  </a:cubicBezTo>
                  <a:lnTo>
                    <a:pt x="10050" y="664"/>
                  </a:lnTo>
                  <a:cubicBezTo>
                    <a:pt x="10218" y="664"/>
                    <a:pt x="10373" y="650"/>
                    <a:pt x="10513" y="650"/>
                  </a:cubicBezTo>
                  <a:cubicBezTo>
                    <a:pt x="10583" y="650"/>
                    <a:pt x="10649" y="654"/>
                    <a:pt x="10712" y="664"/>
                  </a:cubicBezTo>
                  <a:lnTo>
                    <a:pt x="10712" y="601"/>
                  </a:lnTo>
                  <a:cubicBezTo>
                    <a:pt x="10681" y="381"/>
                    <a:pt x="10712" y="160"/>
                    <a:pt x="10807" y="3"/>
                  </a:cubicBezTo>
                  <a:cubicBezTo>
                    <a:pt x="10739" y="1"/>
                    <a:pt x="10671" y="0"/>
                    <a:pt x="10602" y="0"/>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7070;p63">
              <a:extLst>
                <a:ext uri="{FF2B5EF4-FFF2-40B4-BE49-F238E27FC236}">
                  <a16:creationId xmlns:a16="http://schemas.microsoft.com/office/drawing/2014/main" id="{023CA785-EB44-4D87-ACA2-12E14395C238}"/>
                </a:ext>
              </a:extLst>
            </p:cNvPr>
            <p:cNvSpPr/>
            <p:nvPr/>
          </p:nvSpPr>
          <p:spPr>
            <a:xfrm>
              <a:off x="386431" y="2448018"/>
              <a:ext cx="375349" cy="344435"/>
            </a:xfrm>
            <a:custGeom>
              <a:avLst/>
              <a:gdLst/>
              <a:ahLst/>
              <a:cxnLst/>
              <a:rect l="l" t="t" r="r" b="b"/>
              <a:pathLst>
                <a:path w="12603" h="11565" extrusionOk="0">
                  <a:moveTo>
                    <a:pt x="9200" y="822"/>
                  </a:moveTo>
                  <a:lnTo>
                    <a:pt x="11311" y="2933"/>
                  </a:lnTo>
                  <a:cubicBezTo>
                    <a:pt x="11279" y="3185"/>
                    <a:pt x="11185" y="3437"/>
                    <a:pt x="11090" y="3689"/>
                  </a:cubicBezTo>
                  <a:lnTo>
                    <a:pt x="8444" y="1074"/>
                  </a:lnTo>
                  <a:cubicBezTo>
                    <a:pt x="8664" y="948"/>
                    <a:pt x="8916" y="853"/>
                    <a:pt x="9200" y="822"/>
                  </a:cubicBezTo>
                  <a:close/>
                  <a:moveTo>
                    <a:pt x="7814" y="1389"/>
                  </a:moveTo>
                  <a:lnTo>
                    <a:pt x="10712" y="4287"/>
                  </a:lnTo>
                  <a:cubicBezTo>
                    <a:pt x="10649" y="4413"/>
                    <a:pt x="10555" y="4476"/>
                    <a:pt x="10492" y="4571"/>
                  </a:cubicBezTo>
                  <a:cubicBezTo>
                    <a:pt x="10397" y="4634"/>
                    <a:pt x="10334" y="4728"/>
                    <a:pt x="10208" y="4791"/>
                  </a:cubicBezTo>
                  <a:lnTo>
                    <a:pt x="7310" y="1893"/>
                  </a:lnTo>
                  <a:cubicBezTo>
                    <a:pt x="7373" y="1798"/>
                    <a:pt x="7467" y="1704"/>
                    <a:pt x="7530" y="1609"/>
                  </a:cubicBezTo>
                  <a:cubicBezTo>
                    <a:pt x="7625" y="1546"/>
                    <a:pt x="7688" y="1452"/>
                    <a:pt x="7814" y="1389"/>
                  </a:cubicBezTo>
                  <a:close/>
                  <a:moveTo>
                    <a:pt x="6994" y="2523"/>
                  </a:moveTo>
                  <a:lnTo>
                    <a:pt x="9609" y="5169"/>
                  </a:lnTo>
                  <a:cubicBezTo>
                    <a:pt x="9389" y="5264"/>
                    <a:pt x="9105" y="5327"/>
                    <a:pt x="8885" y="5390"/>
                  </a:cubicBezTo>
                  <a:lnTo>
                    <a:pt x="6742" y="3279"/>
                  </a:lnTo>
                  <a:cubicBezTo>
                    <a:pt x="6774" y="3027"/>
                    <a:pt x="6868" y="2743"/>
                    <a:pt x="6994" y="2523"/>
                  </a:cubicBezTo>
                  <a:close/>
                  <a:moveTo>
                    <a:pt x="3812" y="6209"/>
                  </a:moveTo>
                  <a:lnTo>
                    <a:pt x="5923" y="8351"/>
                  </a:lnTo>
                  <a:cubicBezTo>
                    <a:pt x="5892" y="8572"/>
                    <a:pt x="5797" y="8855"/>
                    <a:pt x="5671" y="9107"/>
                  </a:cubicBezTo>
                  <a:lnTo>
                    <a:pt x="3056" y="6461"/>
                  </a:lnTo>
                  <a:cubicBezTo>
                    <a:pt x="3277" y="6335"/>
                    <a:pt x="3560" y="6272"/>
                    <a:pt x="3812" y="6209"/>
                  </a:cubicBezTo>
                  <a:close/>
                  <a:moveTo>
                    <a:pt x="2426" y="6776"/>
                  </a:moveTo>
                  <a:lnTo>
                    <a:pt x="5325" y="9675"/>
                  </a:lnTo>
                  <a:cubicBezTo>
                    <a:pt x="5262" y="9801"/>
                    <a:pt x="5167" y="9895"/>
                    <a:pt x="5104" y="9958"/>
                  </a:cubicBezTo>
                  <a:cubicBezTo>
                    <a:pt x="5010" y="10053"/>
                    <a:pt x="4947" y="10116"/>
                    <a:pt x="4821" y="10210"/>
                  </a:cubicBezTo>
                  <a:lnTo>
                    <a:pt x="1891" y="7280"/>
                  </a:lnTo>
                  <a:cubicBezTo>
                    <a:pt x="1985" y="7217"/>
                    <a:pt x="2080" y="7091"/>
                    <a:pt x="2143" y="6997"/>
                  </a:cubicBezTo>
                  <a:cubicBezTo>
                    <a:pt x="2206" y="6934"/>
                    <a:pt x="2300" y="6839"/>
                    <a:pt x="2426" y="6776"/>
                  </a:cubicBezTo>
                  <a:close/>
                  <a:moveTo>
                    <a:pt x="1576" y="7910"/>
                  </a:moveTo>
                  <a:lnTo>
                    <a:pt x="4222" y="10557"/>
                  </a:lnTo>
                  <a:cubicBezTo>
                    <a:pt x="4002" y="10620"/>
                    <a:pt x="3718" y="10714"/>
                    <a:pt x="3466" y="10777"/>
                  </a:cubicBezTo>
                  <a:lnTo>
                    <a:pt x="1355" y="8666"/>
                  </a:lnTo>
                  <a:cubicBezTo>
                    <a:pt x="1387" y="8414"/>
                    <a:pt x="1481" y="8162"/>
                    <a:pt x="1576" y="7910"/>
                  </a:cubicBezTo>
                  <a:close/>
                  <a:moveTo>
                    <a:pt x="10602" y="0"/>
                  </a:moveTo>
                  <a:cubicBezTo>
                    <a:pt x="9383" y="0"/>
                    <a:pt x="7954" y="274"/>
                    <a:pt x="7089" y="1168"/>
                  </a:cubicBezTo>
                  <a:cubicBezTo>
                    <a:pt x="6207" y="2082"/>
                    <a:pt x="5923" y="3500"/>
                    <a:pt x="5923" y="4728"/>
                  </a:cubicBezTo>
                  <a:cubicBezTo>
                    <a:pt x="6238" y="4760"/>
                    <a:pt x="6459" y="4791"/>
                    <a:pt x="6522" y="4791"/>
                  </a:cubicBezTo>
                  <a:lnTo>
                    <a:pt x="6585" y="4791"/>
                  </a:lnTo>
                  <a:lnTo>
                    <a:pt x="6585" y="4130"/>
                  </a:lnTo>
                  <a:lnTo>
                    <a:pt x="7971" y="5516"/>
                  </a:lnTo>
                  <a:cubicBezTo>
                    <a:pt x="7751" y="5532"/>
                    <a:pt x="7540" y="5538"/>
                    <a:pt x="7348" y="5538"/>
                  </a:cubicBezTo>
                  <a:cubicBezTo>
                    <a:pt x="6772" y="5538"/>
                    <a:pt x="6364" y="5484"/>
                    <a:pt x="6364" y="5484"/>
                  </a:cubicBezTo>
                  <a:cubicBezTo>
                    <a:pt x="6314" y="5459"/>
                    <a:pt x="5810" y="5369"/>
                    <a:pt x="5121" y="5369"/>
                  </a:cubicBezTo>
                  <a:cubicBezTo>
                    <a:pt x="4077" y="5369"/>
                    <a:pt x="2606" y="5575"/>
                    <a:pt x="1639" y="6524"/>
                  </a:cubicBezTo>
                  <a:cubicBezTo>
                    <a:pt x="0" y="8162"/>
                    <a:pt x="536" y="11155"/>
                    <a:pt x="567" y="11250"/>
                  </a:cubicBezTo>
                  <a:cubicBezTo>
                    <a:pt x="599" y="11407"/>
                    <a:pt x="725" y="11533"/>
                    <a:pt x="914" y="11533"/>
                  </a:cubicBezTo>
                  <a:lnTo>
                    <a:pt x="1009" y="11533"/>
                  </a:lnTo>
                  <a:cubicBezTo>
                    <a:pt x="1198" y="11502"/>
                    <a:pt x="1324" y="11344"/>
                    <a:pt x="1261" y="11155"/>
                  </a:cubicBezTo>
                  <a:cubicBezTo>
                    <a:pt x="1261" y="11155"/>
                    <a:pt x="1166" y="10399"/>
                    <a:pt x="1229" y="9517"/>
                  </a:cubicBezTo>
                  <a:lnTo>
                    <a:pt x="1229" y="9517"/>
                  </a:lnTo>
                  <a:lnTo>
                    <a:pt x="2615" y="10903"/>
                  </a:lnTo>
                  <a:cubicBezTo>
                    <a:pt x="2447" y="10903"/>
                    <a:pt x="2293" y="10917"/>
                    <a:pt x="2153" y="10917"/>
                  </a:cubicBezTo>
                  <a:cubicBezTo>
                    <a:pt x="2083" y="10917"/>
                    <a:pt x="2017" y="10914"/>
                    <a:pt x="1954" y="10903"/>
                  </a:cubicBezTo>
                  <a:lnTo>
                    <a:pt x="1954" y="10966"/>
                  </a:lnTo>
                  <a:cubicBezTo>
                    <a:pt x="1985" y="11187"/>
                    <a:pt x="1954" y="11407"/>
                    <a:pt x="1859" y="11565"/>
                  </a:cubicBezTo>
                  <a:lnTo>
                    <a:pt x="2048" y="11565"/>
                  </a:lnTo>
                  <a:cubicBezTo>
                    <a:pt x="3277" y="11565"/>
                    <a:pt x="4695" y="11281"/>
                    <a:pt x="5577" y="10399"/>
                  </a:cubicBezTo>
                  <a:cubicBezTo>
                    <a:pt x="6427" y="9517"/>
                    <a:pt x="6742" y="8068"/>
                    <a:pt x="6742" y="6839"/>
                  </a:cubicBezTo>
                  <a:cubicBezTo>
                    <a:pt x="6396" y="6808"/>
                    <a:pt x="6144" y="6776"/>
                    <a:pt x="6112" y="6776"/>
                  </a:cubicBezTo>
                  <a:lnTo>
                    <a:pt x="6049" y="6776"/>
                  </a:lnTo>
                  <a:lnTo>
                    <a:pt x="6049" y="7438"/>
                  </a:lnTo>
                  <a:lnTo>
                    <a:pt x="4663" y="6051"/>
                  </a:lnTo>
                  <a:cubicBezTo>
                    <a:pt x="4876" y="6036"/>
                    <a:pt x="5083" y="6030"/>
                    <a:pt x="5273" y="6030"/>
                  </a:cubicBezTo>
                  <a:cubicBezTo>
                    <a:pt x="5845" y="6030"/>
                    <a:pt x="6270" y="6083"/>
                    <a:pt x="6270" y="6083"/>
                  </a:cubicBezTo>
                  <a:cubicBezTo>
                    <a:pt x="6301" y="6083"/>
                    <a:pt x="6837" y="6178"/>
                    <a:pt x="7499" y="6178"/>
                  </a:cubicBezTo>
                  <a:cubicBezTo>
                    <a:pt x="8727" y="6178"/>
                    <a:pt x="10145" y="5862"/>
                    <a:pt x="10996" y="4980"/>
                  </a:cubicBezTo>
                  <a:cubicBezTo>
                    <a:pt x="12602" y="3374"/>
                    <a:pt x="12098" y="381"/>
                    <a:pt x="12067" y="255"/>
                  </a:cubicBezTo>
                  <a:cubicBezTo>
                    <a:pt x="12035" y="160"/>
                    <a:pt x="11878" y="34"/>
                    <a:pt x="11657" y="34"/>
                  </a:cubicBezTo>
                  <a:cubicBezTo>
                    <a:pt x="11468" y="66"/>
                    <a:pt x="11342" y="223"/>
                    <a:pt x="11405" y="444"/>
                  </a:cubicBezTo>
                  <a:cubicBezTo>
                    <a:pt x="11405" y="444"/>
                    <a:pt x="11531" y="1168"/>
                    <a:pt x="11437" y="2050"/>
                  </a:cubicBezTo>
                  <a:lnTo>
                    <a:pt x="10050" y="664"/>
                  </a:lnTo>
                  <a:cubicBezTo>
                    <a:pt x="10218" y="664"/>
                    <a:pt x="10373" y="650"/>
                    <a:pt x="10513" y="650"/>
                  </a:cubicBezTo>
                  <a:cubicBezTo>
                    <a:pt x="10583" y="650"/>
                    <a:pt x="10649" y="654"/>
                    <a:pt x="10712" y="664"/>
                  </a:cubicBezTo>
                  <a:lnTo>
                    <a:pt x="10712" y="601"/>
                  </a:lnTo>
                  <a:cubicBezTo>
                    <a:pt x="10681" y="381"/>
                    <a:pt x="10712" y="160"/>
                    <a:pt x="10807" y="3"/>
                  </a:cubicBezTo>
                  <a:cubicBezTo>
                    <a:pt x="10739" y="1"/>
                    <a:pt x="10671" y="0"/>
                    <a:pt x="10602" y="0"/>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7070;p63">
              <a:extLst>
                <a:ext uri="{FF2B5EF4-FFF2-40B4-BE49-F238E27FC236}">
                  <a16:creationId xmlns:a16="http://schemas.microsoft.com/office/drawing/2014/main" id="{DBF1B924-C2B3-48EB-BDFE-ACA7798F3BFE}"/>
                </a:ext>
              </a:extLst>
            </p:cNvPr>
            <p:cNvSpPr/>
            <p:nvPr/>
          </p:nvSpPr>
          <p:spPr>
            <a:xfrm>
              <a:off x="401645" y="2753597"/>
              <a:ext cx="375349" cy="344435"/>
            </a:xfrm>
            <a:custGeom>
              <a:avLst/>
              <a:gdLst/>
              <a:ahLst/>
              <a:cxnLst/>
              <a:rect l="l" t="t" r="r" b="b"/>
              <a:pathLst>
                <a:path w="12603" h="11565" extrusionOk="0">
                  <a:moveTo>
                    <a:pt x="9200" y="822"/>
                  </a:moveTo>
                  <a:lnTo>
                    <a:pt x="11311" y="2933"/>
                  </a:lnTo>
                  <a:cubicBezTo>
                    <a:pt x="11279" y="3185"/>
                    <a:pt x="11185" y="3437"/>
                    <a:pt x="11090" y="3689"/>
                  </a:cubicBezTo>
                  <a:lnTo>
                    <a:pt x="8444" y="1074"/>
                  </a:lnTo>
                  <a:cubicBezTo>
                    <a:pt x="8664" y="948"/>
                    <a:pt x="8916" y="853"/>
                    <a:pt x="9200" y="822"/>
                  </a:cubicBezTo>
                  <a:close/>
                  <a:moveTo>
                    <a:pt x="7814" y="1389"/>
                  </a:moveTo>
                  <a:lnTo>
                    <a:pt x="10712" y="4287"/>
                  </a:lnTo>
                  <a:cubicBezTo>
                    <a:pt x="10649" y="4413"/>
                    <a:pt x="10555" y="4476"/>
                    <a:pt x="10492" y="4571"/>
                  </a:cubicBezTo>
                  <a:cubicBezTo>
                    <a:pt x="10397" y="4634"/>
                    <a:pt x="10334" y="4728"/>
                    <a:pt x="10208" y="4791"/>
                  </a:cubicBezTo>
                  <a:lnTo>
                    <a:pt x="7310" y="1893"/>
                  </a:lnTo>
                  <a:cubicBezTo>
                    <a:pt x="7373" y="1798"/>
                    <a:pt x="7467" y="1704"/>
                    <a:pt x="7530" y="1609"/>
                  </a:cubicBezTo>
                  <a:cubicBezTo>
                    <a:pt x="7625" y="1546"/>
                    <a:pt x="7688" y="1452"/>
                    <a:pt x="7814" y="1389"/>
                  </a:cubicBezTo>
                  <a:close/>
                  <a:moveTo>
                    <a:pt x="6994" y="2523"/>
                  </a:moveTo>
                  <a:lnTo>
                    <a:pt x="9609" y="5169"/>
                  </a:lnTo>
                  <a:cubicBezTo>
                    <a:pt x="9389" y="5264"/>
                    <a:pt x="9105" y="5327"/>
                    <a:pt x="8885" y="5390"/>
                  </a:cubicBezTo>
                  <a:lnTo>
                    <a:pt x="6742" y="3279"/>
                  </a:lnTo>
                  <a:cubicBezTo>
                    <a:pt x="6774" y="3027"/>
                    <a:pt x="6868" y="2743"/>
                    <a:pt x="6994" y="2523"/>
                  </a:cubicBezTo>
                  <a:close/>
                  <a:moveTo>
                    <a:pt x="3812" y="6209"/>
                  </a:moveTo>
                  <a:lnTo>
                    <a:pt x="5923" y="8351"/>
                  </a:lnTo>
                  <a:cubicBezTo>
                    <a:pt x="5892" y="8572"/>
                    <a:pt x="5797" y="8855"/>
                    <a:pt x="5671" y="9107"/>
                  </a:cubicBezTo>
                  <a:lnTo>
                    <a:pt x="3056" y="6461"/>
                  </a:lnTo>
                  <a:cubicBezTo>
                    <a:pt x="3277" y="6335"/>
                    <a:pt x="3560" y="6272"/>
                    <a:pt x="3812" y="6209"/>
                  </a:cubicBezTo>
                  <a:close/>
                  <a:moveTo>
                    <a:pt x="2426" y="6776"/>
                  </a:moveTo>
                  <a:lnTo>
                    <a:pt x="5325" y="9675"/>
                  </a:lnTo>
                  <a:cubicBezTo>
                    <a:pt x="5262" y="9801"/>
                    <a:pt x="5167" y="9895"/>
                    <a:pt x="5104" y="9958"/>
                  </a:cubicBezTo>
                  <a:cubicBezTo>
                    <a:pt x="5010" y="10053"/>
                    <a:pt x="4947" y="10116"/>
                    <a:pt x="4821" y="10210"/>
                  </a:cubicBezTo>
                  <a:lnTo>
                    <a:pt x="1891" y="7280"/>
                  </a:lnTo>
                  <a:cubicBezTo>
                    <a:pt x="1985" y="7217"/>
                    <a:pt x="2080" y="7091"/>
                    <a:pt x="2143" y="6997"/>
                  </a:cubicBezTo>
                  <a:cubicBezTo>
                    <a:pt x="2206" y="6934"/>
                    <a:pt x="2300" y="6839"/>
                    <a:pt x="2426" y="6776"/>
                  </a:cubicBezTo>
                  <a:close/>
                  <a:moveTo>
                    <a:pt x="1576" y="7910"/>
                  </a:moveTo>
                  <a:lnTo>
                    <a:pt x="4222" y="10557"/>
                  </a:lnTo>
                  <a:cubicBezTo>
                    <a:pt x="4002" y="10620"/>
                    <a:pt x="3718" y="10714"/>
                    <a:pt x="3466" y="10777"/>
                  </a:cubicBezTo>
                  <a:lnTo>
                    <a:pt x="1355" y="8666"/>
                  </a:lnTo>
                  <a:cubicBezTo>
                    <a:pt x="1387" y="8414"/>
                    <a:pt x="1481" y="8162"/>
                    <a:pt x="1576" y="7910"/>
                  </a:cubicBezTo>
                  <a:close/>
                  <a:moveTo>
                    <a:pt x="10602" y="0"/>
                  </a:moveTo>
                  <a:cubicBezTo>
                    <a:pt x="9383" y="0"/>
                    <a:pt x="7954" y="274"/>
                    <a:pt x="7089" y="1168"/>
                  </a:cubicBezTo>
                  <a:cubicBezTo>
                    <a:pt x="6207" y="2082"/>
                    <a:pt x="5923" y="3500"/>
                    <a:pt x="5923" y="4728"/>
                  </a:cubicBezTo>
                  <a:cubicBezTo>
                    <a:pt x="6238" y="4760"/>
                    <a:pt x="6459" y="4791"/>
                    <a:pt x="6522" y="4791"/>
                  </a:cubicBezTo>
                  <a:lnTo>
                    <a:pt x="6585" y="4791"/>
                  </a:lnTo>
                  <a:lnTo>
                    <a:pt x="6585" y="4130"/>
                  </a:lnTo>
                  <a:lnTo>
                    <a:pt x="7971" y="5516"/>
                  </a:lnTo>
                  <a:cubicBezTo>
                    <a:pt x="7751" y="5532"/>
                    <a:pt x="7540" y="5538"/>
                    <a:pt x="7348" y="5538"/>
                  </a:cubicBezTo>
                  <a:cubicBezTo>
                    <a:pt x="6772" y="5538"/>
                    <a:pt x="6364" y="5484"/>
                    <a:pt x="6364" y="5484"/>
                  </a:cubicBezTo>
                  <a:cubicBezTo>
                    <a:pt x="6314" y="5459"/>
                    <a:pt x="5810" y="5369"/>
                    <a:pt x="5121" y="5369"/>
                  </a:cubicBezTo>
                  <a:cubicBezTo>
                    <a:pt x="4077" y="5369"/>
                    <a:pt x="2606" y="5575"/>
                    <a:pt x="1639" y="6524"/>
                  </a:cubicBezTo>
                  <a:cubicBezTo>
                    <a:pt x="0" y="8162"/>
                    <a:pt x="536" y="11155"/>
                    <a:pt x="567" y="11250"/>
                  </a:cubicBezTo>
                  <a:cubicBezTo>
                    <a:pt x="599" y="11407"/>
                    <a:pt x="725" y="11533"/>
                    <a:pt x="914" y="11533"/>
                  </a:cubicBezTo>
                  <a:lnTo>
                    <a:pt x="1009" y="11533"/>
                  </a:lnTo>
                  <a:cubicBezTo>
                    <a:pt x="1198" y="11502"/>
                    <a:pt x="1324" y="11344"/>
                    <a:pt x="1261" y="11155"/>
                  </a:cubicBezTo>
                  <a:cubicBezTo>
                    <a:pt x="1261" y="11155"/>
                    <a:pt x="1166" y="10399"/>
                    <a:pt x="1229" y="9517"/>
                  </a:cubicBezTo>
                  <a:lnTo>
                    <a:pt x="1229" y="9517"/>
                  </a:lnTo>
                  <a:lnTo>
                    <a:pt x="2615" y="10903"/>
                  </a:lnTo>
                  <a:cubicBezTo>
                    <a:pt x="2447" y="10903"/>
                    <a:pt x="2293" y="10917"/>
                    <a:pt x="2153" y="10917"/>
                  </a:cubicBezTo>
                  <a:cubicBezTo>
                    <a:pt x="2083" y="10917"/>
                    <a:pt x="2017" y="10914"/>
                    <a:pt x="1954" y="10903"/>
                  </a:cubicBezTo>
                  <a:lnTo>
                    <a:pt x="1954" y="10966"/>
                  </a:lnTo>
                  <a:cubicBezTo>
                    <a:pt x="1985" y="11187"/>
                    <a:pt x="1954" y="11407"/>
                    <a:pt x="1859" y="11565"/>
                  </a:cubicBezTo>
                  <a:lnTo>
                    <a:pt x="2048" y="11565"/>
                  </a:lnTo>
                  <a:cubicBezTo>
                    <a:pt x="3277" y="11565"/>
                    <a:pt x="4695" y="11281"/>
                    <a:pt x="5577" y="10399"/>
                  </a:cubicBezTo>
                  <a:cubicBezTo>
                    <a:pt x="6427" y="9517"/>
                    <a:pt x="6742" y="8068"/>
                    <a:pt x="6742" y="6839"/>
                  </a:cubicBezTo>
                  <a:cubicBezTo>
                    <a:pt x="6396" y="6808"/>
                    <a:pt x="6144" y="6776"/>
                    <a:pt x="6112" y="6776"/>
                  </a:cubicBezTo>
                  <a:lnTo>
                    <a:pt x="6049" y="6776"/>
                  </a:lnTo>
                  <a:lnTo>
                    <a:pt x="6049" y="7438"/>
                  </a:lnTo>
                  <a:lnTo>
                    <a:pt x="4663" y="6051"/>
                  </a:lnTo>
                  <a:cubicBezTo>
                    <a:pt x="4876" y="6036"/>
                    <a:pt x="5083" y="6030"/>
                    <a:pt x="5273" y="6030"/>
                  </a:cubicBezTo>
                  <a:cubicBezTo>
                    <a:pt x="5845" y="6030"/>
                    <a:pt x="6270" y="6083"/>
                    <a:pt x="6270" y="6083"/>
                  </a:cubicBezTo>
                  <a:cubicBezTo>
                    <a:pt x="6301" y="6083"/>
                    <a:pt x="6837" y="6178"/>
                    <a:pt x="7499" y="6178"/>
                  </a:cubicBezTo>
                  <a:cubicBezTo>
                    <a:pt x="8727" y="6178"/>
                    <a:pt x="10145" y="5862"/>
                    <a:pt x="10996" y="4980"/>
                  </a:cubicBezTo>
                  <a:cubicBezTo>
                    <a:pt x="12602" y="3374"/>
                    <a:pt x="12098" y="381"/>
                    <a:pt x="12067" y="255"/>
                  </a:cubicBezTo>
                  <a:cubicBezTo>
                    <a:pt x="12035" y="160"/>
                    <a:pt x="11878" y="34"/>
                    <a:pt x="11657" y="34"/>
                  </a:cubicBezTo>
                  <a:cubicBezTo>
                    <a:pt x="11468" y="66"/>
                    <a:pt x="11342" y="223"/>
                    <a:pt x="11405" y="444"/>
                  </a:cubicBezTo>
                  <a:cubicBezTo>
                    <a:pt x="11405" y="444"/>
                    <a:pt x="11531" y="1168"/>
                    <a:pt x="11437" y="2050"/>
                  </a:cubicBezTo>
                  <a:lnTo>
                    <a:pt x="10050" y="664"/>
                  </a:lnTo>
                  <a:cubicBezTo>
                    <a:pt x="10218" y="664"/>
                    <a:pt x="10373" y="650"/>
                    <a:pt x="10513" y="650"/>
                  </a:cubicBezTo>
                  <a:cubicBezTo>
                    <a:pt x="10583" y="650"/>
                    <a:pt x="10649" y="654"/>
                    <a:pt x="10712" y="664"/>
                  </a:cubicBezTo>
                  <a:lnTo>
                    <a:pt x="10712" y="601"/>
                  </a:lnTo>
                  <a:cubicBezTo>
                    <a:pt x="10681" y="381"/>
                    <a:pt x="10712" y="160"/>
                    <a:pt x="10807" y="3"/>
                  </a:cubicBezTo>
                  <a:cubicBezTo>
                    <a:pt x="10739" y="1"/>
                    <a:pt x="10671" y="0"/>
                    <a:pt x="10602" y="0"/>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4" name="Picture 3" descr="A Detailed Overview On Linkage And Recombination">
            <a:extLst>
              <a:ext uri="{FF2B5EF4-FFF2-40B4-BE49-F238E27FC236}">
                <a16:creationId xmlns:a16="http://schemas.microsoft.com/office/drawing/2014/main" id="{48488048-CF3E-49C3-9D9E-49D42AFB96FB}"/>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t="19096"/>
          <a:stretch>
            <a:fillRect/>
          </a:stretch>
        </p:blipFill>
        <p:spPr bwMode="auto">
          <a:xfrm>
            <a:off x="1676400" y="4114800"/>
            <a:ext cx="5562600" cy="2652215"/>
          </a:xfrm>
          <a:custGeom>
            <a:avLst/>
            <a:gdLst>
              <a:gd name="connsiteX0" fmla="*/ 0 w 5562600"/>
              <a:gd name="connsiteY0" fmla="*/ 0 h 2652215"/>
              <a:gd name="connsiteX1" fmla="*/ 5562600 w 5562600"/>
              <a:gd name="connsiteY1" fmla="*/ 0 h 2652215"/>
              <a:gd name="connsiteX2" fmla="*/ 5562600 w 5562600"/>
              <a:gd name="connsiteY2" fmla="*/ 2652215 h 2652215"/>
              <a:gd name="connsiteX3" fmla="*/ 0 w 5562600"/>
              <a:gd name="connsiteY3" fmla="*/ 2652215 h 2652215"/>
            </a:gdLst>
            <a:ahLst/>
            <a:cxnLst>
              <a:cxn ang="0">
                <a:pos x="connsiteX0" y="connsiteY0"/>
              </a:cxn>
              <a:cxn ang="0">
                <a:pos x="connsiteX1" y="connsiteY1"/>
              </a:cxn>
              <a:cxn ang="0">
                <a:pos x="connsiteX2" y="connsiteY2"/>
              </a:cxn>
              <a:cxn ang="0">
                <a:pos x="connsiteX3" y="connsiteY3"/>
              </a:cxn>
            </a:cxnLst>
            <a:rect l="l" t="t" r="r" b="b"/>
            <a:pathLst>
              <a:path w="5562600" h="2652215">
                <a:moveTo>
                  <a:pt x="0" y="0"/>
                </a:moveTo>
                <a:lnTo>
                  <a:pt x="5562600" y="0"/>
                </a:lnTo>
                <a:lnTo>
                  <a:pt x="5562600" y="2652215"/>
                </a:lnTo>
                <a:lnTo>
                  <a:pt x="0" y="2652215"/>
                </a:lnTo>
                <a:close/>
              </a:path>
            </a:pathLst>
          </a:cu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7705C995-FD90-4AED-819E-63F6859AA2A4}"/>
              </a:ext>
            </a:extLst>
          </p:cNvPr>
          <p:cNvSpPr/>
          <p:nvPr/>
        </p:nvSpPr>
        <p:spPr>
          <a:xfrm>
            <a:off x="-1442081" y="-76199"/>
            <a:ext cx="12028162" cy="1371600"/>
          </a:xfrm>
          <a:custGeom>
            <a:avLst/>
            <a:gdLst>
              <a:gd name="connsiteX0" fmla="*/ 0 w 12028162"/>
              <a:gd name="connsiteY0" fmla="*/ 0 h 1371600"/>
              <a:gd name="connsiteX1" fmla="*/ 788513 w 12028162"/>
              <a:gd name="connsiteY1" fmla="*/ 0 h 1371600"/>
              <a:gd name="connsiteX2" fmla="*/ 1216181 w 12028162"/>
              <a:gd name="connsiteY2" fmla="*/ 0 h 1371600"/>
              <a:gd name="connsiteX3" fmla="*/ 1884412 w 12028162"/>
              <a:gd name="connsiteY3" fmla="*/ 0 h 1371600"/>
              <a:gd name="connsiteX4" fmla="*/ 2793207 w 12028162"/>
              <a:gd name="connsiteY4" fmla="*/ 0 h 1371600"/>
              <a:gd name="connsiteX5" fmla="*/ 3220874 w 12028162"/>
              <a:gd name="connsiteY5" fmla="*/ 0 h 1371600"/>
              <a:gd name="connsiteX6" fmla="*/ 4009387 w 12028162"/>
              <a:gd name="connsiteY6" fmla="*/ 0 h 1371600"/>
              <a:gd name="connsiteX7" fmla="*/ 4918182 w 12028162"/>
              <a:gd name="connsiteY7" fmla="*/ 0 h 1371600"/>
              <a:gd name="connsiteX8" fmla="*/ 5706695 w 12028162"/>
              <a:gd name="connsiteY8" fmla="*/ 0 h 1371600"/>
              <a:gd name="connsiteX9" fmla="*/ 6254644 w 12028162"/>
              <a:gd name="connsiteY9" fmla="*/ 0 h 1371600"/>
              <a:gd name="connsiteX10" fmla="*/ 7043157 w 12028162"/>
              <a:gd name="connsiteY10" fmla="*/ 0 h 1371600"/>
              <a:gd name="connsiteX11" fmla="*/ 7711388 w 12028162"/>
              <a:gd name="connsiteY11" fmla="*/ 0 h 1371600"/>
              <a:gd name="connsiteX12" fmla="*/ 8139056 w 12028162"/>
              <a:gd name="connsiteY12" fmla="*/ 0 h 1371600"/>
              <a:gd name="connsiteX13" fmla="*/ 9047851 w 12028162"/>
              <a:gd name="connsiteY13" fmla="*/ 0 h 1371600"/>
              <a:gd name="connsiteX14" fmla="*/ 9595800 w 12028162"/>
              <a:gd name="connsiteY14" fmla="*/ 0 h 1371600"/>
              <a:gd name="connsiteX15" fmla="*/ 10023468 w 12028162"/>
              <a:gd name="connsiteY15" fmla="*/ 0 h 1371600"/>
              <a:gd name="connsiteX16" fmla="*/ 10691700 w 12028162"/>
              <a:gd name="connsiteY16" fmla="*/ 0 h 1371600"/>
              <a:gd name="connsiteX17" fmla="*/ 12028162 w 12028162"/>
              <a:gd name="connsiteY17" fmla="*/ 0 h 1371600"/>
              <a:gd name="connsiteX18" fmla="*/ 12028162 w 12028162"/>
              <a:gd name="connsiteY18" fmla="*/ 713232 h 1371600"/>
              <a:gd name="connsiteX19" fmla="*/ 12028162 w 12028162"/>
              <a:gd name="connsiteY19" fmla="*/ 1371600 h 1371600"/>
              <a:gd name="connsiteX20" fmla="*/ 11720776 w 12028162"/>
              <a:gd name="connsiteY20" fmla="*/ 1371600 h 1371600"/>
              <a:gd name="connsiteX21" fmla="*/ 11052544 w 12028162"/>
              <a:gd name="connsiteY21" fmla="*/ 1371600 h 1371600"/>
              <a:gd name="connsiteX22" fmla="*/ 10264032 w 12028162"/>
              <a:gd name="connsiteY22" fmla="*/ 1371600 h 1371600"/>
              <a:gd name="connsiteX23" fmla="*/ 9836364 w 12028162"/>
              <a:gd name="connsiteY23" fmla="*/ 1371600 h 1371600"/>
              <a:gd name="connsiteX24" fmla="*/ 9168132 w 12028162"/>
              <a:gd name="connsiteY24" fmla="*/ 1371600 h 1371600"/>
              <a:gd name="connsiteX25" fmla="*/ 8259338 w 12028162"/>
              <a:gd name="connsiteY25" fmla="*/ 1371600 h 1371600"/>
              <a:gd name="connsiteX26" fmla="*/ 7350543 w 12028162"/>
              <a:gd name="connsiteY26" fmla="*/ 1371600 h 1371600"/>
              <a:gd name="connsiteX27" fmla="*/ 6441749 w 12028162"/>
              <a:gd name="connsiteY27" fmla="*/ 1371600 h 1371600"/>
              <a:gd name="connsiteX28" fmla="*/ 5532955 w 12028162"/>
              <a:gd name="connsiteY28" fmla="*/ 1371600 h 1371600"/>
              <a:gd name="connsiteX29" fmla="*/ 4744442 w 12028162"/>
              <a:gd name="connsiteY29" fmla="*/ 1371600 h 1371600"/>
              <a:gd name="connsiteX30" fmla="*/ 4196492 w 12028162"/>
              <a:gd name="connsiteY30" fmla="*/ 1371600 h 1371600"/>
              <a:gd name="connsiteX31" fmla="*/ 3648542 w 12028162"/>
              <a:gd name="connsiteY31" fmla="*/ 1371600 h 1371600"/>
              <a:gd name="connsiteX32" fmla="*/ 2739748 w 12028162"/>
              <a:gd name="connsiteY32" fmla="*/ 1371600 h 1371600"/>
              <a:gd name="connsiteX33" fmla="*/ 2071517 w 12028162"/>
              <a:gd name="connsiteY33" fmla="*/ 1371600 h 1371600"/>
              <a:gd name="connsiteX34" fmla="*/ 1523567 w 12028162"/>
              <a:gd name="connsiteY34" fmla="*/ 1371600 h 1371600"/>
              <a:gd name="connsiteX35" fmla="*/ 614773 w 12028162"/>
              <a:gd name="connsiteY35" fmla="*/ 1371600 h 1371600"/>
              <a:gd name="connsiteX36" fmla="*/ 0 w 12028162"/>
              <a:gd name="connsiteY36" fmla="*/ 1371600 h 1371600"/>
              <a:gd name="connsiteX37" fmla="*/ 0 w 12028162"/>
              <a:gd name="connsiteY37" fmla="*/ 713232 h 1371600"/>
              <a:gd name="connsiteX38" fmla="*/ 0 w 12028162"/>
              <a:gd name="connsiteY38"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2028162" h="1371600" fill="none" extrusionOk="0">
                <a:moveTo>
                  <a:pt x="0" y="0"/>
                </a:moveTo>
                <a:cubicBezTo>
                  <a:pt x="373335" y="-7975"/>
                  <a:pt x="498614" y="18114"/>
                  <a:pt x="788513" y="0"/>
                </a:cubicBezTo>
                <a:cubicBezTo>
                  <a:pt x="1078412" y="-18114"/>
                  <a:pt x="1099596" y="15544"/>
                  <a:pt x="1216181" y="0"/>
                </a:cubicBezTo>
                <a:cubicBezTo>
                  <a:pt x="1332766" y="-15544"/>
                  <a:pt x="1643893" y="2205"/>
                  <a:pt x="1884412" y="0"/>
                </a:cubicBezTo>
                <a:cubicBezTo>
                  <a:pt x="2124931" y="-2205"/>
                  <a:pt x="2427595" y="36089"/>
                  <a:pt x="2793207" y="0"/>
                </a:cubicBezTo>
                <a:cubicBezTo>
                  <a:pt x="3158820" y="-36089"/>
                  <a:pt x="3048472" y="990"/>
                  <a:pt x="3220874" y="0"/>
                </a:cubicBezTo>
                <a:cubicBezTo>
                  <a:pt x="3393276" y="-990"/>
                  <a:pt x="3638758" y="13901"/>
                  <a:pt x="4009387" y="0"/>
                </a:cubicBezTo>
                <a:cubicBezTo>
                  <a:pt x="4380016" y="-13901"/>
                  <a:pt x="4506196" y="5550"/>
                  <a:pt x="4918182" y="0"/>
                </a:cubicBezTo>
                <a:cubicBezTo>
                  <a:pt x="5330169" y="-5550"/>
                  <a:pt x="5414659" y="-26778"/>
                  <a:pt x="5706695" y="0"/>
                </a:cubicBezTo>
                <a:cubicBezTo>
                  <a:pt x="5998731" y="26778"/>
                  <a:pt x="6096522" y="-18829"/>
                  <a:pt x="6254644" y="0"/>
                </a:cubicBezTo>
                <a:cubicBezTo>
                  <a:pt x="6412766" y="18829"/>
                  <a:pt x="6678142" y="-436"/>
                  <a:pt x="7043157" y="0"/>
                </a:cubicBezTo>
                <a:cubicBezTo>
                  <a:pt x="7408172" y="436"/>
                  <a:pt x="7504198" y="27133"/>
                  <a:pt x="7711388" y="0"/>
                </a:cubicBezTo>
                <a:cubicBezTo>
                  <a:pt x="7918578" y="-27133"/>
                  <a:pt x="8016985" y="-8738"/>
                  <a:pt x="8139056" y="0"/>
                </a:cubicBezTo>
                <a:cubicBezTo>
                  <a:pt x="8261127" y="8738"/>
                  <a:pt x="8719256" y="-13982"/>
                  <a:pt x="9047851" y="0"/>
                </a:cubicBezTo>
                <a:cubicBezTo>
                  <a:pt x="9376447" y="13982"/>
                  <a:pt x="9358128" y="11176"/>
                  <a:pt x="9595800" y="0"/>
                </a:cubicBezTo>
                <a:cubicBezTo>
                  <a:pt x="9833472" y="-11176"/>
                  <a:pt x="9887439" y="4371"/>
                  <a:pt x="10023468" y="0"/>
                </a:cubicBezTo>
                <a:cubicBezTo>
                  <a:pt x="10159497" y="-4371"/>
                  <a:pt x="10387728" y="-26945"/>
                  <a:pt x="10691700" y="0"/>
                </a:cubicBezTo>
                <a:cubicBezTo>
                  <a:pt x="10995672" y="26945"/>
                  <a:pt x="11701381" y="-35066"/>
                  <a:pt x="12028162" y="0"/>
                </a:cubicBezTo>
                <a:cubicBezTo>
                  <a:pt x="12015142" y="312254"/>
                  <a:pt x="12006231" y="540030"/>
                  <a:pt x="12028162" y="713232"/>
                </a:cubicBezTo>
                <a:cubicBezTo>
                  <a:pt x="12050093" y="886434"/>
                  <a:pt x="12060990" y="1194569"/>
                  <a:pt x="12028162" y="1371600"/>
                </a:cubicBezTo>
                <a:cubicBezTo>
                  <a:pt x="11890478" y="1365344"/>
                  <a:pt x="11819887" y="1365741"/>
                  <a:pt x="11720776" y="1371600"/>
                </a:cubicBezTo>
                <a:cubicBezTo>
                  <a:pt x="11621665" y="1377459"/>
                  <a:pt x="11383382" y="1360999"/>
                  <a:pt x="11052544" y="1371600"/>
                </a:cubicBezTo>
                <a:cubicBezTo>
                  <a:pt x="10721706" y="1382201"/>
                  <a:pt x="10494352" y="1333300"/>
                  <a:pt x="10264032" y="1371600"/>
                </a:cubicBezTo>
                <a:cubicBezTo>
                  <a:pt x="10033712" y="1409900"/>
                  <a:pt x="10013176" y="1367176"/>
                  <a:pt x="9836364" y="1371600"/>
                </a:cubicBezTo>
                <a:cubicBezTo>
                  <a:pt x="9659552" y="1376024"/>
                  <a:pt x="9488487" y="1346824"/>
                  <a:pt x="9168132" y="1371600"/>
                </a:cubicBezTo>
                <a:cubicBezTo>
                  <a:pt x="8847777" y="1396376"/>
                  <a:pt x="8580619" y="1329899"/>
                  <a:pt x="8259338" y="1371600"/>
                </a:cubicBezTo>
                <a:cubicBezTo>
                  <a:pt x="7938057" y="1413301"/>
                  <a:pt x="7682771" y="1412015"/>
                  <a:pt x="7350543" y="1371600"/>
                </a:cubicBezTo>
                <a:cubicBezTo>
                  <a:pt x="7018316" y="1331185"/>
                  <a:pt x="6644992" y="1353127"/>
                  <a:pt x="6441749" y="1371600"/>
                </a:cubicBezTo>
                <a:cubicBezTo>
                  <a:pt x="6238506" y="1390073"/>
                  <a:pt x="5935095" y="1397996"/>
                  <a:pt x="5532955" y="1371600"/>
                </a:cubicBezTo>
                <a:cubicBezTo>
                  <a:pt x="5130815" y="1345204"/>
                  <a:pt x="4989660" y="1347007"/>
                  <a:pt x="4744442" y="1371600"/>
                </a:cubicBezTo>
                <a:cubicBezTo>
                  <a:pt x="4499224" y="1396193"/>
                  <a:pt x="4408602" y="1381631"/>
                  <a:pt x="4196492" y="1371600"/>
                </a:cubicBezTo>
                <a:cubicBezTo>
                  <a:pt x="3984382" y="1361570"/>
                  <a:pt x="3813971" y="1368696"/>
                  <a:pt x="3648542" y="1371600"/>
                </a:cubicBezTo>
                <a:cubicBezTo>
                  <a:pt x="3483113" y="1374505"/>
                  <a:pt x="3038829" y="1394909"/>
                  <a:pt x="2739748" y="1371600"/>
                </a:cubicBezTo>
                <a:cubicBezTo>
                  <a:pt x="2440667" y="1348291"/>
                  <a:pt x="2379786" y="1344977"/>
                  <a:pt x="2071517" y="1371600"/>
                </a:cubicBezTo>
                <a:cubicBezTo>
                  <a:pt x="1763248" y="1398223"/>
                  <a:pt x="1702266" y="1375620"/>
                  <a:pt x="1523567" y="1371600"/>
                </a:cubicBezTo>
                <a:cubicBezTo>
                  <a:pt x="1344868" y="1367581"/>
                  <a:pt x="1059857" y="1352616"/>
                  <a:pt x="614773" y="1371600"/>
                </a:cubicBezTo>
                <a:cubicBezTo>
                  <a:pt x="169689" y="1390584"/>
                  <a:pt x="203184" y="1375188"/>
                  <a:pt x="0" y="1371600"/>
                </a:cubicBezTo>
                <a:cubicBezTo>
                  <a:pt x="-19087" y="1153777"/>
                  <a:pt x="19496" y="856807"/>
                  <a:pt x="0" y="713232"/>
                </a:cubicBezTo>
                <a:cubicBezTo>
                  <a:pt x="-19496" y="569657"/>
                  <a:pt x="10006" y="238379"/>
                  <a:pt x="0" y="0"/>
                </a:cubicBezTo>
                <a:close/>
              </a:path>
              <a:path w="12028162" h="1371600" stroke="0" extrusionOk="0">
                <a:moveTo>
                  <a:pt x="0" y="0"/>
                </a:moveTo>
                <a:cubicBezTo>
                  <a:pt x="312096" y="5417"/>
                  <a:pt x="352709" y="-23876"/>
                  <a:pt x="668231" y="0"/>
                </a:cubicBezTo>
                <a:cubicBezTo>
                  <a:pt x="983753" y="23876"/>
                  <a:pt x="989813" y="11280"/>
                  <a:pt x="1095899" y="0"/>
                </a:cubicBezTo>
                <a:cubicBezTo>
                  <a:pt x="1201985" y="-11280"/>
                  <a:pt x="1320317" y="-20118"/>
                  <a:pt x="1523567" y="0"/>
                </a:cubicBezTo>
                <a:cubicBezTo>
                  <a:pt x="1726817" y="20118"/>
                  <a:pt x="1774752" y="6694"/>
                  <a:pt x="1951235" y="0"/>
                </a:cubicBezTo>
                <a:cubicBezTo>
                  <a:pt x="2127718" y="-6694"/>
                  <a:pt x="2262163" y="-7136"/>
                  <a:pt x="2499185" y="0"/>
                </a:cubicBezTo>
                <a:cubicBezTo>
                  <a:pt x="2736207" y="7136"/>
                  <a:pt x="2863443" y="22922"/>
                  <a:pt x="3047134" y="0"/>
                </a:cubicBezTo>
                <a:cubicBezTo>
                  <a:pt x="3230825" y="-22922"/>
                  <a:pt x="3627558" y="17785"/>
                  <a:pt x="3835647" y="0"/>
                </a:cubicBezTo>
                <a:cubicBezTo>
                  <a:pt x="4043736" y="-17785"/>
                  <a:pt x="4501534" y="14496"/>
                  <a:pt x="4744442" y="0"/>
                </a:cubicBezTo>
                <a:cubicBezTo>
                  <a:pt x="4987351" y="-14496"/>
                  <a:pt x="5467265" y="20138"/>
                  <a:pt x="5653236" y="0"/>
                </a:cubicBezTo>
                <a:cubicBezTo>
                  <a:pt x="5839207" y="-20138"/>
                  <a:pt x="6274541" y="-24106"/>
                  <a:pt x="6562031" y="0"/>
                </a:cubicBezTo>
                <a:cubicBezTo>
                  <a:pt x="6849522" y="24106"/>
                  <a:pt x="7075738" y="20458"/>
                  <a:pt x="7230262" y="0"/>
                </a:cubicBezTo>
                <a:cubicBezTo>
                  <a:pt x="7384786" y="-20458"/>
                  <a:pt x="7626030" y="21745"/>
                  <a:pt x="7898493" y="0"/>
                </a:cubicBezTo>
                <a:cubicBezTo>
                  <a:pt x="8170956" y="-21745"/>
                  <a:pt x="8204520" y="308"/>
                  <a:pt x="8446443" y="0"/>
                </a:cubicBezTo>
                <a:cubicBezTo>
                  <a:pt x="8688366" y="-308"/>
                  <a:pt x="9057084" y="-28193"/>
                  <a:pt x="9234955" y="0"/>
                </a:cubicBezTo>
                <a:cubicBezTo>
                  <a:pt x="9412826" y="28193"/>
                  <a:pt x="9821812" y="-22540"/>
                  <a:pt x="10143750" y="0"/>
                </a:cubicBezTo>
                <a:cubicBezTo>
                  <a:pt x="10465688" y="22540"/>
                  <a:pt x="10668111" y="-34615"/>
                  <a:pt x="10932263" y="0"/>
                </a:cubicBezTo>
                <a:cubicBezTo>
                  <a:pt x="11196415" y="34615"/>
                  <a:pt x="11158053" y="6317"/>
                  <a:pt x="11359931" y="0"/>
                </a:cubicBezTo>
                <a:cubicBezTo>
                  <a:pt x="11561809" y="-6317"/>
                  <a:pt x="11820275" y="-29785"/>
                  <a:pt x="12028162" y="0"/>
                </a:cubicBezTo>
                <a:cubicBezTo>
                  <a:pt x="12034879" y="166763"/>
                  <a:pt x="12047288" y="396140"/>
                  <a:pt x="12028162" y="713232"/>
                </a:cubicBezTo>
                <a:cubicBezTo>
                  <a:pt x="12009036" y="1030324"/>
                  <a:pt x="12026161" y="1092366"/>
                  <a:pt x="12028162" y="1371600"/>
                </a:cubicBezTo>
                <a:cubicBezTo>
                  <a:pt x="11834972" y="1349018"/>
                  <a:pt x="11585891" y="1341469"/>
                  <a:pt x="11359931" y="1371600"/>
                </a:cubicBezTo>
                <a:cubicBezTo>
                  <a:pt x="11133971" y="1401731"/>
                  <a:pt x="11053518" y="1371199"/>
                  <a:pt x="10932263" y="1371600"/>
                </a:cubicBezTo>
                <a:cubicBezTo>
                  <a:pt x="10811008" y="1372001"/>
                  <a:pt x="10482387" y="1394888"/>
                  <a:pt x="10264032" y="1371600"/>
                </a:cubicBezTo>
                <a:cubicBezTo>
                  <a:pt x="10045677" y="1348312"/>
                  <a:pt x="9875398" y="1403087"/>
                  <a:pt x="9595800" y="1371600"/>
                </a:cubicBezTo>
                <a:cubicBezTo>
                  <a:pt x="9316202" y="1340113"/>
                  <a:pt x="9246156" y="1370591"/>
                  <a:pt x="8927569" y="1371600"/>
                </a:cubicBezTo>
                <a:cubicBezTo>
                  <a:pt x="8608982" y="1372609"/>
                  <a:pt x="8691166" y="1387926"/>
                  <a:pt x="8499901" y="1371600"/>
                </a:cubicBezTo>
                <a:cubicBezTo>
                  <a:pt x="8308636" y="1355274"/>
                  <a:pt x="8177887" y="1352640"/>
                  <a:pt x="7951952" y="1371600"/>
                </a:cubicBezTo>
                <a:cubicBezTo>
                  <a:pt x="7726017" y="1390560"/>
                  <a:pt x="7792653" y="1383418"/>
                  <a:pt x="7644565" y="1371600"/>
                </a:cubicBezTo>
                <a:cubicBezTo>
                  <a:pt x="7496477" y="1359782"/>
                  <a:pt x="7401192" y="1386038"/>
                  <a:pt x="7337179" y="1371600"/>
                </a:cubicBezTo>
                <a:cubicBezTo>
                  <a:pt x="7273166" y="1357162"/>
                  <a:pt x="6847784" y="1371358"/>
                  <a:pt x="6668948" y="1371600"/>
                </a:cubicBezTo>
                <a:cubicBezTo>
                  <a:pt x="6490112" y="1371842"/>
                  <a:pt x="6497704" y="1363238"/>
                  <a:pt x="6361561" y="1371600"/>
                </a:cubicBezTo>
                <a:cubicBezTo>
                  <a:pt x="6225418" y="1379962"/>
                  <a:pt x="5757957" y="1342617"/>
                  <a:pt x="5573048" y="1371600"/>
                </a:cubicBezTo>
                <a:cubicBezTo>
                  <a:pt x="5388139" y="1400583"/>
                  <a:pt x="5123545" y="1376380"/>
                  <a:pt x="4784536" y="1371600"/>
                </a:cubicBezTo>
                <a:cubicBezTo>
                  <a:pt x="4445527" y="1366820"/>
                  <a:pt x="4574809" y="1383574"/>
                  <a:pt x="4477149" y="1371600"/>
                </a:cubicBezTo>
                <a:cubicBezTo>
                  <a:pt x="4379489" y="1359626"/>
                  <a:pt x="3997647" y="1357541"/>
                  <a:pt x="3808918" y="1371600"/>
                </a:cubicBezTo>
                <a:cubicBezTo>
                  <a:pt x="3620189" y="1385659"/>
                  <a:pt x="3583843" y="1378508"/>
                  <a:pt x="3501532" y="1371600"/>
                </a:cubicBezTo>
                <a:cubicBezTo>
                  <a:pt x="3419221" y="1364692"/>
                  <a:pt x="3014924" y="1391814"/>
                  <a:pt x="2592737" y="1371600"/>
                </a:cubicBezTo>
                <a:cubicBezTo>
                  <a:pt x="2170551" y="1351386"/>
                  <a:pt x="2109510" y="1366148"/>
                  <a:pt x="1924506" y="1371600"/>
                </a:cubicBezTo>
                <a:cubicBezTo>
                  <a:pt x="1739502" y="1377052"/>
                  <a:pt x="1428515" y="1399961"/>
                  <a:pt x="1256275" y="1371600"/>
                </a:cubicBezTo>
                <a:cubicBezTo>
                  <a:pt x="1084035" y="1343239"/>
                  <a:pt x="1025695" y="1383772"/>
                  <a:pt x="948888" y="1371600"/>
                </a:cubicBezTo>
                <a:cubicBezTo>
                  <a:pt x="872081" y="1359428"/>
                  <a:pt x="758860" y="1368606"/>
                  <a:pt x="641502" y="1371600"/>
                </a:cubicBezTo>
                <a:cubicBezTo>
                  <a:pt x="524144" y="1374594"/>
                  <a:pt x="214950" y="1370988"/>
                  <a:pt x="0" y="1371600"/>
                </a:cubicBezTo>
                <a:cubicBezTo>
                  <a:pt x="-14439" y="1214376"/>
                  <a:pt x="-5990" y="1013081"/>
                  <a:pt x="0" y="685800"/>
                </a:cubicBezTo>
                <a:cubicBezTo>
                  <a:pt x="5990" y="358519"/>
                  <a:pt x="-27489" y="208555"/>
                  <a:pt x="0" y="0"/>
                </a:cubicBezTo>
                <a:close/>
              </a:path>
            </a:pathLst>
          </a:custGeom>
          <a:solidFill>
            <a:schemeClr val="bg2">
              <a:lumMod val="90000"/>
            </a:schemeClr>
          </a:solidFill>
          <a:ln>
            <a:solidFill>
              <a:schemeClr val="tx1"/>
            </a:solidFill>
            <a:extLst>
              <a:ext uri="{C807C97D-BFC1-408E-A445-0C87EB9F89A2}">
                <ask:lineSketchStyleProps xmlns:ask="http://schemas.microsoft.com/office/drawing/2018/sketchyshapes" sd="249386546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dirty="0">
                <a:solidFill>
                  <a:schemeClr val="accent6">
                    <a:lumMod val="75000"/>
                  </a:schemeClr>
                </a:solidFill>
                <a:latin typeface="#9Slide05 SVNBlenda Script" panose="02000804000000020003" pitchFamily="2" charset="0"/>
              </a:rPr>
              <a:t>Ý </a:t>
            </a:r>
            <a:r>
              <a:rPr lang="en-US" sz="5400" dirty="0" err="1">
                <a:solidFill>
                  <a:schemeClr val="accent6">
                    <a:lumMod val="75000"/>
                  </a:schemeClr>
                </a:solidFill>
                <a:latin typeface="#9Slide05 SVNBlenda Script" panose="02000804000000020003" pitchFamily="2" charset="0"/>
              </a:rPr>
              <a:t>nghĩa</a:t>
            </a:r>
            <a:r>
              <a:rPr lang="en-US" sz="5400" dirty="0">
                <a:solidFill>
                  <a:schemeClr val="accent6">
                    <a:lumMod val="75000"/>
                  </a:schemeClr>
                </a:solidFill>
                <a:latin typeface="#9Slide05 SVNBlenda Script" panose="02000804000000020003" pitchFamily="2" charset="0"/>
              </a:rPr>
              <a:t> </a:t>
            </a:r>
            <a:r>
              <a:rPr lang="en-US" sz="5400" dirty="0" err="1">
                <a:solidFill>
                  <a:schemeClr val="accent6">
                    <a:lumMod val="75000"/>
                  </a:schemeClr>
                </a:solidFill>
                <a:latin typeface="#9Slide05 SVNBlenda Script" panose="02000804000000020003" pitchFamily="2" charset="0"/>
              </a:rPr>
              <a:t>của</a:t>
            </a:r>
            <a:r>
              <a:rPr lang="en-US" sz="5400" dirty="0">
                <a:solidFill>
                  <a:schemeClr val="accent6">
                    <a:lumMod val="75000"/>
                  </a:schemeClr>
                </a:solidFill>
                <a:latin typeface="#9Slide05 SVNBlenda Script" panose="02000804000000020003" pitchFamily="2" charset="0"/>
              </a:rPr>
              <a:t> di </a:t>
            </a:r>
            <a:r>
              <a:rPr lang="en-US" sz="5400" dirty="0" err="1">
                <a:solidFill>
                  <a:schemeClr val="accent6">
                    <a:lumMod val="75000"/>
                  </a:schemeClr>
                </a:solidFill>
                <a:latin typeface="#9Slide05 SVNBlenda Script" panose="02000804000000020003" pitchFamily="2" charset="0"/>
              </a:rPr>
              <a:t>truyền</a:t>
            </a:r>
            <a:r>
              <a:rPr lang="en-US" sz="5400" dirty="0">
                <a:solidFill>
                  <a:schemeClr val="accent6">
                    <a:lumMod val="75000"/>
                  </a:schemeClr>
                </a:solidFill>
                <a:latin typeface="#9Slide05 SVNBlenda Script" panose="02000804000000020003" pitchFamily="2" charset="0"/>
              </a:rPr>
              <a:t> </a:t>
            </a:r>
            <a:r>
              <a:rPr lang="en-US" sz="5400" dirty="0" err="1">
                <a:solidFill>
                  <a:schemeClr val="accent6">
                    <a:lumMod val="75000"/>
                  </a:schemeClr>
                </a:solidFill>
                <a:latin typeface="#9Slide05 SVNBlenda Script" panose="02000804000000020003" pitchFamily="2" charset="0"/>
              </a:rPr>
              <a:t>liên</a:t>
            </a:r>
            <a:r>
              <a:rPr lang="en-US" sz="5400" dirty="0">
                <a:solidFill>
                  <a:schemeClr val="accent6">
                    <a:lumMod val="75000"/>
                  </a:schemeClr>
                </a:solidFill>
                <a:latin typeface="#9Slide05 SVNBlenda Script" panose="02000804000000020003" pitchFamily="2" charset="0"/>
              </a:rPr>
              <a:t> </a:t>
            </a:r>
            <a:r>
              <a:rPr lang="en-US" sz="5400" dirty="0" err="1">
                <a:solidFill>
                  <a:schemeClr val="accent6">
                    <a:lumMod val="75000"/>
                  </a:schemeClr>
                </a:solidFill>
                <a:latin typeface="#9Slide05 SVNBlenda Script" panose="02000804000000020003" pitchFamily="2" charset="0"/>
              </a:rPr>
              <a:t>kết</a:t>
            </a:r>
            <a:endParaRPr lang="en-US" sz="5400" dirty="0">
              <a:solidFill>
                <a:schemeClr val="accent6">
                  <a:lumMod val="75000"/>
                </a:schemeClr>
              </a:solidFill>
              <a:latin typeface="#9Slide05 SVNBlenda Script" panose="02000804000000020003" pitchFamily="2" charset="0"/>
            </a:endParaRPr>
          </a:p>
        </p:txBody>
      </p:sp>
      <p:grpSp>
        <p:nvGrpSpPr>
          <p:cNvPr id="10" name="Google Shape;1519;p51">
            <a:extLst>
              <a:ext uri="{FF2B5EF4-FFF2-40B4-BE49-F238E27FC236}">
                <a16:creationId xmlns:a16="http://schemas.microsoft.com/office/drawing/2014/main" id="{AED4544E-E9C8-4CE4-A06D-301DADE252BC}"/>
              </a:ext>
            </a:extLst>
          </p:cNvPr>
          <p:cNvGrpSpPr/>
          <p:nvPr/>
        </p:nvGrpSpPr>
        <p:grpSpPr>
          <a:xfrm>
            <a:off x="-731587" y="4717106"/>
            <a:ext cx="1815562" cy="1722119"/>
            <a:chOff x="733788" y="3316095"/>
            <a:chExt cx="1301128" cy="1234162"/>
          </a:xfrm>
        </p:grpSpPr>
        <p:sp>
          <p:nvSpPr>
            <p:cNvPr id="11" name="Google Shape;1520;p51">
              <a:extLst>
                <a:ext uri="{FF2B5EF4-FFF2-40B4-BE49-F238E27FC236}">
                  <a16:creationId xmlns:a16="http://schemas.microsoft.com/office/drawing/2014/main" id="{87295E6D-A551-4DA6-BEE3-EDF00FA0B7E0}"/>
                </a:ext>
              </a:extLst>
            </p:cNvPr>
            <p:cNvSpPr/>
            <p:nvPr/>
          </p:nvSpPr>
          <p:spPr>
            <a:xfrm>
              <a:off x="856161" y="3702690"/>
              <a:ext cx="616735" cy="241731"/>
            </a:xfrm>
            <a:custGeom>
              <a:avLst/>
              <a:gdLst/>
              <a:ahLst/>
              <a:cxnLst/>
              <a:rect l="l" t="t" r="r" b="b"/>
              <a:pathLst>
                <a:path w="19635" h="7696" extrusionOk="0">
                  <a:moveTo>
                    <a:pt x="285" y="0"/>
                  </a:moveTo>
                  <a:cubicBezTo>
                    <a:pt x="127" y="95"/>
                    <a:pt x="0" y="254"/>
                    <a:pt x="0" y="444"/>
                  </a:cubicBezTo>
                  <a:cubicBezTo>
                    <a:pt x="6334" y="3484"/>
                    <a:pt x="12858" y="5796"/>
                    <a:pt x="19603" y="7696"/>
                  </a:cubicBezTo>
                  <a:lnTo>
                    <a:pt x="19603" y="6778"/>
                  </a:lnTo>
                  <a:cubicBezTo>
                    <a:pt x="19603" y="6746"/>
                    <a:pt x="19603" y="6714"/>
                    <a:pt x="19635" y="6714"/>
                  </a:cubicBezTo>
                  <a:cubicBezTo>
                    <a:pt x="12858" y="5986"/>
                    <a:pt x="6366" y="2756"/>
                    <a:pt x="285" y="0"/>
                  </a:cubicBezTo>
                  <a:close/>
                </a:path>
              </a:pathLst>
            </a:custGeom>
            <a:solidFill>
              <a:schemeClr val="accent4"/>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13" name="Google Shape;1521;p51">
              <a:extLst>
                <a:ext uri="{FF2B5EF4-FFF2-40B4-BE49-F238E27FC236}">
                  <a16:creationId xmlns:a16="http://schemas.microsoft.com/office/drawing/2014/main" id="{DAAE762A-548D-453B-8C77-2C7234D35B10}"/>
                </a:ext>
              </a:extLst>
            </p:cNvPr>
            <p:cNvSpPr/>
            <p:nvPr/>
          </p:nvSpPr>
          <p:spPr>
            <a:xfrm>
              <a:off x="1566372" y="3828015"/>
              <a:ext cx="397933" cy="414832"/>
            </a:xfrm>
            <a:custGeom>
              <a:avLst/>
              <a:gdLst/>
              <a:ahLst/>
              <a:cxnLst/>
              <a:rect l="l" t="t" r="r" b="b"/>
              <a:pathLst>
                <a:path w="12669" h="13207" extrusionOk="0">
                  <a:moveTo>
                    <a:pt x="11813" y="1"/>
                  </a:moveTo>
                  <a:cubicBezTo>
                    <a:pt x="9280" y="1774"/>
                    <a:pt x="6651" y="3358"/>
                    <a:pt x="4023" y="5004"/>
                  </a:cubicBezTo>
                  <a:cubicBezTo>
                    <a:pt x="2693" y="6651"/>
                    <a:pt x="1331" y="8298"/>
                    <a:pt x="1" y="9976"/>
                  </a:cubicBezTo>
                  <a:lnTo>
                    <a:pt x="32" y="10008"/>
                  </a:lnTo>
                  <a:cubicBezTo>
                    <a:pt x="55" y="9986"/>
                    <a:pt x="109" y="9963"/>
                    <a:pt x="150" y="9963"/>
                  </a:cubicBezTo>
                  <a:cubicBezTo>
                    <a:pt x="167" y="9963"/>
                    <a:pt x="181" y="9967"/>
                    <a:pt x="191" y="9976"/>
                  </a:cubicBezTo>
                  <a:cubicBezTo>
                    <a:pt x="1489" y="10578"/>
                    <a:pt x="2629" y="11782"/>
                    <a:pt x="3009" y="13207"/>
                  </a:cubicBezTo>
                  <a:cubicBezTo>
                    <a:pt x="6208" y="9375"/>
                    <a:pt x="9375" y="5511"/>
                    <a:pt x="12447" y="1553"/>
                  </a:cubicBezTo>
                  <a:cubicBezTo>
                    <a:pt x="12447" y="1489"/>
                    <a:pt x="12510" y="1489"/>
                    <a:pt x="12510" y="1489"/>
                  </a:cubicBezTo>
                  <a:cubicBezTo>
                    <a:pt x="12668" y="856"/>
                    <a:pt x="12383" y="317"/>
                    <a:pt x="11813" y="1"/>
                  </a:cubicBezTo>
                  <a:close/>
                </a:path>
              </a:pathLst>
            </a:custGeom>
            <a:solidFill>
              <a:schemeClr val="accent5"/>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14" name="Google Shape;1522;p51">
              <a:extLst>
                <a:ext uri="{FF2B5EF4-FFF2-40B4-BE49-F238E27FC236}">
                  <a16:creationId xmlns:a16="http://schemas.microsoft.com/office/drawing/2014/main" id="{38987E7F-1028-45A5-AA53-8E96E055C9CD}"/>
                </a:ext>
              </a:extLst>
            </p:cNvPr>
            <p:cNvSpPr/>
            <p:nvPr/>
          </p:nvSpPr>
          <p:spPr>
            <a:xfrm>
              <a:off x="1549474" y="4141362"/>
              <a:ext cx="107454" cy="136319"/>
            </a:xfrm>
            <a:custGeom>
              <a:avLst/>
              <a:gdLst/>
              <a:ahLst/>
              <a:cxnLst/>
              <a:rect l="l" t="t" r="r" b="b"/>
              <a:pathLst>
                <a:path w="3421" h="4340" extrusionOk="0">
                  <a:moveTo>
                    <a:pt x="539" y="0"/>
                  </a:moveTo>
                  <a:cubicBezTo>
                    <a:pt x="380" y="190"/>
                    <a:pt x="159" y="444"/>
                    <a:pt x="0" y="634"/>
                  </a:cubicBezTo>
                  <a:cubicBezTo>
                    <a:pt x="32" y="618"/>
                    <a:pt x="56" y="610"/>
                    <a:pt x="80" y="610"/>
                  </a:cubicBezTo>
                  <a:cubicBezTo>
                    <a:pt x="103" y="610"/>
                    <a:pt x="127" y="618"/>
                    <a:pt x="159" y="634"/>
                  </a:cubicBezTo>
                  <a:cubicBezTo>
                    <a:pt x="1520" y="1331"/>
                    <a:pt x="2534" y="2819"/>
                    <a:pt x="2661" y="4339"/>
                  </a:cubicBezTo>
                  <a:cubicBezTo>
                    <a:pt x="2914" y="4022"/>
                    <a:pt x="3167" y="3706"/>
                    <a:pt x="3421" y="3452"/>
                  </a:cubicBezTo>
                  <a:cubicBezTo>
                    <a:pt x="2819" y="2059"/>
                    <a:pt x="1996" y="982"/>
                    <a:pt x="602" y="285"/>
                  </a:cubicBezTo>
                  <a:cubicBezTo>
                    <a:pt x="475" y="222"/>
                    <a:pt x="507" y="127"/>
                    <a:pt x="570" y="64"/>
                  </a:cubicBezTo>
                  <a:lnTo>
                    <a:pt x="539" y="0"/>
                  </a:lnTo>
                  <a:close/>
                </a:path>
              </a:pathLst>
            </a:custGeom>
            <a:solidFill>
              <a:schemeClr val="accent5"/>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15" name="Google Shape;1523;p51">
              <a:extLst>
                <a:ext uri="{FF2B5EF4-FFF2-40B4-BE49-F238E27FC236}">
                  <a16:creationId xmlns:a16="http://schemas.microsoft.com/office/drawing/2014/main" id="{81BD7472-ED41-4145-89F9-7E63B6BC4677}"/>
                </a:ext>
              </a:extLst>
            </p:cNvPr>
            <p:cNvSpPr/>
            <p:nvPr/>
          </p:nvSpPr>
          <p:spPr>
            <a:xfrm>
              <a:off x="1448993" y="4163254"/>
              <a:ext cx="180074" cy="245720"/>
            </a:xfrm>
            <a:custGeom>
              <a:avLst/>
              <a:gdLst/>
              <a:ahLst/>
              <a:cxnLst/>
              <a:rect l="l" t="t" r="r" b="b"/>
              <a:pathLst>
                <a:path w="5733" h="7823" extrusionOk="0">
                  <a:moveTo>
                    <a:pt x="3168" y="0"/>
                  </a:moveTo>
                  <a:lnTo>
                    <a:pt x="3168" y="0"/>
                  </a:lnTo>
                  <a:cubicBezTo>
                    <a:pt x="2091" y="1330"/>
                    <a:pt x="1046" y="2629"/>
                    <a:pt x="1" y="3927"/>
                  </a:cubicBezTo>
                  <a:lnTo>
                    <a:pt x="96" y="3927"/>
                  </a:lnTo>
                  <a:cubicBezTo>
                    <a:pt x="1394" y="4814"/>
                    <a:pt x="2218" y="6239"/>
                    <a:pt x="2376" y="7822"/>
                  </a:cubicBezTo>
                  <a:cubicBezTo>
                    <a:pt x="3484" y="6461"/>
                    <a:pt x="4624" y="5131"/>
                    <a:pt x="5733" y="3769"/>
                  </a:cubicBezTo>
                  <a:cubicBezTo>
                    <a:pt x="5353" y="2217"/>
                    <a:pt x="4561" y="1077"/>
                    <a:pt x="3199" y="158"/>
                  </a:cubicBezTo>
                  <a:cubicBezTo>
                    <a:pt x="3136" y="127"/>
                    <a:pt x="3136" y="63"/>
                    <a:pt x="3168" y="0"/>
                  </a:cubicBezTo>
                  <a:close/>
                </a:path>
              </a:pathLst>
            </a:custGeom>
            <a:solidFill>
              <a:schemeClr val="accent5"/>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16" name="Google Shape;1524;p51">
              <a:extLst>
                <a:ext uri="{FF2B5EF4-FFF2-40B4-BE49-F238E27FC236}">
                  <a16:creationId xmlns:a16="http://schemas.microsoft.com/office/drawing/2014/main" id="{A8B5FF50-077A-4C23-A93F-D323B637810E}"/>
                </a:ext>
              </a:extLst>
            </p:cNvPr>
            <p:cNvSpPr/>
            <p:nvPr/>
          </p:nvSpPr>
          <p:spPr>
            <a:xfrm>
              <a:off x="1429111" y="4291564"/>
              <a:ext cx="90555" cy="147250"/>
            </a:xfrm>
            <a:custGeom>
              <a:avLst/>
              <a:gdLst/>
              <a:ahLst/>
              <a:cxnLst/>
              <a:rect l="l" t="t" r="r" b="b"/>
              <a:pathLst>
                <a:path w="2883" h="4688" extrusionOk="0">
                  <a:moveTo>
                    <a:pt x="507" y="0"/>
                  </a:moveTo>
                  <a:cubicBezTo>
                    <a:pt x="349" y="254"/>
                    <a:pt x="159" y="444"/>
                    <a:pt x="0" y="665"/>
                  </a:cubicBezTo>
                  <a:cubicBezTo>
                    <a:pt x="1362" y="1552"/>
                    <a:pt x="2217" y="3104"/>
                    <a:pt x="2249" y="4687"/>
                  </a:cubicBezTo>
                  <a:cubicBezTo>
                    <a:pt x="2471" y="4434"/>
                    <a:pt x="2661" y="4149"/>
                    <a:pt x="2882" y="3927"/>
                  </a:cubicBezTo>
                  <a:cubicBezTo>
                    <a:pt x="2661" y="2344"/>
                    <a:pt x="1869" y="1077"/>
                    <a:pt x="602" y="95"/>
                  </a:cubicBezTo>
                  <a:cubicBezTo>
                    <a:pt x="507" y="32"/>
                    <a:pt x="507" y="0"/>
                    <a:pt x="507" y="0"/>
                  </a:cubicBezTo>
                  <a:close/>
                </a:path>
              </a:pathLst>
            </a:custGeom>
            <a:solidFill>
              <a:schemeClr val="accent5"/>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17" name="Google Shape;1525;p51">
              <a:extLst>
                <a:ext uri="{FF2B5EF4-FFF2-40B4-BE49-F238E27FC236}">
                  <a16:creationId xmlns:a16="http://schemas.microsoft.com/office/drawing/2014/main" id="{DB8D2D4A-23A5-4AE0-9934-627BBEF74F60}"/>
                </a:ext>
              </a:extLst>
            </p:cNvPr>
            <p:cNvSpPr/>
            <p:nvPr/>
          </p:nvSpPr>
          <p:spPr>
            <a:xfrm>
              <a:off x="1384351" y="4318420"/>
              <a:ext cx="109432" cy="219870"/>
            </a:xfrm>
            <a:custGeom>
              <a:avLst/>
              <a:gdLst/>
              <a:ahLst/>
              <a:cxnLst/>
              <a:rect l="l" t="t" r="r" b="b"/>
              <a:pathLst>
                <a:path w="3484" h="7000" extrusionOk="0">
                  <a:moveTo>
                    <a:pt x="1235" y="0"/>
                  </a:moveTo>
                  <a:cubicBezTo>
                    <a:pt x="919" y="444"/>
                    <a:pt x="507" y="919"/>
                    <a:pt x="159" y="1457"/>
                  </a:cubicBezTo>
                  <a:cubicBezTo>
                    <a:pt x="159" y="1521"/>
                    <a:pt x="64" y="1552"/>
                    <a:pt x="0" y="1552"/>
                  </a:cubicBezTo>
                  <a:cubicBezTo>
                    <a:pt x="982" y="3041"/>
                    <a:pt x="1900" y="5289"/>
                    <a:pt x="1045" y="6999"/>
                  </a:cubicBezTo>
                  <a:cubicBezTo>
                    <a:pt x="1869" y="5986"/>
                    <a:pt x="2661" y="5004"/>
                    <a:pt x="3484" y="4022"/>
                  </a:cubicBezTo>
                  <a:cubicBezTo>
                    <a:pt x="3262" y="2344"/>
                    <a:pt x="2534" y="1046"/>
                    <a:pt x="1235" y="0"/>
                  </a:cubicBezTo>
                  <a:close/>
                </a:path>
              </a:pathLst>
            </a:custGeom>
            <a:solidFill>
              <a:schemeClr val="accent5"/>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18" name="Google Shape;1526;p51">
              <a:extLst>
                <a:ext uri="{FF2B5EF4-FFF2-40B4-BE49-F238E27FC236}">
                  <a16:creationId xmlns:a16="http://schemas.microsoft.com/office/drawing/2014/main" id="{E3F51C51-E58E-4EE7-82A8-D1C6522C4996}"/>
                </a:ext>
              </a:extLst>
            </p:cNvPr>
            <p:cNvSpPr/>
            <p:nvPr/>
          </p:nvSpPr>
          <p:spPr>
            <a:xfrm>
              <a:off x="741766" y="4205030"/>
              <a:ext cx="695323" cy="339228"/>
            </a:xfrm>
            <a:custGeom>
              <a:avLst/>
              <a:gdLst/>
              <a:ahLst/>
              <a:cxnLst/>
              <a:rect l="l" t="t" r="r" b="b"/>
              <a:pathLst>
                <a:path w="22137" h="10800" extrusionOk="0">
                  <a:moveTo>
                    <a:pt x="127" y="0"/>
                  </a:moveTo>
                  <a:cubicBezTo>
                    <a:pt x="32" y="190"/>
                    <a:pt x="0" y="475"/>
                    <a:pt x="63" y="665"/>
                  </a:cubicBezTo>
                  <a:lnTo>
                    <a:pt x="63" y="792"/>
                  </a:lnTo>
                  <a:lnTo>
                    <a:pt x="127" y="792"/>
                  </a:lnTo>
                  <a:cubicBezTo>
                    <a:pt x="6239" y="2565"/>
                    <a:pt x="12478" y="3991"/>
                    <a:pt x="18590" y="5701"/>
                  </a:cubicBezTo>
                  <a:cubicBezTo>
                    <a:pt x="18590" y="5701"/>
                    <a:pt x="18590" y="5637"/>
                    <a:pt x="18653" y="5637"/>
                  </a:cubicBezTo>
                  <a:cubicBezTo>
                    <a:pt x="18685" y="5621"/>
                    <a:pt x="18709" y="5614"/>
                    <a:pt x="18736" y="5614"/>
                  </a:cubicBezTo>
                  <a:cubicBezTo>
                    <a:pt x="18764" y="5614"/>
                    <a:pt x="18796" y="5621"/>
                    <a:pt x="18843" y="5637"/>
                  </a:cubicBezTo>
                  <a:lnTo>
                    <a:pt x="19002" y="5637"/>
                  </a:lnTo>
                  <a:cubicBezTo>
                    <a:pt x="19033" y="5637"/>
                    <a:pt x="19065" y="5701"/>
                    <a:pt x="19033" y="5732"/>
                  </a:cubicBezTo>
                  <a:cubicBezTo>
                    <a:pt x="19192" y="5764"/>
                    <a:pt x="19350" y="5764"/>
                    <a:pt x="19508" y="5796"/>
                  </a:cubicBezTo>
                  <a:cubicBezTo>
                    <a:pt x="19508" y="5716"/>
                    <a:pt x="19583" y="5649"/>
                    <a:pt x="19662" y="5649"/>
                  </a:cubicBezTo>
                  <a:cubicBezTo>
                    <a:pt x="19709" y="5649"/>
                    <a:pt x="19758" y="5673"/>
                    <a:pt x="19793" y="5732"/>
                  </a:cubicBezTo>
                  <a:cubicBezTo>
                    <a:pt x="20490" y="6904"/>
                    <a:pt x="20490" y="8488"/>
                    <a:pt x="19857" y="9723"/>
                  </a:cubicBezTo>
                  <a:cubicBezTo>
                    <a:pt x="19845" y="9758"/>
                    <a:pt x="19816" y="9771"/>
                    <a:pt x="19784" y="9771"/>
                  </a:cubicBezTo>
                  <a:cubicBezTo>
                    <a:pt x="19730" y="9771"/>
                    <a:pt x="19667" y="9731"/>
                    <a:pt x="19667" y="9691"/>
                  </a:cubicBezTo>
                  <a:cubicBezTo>
                    <a:pt x="19635" y="9723"/>
                    <a:pt x="19603" y="9723"/>
                    <a:pt x="19540" y="9723"/>
                  </a:cubicBezTo>
                  <a:cubicBezTo>
                    <a:pt x="13111" y="8076"/>
                    <a:pt x="6651" y="6334"/>
                    <a:pt x="158" y="4814"/>
                  </a:cubicBezTo>
                  <a:lnTo>
                    <a:pt x="158" y="4846"/>
                  </a:lnTo>
                  <a:lnTo>
                    <a:pt x="285" y="5226"/>
                  </a:lnTo>
                  <a:cubicBezTo>
                    <a:pt x="3705" y="6176"/>
                    <a:pt x="7126" y="7189"/>
                    <a:pt x="10514" y="8107"/>
                  </a:cubicBezTo>
                  <a:cubicBezTo>
                    <a:pt x="13966" y="9026"/>
                    <a:pt x="17450" y="9754"/>
                    <a:pt x="20870" y="10768"/>
                  </a:cubicBezTo>
                  <a:cubicBezTo>
                    <a:pt x="20902" y="10768"/>
                    <a:pt x="20902" y="10799"/>
                    <a:pt x="20933" y="10799"/>
                  </a:cubicBezTo>
                  <a:lnTo>
                    <a:pt x="20933" y="10768"/>
                  </a:lnTo>
                  <a:cubicBezTo>
                    <a:pt x="22137" y="8773"/>
                    <a:pt x="20648" y="7126"/>
                    <a:pt x="20237" y="5162"/>
                  </a:cubicBezTo>
                  <a:cubicBezTo>
                    <a:pt x="16816" y="4592"/>
                    <a:pt x="13428" y="3801"/>
                    <a:pt x="10103" y="2914"/>
                  </a:cubicBezTo>
                  <a:cubicBezTo>
                    <a:pt x="6809" y="1995"/>
                    <a:pt x="3357" y="1172"/>
                    <a:pt x="127" y="0"/>
                  </a:cubicBezTo>
                  <a:close/>
                </a:path>
              </a:pathLst>
            </a:custGeom>
            <a:solidFill>
              <a:schemeClr val="accent5"/>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19" name="Google Shape;1527;p51">
              <a:extLst>
                <a:ext uri="{FF2B5EF4-FFF2-40B4-BE49-F238E27FC236}">
                  <a16:creationId xmlns:a16="http://schemas.microsoft.com/office/drawing/2014/main" id="{F2F03505-5609-463A-86DC-006CE1F022DA}"/>
                </a:ext>
              </a:extLst>
            </p:cNvPr>
            <p:cNvSpPr/>
            <p:nvPr/>
          </p:nvSpPr>
          <p:spPr>
            <a:xfrm>
              <a:off x="743745" y="3997127"/>
              <a:ext cx="925119" cy="358137"/>
            </a:xfrm>
            <a:custGeom>
              <a:avLst/>
              <a:gdLst/>
              <a:ahLst/>
              <a:cxnLst/>
              <a:rect l="l" t="t" r="r" b="b"/>
              <a:pathLst>
                <a:path w="29453" h="11402" extrusionOk="0">
                  <a:moveTo>
                    <a:pt x="21269" y="7964"/>
                  </a:moveTo>
                  <a:cubicBezTo>
                    <a:pt x="21334" y="7964"/>
                    <a:pt x="21371" y="8056"/>
                    <a:pt x="21345" y="8108"/>
                  </a:cubicBezTo>
                  <a:cubicBezTo>
                    <a:pt x="20902" y="8709"/>
                    <a:pt x="20395" y="9343"/>
                    <a:pt x="19857" y="9849"/>
                  </a:cubicBezTo>
                  <a:cubicBezTo>
                    <a:pt x="19828" y="9861"/>
                    <a:pt x="19799" y="9866"/>
                    <a:pt x="19771" y="9866"/>
                  </a:cubicBezTo>
                  <a:cubicBezTo>
                    <a:pt x="19649" y="9866"/>
                    <a:pt x="19558" y="9763"/>
                    <a:pt x="19635" y="9659"/>
                  </a:cubicBezTo>
                  <a:cubicBezTo>
                    <a:pt x="20174" y="9089"/>
                    <a:pt x="20712" y="8551"/>
                    <a:pt x="21219" y="7981"/>
                  </a:cubicBezTo>
                  <a:cubicBezTo>
                    <a:pt x="21237" y="7969"/>
                    <a:pt x="21254" y="7964"/>
                    <a:pt x="21269" y="7964"/>
                  </a:cubicBezTo>
                  <a:close/>
                  <a:moveTo>
                    <a:pt x="29453" y="0"/>
                  </a:moveTo>
                  <a:lnTo>
                    <a:pt x="29453" y="0"/>
                  </a:lnTo>
                  <a:cubicBezTo>
                    <a:pt x="29421" y="32"/>
                    <a:pt x="29389" y="32"/>
                    <a:pt x="29358" y="64"/>
                  </a:cubicBezTo>
                  <a:cubicBezTo>
                    <a:pt x="25652" y="2407"/>
                    <a:pt x="21915" y="4656"/>
                    <a:pt x="18147" y="6873"/>
                  </a:cubicBezTo>
                  <a:cubicBezTo>
                    <a:pt x="18110" y="6900"/>
                    <a:pt x="18073" y="6912"/>
                    <a:pt x="18038" y="6912"/>
                  </a:cubicBezTo>
                  <a:cubicBezTo>
                    <a:pt x="17954" y="6912"/>
                    <a:pt x="17884" y="6845"/>
                    <a:pt x="17862" y="6778"/>
                  </a:cubicBezTo>
                  <a:cubicBezTo>
                    <a:pt x="17590" y="6934"/>
                    <a:pt x="17304" y="6995"/>
                    <a:pt x="17012" y="6995"/>
                  </a:cubicBezTo>
                  <a:cubicBezTo>
                    <a:pt x="16418" y="6995"/>
                    <a:pt x="15796" y="6747"/>
                    <a:pt x="15202" y="6556"/>
                  </a:cubicBezTo>
                  <a:cubicBezTo>
                    <a:pt x="13681" y="6081"/>
                    <a:pt x="12098" y="5511"/>
                    <a:pt x="10578" y="4877"/>
                  </a:cubicBezTo>
                  <a:cubicBezTo>
                    <a:pt x="8393" y="3959"/>
                    <a:pt x="6334" y="2977"/>
                    <a:pt x="4244" y="1932"/>
                  </a:cubicBezTo>
                  <a:cubicBezTo>
                    <a:pt x="2851" y="3357"/>
                    <a:pt x="1394" y="4719"/>
                    <a:pt x="0" y="6144"/>
                  </a:cubicBezTo>
                  <a:cubicBezTo>
                    <a:pt x="3421" y="6999"/>
                    <a:pt x="6746" y="8139"/>
                    <a:pt x="10135" y="9026"/>
                  </a:cubicBezTo>
                  <a:cubicBezTo>
                    <a:pt x="13460" y="9881"/>
                    <a:pt x="16848" y="10610"/>
                    <a:pt x="20174" y="11401"/>
                  </a:cubicBezTo>
                  <a:cubicBezTo>
                    <a:pt x="23119" y="7474"/>
                    <a:pt x="26127" y="3547"/>
                    <a:pt x="29453" y="0"/>
                  </a:cubicBezTo>
                  <a:close/>
                </a:path>
              </a:pathLst>
            </a:custGeom>
            <a:solidFill>
              <a:schemeClr val="accent5"/>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20" name="Google Shape;1528;p51">
              <a:extLst>
                <a:ext uri="{FF2B5EF4-FFF2-40B4-BE49-F238E27FC236}">
                  <a16:creationId xmlns:a16="http://schemas.microsoft.com/office/drawing/2014/main" id="{A1A50C38-A990-4C47-AA9D-C1A7140ED3EB}"/>
                </a:ext>
              </a:extLst>
            </p:cNvPr>
            <p:cNvSpPr/>
            <p:nvPr/>
          </p:nvSpPr>
          <p:spPr>
            <a:xfrm>
              <a:off x="733788" y="3316095"/>
              <a:ext cx="1301128" cy="1234162"/>
            </a:xfrm>
            <a:custGeom>
              <a:avLst/>
              <a:gdLst/>
              <a:ahLst/>
              <a:cxnLst/>
              <a:rect l="l" t="t" r="r" b="b"/>
              <a:pathLst>
                <a:path w="41424" h="39292" extrusionOk="0">
                  <a:moveTo>
                    <a:pt x="37117" y="7463"/>
                  </a:moveTo>
                  <a:lnTo>
                    <a:pt x="37117" y="7463"/>
                  </a:lnTo>
                  <a:cubicBezTo>
                    <a:pt x="37339" y="7495"/>
                    <a:pt x="37624" y="7526"/>
                    <a:pt x="37845" y="7621"/>
                  </a:cubicBezTo>
                  <a:cubicBezTo>
                    <a:pt x="38225" y="7685"/>
                    <a:pt x="38542" y="7906"/>
                    <a:pt x="38890" y="7938"/>
                  </a:cubicBezTo>
                  <a:lnTo>
                    <a:pt x="38890" y="7970"/>
                  </a:lnTo>
                  <a:lnTo>
                    <a:pt x="38890" y="8001"/>
                  </a:lnTo>
                  <a:cubicBezTo>
                    <a:pt x="38384" y="8382"/>
                    <a:pt x="37909" y="8730"/>
                    <a:pt x="37434" y="9142"/>
                  </a:cubicBezTo>
                  <a:cubicBezTo>
                    <a:pt x="37434" y="8572"/>
                    <a:pt x="37307" y="8065"/>
                    <a:pt x="37149" y="7590"/>
                  </a:cubicBezTo>
                  <a:cubicBezTo>
                    <a:pt x="37149" y="7526"/>
                    <a:pt x="37117" y="7495"/>
                    <a:pt x="37117" y="7463"/>
                  </a:cubicBezTo>
                  <a:close/>
                  <a:moveTo>
                    <a:pt x="18622" y="433"/>
                  </a:moveTo>
                  <a:cubicBezTo>
                    <a:pt x="22422" y="1636"/>
                    <a:pt x="26318" y="2523"/>
                    <a:pt x="30086" y="3948"/>
                  </a:cubicBezTo>
                  <a:cubicBezTo>
                    <a:pt x="31733" y="4550"/>
                    <a:pt x="33823" y="5056"/>
                    <a:pt x="35280" y="6133"/>
                  </a:cubicBezTo>
                  <a:cubicBezTo>
                    <a:pt x="31321" y="8096"/>
                    <a:pt x="27489" y="10503"/>
                    <a:pt x="23848" y="13037"/>
                  </a:cubicBezTo>
                  <a:cubicBezTo>
                    <a:pt x="17704" y="11580"/>
                    <a:pt x="11845" y="8920"/>
                    <a:pt x="5986" y="6766"/>
                  </a:cubicBezTo>
                  <a:cubicBezTo>
                    <a:pt x="7823" y="5975"/>
                    <a:pt x="9565" y="4930"/>
                    <a:pt x="11338" y="4075"/>
                  </a:cubicBezTo>
                  <a:cubicBezTo>
                    <a:pt x="13745" y="2871"/>
                    <a:pt x="16184" y="1636"/>
                    <a:pt x="18622" y="433"/>
                  </a:cubicBezTo>
                  <a:close/>
                  <a:moveTo>
                    <a:pt x="5543" y="6893"/>
                  </a:moveTo>
                  <a:cubicBezTo>
                    <a:pt x="5606" y="6956"/>
                    <a:pt x="5606" y="6988"/>
                    <a:pt x="5638" y="6988"/>
                  </a:cubicBezTo>
                  <a:cubicBezTo>
                    <a:pt x="8646" y="8128"/>
                    <a:pt x="11687" y="9237"/>
                    <a:pt x="14727" y="10377"/>
                  </a:cubicBezTo>
                  <a:cubicBezTo>
                    <a:pt x="17672" y="11453"/>
                    <a:pt x="20649" y="12752"/>
                    <a:pt x="23753" y="13227"/>
                  </a:cubicBezTo>
                  <a:lnTo>
                    <a:pt x="23816" y="13227"/>
                  </a:lnTo>
                  <a:cubicBezTo>
                    <a:pt x="23839" y="13273"/>
                    <a:pt x="23862" y="13303"/>
                    <a:pt x="23910" y="13303"/>
                  </a:cubicBezTo>
                  <a:cubicBezTo>
                    <a:pt x="23928" y="13303"/>
                    <a:pt x="23949" y="13299"/>
                    <a:pt x="23974" y="13290"/>
                  </a:cubicBezTo>
                  <a:lnTo>
                    <a:pt x="23974" y="13290"/>
                  </a:lnTo>
                  <a:cubicBezTo>
                    <a:pt x="23911" y="13512"/>
                    <a:pt x="23911" y="13765"/>
                    <a:pt x="23879" y="13987"/>
                  </a:cubicBezTo>
                  <a:cubicBezTo>
                    <a:pt x="23879" y="14050"/>
                    <a:pt x="23848" y="14050"/>
                    <a:pt x="23848" y="14050"/>
                  </a:cubicBezTo>
                  <a:cubicBezTo>
                    <a:pt x="23816" y="14082"/>
                    <a:pt x="23753" y="14082"/>
                    <a:pt x="23753" y="14114"/>
                  </a:cubicBezTo>
                  <a:cubicBezTo>
                    <a:pt x="20839" y="12847"/>
                    <a:pt x="17735" y="11833"/>
                    <a:pt x="14695" y="10757"/>
                  </a:cubicBezTo>
                  <a:cubicBezTo>
                    <a:pt x="11370" y="9585"/>
                    <a:pt x="8076" y="8255"/>
                    <a:pt x="4719" y="7210"/>
                  </a:cubicBezTo>
                  <a:cubicBezTo>
                    <a:pt x="5004" y="7146"/>
                    <a:pt x="5289" y="7020"/>
                    <a:pt x="5543" y="6893"/>
                  </a:cubicBezTo>
                  <a:close/>
                  <a:moveTo>
                    <a:pt x="39017" y="8160"/>
                  </a:moveTo>
                  <a:cubicBezTo>
                    <a:pt x="40379" y="10060"/>
                    <a:pt x="40917" y="12023"/>
                    <a:pt x="40442" y="14335"/>
                  </a:cubicBezTo>
                  <a:lnTo>
                    <a:pt x="40442" y="14430"/>
                  </a:lnTo>
                  <a:cubicBezTo>
                    <a:pt x="39809" y="14779"/>
                    <a:pt x="39175" y="15127"/>
                    <a:pt x="38574" y="15539"/>
                  </a:cubicBezTo>
                  <a:cubicBezTo>
                    <a:pt x="39334" y="13544"/>
                    <a:pt x="39714" y="10630"/>
                    <a:pt x="37497" y="9395"/>
                  </a:cubicBezTo>
                  <a:cubicBezTo>
                    <a:pt x="38004" y="9015"/>
                    <a:pt x="38542" y="8603"/>
                    <a:pt x="39017" y="8160"/>
                  </a:cubicBezTo>
                  <a:close/>
                  <a:moveTo>
                    <a:pt x="37402" y="9712"/>
                  </a:moveTo>
                  <a:cubicBezTo>
                    <a:pt x="39492" y="11042"/>
                    <a:pt x="38859" y="13512"/>
                    <a:pt x="38447" y="15539"/>
                  </a:cubicBezTo>
                  <a:cubicBezTo>
                    <a:pt x="38447" y="15570"/>
                    <a:pt x="38447" y="15634"/>
                    <a:pt x="38479" y="15634"/>
                  </a:cubicBezTo>
                  <a:cubicBezTo>
                    <a:pt x="38289" y="15729"/>
                    <a:pt x="38130" y="15855"/>
                    <a:pt x="37940" y="15982"/>
                  </a:cubicBezTo>
                  <a:cubicBezTo>
                    <a:pt x="38542" y="14399"/>
                    <a:pt x="38289" y="12530"/>
                    <a:pt x="37244" y="11137"/>
                  </a:cubicBezTo>
                  <a:cubicBezTo>
                    <a:pt x="37212" y="11137"/>
                    <a:pt x="37180" y="11105"/>
                    <a:pt x="37149" y="11105"/>
                  </a:cubicBezTo>
                  <a:cubicBezTo>
                    <a:pt x="37307" y="10662"/>
                    <a:pt x="37370" y="10187"/>
                    <a:pt x="37402" y="9712"/>
                  </a:cubicBezTo>
                  <a:close/>
                  <a:moveTo>
                    <a:pt x="35470" y="7431"/>
                  </a:moveTo>
                  <a:cubicBezTo>
                    <a:pt x="35565" y="7970"/>
                    <a:pt x="35628" y="8508"/>
                    <a:pt x="35660" y="9015"/>
                  </a:cubicBezTo>
                  <a:cubicBezTo>
                    <a:pt x="35755" y="9933"/>
                    <a:pt x="35755" y="10820"/>
                    <a:pt x="35755" y="11770"/>
                  </a:cubicBezTo>
                  <a:cubicBezTo>
                    <a:pt x="35755" y="11833"/>
                    <a:pt x="35787" y="11865"/>
                    <a:pt x="35818" y="11897"/>
                  </a:cubicBezTo>
                  <a:cubicBezTo>
                    <a:pt x="31923" y="14145"/>
                    <a:pt x="28123" y="16584"/>
                    <a:pt x="24228" y="18801"/>
                  </a:cubicBezTo>
                  <a:cubicBezTo>
                    <a:pt x="24354" y="18262"/>
                    <a:pt x="24449" y="17756"/>
                    <a:pt x="24481" y="17249"/>
                  </a:cubicBezTo>
                  <a:lnTo>
                    <a:pt x="24544" y="17249"/>
                  </a:lnTo>
                  <a:cubicBezTo>
                    <a:pt x="24544" y="17249"/>
                    <a:pt x="24608" y="17217"/>
                    <a:pt x="24544" y="17217"/>
                  </a:cubicBezTo>
                  <a:cubicBezTo>
                    <a:pt x="24513" y="17154"/>
                    <a:pt x="24513" y="17154"/>
                    <a:pt x="24481" y="17154"/>
                  </a:cubicBezTo>
                  <a:cubicBezTo>
                    <a:pt x="24513" y="16742"/>
                    <a:pt x="24513" y="16330"/>
                    <a:pt x="24481" y="15887"/>
                  </a:cubicBezTo>
                  <a:cubicBezTo>
                    <a:pt x="24449" y="15412"/>
                    <a:pt x="24386" y="14937"/>
                    <a:pt x="24323" y="14462"/>
                  </a:cubicBezTo>
                  <a:cubicBezTo>
                    <a:pt x="24323" y="14385"/>
                    <a:pt x="24288" y="14343"/>
                    <a:pt x="24253" y="14343"/>
                  </a:cubicBezTo>
                  <a:cubicBezTo>
                    <a:pt x="24231" y="14343"/>
                    <a:pt x="24208" y="14361"/>
                    <a:pt x="24196" y="14399"/>
                  </a:cubicBezTo>
                  <a:lnTo>
                    <a:pt x="24196" y="14367"/>
                  </a:lnTo>
                  <a:cubicBezTo>
                    <a:pt x="24671" y="14114"/>
                    <a:pt x="25178" y="13892"/>
                    <a:pt x="25684" y="13607"/>
                  </a:cubicBezTo>
                  <a:cubicBezTo>
                    <a:pt x="29105" y="11865"/>
                    <a:pt x="32493" y="9775"/>
                    <a:pt x="35470" y="7431"/>
                  </a:cubicBezTo>
                  <a:close/>
                  <a:moveTo>
                    <a:pt x="4814" y="7716"/>
                  </a:moveTo>
                  <a:cubicBezTo>
                    <a:pt x="7886" y="8920"/>
                    <a:pt x="11085" y="9965"/>
                    <a:pt x="14220" y="11073"/>
                  </a:cubicBezTo>
                  <a:cubicBezTo>
                    <a:pt x="17419" y="12213"/>
                    <a:pt x="20649" y="13480"/>
                    <a:pt x="23911" y="14399"/>
                  </a:cubicBezTo>
                  <a:cubicBezTo>
                    <a:pt x="23879" y="14430"/>
                    <a:pt x="23879" y="14494"/>
                    <a:pt x="23879" y="14557"/>
                  </a:cubicBezTo>
                  <a:cubicBezTo>
                    <a:pt x="24006" y="15380"/>
                    <a:pt x="24038" y="16204"/>
                    <a:pt x="24006" y="17059"/>
                  </a:cubicBezTo>
                  <a:cubicBezTo>
                    <a:pt x="19477" y="15665"/>
                    <a:pt x="15012" y="14304"/>
                    <a:pt x="10673" y="12372"/>
                  </a:cubicBezTo>
                  <a:cubicBezTo>
                    <a:pt x="10665" y="12369"/>
                    <a:pt x="10656" y="12368"/>
                    <a:pt x="10647" y="12368"/>
                  </a:cubicBezTo>
                  <a:cubicBezTo>
                    <a:pt x="10557" y="12368"/>
                    <a:pt x="10463" y="12501"/>
                    <a:pt x="10578" y="12530"/>
                  </a:cubicBezTo>
                  <a:cubicBezTo>
                    <a:pt x="13555" y="13829"/>
                    <a:pt x="16595" y="15064"/>
                    <a:pt x="19731" y="16014"/>
                  </a:cubicBezTo>
                  <a:cubicBezTo>
                    <a:pt x="21156" y="16457"/>
                    <a:pt x="22581" y="16805"/>
                    <a:pt x="24038" y="17122"/>
                  </a:cubicBezTo>
                  <a:cubicBezTo>
                    <a:pt x="24038" y="17692"/>
                    <a:pt x="23974" y="18262"/>
                    <a:pt x="23879" y="18832"/>
                  </a:cubicBezTo>
                  <a:cubicBezTo>
                    <a:pt x="23879" y="18769"/>
                    <a:pt x="23848" y="18769"/>
                    <a:pt x="23848" y="18769"/>
                  </a:cubicBezTo>
                  <a:cubicBezTo>
                    <a:pt x="20522" y="18072"/>
                    <a:pt x="17324" y="17280"/>
                    <a:pt x="14093" y="16077"/>
                  </a:cubicBezTo>
                  <a:cubicBezTo>
                    <a:pt x="11465" y="15095"/>
                    <a:pt x="8836" y="13955"/>
                    <a:pt x="6271" y="12752"/>
                  </a:cubicBezTo>
                  <a:cubicBezTo>
                    <a:pt x="5669" y="12498"/>
                    <a:pt x="5131" y="12245"/>
                    <a:pt x="4498" y="11928"/>
                  </a:cubicBezTo>
                  <a:cubicBezTo>
                    <a:pt x="5448" y="10757"/>
                    <a:pt x="5479" y="9047"/>
                    <a:pt x="4814" y="7716"/>
                  </a:cubicBezTo>
                  <a:close/>
                  <a:moveTo>
                    <a:pt x="37054" y="11422"/>
                  </a:moveTo>
                  <a:cubicBezTo>
                    <a:pt x="37972" y="12878"/>
                    <a:pt x="38225" y="14462"/>
                    <a:pt x="37687" y="16140"/>
                  </a:cubicBezTo>
                  <a:cubicBezTo>
                    <a:pt x="36483" y="16900"/>
                    <a:pt x="35280" y="17724"/>
                    <a:pt x="34045" y="18516"/>
                  </a:cubicBezTo>
                  <a:lnTo>
                    <a:pt x="33348" y="18991"/>
                  </a:lnTo>
                  <a:cubicBezTo>
                    <a:pt x="33570" y="17724"/>
                    <a:pt x="33190" y="16457"/>
                    <a:pt x="32272" y="15507"/>
                  </a:cubicBezTo>
                  <a:cubicBezTo>
                    <a:pt x="32588" y="15254"/>
                    <a:pt x="32905" y="15064"/>
                    <a:pt x="33190" y="14905"/>
                  </a:cubicBezTo>
                  <a:cubicBezTo>
                    <a:pt x="33728" y="16014"/>
                    <a:pt x="33982" y="17090"/>
                    <a:pt x="33823" y="18357"/>
                  </a:cubicBezTo>
                  <a:cubicBezTo>
                    <a:pt x="33823" y="18402"/>
                    <a:pt x="33855" y="18447"/>
                    <a:pt x="33896" y="18447"/>
                  </a:cubicBezTo>
                  <a:cubicBezTo>
                    <a:pt x="33913" y="18447"/>
                    <a:pt x="33931" y="18439"/>
                    <a:pt x="33950" y="18421"/>
                  </a:cubicBezTo>
                  <a:cubicBezTo>
                    <a:pt x="33982" y="18421"/>
                    <a:pt x="33982" y="18421"/>
                    <a:pt x="33982" y="18389"/>
                  </a:cubicBezTo>
                  <a:cubicBezTo>
                    <a:pt x="34330" y="17154"/>
                    <a:pt x="34172" y="15792"/>
                    <a:pt x="33412" y="14747"/>
                  </a:cubicBezTo>
                  <a:cubicBezTo>
                    <a:pt x="34362" y="14114"/>
                    <a:pt x="35375" y="13480"/>
                    <a:pt x="36325" y="12847"/>
                  </a:cubicBezTo>
                  <a:cubicBezTo>
                    <a:pt x="36388" y="12847"/>
                    <a:pt x="36483" y="12847"/>
                    <a:pt x="36515" y="12783"/>
                  </a:cubicBezTo>
                  <a:cubicBezTo>
                    <a:pt x="36705" y="12372"/>
                    <a:pt x="36895" y="11897"/>
                    <a:pt x="37054" y="11422"/>
                  </a:cubicBezTo>
                  <a:close/>
                  <a:moveTo>
                    <a:pt x="35438" y="6196"/>
                  </a:moveTo>
                  <a:cubicBezTo>
                    <a:pt x="35628" y="6355"/>
                    <a:pt x="35850" y="6545"/>
                    <a:pt x="36008" y="6703"/>
                  </a:cubicBezTo>
                  <a:cubicBezTo>
                    <a:pt x="37624" y="8318"/>
                    <a:pt x="36864" y="10693"/>
                    <a:pt x="36198" y="12593"/>
                  </a:cubicBezTo>
                  <a:lnTo>
                    <a:pt x="36198" y="12657"/>
                  </a:lnTo>
                  <a:cubicBezTo>
                    <a:pt x="33950" y="13924"/>
                    <a:pt x="31733" y="15317"/>
                    <a:pt x="29516" y="16647"/>
                  </a:cubicBezTo>
                  <a:cubicBezTo>
                    <a:pt x="28471" y="17280"/>
                    <a:pt x="27489" y="17882"/>
                    <a:pt x="26444" y="18484"/>
                  </a:cubicBezTo>
                  <a:cubicBezTo>
                    <a:pt x="25969" y="18737"/>
                    <a:pt x="25494" y="18991"/>
                    <a:pt x="25019" y="19276"/>
                  </a:cubicBezTo>
                  <a:cubicBezTo>
                    <a:pt x="24614" y="19488"/>
                    <a:pt x="24291" y="19759"/>
                    <a:pt x="24079" y="19759"/>
                  </a:cubicBezTo>
                  <a:cubicBezTo>
                    <a:pt x="23943" y="19759"/>
                    <a:pt x="23853" y="19648"/>
                    <a:pt x="23816" y="19339"/>
                  </a:cubicBezTo>
                  <a:lnTo>
                    <a:pt x="23816" y="19339"/>
                  </a:lnTo>
                  <a:cubicBezTo>
                    <a:pt x="23832" y="19355"/>
                    <a:pt x="23855" y="19363"/>
                    <a:pt x="23887" y="19363"/>
                  </a:cubicBezTo>
                  <a:cubicBezTo>
                    <a:pt x="23919" y="19363"/>
                    <a:pt x="23958" y="19355"/>
                    <a:pt x="24006" y="19339"/>
                  </a:cubicBezTo>
                  <a:cubicBezTo>
                    <a:pt x="27996" y="17059"/>
                    <a:pt x="32050" y="14715"/>
                    <a:pt x="35882" y="12150"/>
                  </a:cubicBezTo>
                  <a:cubicBezTo>
                    <a:pt x="35945" y="12055"/>
                    <a:pt x="35913" y="11992"/>
                    <a:pt x="35882" y="11928"/>
                  </a:cubicBezTo>
                  <a:cubicBezTo>
                    <a:pt x="35913" y="11897"/>
                    <a:pt x="35945" y="11865"/>
                    <a:pt x="35945" y="11833"/>
                  </a:cubicBezTo>
                  <a:cubicBezTo>
                    <a:pt x="36167" y="10282"/>
                    <a:pt x="36040" y="8698"/>
                    <a:pt x="35723" y="7146"/>
                  </a:cubicBezTo>
                  <a:cubicBezTo>
                    <a:pt x="35723" y="7042"/>
                    <a:pt x="35647" y="6995"/>
                    <a:pt x="35567" y="6995"/>
                  </a:cubicBezTo>
                  <a:cubicBezTo>
                    <a:pt x="35502" y="6995"/>
                    <a:pt x="35435" y="7026"/>
                    <a:pt x="35407" y="7083"/>
                  </a:cubicBezTo>
                  <a:lnTo>
                    <a:pt x="35375" y="7083"/>
                  </a:lnTo>
                  <a:cubicBezTo>
                    <a:pt x="31606" y="9395"/>
                    <a:pt x="27870" y="11643"/>
                    <a:pt x="24069" y="13892"/>
                  </a:cubicBezTo>
                  <a:cubicBezTo>
                    <a:pt x="24164" y="13670"/>
                    <a:pt x="24196" y="13449"/>
                    <a:pt x="24228" y="13227"/>
                  </a:cubicBezTo>
                  <a:cubicBezTo>
                    <a:pt x="24291" y="13195"/>
                    <a:pt x="24228" y="13164"/>
                    <a:pt x="24228" y="13132"/>
                  </a:cubicBezTo>
                  <a:cubicBezTo>
                    <a:pt x="27933" y="10693"/>
                    <a:pt x="31670" y="8445"/>
                    <a:pt x="35438" y="6196"/>
                  </a:cubicBezTo>
                  <a:close/>
                  <a:moveTo>
                    <a:pt x="4213" y="12308"/>
                  </a:moveTo>
                  <a:cubicBezTo>
                    <a:pt x="10293" y="15095"/>
                    <a:pt x="16785" y="18294"/>
                    <a:pt x="23531" y="19022"/>
                  </a:cubicBezTo>
                  <a:cubicBezTo>
                    <a:pt x="23499" y="19022"/>
                    <a:pt x="23499" y="19054"/>
                    <a:pt x="23499" y="19086"/>
                  </a:cubicBezTo>
                  <a:lnTo>
                    <a:pt x="23499" y="20004"/>
                  </a:lnTo>
                  <a:cubicBezTo>
                    <a:pt x="16754" y="18072"/>
                    <a:pt x="10230" y="15792"/>
                    <a:pt x="3928" y="12752"/>
                  </a:cubicBezTo>
                  <a:cubicBezTo>
                    <a:pt x="3928" y="12562"/>
                    <a:pt x="4054" y="12403"/>
                    <a:pt x="4213" y="12308"/>
                  </a:cubicBezTo>
                  <a:close/>
                  <a:moveTo>
                    <a:pt x="4434" y="13449"/>
                  </a:moveTo>
                  <a:cubicBezTo>
                    <a:pt x="9660" y="16014"/>
                    <a:pt x="15202" y="18167"/>
                    <a:pt x="20839" y="19624"/>
                  </a:cubicBezTo>
                  <a:cubicBezTo>
                    <a:pt x="19952" y="20067"/>
                    <a:pt x="19129" y="20542"/>
                    <a:pt x="18274" y="21017"/>
                  </a:cubicBezTo>
                  <a:cubicBezTo>
                    <a:pt x="18210" y="21049"/>
                    <a:pt x="18179" y="21081"/>
                    <a:pt x="18179" y="21112"/>
                  </a:cubicBezTo>
                  <a:cubicBezTo>
                    <a:pt x="13048" y="18516"/>
                    <a:pt x="7380" y="16679"/>
                    <a:pt x="1838" y="15032"/>
                  </a:cubicBezTo>
                  <a:cubicBezTo>
                    <a:pt x="2756" y="14557"/>
                    <a:pt x="3611" y="13987"/>
                    <a:pt x="4434" y="13449"/>
                  </a:cubicBezTo>
                  <a:close/>
                  <a:moveTo>
                    <a:pt x="32081" y="15570"/>
                  </a:moveTo>
                  <a:cubicBezTo>
                    <a:pt x="32081" y="15602"/>
                    <a:pt x="32081" y="15602"/>
                    <a:pt x="32113" y="15665"/>
                  </a:cubicBezTo>
                  <a:cubicBezTo>
                    <a:pt x="32937" y="16520"/>
                    <a:pt x="33317" y="17660"/>
                    <a:pt x="33158" y="18896"/>
                  </a:cubicBezTo>
                  <a:cubicBezTo>
                    <a:pt x="33158" y="18991"/>
                    <a:pt x="33190" y="19022"/>
                    <a:pt x="33222" y="19022"/>
                  </a:cubicBezTo>
                  <a:cubicBezTo>
                    <a:pt x="31986" y="19846"/>
                    <a:pt x="30783" y="20637"/>
                    <a:pt x="29516" y="21429"/>
                  </a:cubicBezTo>
                  <a:cubicBezTo>
                    <a:pt x="25906" y="23709"/>
                    <a:pt x="22296" y="25926"/>
                    <a:pt x="18622" y="28016"/>
                  </a:cubicBezTo>
                  <a:cubicBezTo>
                    <a:pt x="19857" y="25958"/>
                    <a:pt x="19857" y="23266"/>
                    <a:pt x="18559" y="21207"/>
                  </a:cubicBezTo>
                  <a:cubicBezTo>
                    <a:pt x="19477" y="20701"/>
                    <a:pt x="20364" y="20162"/>
                    <a:pt x="21219" y="19656"/>
                  </a:cubicBezTo>
                  <a:cubicBezTo>
                    <a:pt x="22011" y="19846"/>
                    <a:pt x="22771" y="20067"/>
                    <a:pt x="23531" y="20226"/>
                  </a:cubicBezTo>
                  <a:cubicBezTo>
                    <a:pt x="23554" y="20294"/>
                    <a:pt x="23626" y="20346"/>
                    <a:pt x="23712" y="20346"/>
                  </a:cubicBezTo>
                  <a:cubicBezTo>
                    <a:pt x="23745" y="20346"/>
                    <a:pt x="23780" y="20338"/>
                    <a:pt x="23816" y="20321"/>
                  </a:cubicBezTo>
                  <a:cubicBezTo>
                    <a:pt x="26603" y="18864"/>
                    <a:pt x="29390" y="17280"/>
                    <a:pt x="32081" y="15570"/>
                  </a:cubicBezTo>
                  <a:close/>
                  <a:moveTo>
                    <a:pt x="1711" y="15380"/>
                  </a:moveTo>
                  <a:lnTo>
                    <a:pt x="1711" y="15380"/>
                  </a:lnTo>
                  <a:cubicBezTo>
                    <a:pt x="1711" y="15380"/>
                    <a:pt x="1743" y="15412"/>
                    <a:pt x="1806" y="15412"/>
                  </a:cubicBezTo>
                  <a:cubicBezTo>
                    <a:pt x="7411" y="17154"/>
                    <a:pt x="12763" y="19371"/>
                    <a:pt x="18274" y="21366"/>
                  </a:cubicBezTo>
                  <a:lnTo>
                    <a:pt x="18274" y="21397"/>
                  </a:lnTo>
                  <a:cubicBezTo>
                    <a:pt x="19382" y="23709"/>
                    <a:pt x="19382" y="25958"/>
                    <a:pt x="18210" y="28238"/>
                  </a:cubicBezTo>
                  <a:lnTo>
                    <a:pt x="18210" y="28365"/>
                  </a:lnTo>
                  <a:cubicBezTo>
                    <a:pt x="17984" y="28430"/>
                    <a:pt x="17745" y="28459"/>
                    <a:pt x="17497" y="28459"/>
                  </a:cubicBezTo>
                  <a:cubicBezTo>
                    <a:pt x="16188" y="28459"/>
                    <a:pt x="14647" y="27656"/>
                    <a:pt x="13555" y="27256"/>
                  </a:cubicBezTo>
                  <a:cubicBezTo>
                    <a:pt x="12193" y="26749"/>
                    <a:pt x="10863" y="26179"/>
                    <a:pt x="9565" y="25609"/>
                  </a:cubicBezTo>
                  <a:cubicBezTo>
                    <a:pt x="7063" y="24501"/>
                    <a:pt x="4593" y="23234"/>
                    <a:pt x="2154" y="21999"/>
                  </a:cubicBezTo>
                  <a:cubicBezTo>
                    <a:pt x="2107" y="21983"/>
                    <a:pt x="2067" y="21975"/>
                    <a:pt x="2035" y="21975"/>
                  </a:cubicBezTo>
                  <a:cubicBezTo>
                    <a:pt x="2004" y="21975"/>
                    <a:pt x="1980" y="21983"/>
                    <a:pt x="1964" y="21999"/>
                  </a:cubicBezTo>
                  <a:lnTo>
                    <a:pt x="1996" y="21967"/>
                  </a:lnTo>
                  <a:cubicBezTo>
                    <a:pt x="2123" y="21746"/>
                    <a:pt x="2154" y="21492"/>
                    <a:pt x="2154" y="21239"/>
                  </a:cubicBezTo>
                  <a:cubicBezTo>
                    <a:pt x="6936" y="23963"/>
                    <a:pt x="12320" y="26306"/>
                    <a:pt x="17577" y="27890"/>
                  </a:cubicBezTo>
                  <a:cubicBezTo>
                    <a:pt x="17586" y="27899"/>
                    <a:pt x="17598" y="27903"/>
                    <a:pt x="17611" y="27903"/>
                  </a:cubicBezTo>
                  <a:cubicBezTo>
                    <a:pt x="17643" y="27903"/>
                    <a:pt x="17681" y="27880"/>
                    <a:pt x="17704" y="27858"/>
                  </a:cubicBezTo>
                  <a:cubicBezTo>
                    <a:pt x="17735" y="27858"/>
                    <a:pt x="17830" y="27858"/>
                    <a:pt x="17862" y="27763"/>
                  </a:cubicBezTo>
                  <a:cubicBezTo>
                    <a:pt x="18749" y="26084"/>
                    <a:pt x="18907" y="23963"/>
                    <a:pt x="17957" y="22221"/>
                  </a:cubicBezTo>
                  <a:cubicBezTo>
                    <a:pt x="18020" y="22189"/>
                    <a:pt x="18020" y="22126"/>
                    <a:pt x="17957" y="22062"/>
                  </a:cubicBezTo>
                  <a:cubicBezTo>
                    <a:pt x="12795" y="19466"/>
                    <a:pt x="7348" y="17534"/>
                    <a:pt x="1806" y="16014"/>
                  </a:cubicBezTo>
                  <a:cubicBezTo>
                    <a:pt x="1806" y="15982"/>
                    <a:pt x="1806" y="15982"/>
                    <a:pt x="1838" y="15982"/>
                  </a:cubicBezTo>
                  <a:cubicBezTo>
                    <a:pt x="1743" y="15792"/>
                    <a:pt x="1711" y="15570"/>
                    <a:pt x="1711" y="15380"/>
                  </a:cubicBezTo>
                  <a:close/>
                  <a:moveTo>
                    <a:pt x="38289" y="16330"/>
                  </a:moveTo>
                  <a:cubicBezTo>
                    <a:pt x="38859" y="16647"/>
                    <a:pt x="39112" y="17185"/>
                    <a:pt x="38954" y="17819"/>
                  </a:cubicBezTo>
                  <a:cubicBezTo>
                    <a:pt x="38954" y="17819"/>
                    <a:pt x="38922" y="17819"/>
                    <a:pt x="38922" y="17882"/>
                  </a:cubicBezTo>
                  <a:cubicBezTo>
                    <a:pt x="35818" y="21841"/>
                    <a:pt x="32652" y="25704"/>
                    <a:pt x="29453" y="29536"/>
                  </a:cubicBezTo>
                  <a:cubicBezTo>
                    <a:pt x="29105" y="28143"/>
                    <a:pt x="27965" y="26908"/>
                    <a:pt x="26634" y="26306"/>
                  </a:cubicBezTo>
                  <a:cubicBezTo>
                    <a:pt x="26625" y="26297"/>
                    <a:pt x="26613" y="26293"/>
                    <a:pt x="26599" y="26293"/>
                  </a:cubicBezTo>
                  <a:cubicBezTo>
                    <a:pt x="26566" y="26293"/>
                    <a:pt x="26521" y="26315"/>
                    <a:pt x="26476" y="26338"/>
                  </a:cubicBezTo>
                  <a:cubicBezTo>
                    <a:pt x="26444" y="26401"/>
                    <a:pt x="26413" y="26496"/>
                    <a:pt x="26539" y="26559"/>
                  </a:cubicBezTo>
                  <a:cubicBezTo>
                    <a:pt x="27901" y="27256"/>
                    <a:pt x="28756" y="28333"/>
                    <a:pt x="29358" y="29726"/>
                  </a:cubicBezTo>
                  <a:cubicBezTo>
                    <a:pt x="29105" y="29980"/>
                    <a:pt x="28820" y="30296"/>
                    <a:pt x="28598" y="30613"/>
                  </a:cubicBezTo>
                  <a:cubicBezTo>
                    <a:pt x="28471" y="29093"/>
                    <a:pt x="27458" y="27605"/>
                    <a:pt x="26096" y="26908"/>
                  </a:cubicBezTo>
                  <a:cubicBezTo>
                    <a:pt x="26088" y="26899"/>
                    <a:pt x="26079" y="26895"/>
                    <a:pt x="26069" y="26895"/>
                  </a:cubicBezTo>
                  <a:cubicBezTo>
                    <a:pt x="26043" y="26895"/>
                    <a:pt x="26007" y="26925"/>
                    <a:pt x="25938" y="26971"/>
                  </a:cubicBezTo>
                  <a:cubicBezTo>
                    <a:pt x="26096" y="26781"/>
                    <a:pt x="26286" y="26528"/>
                    <a:pt x="26444" y="26338"/>
                  </a:cubicBezTo>
                  <a:lnTo>
                    <a:pt x="30498" y="21366"/>
                  </a:lnTo>
                  <a:cubicBezTo>
                    <a:pt x="33095" y="19687"/>
                    <a:pt x="35755" y="18104"/>
                    <a:pt x="38289" y="16330"/>
                  </a:cubicBezTo>
                  <a:close/>
                  <a:moveTo>
                    <a:pt x="29833" y="21746"/>
                  </a:moveTo>
                  <a:lnTo>
                    <a:pt x="29833" y="21746"/>
                  </a:lnTo>
                  <a:cubicBezTo>
                    <a:pt x="26444" y="25356"/>
                    <a:pt x="23436" y="29283"/>
                    <a:pt x="20522" y="33147"/>
                  </a:cubicBezTo>
                  <a:cubicBezTo>
                    <a:pt x="17165" y="32355"/>
                    <a:pt x="13840" y="31658"/>
                    <a:pt x="10515" y="30771"/>
                  </a:cubicBezTo>
                  <a:cubicBezTo>
                    <a:pt x="7095" y="29885"/>
                    <a:pt x="3769" y="28713"/>
                    <a:pt x="412" y="27953"/>
                  </a:cubicBezTo>
                  <a:cubicBezTo>
                    <a:pt x="1743" y="26464"/>
                    <a:pt x="3231" y="25103"/>
                    <a:pt x="4593" y="23678"/>
                  </a:cubicBezTo>
                  <a:cubicBezTo>
                    <a:pt x="6683" y="24723"/>
                    <a:pt x="8805" y="25704"/>
                    <a:pt x="10927" y="26623"/>
                  </a:cubicBezTo>
                  <a:cubicBezTo>
                    <a:pt x="12447" y="27256"/>
                    <a:pt x="13998" y="27858"/>
                    <a:pt x="15582" y="28333"/>
                  </a:cubicBezTo>
                  <a:cubicBezTo>
                    <a:pt x="16152" y="28502"/>
                    <a:pt x="16764" y="28741"/>
                    <a:pt x="17353" y="28741"/>
                  </a:cubicBezTo>
                  <a:cubicBezTo>
                    <a:pt x="17647" y="28741"/>
                    <a:pt x="17936" y="28681"/>
                    <a:pt x="18210" y="28523"/>
                  </a:cubicBezTo>
                  <a:cubicBezTo>
                    <a:pt x="18210" y="28616"/>
                    <a:pt x="18278" y="28674"/>
                    <a:pt x="18377" y="28674"/>
                  </a:cubicBezTo>
                  <a:cubicBezTo>
                    <a:pt x="18413" y="28674"/>
                    <a:pt x="18453" y="28667"/>
                    <a:pt x="18495" y="28650"/>
                  </a:cubicBezTo>
                  <a:cubicBezTo>
                    <a:pt x="22264" y="26433"/>
                    <a:pt x="25969" y="24153"/>
                    <a:pt x="29706" y="21841"/>
                  </a:cubicBezTo>
                  <a:cubicBezTo>
                    <a:pt x="29738" y="21809"/>
                    <a:pt x="29770" y="21809"/>
                    <a:pt x="29833" y="21746"/>
                  </a:cubicBezTo>
                  <a:close/>
                  <a:moveTo>
                    <a:pt x="25938" y="26971"/>
                  </a:moveTo>
                  <a:cubicBezTo>
                    <a:pt x="25906" y="27034"/>
                    <a:pt x="25906" y="27098"/>
                    <a:pt x="25969" y="27129"/>
                  </a:cubicBezTo>
                  <a:cubicBezTo>
                    <a:pt x="27331" y="28048"/>
                    <a:pt x="28123" y="29188"/>
                    <a:pt x="28503" y="30740"/>
                  </a:cubicBezTo>
                  <a:cubicBezTo>
                    <a:pt x="27394" y="32102"/>
                    <a:pt x="26254" y="33432"/>
                    <a:pt x="25146" y="34793"/>
                  </a:cubicBezTo>
                  <a:cubicBezTo>
                    <a:pt x="24988" y="33242"/>
                    <a:pt x="24164" y="31816"/>
                    <a:pt x="22866" y="30930"/>
                  </a:cubicBezTo>
                  <a:lnTo>
                    <a:pt x="22771" y="30930"/>
                  </a:lnTo>
                  <a:cubicBezTo>
                    <a:pt x="23816" y="29600"/>
                    <a:pt x="24861" y="28301"/>
                    <a:pt x="25938" y="26971"/>
                  </a:cubicBezTo>
                  <a:close/>
                  <a:moveTo>
                    <a:pt x="22644" y="31056"/>
                  </a:moveTo>
                  <a:cubicBezTo>
                    <a:pt x="22644" y="31088"/>
                    <a:pt x="22644" y="31088"/>
                    <a:pt x="22707" y="31151"/>
                  </a:cubicBezTo>
                  <a:cubicBezTo>
                    <a:pt x="23974" y="32133"/>
                    <a:pt x="24766" y="33400"/>
                    <a:pt x="24988" y="34983"/>
                  </a:cubicBezTo>
                  <a:cubicBezTo>
                    <a:pt x="24766" y="35205"/>
                    <a:pt x="24544" y="35490"/>
                    <a:pt x="24354" y="35743"/>
                  </a:cubicBezTo>
                  <a:cubicBezTo>
                    <a:pt x="24323" y="34160"/>
                    <a:pt x="23436" y="32577"/>
                    <a:pt x="22137" y="31721"/>
                  </a:cubicBezTo>
                  <a:cubicBezTo>
                    <a:pt x="22296" y="31500"/>
                    <a:pt x="22486" y="31310"/>
                    <a:pt x="22644" y="31056"/>
                  </a:cubicBezTo>
                  <a:close/>
                  <a:moveTo>
                    <a:pt x="1838" y="29821"/>
                  </a:moveTo>
                  <a:lnTo>
                    <a:pt x="1838" y="29821"/>
                  </a:lnTo>
                  <a:cubicBezTo>
                    <a:pt x="7696" y="31531"/>
                    <a:pt x="13618" y="33273"/>
                    <a:pt x="19636" y="34350"/>
                  </a:cubicBezTo>
                  <a:cubicBezTo>
                    <a:pt x="19731" y="34350"/>
                    <a:pt x="19762" y="34223"/>
                    <a:pt x="19699" y="34192"/>
                  </a:cubicBezTo>
                  <a:lnTo>
                    <a:pt x="19794" y="34192"/>
                  </a:lnTo>
                  <a:cubicBezTo>
                    <a:pt x="20364" y="35458"/>
                    <a:pt x="20427" y="36598"/>
                    <a:pt x="19952" y="37865"/>
                  </a:cubicBezTo>
                  <a:cubicBezTo>
                    <a:pt x="19952" y="37834"/>
                    <a:pt x="19921" y="37802"/>
                    <a:pt x="19889" y="37802"/>
                  </a:cubicBezTo>
                  <a:cubicBezTo>
                    <a:pt x="13555" y="35807"/>
                    <a:pt x="7095" y="34192"/>
                    <a:pt x="634" y="32767"/>
                  </a:cubicBezTo>
                  <a:cubicBezTo>
                    <a:pt x="1679" y="32323"/>
                    <a:pt x="2376" y="30898"/>
                    <a:pt x="1838" y="29821"/>
                  </a:cubicBezTo>
                  <a:close/>
                  <a:moveTo>
                    <a:pt x="21979" y="31911"/>
                  </a:moveTo>
                  <a:cubicBezTo>
                    <a:pt x="23277" y="32957"/>
                    <a:pt x="24006" y="34255"/>
                    <a:pt x="24228" y="35933"/>
                  </a:cubicBezTo>
                  <a:cubicBezTo>
                    <a:pt x="23404" y="36915"/>
                    <a:pt x="22612" y="37897"/>
                    <a:pt x="21789" y="38910"/>
                  </a:cubicBezTo>
                  <a:cubicBezTo>
                    <a:pt x="22612" y="37200"/>
                    <a:pt x="21694" y="34952"/>
                    <a:pt x="20712" y="33463"/>
                  </a:cubicBezTo>
                  <a:cubicBezTo>
                    <a:pt x="20807" y="33463"/>
                    <a:pt x="20871" y="33432"/>
                    <a:pt x="20871" y="33368"/>
                  </a:cubicBezTo>
                  <a:cubicBezTo>
                    <a:pt x="21219" y="32862"/>
                    <a:pt x="21631" y="32387"/>
                    <a:pt x="21979" y="31911"/>
                  </a:cubicBezTo>
                  <a:close/>
                  <a:moveTo>
                    <a:pt x="381" y="28238"/>
                  </a:moveTo>
                  <a:cubicBezTo>
                    <a:pt x="3611" y="29473"/>
                    <a:pt x="7063" y="30296"/>
                    <a:pt x="10388" y="31183"/>
                  </a:cubicBezTo>
                  <a:cubicBezTo>
                    <a:pt x="13713" y="32038"/>
                    <a:pt x="17102" y="32830"/>
                    <a:pt x="20522" y="33432"/>
                  </a:cubicBezTo>
                  <a:cubicBezTo>
                    <a:pt x="20966" y="35363"/>
                    <a:pt x="22422" y="37042"/>
                    <a:pt x="21219" y="39005"/>
                  </a:cubicBezTo>
                  <a:lnTo>
                    <a:pt x="21219" y="39069"/>
                  </a:lnTo>
                  <a:cubicBezTo>
                    <a:pt x="21187" y="39069"/>
                    <a:pt x="21187" y="39005"/>
                    <a:pt x="21156" y="39005"/>
                  </a:cubicBezTo>
                  <a:cubicBezTo>
                    <a:pt x="17735" y="38024"/>
                    <a:pt x="14252" y="37264"/>
                    <a:pt x="10832" y="36377"/>
                  </a:cubicBezTo>
                  <a:cubicBezTo>
                    <a:pt x="7411" y="35458"/>
                    <a:pt x="4023" y="34413"/>
                    <a:pt x="571" y="33463"/>
                  </a:cubicBezTo>
                  <a:lnTo>
                    <a:pt x="444" y="33115"/>
                  </a:lnTo>
                  <a:lnTo>
                    <a:pt x="444" y="33083"/>
                  </a:lnTo>
                  <a:cubicBezTo>
                    <a:pt x="6936" y="34572"/>
                    <a:pt x="13397" y="36313"/>
                    <a:pt x="19857" y="37992"/>
                  </a:cubicBezTo>
                  <a:cubicBezTo>
                    <a:pt x="19889" y="37992"/>
                    <a:pt x="19921" y="37992"/>
                    <a:pt x="19952" y="37929"/>
                  </a:cubicBezTo>
                  <a:cubicBezTo>
                    <a:pt x="19952" y="37990"/>
                    <a:pt x="20018" y="38025"/>
                    <a:pt x="20082" y="38025"/>
                  </a:cubicBezTo>
                  <a:cubicBezTo>
                    <a:pt x="20117" y="38025"/>
                    <a:pt x="20151" y="38014"/>
                    <a:pt x="20174" y="37992"/>
                  </a:cubicBezTo>
                  <a:cubicBezTo>
                    <a:pt x="20807" y="36757"/>
                    <a:pt x="20807" y="35173"/>
                    <a:pt x="20079" y="33970"/>
                  </a:cubicBezTo>
                  <a:cubicBezTo>
                    <a:pt x="20058" y="33917"/>
                    <a:pt x="20019" y="33896"/>
                    <a:pt x="19977" y="33896"/>
                  </a:cubicBezTo>
                  <a:cubicBezTo>
                    <a:pt x="19892" y="33896"/>
                    <a:pt x="19794" y="33981"/>
                    <a:pt x="19794" y="34065"/>
                  </a:cubicBezTo>
                  <a:cubicBezTo>
                    <a:pt x="19636" y="34033"/>
                    <a:pt x="19477" y="34033"/>
                    <a:pt x="19319" y="33970"/>
                  </a:cubicBezTo>
                  <a:cubicBezTo>
                    <a:pt x="19382" y="33938"/>
                    <a:pt x="19319" y="33907"/>
                    <a:pt x="19287" y="33907"/>
                  </a:cubicBezTo>
                  <a:lnTo>
                    <a:pt x="19129" y="33907"/>
                  </a:lnTo>
                  <a:cubicBezTo>
                    <a:pt x="19097" y="33891"/>
                    <a:pt x="19066" y="33883"/>
                    <a:pt x="19034" y="33883"/>
                  </a:cubicBezTo>
                  <a:cubicBezTo>
                    <a:pt x="19002" y="33883"/>
                    <a:pt x="18971" y="33891"/>
                    <a:pt x="18939" y="33907"/>
                  </a:cubicBezTo>
                  <a:cubicBezTo>
                    <a:pt x="18907" y="33907"/>
                    <a:pt x="18907" y="33938"/>
                    <a:pt x="18907" y="33938"/>
                  </a:cubicBezTo>
                  <a:cubicBezTo>
                    <a:pt x="12732" y="32260"/>
                    <a:pt x="6493" y="30866"/>
                    <a:pt x="381" y="29030"/>
                  </a:cubicBezTo>
                  <a:cubicBezTo>
                    <a:pt x="381" y="29030"/>
                    <a:pt x="381" y="28998"/>
                    <a:pt x="317" y="28935"/>
                  </a:cubicBezTo>
                  <a:cubicBezTo>
                    <a:pt x="254" y="28713"/>
                    <a:pt x="286" y="28460"/>
                    <a:pt x="381" y="28238"/>
                  </a:cubicBezTo>
                  <a:close/>
                  <a:moveTo>
                    <a:pt x="18472" y="1"/>
                  </a:moveTo>
                  <a:cubicBezTo>
                    <a:pt x="18438" y="1"/>
                    <a:pt x="18404" y="7"/>
                    <a:pt x="18369" y="21"/>
                  </a:cubicBezTo>
                  <a:cubicBezTo>
                    <a:pt x="16025" y="1161"/>
                    <a:pt x="13650" y="2364"/>
                    <a:pt x="11338" y="3536"/>
                  </a:cubicBezTo>
                  <a:cubicBezTo>
                    <a:pt x="9058" y="4740"/>
                    <a:pt x="6588" y="5721"/>
                    <a:pt x="4434" y="7146"/>
                  </a:cubicBezTo>
                  <a:cubicBezTo>
                    <a:pt x="4413" y="7138"/>
                    <a:pt x="4391" y="7134"/>
                    <a:pt x="4369" y="7134"/>
                  </a:cubicBezTo>
                  <a:cubicBezTo>
                    <a:pt x="4230" y="7134"/>
                    <a:pt x="4103" y="7295"/>
                    <a:pt x="4213" y="7431"/>
                  </a:cubicBezTo>
                  <a:cubicBezTo>
                    <a:pt x="5194" y="8857"/>
                    <a:pt x="5068" y="10472"/>
                    <a:pt x="4244" y="11897"/>
                  </a:cubicBezTo>
                  <a:cubicBezTo>
                    <a:pt x="4086" y="11897"/>
                    <a:pt x="3959" y="12087"/>
                    <a:pt x="4054" y="12213"/>
                  </a:cubicBezTo>
                  <a:cubicBezTo>
                    <a:pt x="3801" y="12340"/>
                    <a:pt x="3674" y="12562"/>
                    <a:pt x="3643" y="12815"/>
                  </a:cubicBezTo>
                  <a:cubicBezTo>
                    <a:pt x="3579" y="12878"/>
                    <a:pt x="3579" y="13037"/>
                    <a:pt x="3674" y="13100"/>
                  </a:cubicBezTo>
                  <a:cubicBezTo>
                    <a:pt x="3896" y="13164"/>
                    <a:pt x="4054" y="13259"/>
                    <a:pt x="4213" y="13322"/>
                  </a:cubicBezTo>
                  <a:cubicBezTo>
                    <a:pt x="3326" y="13797"/>
                    <a:pt x="2471" y="14272"/>
                    <a:pt x="1616" y="14842"/>
                  </a:cubicBezTo>
                  <a:cubicBezTo>
                    <a:pt x="1553" y="14905"/>
                    <a:pt x="1521" y="14937"/>
                    <a:pt x="1553" y="15032"/>
                  </a:cubicBezTo>
                  <a:cubicBezTo>
                    <a:pt x="1458" y="15064"/>
                    <a:pt x="1426" y="15064"/>
                    <a:pt x="1426" y="15159"/>
                  </a:cubicBezTo>
                  <a:cubicBezTo>
                    <a:pt x="1363" y="15507"/>
                    <a:pt x="1426" y="15824"/>
                    <a:pt x="1584" y="16109"/>
                  </a:cubicBezTo>
                  <a:cubicBezTo>
                    <a:pt x="1458" y="16172"/>
                    <a:pt x="1458" y="16362"/>
                    <a:pt x="1616" y="16425"/>
                  </a:cubicBezTo>
                  <a:cubicBezTo>
                    <a:pt x="1901" y="16489"/>
                    <a:pt x="2186" y="16584"/>
                    <a:pt x="2408" y="16647"/>
                  </a:cubicBezTo>
                  <a:cubicBezTo>
                    <a:pt x="7696" y="18167"/>
                    <a:pt x="12700" y="20099"/>
                    <a:pt x="17735" y="22284"/>
                  </a:cubicBezTo>
                  <a:cubicBezTo>
                    <a:pt x="18369" y="24121"/>
                    <a:pt x="18464" y="25926"/>
                    <a:pt x="17577" y="27700"/>
                  </a:cubicBezTo>
                  <a:lnTo>
                    <a:pt x="17577" y="27731"/>
                  </a:lnTo>
                  <a:cubicBezTo>
                    <a:pt x="14885" y="26654"/>
                    <a:pt x="12162" y="25641"/>
                    <a:pt x="9501" y="24501"/>
                  </a:cubicBezTo>
                  <a:cubicBezTo>
                    <a:pt x="7095" y="23424"/>
                    <a:pt x="4751" y="22221"/>
                    <a:pt x="2376" y="21081"/>
                  </a:cubicBezTo>
                  <a:cubicBezTo>
                    <a:pt x="3294" y="19846"/>
                    <a:pt x="3326" y="18104"/>
                    <a:pt x="2503" y="16837"/>
                  </a:cubicBezTo>
                  <a:cubicBezTo>
                    <a:pt x="2471" y="16805"/>
                    <a:pt x="2439" y="16774"/>
                    <a:pt x="2376" y="16774"/>
                  </a:cubicBezTo>
                  <a:cubicBezTo>
                    <a:pt x="2362" y="16771"/>
                    <a:pt x="2348" y="16770"/>
                    <a:pt x="2335" y="16770"/>
                  </a:cubicBezTo>
                  <a:cubicBezTo>
                    <a:pt x="2192" y="16770"/>
                    <a:pt x="2067" y="16914"/>
                    <a:pt x="2154" y="17059"/>
                  </a:cubicBezTo>
                  <a:cubicBezTo>
                    <a:pt x="2851" y="18326"/>
                    <a:pt x="2819" y="19687"/>
                    <a:pt x="2154" y="20954"/>
                  </a:cubicBezTo>
                  <a:cubicBezTo>
                    <a:pt x="2091" y="20954"/>
                    <a:pt x="2091" y="20922"/>
                    <a:pt x="2059" y="20922"/>
                  </a:cubicBezTo>
                  <a:cubicBezTo>
                    <a:pt x="2038" y="20914"/>
                    <a:pt x="2016" y="20910"/>
                    <a:pt x="1995" y="20910"/>
                  </a:cubicBezTo>
                  <a:cubicBezTo>
                    <a:pt x="1863" y="20910"/>
                    <a:pt x="1760" y="21066"/>
                    <a:pt x="1869" y="21176"/>
                  </a:cubicBezTo>
                  <a:cubicBezTo>
                    <a:pt x="1869" y="21429"/>
                    <a:pt x="1838" y="21682"/>
                    <a:pt x="1711" y="21904"/>
                  </a:cubicBezTo>
                  <a:cubicBezTo>
                    <a:pt x="1687" y="22000"/>
                    <a:pt x="1772" y="22096"/>
                    <a:pt x="1842" y="22096"/>
                  </a:cubicBezTo>
                  <a:cubicBezTo>
                    <a:pt x="1850" y="22096"/>
                    <a:pt x="1859" y="22094"/>
                    <a:pt x="1866" y="22091"/>
                  </a:cubicBezTo>
                  <a:lnTo>
                    <a:pt x="1866" y="22091"/>
                  </a:lnTo>
                  <a:cubicBezTo>
                    <a:pt x="1775" y="22177"/>
                    <a:pt x="1787" y="22262"/>
                    <a:pt x="1901" y="22347"/>
                  </a:cubicBezTo>
                  <a:cubicBezTo>
                    <a:pt x="2661" y="22728"/>
                    <a:pt x="3421" y="23108"/>
                    <a:pt x="4149" y="23488"/>
                  </a:cubicBezTo>
                  <a:cubicBezTo>
                    <a:pt x="2661" y="24691"/>
                    <a:pt x="1267" y="26211"/>
                    <a:pt x="96" y="27731"/>
                  </a:cubicBezTo>
                  <a:cubicBezTo>
                    <a:pt x="1" y="27858"/>
                    <a:pt x="96" y="27953"/>
                    <a:pt x="159" y="28016"/>
                  </a:cubicBezTo>
                  <a:cubicBezTo>
                    <a:pt x="127" y="28080"/>
                    <a:pt x="127" y="28175"/>
                    <a:pt x="222" y="28238"/>
                  </a:cubicBezTo>
                  <a:cubicBezTo>
                    <a:pt x="96" y="28523"/>
                    <a:pt x="64" y="28745"/>
                    <a:pt x="64" y="29030"/>
                  </a:cubicBezTo>
                  <a:cubicBezTo>
                    <a:pt x="64" y="29125"/>
                    <a:pt x="127" y="29156"/>
                    <a:pt x="222" y="29156"/>
                  </a:cubicBezTo>
                  <a:cubicBezTo>
                    <a:pt x="127" y="29251"/>
                    <a:pt x="159" y="29346"/>
                    <a:pt x="286" y="29410"/>
                  </a:cubicBezTo>
                  <a:cubicBezTo>
                    <a:pt x="697" y="29473"/>
                    <a:pt x="1046" y="29600"/>
                    <a:pt x="1426" y="29726"/>
                  </a:cubicBezTo>
                  <a:lnTo>
                    <a:pt x="1426" y="29758"/>
                  </a:lnTo>
                  <a:cubicBezTo>
                    <a:pt x="1869" y="30898"/>
                    <a:pt x="1584" y="32165"/>
                    <a:pt x="381" y="32640"/>
                  </a:cubicBezTo>
                  <a:cubicBezTo>
                    <a:pt x="317" y="32640"/>
                    <a:pt x="286" y="32672"/>
                    <a:pt x="286" y="32735"/>
                  </a:cubicBezTo>
                  <a:cubicBezTo>
                    <a:pt x="249" y="32707"/>
                    <a:pt x="214" y="32696"/>
                    <a:pt x="183" y="32696"/>
                  </a:cubicBezTo>
                  <a:cubicBezTo>
                    <a:pt x="109" y="32696"/>
                    <a:pt x="55" y="32763"/>
                    <a:pt x="32" y="32830"/>
                  </a:cubicBezTo>
                  <a:cubicBezTo>
                    <a:pt x="32" y="32957"/>
                    <a:pt x="159" y="33083"/>
                    <a:pt x="191" y="33210"/>
                  </a:cubicBezTo>
                  <a:cubicBezTo>
                    <a:pt x="254" y="33273"/>
                    <a:pt x="317" y="33400"/>
                    <a:pt x="349" y="33463"/>
                  </a:cubicBezTo>
                  <a:cubicBezTo>
                    <a:pt x="286" y="33558"/>
                    <a:pt x="286" y="33748"/>
                    <a:pt x="444" y="33780"/>
                  </a:cubicBezTo>
                  <a:cubicBezTo>
                    <a:pt x="3833" y="34888"/>
                    <a:pt x="7285" y="35807"/>
                    <a:pt x="10737" y="36725"/>
                  </a:cubicBezTo>
                  <a:cubicBezTo>
                    <a:pt x="14188" y="37644"/>
                    <a:pt x="17672" y="38594"/>
                    <a:pt x="21156" y="39164"/>
                  </a:cubicBezTo>
                  <a:cubicBezTo>
                    <a:pt x="21219" y="39164"/>
                    <a:pt x="21219" y="39164"/>
                    <a:pt x="21251" y="39132"/>
                  </a:cubicBezTo>
                  <a:cubicBezTo>
                    <a:pt x="21290" y="39210"/>
                    <a:pt x="21365" y="39264"/>
                    <a:pt x="21440" y="39264"/>
                  </a:cubicBezTo>
                  <a:cubicBezTo>
                    <a:pt x="21486" y="39264"/>
                    <a:pt x="21531" y="39244"/>
                    <a:pt x="21567" y="39195"/>
                  </a:cubicBezTo>
                  <a:cubicBezTo>
                    <a:pt x="21608" y="39257"/>
                    <a:pt x="21649" y="39292"/>
                    <a:pt x="21699" y="39292"/>
                  </a:cubicBezTo>
                  <a:cubicBezTo>
                    <a:pt x="21726" y="39292"/>
                    <a:pt x="21755" y="39281"/>
                    <a:pt x="21789" y="39259"/>
                  </a:cubicBezTo>
                  <a:cubicBezTo>
                    <a:pt x="28123" y="32703"/>
                    <a:pt x="33887" y="25388"/>
                    <a:pt x="39365" y="18104"/>
                  </a:cubicBezTo>
                  <a:cubicBezTo>
                    <a:pt x="39429" y="17977"/>
                    <a:pt x="39365" y="17882"/>
                    <a:pt x="39270" y="17787"/>
                  </a:cubicBezTo>
                  <a:cubicBezTo>
                    <a:pt x="39524" y="17154"/>
                    <a:pt x="39239" y="16362"/>
                    <a:pt x="38637" y="16045"/>
                  </a:cubicBezTo>
                  <a:cubicBezTo>
                    <a:pt x="39302" y="15539"/>
                    <a:pt x="39999" y="15064"/>
                    <a:pt x="40664" y="14557"/>
                  </a:cubicBezTo>
                  <a:cubicBezTo>
                    <a:pt x="40695" y="14494"/>
                    <a:pt x="40727" y="14462"/>
                    <a:pt x="40727" y="14430"/>
                  </a:cubicBezTo>
                  <a:cubicBezTo>
                    <a:pt x="41424" y="12182"/>
                    <a:pt x="40790" y="9490"/>
                    <a:pt x="38985" y="7843"/>
                  </a:cubicBezTo>
                  <a:lnTo>
                    <a:pt x="38890" y="7843"/>
                  </a:lnTo>
                  <a:cubicBezTo>
                    <a:pt x="38352" y="7431"/>
                    <a:pt x="37529" y="7273"/>
                    <a:pt x="36864" y="7178"/>
                  </a:cubicBezTo>
                  <a:cubicBezTo>
                    <a:pt x="36103" y="5880"/>
                    <a:pt x="34647" y="5278"/>
                    <a:pt x="33285" y="4740"/>
                  </a:cubicBezTo>
                  <a:cubicBezTo>
                    <a:pt x="28693" y="2808"/>
                    <a:pt x="23689" y="876"/>
                    <a:pt x="18717" y="179"/>
                  </a:cubicBezTo>
                  <a:cubicBezTo>
                    <a:pt x="18692" y="80"/>
                    <a:pt x="18590" y="1"/>
                    <a:pt x="18472" y="1"/>
                  </a:cubicBezTo>
                  <a:close/>
                </a:path>
              </a:pathLst>
            </a:custGeom>
            <a:solidFill>
              <a:schemeClr val="dk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21" name="Google Shape;1529;p51">
              <a:extLst>
                <a:ext uri="{FF2B5EF4-FFF2-40B4-BE49-F238E27FC236}">
                  <a16:creationId xmlns:a16="http://schemas.microsoft.com/office/drawing/2014/main" id="{1FD49F8A-8372-4787-A112-B20B30E7382F}"/>
                </a:ext>
              </a:extLst>
            </p:cNvPr>
            <p:cNvSpPr/>
            <p:nvPr/>
          </p:nvSpPr>
          <p:spPr>
            <a:xfrm>
              <a:off x="786525" y="3798176"/>
              <a:ext cx="555078" cy="411817"/>
            </a:xfrm>
            <a:custGeom>
              <a:avLst/>
              <a:gdLst/>
              <a:ahLst/>
              <a:cxnLst/>
              <a:rect l="l" t="t" r="r" b="b"/>
              <a:pathLst>
                <a:path w="17672" h="13111" extrusionOk="0">
                  <a:moveTo>
                    <a:pt x="0" y="1"/>
                  </a:moveTo>
                  <a:lnTo>
                    <a:pt x="0" y="1"/>
                  </a:lnTo>
                  <a:cubicBezTo>
                    <a:pt x="0" y="191"/>
                    <a:pt x="32" y="381"/>
                    <a:pt x="95" y="571"/>
                  </a:cubicBezTo>
                  <a:lnTo>
                    <a:pt x="95" y="666"/>
                  </a:lnTo>
                  <a:cubicBezTo>
                    <a:pt x="5637" y="2154"/>
                    <a:pt x="11116" y="4118"/>
                    <a:pt x="16246" y="6714"/>
                  </a:cubicBezTo>
                  <a:cubicBezTo>
                    <a:pt x="16341" y="6778"/>
                    <a:pt x="16341" y="6841"/>
                    <a:pt x="16246" y="6873"/>
                  </a:cubicBezTo>
                  <a:cubicBezTo>
                    <a:pt x="17196" y="8615"/>
                    <a:pt x="17038" y="10705"/>
                    <a:pt x="16183" y="12415"/>
                  </a:cubicBezTo>
                  <a:cubicBezTo>
                    <a:pt x="16151" y="12510"/>
                    <a:pt x="16056" y="12510"/>
                    <a:pt x="16025" y="12510"/>
                  </a:cubicBezTo>
                  <a:cubicBezTo>
                    <a:pt x="16002" y="12532"/>
                    <a:pt x="15964" y="12555"/>
                    <a:pt x="15932" y="12555"/>
                  </a:cubicBezTo>
                  <a:cubicBezTo>
                    <a:pt x="15919" y="12555"/>
                    <a:pt x="15907" y="12551"/>
                    <a:pt x="15898" y="12542"/>
                  </a:cubicBezTo>
                  <a:cubicBezTo>
                    <a:pt x="10641" y="10958"/>
                    <a:pt x="5257" y="8615"/>
                    <a:pt x="475" y="5891"/>
                  </a:cubicBezTo>
                  <a:cubicBezTo>
                    <a:pt x="475" y="6113"/>
                    <a:pt x="412" y="6398"/>
                    <a:pt x="317" y="6588"/>
                  </a:cubicBezTo>
                  <a:lnTo>
                    <a:pt x="254" y="6651"/>
                  </a:lnTo>
                  <a:cubicBezTo>
                    <a:pt x="285" y="6619"/>
                    <a:pt x="317" y="6604"/>
                    <a:pt x="353" y="6604"/>
                  </a:cubicBezTo>
                  <a:cubicBezTo>
                    <a:pt x="388" y="6604"/>
                    <a:pt x="428" y="6619"/>
                    <a:pt x="475" y="6651"/>
                  </a:cubicBezTo>
                  <a:cubicBezTo>
                    <a:pt x="2914" y="7886"/>
                    <a:pt x="5384" y="9153"/>
                    <a:pt x="7886" y="10261"/>
                  </a:cubicBezTo>
                  <a:cubicBezTo>
                    <a:pt x="9184" y="10831"/>
                    <a:pt x="10514" y="11401"/>
                    <a:pt x="11876" y="11908"/>
                  </a:cubicBezTo>
                  <a:cubicBezTo>
                    <a:pt x="12968" y="12308"/>
                    <a:pt x="14509" y="13111"/>
                    <a:pt x="15818" y="13111"/>
                  </a:cubicBezTo>
                  <a:cubicBezTo>
                    <a:pt x="16066" y="13111"/>
                    <a:pt x="16305" y="13082"/>
                    <a:pt x="16531" y="13017"/>
                  </a:cubicBezTo>
                  <a:lnTo>
                    <a:pt x="16531" y="12890"/>
                  </a:lnTo>
                  <a:cubicBezTo>
                    <a:pt x="17672" y="10610"/>
                    <a:pt x="17672" y="8361"/>
                    <a:pt x="16595" y="6049"/>
                  </a:cubicBezTo>
                  <a:lnTo>
                    <a:pt x="16595" y="6018"/>
                  </a:lnTo>
                  <a:cubicBezTo>
                    <a:pt x="11084" y="4023"/>
                    <a:pt x="5732" y="1806"/>
                    <a:pt x="95" y="64"/>
                  </a:cubicBezTo>
                  <a:cubicBezTo>
                    <a:pt x="32" y="32"/>
                    <a:pt x="0" y="32"/>
                    <a:pt x="0" y="1"/>
                  </a:cubicBezTo>
                  <a:close/>
                </a:path>
              </a:pathLst>
            </a:custGeom>
            <a:solidFill>
              <a:schemeClr val="dk2"/>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22" name="Google Shape;1530;p51">
              <a:extLst>
                <a:ext uri="{FF2B5EF4-FFF2-40B4-BE49-F238E27FC236}">
                  <a16:creationId xmlns:a16="http://schemas.microsoft.com/office/drawing/2014/main" id="{4DCEC53A-A1FE-433C-BC53-E6BF55757053}"/>
                </a:ext>
              </a:extLst>
            </p:cNvPr>
            <p:cNvSpPr/>
            <p:nvPr/>
          </p:nvSpPr>
          <p:spPr>
            <a:xfrm>
              <a:off x="753702" y="4252773"/>
              <a:ext cx="620724" cy="252693"/>
            </a:xfrm>
            <a:custGeom>
              <a:avLst/>
              <a:gdLst/>
              <a:ahLst/>
              <a:cxnLst/>
              <a:rect l="l" t="t" r="r" b="b"/>
              <a:pathLst>
                <a:path w="19762" h="8045" extrusionOk="0">
                  <a:moveTo>
                    <a:pt x="3108" y="1074"/>
                  </a:moveTo>
                  <a:cubicBezTo>
                    <a:pt x="3116" y="1074"/>
                    <a:pt x="3126" y="1075"/>
                    <a:pt x="3135" y="1077"/>
                  </a:cubicBezTo>
                  <a:cubicBezTo>
                    <a:pt x="4180" y="1330"/>
                    <a:pt x="5194" y="1584"/>
                    <a:pt x="6239" y="1900"/>
                  </a:cubicBezTo>
                  <a:cubicBezTo>
                    <a:pt x="6271" y="1964"/>
                    <a:pt x="6271" y="2027"/>
                    <a:pt x="6176" y="2027"/>
                  </a:cubicBezTo>
                  <a:cubicBezTo>
                    <a:pt x="5162" y="1837"/>
                    <a:pt x="4117" y="1552"/>
                    <a:pt x="3104" y="1235"/>
                  </a:cubicBezTo>
                  <a:cubicBezTo>
                    <a:pt x="2987" y="1235"/>
                    <a:pt x="3005" y="1074"/>
                    <a:pt x="3108" y="1074"/>
                  </a:cubicBezTo>
                  <a:close/>
                  <a:moveTo>
                    <a:pt x="2821" y="1707"/>
                  </a:moveTo>
                  <a:cubicBezTo>
                    <a:pt x="2830" y="1707"/>
                    <a:pt x="2840" y="1708"/>
                    <a:pt x="2850" y="1710"/>
                  </a:cubicBezTo>
                  <a:cubicBezTo>
                    <a:pt x="7379" y="2946"/>
                    <a:pt x="11939" y="3959"/>
                    <a:pt x="16436" y="5131"/>
                  </a:cubicBezTo>
                  <a:cubicBezTo>
                    <a:pt x="16468" y="5162"/>
                    <a:pt x="16468" y="5226"/>
                    <a:pt x="16405" y="5226"/>
                  </a:cubicBezTo>
                  <a:cubicBezTo>
                    <a:pt x="11813" y="4339"/>
                    <a:pt x="7284" y="3167"/>
                    <a:pt x="2787" y="1964"/>
                  </a:cubicBezTo>
                  <a:cubicBezTo>
                    <a:pt x="2669" y="1905"/>
                    <a:pt x="2688" y="1707"/>
                    <a:pt x="2821" y="1707"/>
                  </a:cubicBezTo>
                  <a:close/>
                  <a:moveTo>
                    <a:pt x="2259" y="2586"/>
                  </a:moveTo>
                  <a:cubicBezTo>
                    <a:pt x="2275" y="2586"/>
                    <a:pt x="2293" y="2589"/>
                    <a:pt x="2312" y="2597"/>
                  </a:cubicBezTo>
                  <a:cubicBezTo>
                    <a:pt x="6461" y="3801"/>
                    <a:pt x="10609" y="4909"/>
                    <a:pt x="14821" y="6081"/>
                  </a:cubicBezTo>
                  <a:cubicBezTo>
                    <a:pt x="14853" y="6081"/>
                    <a:pt x="14853" y="6144"/>
                    <a:pt x="14790" y="6144"/>
                  </a:cubicBezTo>
                  <a:cubicBezTo>
                    <a:pt x="10546" y="5194"/>
                    <a:pt x="6397" y="4022"/>
                    <a:pt x="2280" y="2819"/>
                  </a:cubicBezTo>
                  <a:cubicBezTo>
                    <a:pt x="2141" y="2763"/>
                    <a:pt x="2149" y="2586"/>
                    <a:pt x="2259" y="2586"/>
                  </a:cubicBezTo>
                  <a:close/>
                  <a:moveTo>
                    <a:pt x="1204" y="0"/>
                  </a:moveTo>
                  <a:cubicBezTo>
                    <a:pt x="1742" y="1077"/>
                    <a:pt x="1077" y="2502"/>
                    <a:pt x="0" y="2946"/>
                  </a:cubicBezTo>
                  <a:cubicBezTo>
                    <a:pt x="6461" y="4371"/>
                    <a:pt x="12921" y="5986"/>
                    <a:pt x="19255" y="7981"/>
                  </a:cubicBezTo>
                  <a:cubicBezTo>
                    <a:pt x="19287" y="7981"/>
                    <a:pt x="19318" y="8013"/>
                    <a:pt x="19318" y="8044"/>
                  </a:cubicBezTo>
                  <a:cubicBezTo>
                    <a:pt x="19762" y="6746"/>
                    <a:pt x="19698" y="5606"/>
                    <a:pt x="19160" y="4371"/>
                  </a:cubicBezTo>
                  <a:lnTo>
                    <a:pt x="19065" y="4371"/>
                  </a:lnTo>
                  <a:cubicBezTo>
                    <a:pt x="19128" y="4402"/>
                    <a:pt x="19097" y="4529"/>
                    <a:pt x="19002" y="4529"/>
                  </a:cubicBezTo>
                  <a:cubicBezTo>
                    <a:pt x="13079" y="3009"/>
                    <a:pt x="7062" y="1710"/>
                    <a:pt x="1204" y="0"/>
                  </a:cubicBezTo>
                  <a:close/>
                </a:path>
              </a:pathLst>
            </a:custGeom>
            <a:solidFill>
              <a:schemeClr val="lt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23" name="Google Shape;1531;p51">
              <a:extLst>
                <a:ext uri="{FF2B5EF4-FFF2-40B4-BE49-F238E27FC236}">
                  <a16:creationId xmlns:a16="http://schemas.microsoft.com/office/drawing/2014/main" id="{DCCF35A6-A820-4B3B-9CB4-3771B61CB111}"/>
                </a:ext>
              </a:extLst>
            </p:cNvPr>
            <p:cNvSpPr/>
            <p:nvPr/>
          </p:nvSpPr>
          <p:spPr>
            <a:xfrm>
              <a:off x="808386" y="3837972"/>
              <a:ext cx="505355" cy="347175"/>
            </a:xfrm>
            <a:custGeom>
              <a:avLst/>
              <a:gdLst/>
              <a:ahLst/>
              <a:cxnLst/>
              <a:rect l="l" t="t" r="r" b="b"/>
              <a:pathLst>
                <a:path w="16089" h="11053" extrusionOk="0">
                  <a:moveTo>
                    <a:pt x="2134" y="1731"/>
                  </a:moveTo>
                  <a:cubicBezTo>
                    <a:pt x="2149" y="1731"/>
                    <a:pt x="2167" y="1734"/>
                    <a:pt x="2186" y="1742"/>
                  </a:cubicBezTo>
                  <a:cubicBezTo>
                    <a:pt x="6018" y="3231"/>
                    <a:pt x="9882" y="4656"/>
                    <a:pt x="13682" y="6239"/>
                  </a:cubicBezTo>
                  <a:cubicBezTo>
                    <a:pt x="13709" y="6294"/>
                    <a:pt x="13713" y="6372"/>
                    <a:pt x="13652" y="6372"/>
                  </a:cubicBezTo>
                  <a:cubicBezTo>
                    <a:pt x="13643" y="6372"/>
                    <a:pt x="13632" y="6370"/>
                    <a:pt x="13619" y="6366"/>
                  </a:cubicBezTo>
                  <a:cubicBezTo>
                    <a:pt x="9755" y="4972"/>
                    <a:pt x="5923" y="3484"/>
                    <a:pt x="2123" y="1964"/>
                  </a:cubicBezTo>
                  <a:cubicBezTo>
                    <a:pt x="2012" y="1908"/>
                    <a:pt x="2022" y="1731"/>
                    <a:pt x="2134" y="1731"/>
                  </a:cubicBezTo>
                  <a:close/>
                  <a:moveTo>
                    <a:pt x="1509" y="2649"/>
                  </a:moveTo>
                  <a:cubicBezTo>
                    <a:pt x="1522" y="2649"/>
                    <a:pt x="1537" y="2653"/>
                    <a:pt x="1553" y="2661"/>
                  </a:cubicBezTo>
                  <a:cubicBezTo>
                    <a:pt x="5670" y="4307"/>
                    <a:pt x="9882" y="5828"/>
                    <a:pt x="14094" y="7189"/>
                  </a:cubicBezTo>
                  <a:cubicBezTo>
                    <a:pt x="14157" y="7253"/>
                    <a:pt x="14157" y="7316"/>
                    <a:pt x="14062" y="7316"/>
                  </a:cubicBezTo>
                  <a:cubicBezTo>
                    <a:pt x="9818" y="6018"/>
                    <a:pt x="5638" y="4561"/>
                    <a:pt x="1521" y="2851"/>
                  </a:cubicBezTo>
                  <a:cubicBezTo>
                    <a:pt x="1382" y="2823"/>
                    <a:pt x="1414" y="2649"/>
                    <a:pt x="1509" y="2649"/>
                  </a:cubicBezTo>
                  <a:close/>
                  <a:moveTo>
                    <a:pt x="758" y="3758"/>
                  </a:moveTo>
                  <a:cubicBezTo>
                    <a:pt x="769" y="3758"/>
                    <a:pt x="781" y="3761"/>
                    <a:pt x="793" y="3769"/>
                  </a:cubicBezTo>
                  <a:cubicBezTo>
                    <a:pt x="4435" y="5194"/>
                    <a:pt x="8077" y="6556"/>
                    <a:pt x="11687" y="8076"/>
                  </a:cubicBezTo>
                  <a:cubicBezTo>
                    <a:pt x="11718" y="8076"/>
                    <a:pt x="11718" y="8108"/>
                    <a:pt x="11687" y="8108"/>
                  </a:cubicBezTo>
                  <a:cubicBezTo>
                    <a:pt x="8013" y="6809"/>
                    <a:pt x="4403" y="5384"/>
                    <a:pt x="761" y="3959"/>
                  </a:cubicBezTo>
                  <a:cubicBezTo>
                    <a:pt x="622" y="3931"/>
                    <a:pt x="678" y="3758"/>
                    <a:pt x="758" y="3758"/>
                  </a:cubicBezTo>
                  <a:close/>
                  <a:moveTo>
                    <a:pt x="64" y="0"/>
                  </a:moveTo>
                  <a:lnTo>
                    <a:pt x="1" y="64"/>
                  </a:lnTo>
                  <a:cubicBezTo>
                    <a:pt x="64" y="64"/>
                    <a:pt x="96" y="95"/>
                    <a:pt x="128" y="159"/>
                  </a:cubicBezTo>
                  <a:cubicBezTo>
                    <a:pt x="919" y="1426"/>
                    <a:pt x="919" y="3167"/>
                    <a:pt x="1" y="4402"/>
                  </a:cubicBezTo>
                  <a:cubicBezTo>
                    <a:pt x="2376" y="5542"/>
                    <a:pt x="4720" y="6714"/>
                    <a:pt x="7126" y="7791"/>
                  </a:cubicBezTo>
                  <a:cubicBezTo>
                    <a:pt x="9787" y="8994"/>
                    <a:pt x="12510" y="9976"/>
                    <a:pt x="15202" y="11053"/>
                  </a:cubicBezTo>
                  <a:lnTo>
                    <a:pt x="15202" y="10990"/>
                  </a:lnTo>
                  <a:cubicBezTo>
                    <a:pt x="16089" y="9216"/>
                    <a:pt x="15994" y="7411"/>
                    <a:pt x="15360" y="5574"/>
                  </a:cubicBezTo>
                  <a:cubicBezTo>
                    <a:pt x="10357" y="3389"/>
                    <a:pt x="5290" y="1457"/>
                    <a:pt x="64" y="0"/>
                  </a:cubicBezTo>
                  <a:close/>
                </a:path>
              </a:pathLst>
            </a:custGeom>
            <a:solidFill>
              <a:schemeClr val="lt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24" name="Google Shape;1532;p51">
              <a:extLst>
                <a:ext uri="{FF2B5EF4-FFF2-40B4-BE49-F238E27FC236}">
                  <a16:creationId xmlns:a16="http://schemas.microsoft.com/office/drawing/2014/main" id="{FD59B17D-F141-404A-9416-64A330C173CA}"/>
                </a:ext>
              </a:extLst>
            </p:cNvPr>
            <p:cNvSpPr/>
            <p:nvPr/>
          </p:nvSpPr>
          <p:spPr>
            <a:xfrm>
              <a:off x="818720" y="4332240"/>
              <a:ext cx="401514" cy="113547"/>
            </a:xfrm>
            <a:custGeom>
              <a:avLst/>
              <a:gdLst/>
              <a:ahLst/>
              <a:cxnLst/>
              <a:rect l="l" t="t" r="r" b="b"/>
              <a:pathLst>
                <a:path w="12783" h="3615" extrusionOk="0">
                  <a:moveTo>
                    <a:pt x="176" y="0"/>
                  </a:moveTo>
                  <a:cubicBezTo>
                    <a:pt x="44" y="0"/>
                    <a:pt x="1" y="169"/>
                    <a:pt x="147" y="257"/>
                  </a:cubicBezTo>
                  <a:cubicBezTo>
                    <a:pt x="4327" y="1492"/>
                    <a:pt x="8476" y="2664"/>
                    <a:pt x="12720" y="3614"/>
                  </a:cubicBezTo>
                  <a:cubicBezTo>
                    <a:pt x="12783" y="3614"/>
                    <a:pt x="12783" y="3551"/>
                    <a:pt x="12751" y="3551"/>
                  </a:cubicBezTo>
                  <a:cubicBezTo>
                    <a:pt x="8539" y="2379"/>
                    <a:pt x="4359" y="1271"/>
                    <a:pt x="210" y="4"/>
                  </a:cubicBezTo>
                  <a:cubicBezTo>
                    <a:pt x="198" y="1"/>
                    <a:pt x="187" y="0"/>
                    <a:pt x="176" y="0"/>
                  </a:cubicBezTo>
                  <a:close/>
                </a:path>
              </a:pathLst>
            </a:custGeom>
            <a:solidFill>
              <a:schemeClr val="dk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25" name="Google Shape;1533;p51">
              <a:extLst>
                <a:ext uri="{FF2B5EF4-FFF2-40B4-BE49-F238E27FC236}">
                  <a16:creationId xmlns:a16="http://schemas.microsoft.com/office/drawing/2014/main" id="{1CF00A4E-5427-4746-8065-1A2EC66A9316}"/>
                </a:ext>
              </a:extLst>
            </p:cNvPr>
            <p:cNvSpPr/>
            <p:nvPr/>
          </p:nvSpPr>
          <p:spPr>
            <a:xfrm>
              <a:off x="827923" y="3955980"/>
              <a:ext cx="350536" cy="136665"/>
            </a:xfrm>
            <a:custGeom>
              <a:avLst/>
              <a:gdLst/>
              <a:ahLst/>
              <a:cxnLst/>
              <a:rect l="l" t="t" r="r" b="b"/>
              <a:pathLst>
                <a:path w="11160" h="4351" extrusionOk="0">
                  <a:moveTo>
                    <a:pt x="136" y="1"/>
                  </a:moveTo>
                  <a:cubicBezTo>
                    <a:pt x="56" y="1"/>
                    <a:pt x="0" y="174"/>
                    <a:pt x="139" y="202"/>
                  </a:cubicBezTo>
                  <a:cubicBezTo>
                    <a:pt x="3781" y="1627"/>
                    <a:pt x="7423" y="3052"/>
                    <a:pt x="11096" y="4351"/>
                  </a:cubicBezTo>
                  <a:cubicBezTo>
                    <a:pt x="11160" y="4351"/>
                    <a:pt x="11160" y="4319"/>
                    <a:pt x="11096" y="4319"/>
                  </a:cubicBezTo>
                  <a:cubicBezTo>
                    <a:pt x="7455" y="2799"/>
                    <a:pt x="3813" y="1437"/>
                    <a:pt x="171" y="12"/>
                  </a:cubicBezTo>
                  <a:cubicBezTo>
                    <a:pt x="159" y="4"/>
                    <a:pt x="147" y="1"/>
                    <a:pt x="136" y="1"/>
                  </a:cubicBezTo>
                  <a:close/>
                </a:path>
              </a:pathLst>
            </a:custGeom>
            <a:solidFill>
              <a:schemeClr val="dk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26" name="Google Shape;1534;p51">
              <a:extLst>
                <a:ext uri="{FF2B5EF4-FFF2-40B4-BE49-F238E27FC236}">
                  <a16:creationId xmlns:a16="http://schemas.microsoft.com/office/drawing/2014/main" id="{3514AFA1-01DE-4805-AF70-35E61263CCC1}"/>
                </a:ext>
              </a:extLst>
            </p:cNvPr>
            <p:cNvSpPr/>
            <p:nvPr/>
          </p:nvSpPr>
          <p:spPr>
            <a:xfrm>
              <a:off x="837503" y="4306390"/>
              <a:ext cx="433458" cy="110532"/>
            </a:xfrm>
            <a:custGeom>
              <a:avLst/>
              <a:gdLst/>
              <a:ahLst/>
              <a:cxnLst/>
              <a:rect l="l" t="t" r="r" b="b"/>
              <a:pathLst>
                <a:path w="13800" h="3519" extrusionOk="0">
                  <a:moveTo>
                    <a:pt x="153" y="0"/>
                  </a:moveTo>
                  <a:cubicBezTo>
                    <a:pt x="20" y="0"/>
                    <a:pt x="1" y="198"/>
                    <a:pt x="119" y="257"/>
                  </a:cubicBezTo>
                  <a:cubicBezTo>
                    <a:pt x="4616" y="1429"/>
                    <a:pt x="9145" y="2632"/>
                    <a:pt x="13737" y="3519"/>
                  </a:cubicBezTo>
                  <a:cubicBezTo>
                    <a:pt x="13800" y="3519"/>
                    <a:pt x="13800" y="3455"/>
                    <a:pt x="13768" y="3424"/>
                  </a:cubicBezTo>
                  <a:cubicBezTo>
                    <a:pt x="9208" y="2252"/>
                    <a:pt x="4711" y="1239"/>
                    <a:pt x="182" y="3"/>
                  </a:cubicBezTo>
                  <a:cubicBezTo>
                    <a:pt x="172" y="1"/>
                    <a:pt x="162" y="0"/>
                    <a:pt x="153" y="0"/>
                  </a:cubicBezTo>
                  <a:close/>
                </a:path>
              </a:pathLst>
            </a:custGeom>
            <a:solidFill>
              <a:schemeClr val="dk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27" name="Google Shape;1535;p51">
              <a:extLst>
                <a:ext uri="{FF2B5EF4-FFF2-40B4-BE49-F238E27FC236}">
                  <a16:creationId xmlns:a16="http://schemas.microsoft.com/office/drawing/2014/main" id="{A8523934-FAAE-45A2-BFBC-63CA7B50CAE0}"/>
                </a:ext>
              </a:extLst>
            </p:cNvPr>
            <p:cNvSpPr/>
            <p:nvPr/>
          </p:nvSpPr>
          <p:spPr>
            <a:xfrm>
              <a:off x="847492" y="4287481"/>
              <a:ext cx="103182" cy="28991"/>
            </a:xfrm>
            <a:custGeom>
              <a:avLst/>
              <a:gdLst/>
              <a:ahLst/>
              <a:cxnLst/>
              <a:rect l="l" t="t" r="r" b="b"/>
              <a:pathLst>
                <a:path w="3285" h="923" extrusionOk="0">
                  <a:moveTo>
                    <a:pt x="122" y="0"/>
                  </a:moveTo>
                  <a:cubicBezTo>
                    <a:pt x="19" y="0"/>
                    <a:pt x="1" y="162"/>
                    <a:pt x="118" y="162"/>
                  </a:cubicBezTo>
                  <a:cubicBezTo>
                    <a:pt x="1131" y="447"/>
                    <a:pt x="2176" y="732"/>
                    <a:pt x="3190" y="922"/>
                  </a:cubicBezTo>
                  <a:cubicBezTo>
                    <a:pt x="3285" y="922"/>
                    <a:pt x="3285" y="859"/>
                    <a:pt x="3253" y="795"/>
                  </a:cubicBezTo>
                  <a:cubicBezTo>
                    <a:pt x="2208" y="542"/>
                    <a:pt x="1194" y="225"/>
                    <a:pt x="149" y="4"/>
                  </a:cubicBezTo>
                  <a:cubicBezTo>
                    <a:pt x="140" y="1"/>
                    <a:pt x="130" y="0"/>
                    <a:pt x="122" y="0"/>
                  </a:cubicBezTo>
                  <a:close/>
                </a:path>
              </a:pathLst>
            </a:custGeom>
            <a:solidFill>
              <a:schemeClr val="dk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28" name="Google Shape;1536;p51">
              <a:extLst>
                <a:ext uri="{FF2B5EF4-FFF2-40B4-BE49-F238E27FC236}">
                  <a16:creationId xmlns:a16="http://schemas.microsoft.com/office/drawing/2014/main" id="{6AA4E764-4F81-491A-BE65-08381D3200FD}"/>
                </a:ext>
              </a:extLst>
            </p:cNvPr>
            <p:cNvSpPr/>
            <p:nvPr/>
          </p:nvSpPr>
          <p:spPr>
            <a:xfrm>
              <a:off x="851795" y="3922151"/>
              <a:ext cx="402268" cy="145617"/>
            </a:xfrm>
            <a:custGeom>
              <a:avLst/>
              <a:gdLst/>
              <a:ahLst/>
              <a:cxnLst/>
              <a:rect l="l" t="t" r="r" b="b"/>
              <a:pathLst>
                <a:path w="12807" h="4636" extrusionOk="0">
                  <a:moveTo>
                    <a:pt x="127" y="1"/>
                  </a:moveTo>
                  <a:cubicBezTo>
                    <a:pt x="32" y="1"/>
                    <a:pt x="0" y="175"/>
                    <a:pt x="139" y="202"/>
                  </a:cubicBezTo>
                  <a:cubicBezTo>
                    <a:pt x="4256" y="1817"/>
                    <a:pt x="8436" y="3338"/>
                    <a:pt x="12712" y="4636"/>
                  </a:cubicBezTo>
                  <a:cubicBezTo>
                    <a:pt x="12807" y="4636"/>
                    <a:pt x="12807" y="4541"/>
                    <a:pt x="12775" y="4509"/>
                  </a:cubicBezTo>
                  <a:cubicBezTo>
                    <a:pt x="8500" y="3148"/>
                    <a:pt x="4288" y="1659"/>
                    <a:pt x="171" y="12"/>
                  </a:cubicBezTo>
                  <a:cubicBezTo>
                    <a:pt x="155" y="4"/>
                    <a:pt x="140" y="1"/>
                    <a:pt x="127" y="1"/>
                  </a:cubicBezTo>
                  <a:close/>
                </a:path>
              </a:pathLst>
            </a:custGeom>
            <a:solidFill>
              <a:schemeClr val="dk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29" name="Google Shape;1537;p51">
              <a:extLst>
                <a:ext uri="{FF2B5EF4-FFF2-40B4-BE49-F238E27FC236}">
                  <a16:creationId xmlns:a16="http://schemas.microsoft.com/office/drawing/2014/main" id="{E5BC7E75-D406-4A0E-85E9-9C5F29BC3D98}"/>
                </a:ext>
              </a:extLst>
            </p:cNvPr>
            <p:cNvSpPr/>
            <p:nvPr/>
          </p:nvSpPr>
          <p:spPr>
            <a:xfrm>
              <a:off x="792493" y="3737492"/>
              <a:ext cx="595848" cy="240758"/>
            </a:xfrm>
            <a:custGeom>
              <a:avLst/>
              <a:gdLst/>
              <a:ahLst/>
              <a:cxnLst/>
              <a:rect l="l" t="t" r="r" b="b"/>
              <a:pathLst>
                <a:path w="18970" h="7665" extrusionOk="0">
                  <a:moveTo>
                    <a:pt x="2941" y="1083"/>
                  </a:moveTo>
                  <a:cubicBezTo>
                    <a:pt x="2962" y="1083"/>
                    <a:pt x="2985" y="1091"/>
                    <a:pt x="3009" y="1109"/>
                  </a:cubicBezTo>
                  <a:cubicBezTo>
                    <a:pt x="3420" y="1331"/>
                    <a:pt x="3769" y="1616"/>
                    <a:pt x="4149" y="1901"/>
                  </a:cubicBezTo>
                  <a:cubicBezTo>
                    <a:pt x="4255" y="1954"/>
                    <a:pt x="4183" y="2074"/>
                    <a:pt x="4120" y="2074"/>
                  </a:cubicBezTo>
                  <a:cubicBezTo>
                    <a:pt x="4108" y="2074"/>
                    <a:pt x="4096" y="2070"/>
                    <a:pt x="4086" y="2059"/>
                  </a:cubicBezTo>
                  <a:cubicBezTo>
                    <a:pt x="3674" y="1806"/>
                    <a:pt x="3262" y="1584"/>
                    <a:pt x="2882" y="1299"/>
                  </a:cubicBezTo>
                  <a:cubicBezTo>
                    <a:pt x="2805" y="1222"/>
                    <a:pt x="2853" y="1083"/>
                    <a:pt x="2941" y="1083"/>
                  </a:cubicBezTo>
                  <a:close/>
                  <a:moveTo>
                    <a:pt x="2629" y="1"/>
                  </a:moveTo>
                  <a:cubicBezTo>
                    <a:pt x="1774" y="539"/>
                    <a:pt x="919" y="1109"/>
                    <a:pt x="0" y="1584"/>
                  </a:cubicBezTo>
                  <a:cubicBezTo>
                    <a:pt x="5511" y="3231"/>
                    <a:pt x="11179" y="5100"/>
                    <a:pt x="16310" y="7665"/>
                  </a:cubicBezTo>
                  <a:cubicBezTo>
                    <a:pt x="16310" y="7633"/>
                    <a:pt x="16341" y="7601"/>
                    <a:pt x="16405" y="7538"/>
                  </a:cubicBezTo>
                  <a:cubicBezTo>
                    <a:pt x="17228" y="7063"/>
                    <a:pt x="18083" y="6588"/>
                    <a:pt x="18970" y="6176"/>
                  </a:cubicBezTo>
                  <a:cubicBezTo>
                    <a:pt x="13333" y="4688"/>
                    <a:pt x="7854" y="2566"/>
                    <a:pt x="2629" y="1"/>
                  </a:cubicBezTo>
                  <a:close/>
                </a:path>
              </a:pathLst>
            </a:custGeom>
            <a:solidFill>
              <a:schemeClr val="dk2"/>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30" name="Google Shape;1538;p51">
              <a:extLst>
                <a:ext uri="{FF2B5EF4-FFF2-40B4-BE49-F238E27FC236}">
                  <a16:creationId xmlns:a16="http://schemas.microsoft.com/office/drawing/2014/main" id="{120782AA-CB9B-40C5-9BDD-CC7A664C9A0C}"/>
                </a:ext>
              </a:extLst>
            </p:cNvPr>
            <p:cNvSpPr/>
            <p:nvPr/>
          </p:nvSpPr>
          <p:spPr>
            <a:xfrm>
              <a:off x="870295" y="3893568"/>
              <a:ext cx="367811" cy="144580"/>
            </a:xfrm>
            <a:custGeom>
              <a:avLst/>
              <a:gdLst/>
              <a:ahLst/>
              <a:cxnLst/>
              <a:rect l="l" t="t" r="r" b="b"/>
              <a:pathLst>
                <a:path w="11710" h="4603" extrusionOk="0">
                  <a:moveTo>
                    <a:pt x="150" y="0"/>
                  </a:moveTo>
                  <a:cubicBezTo>
                    <a:pt x="21" y="0"/>
                    <a:pt x="1" y="169"/>
                    <a:pt x="88" y="257"/>
                  </a:cubicBezTo>
                  <a:cubicBezTo>
                    <a:pt x="3952" y="1714"/>
                    <a:pt x="7721" y="3266"/>
                    <a:pt x="11616" y="4596"/>
                  </a:cubicBezTo>
                  <a:cubicBezTo>
                    <a:pt x="11629" y="4600"/>
                    <a:pt x="11640" y="4602"/>
                    <a:pt x="11650" y="4602"/>
                  </a:cubicBezTo>
                  <a:cubicBezTo>
                    <a:pt x="11710" y="4602"/>
                    <a:pt x="11702" y="4524"/>
                    <a:pt x="11648" y="4469"/>
                  </a:cubicBezTo>
                  <a:cubicBezTo>
                    <a:pt x="7911" y="2886"/>
                    <a:pt x="4015" y="1461"/>
                    <a:pt x="183" y="4"/>
                  </a:cubicBezTo>
                  <a:cubicBezTo>
                    <a:pt x="171" y="1"/>
                    <a:pt x="160" y="0"/>
                    <a:pt x="150" y="0"/>
                  </a:cubicBezTo>
                  <a:close/>
                </a:path>
              </a:pathLst>
            </a:custGeom>
            <a:solidFill>
              <a:schemeClr val="dk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31" name="Google Shape;1539;p51">
              <a:extLst>
                <a:ext uri="{FF2B5EF4-FFF2-40B4-BE49-F238E27FC236}">
                  <a16:creationId xmlns:a16="http://schemas.microsoft.com/office/drawing/2014/main" id="{E71EA14E-5F2D-4129-9EFE-3364977F8799}"/>
                </a:ext>
              </a:extLst>
            </p:cNvPr>
            <p:cNvSpPr/>
            <p:nvPr/>
          </p:nvSpPr>
          <p:spPr>
            <a:xfrm>
              <a:off x="880598" y="3771509"/>
              <a:ext cx="45576" cy="31159"/>
            </a:xfrm>
            <a:custGeom>
              <a:avLst/>
              <a:gdLst/>
              <a:ahLst/>
              <a:cxnLst/>
              <a:rect l="l" t="t" r="r" b="b"/>
              <a:pathLst>
                <a:path w="1451" h="992" extrusionOk="0">
                  <a:moveTo>
                    <a:pt x="136" y="0"/>
                  </a:moveTo>
                  <a:cubicBezTo>
                    <a:pt x="48" y="0"/>
                    <a:pt x="0" y="139"/>
                    <a:pt x="77" y="216"/>
                  </a:cubicBezTo>
                  <a:cubicBezTo>
                    <a:pt x="489" y="438"/>
                    <a:pt x="869" y="691"/>
                    <a:pt x="1281" y="976"/>
                  </a:cubicBezTo>
                  <a:cubicBezTo>
                    <a:pt x="1291" y="987"/>
                    <a:pt x="1303" y="991"/>
                    <a:pt x="1315" y="991"/>
                  </a:cubicBezTo>
                  <a:cubicBezTo>
                    <a:pt x="1378" y="991"/>
                    <a:pt x="1450" y="871"/>
                    <a:pt x="1344" y="818"/>
                  </a:cubicBezTo>
                  <a:cubicBezTo>
                    <a:pt x="964" y="565"/>
                    <a:pt x="615" y="280"/>
                    <a:pt x="204" y="26"/>
                  </a:cubicBezTo>
                  <a:cubicBezTo>
                    <a:pt x="180" y="8"/>
                    <a:pt x="157" y="0"/>
                    <a:pt x="136" y="0"/>
                  </a:cubicBezTo>
                  <a:close/>
                </a:path>
              </a:pathLst>
            </a:custGeom>
            <a:solidFill>
              <a:schemeClr val="dk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32" name="Google Shape;1540;p51">
              <a:extLst>
                <a:ext uri="{FF2B5EF4-FFF2-40B4-BE49-F238E27FC236}">
                  <a16:creationId xmlns:a16="http://schemas.microsoft.com/office/drawing/2014/main" id="{1A69185E-1255-4398-994B-A936CC9B9646}"/>
                </a:ext>
              </a:extLst>
            </p:cNvPr>
            <p:cNvSpPr/>
            <p:nvPr/>
          </p:nvSpPr>
          <p:spPr>
            <a:xfrm>
              <a:off x="882011" y="3533578"/>
              <a:ext cx="604831" cy="225838"/>
            </a:xfrm>
            <a:custGeom>
              <a:avLst/>
              <a:gdLst/>
              <a:ahLst/>
              <a:cxnLst/>
              <a:rect l="l" t="t" r="r" b="b"/>
              <a:pathLst>
                <a:path w="19256" h="7190" extrusionOk="0">
                  <a:moveTo>
                    <a:pt x="824" y="1"/>
                  </a:moveTo>
                  <a:cubicBezTo>
                    <a:pt x="570" y="96"/>
                    <a:pt x="285" y="222"/>
                    <a:pt x="0" y="317"/>
                  </a:cubicBezTo>
                  <a:cubicBezTo>
                    <a:pt x="3357" y="1331"/>
                    <a:pt x="6651" y="2629"/>
                    <a:pt x="9976" y="3833"/>
                  </a:cubicBezTo>
                  <a:cubicBezTo>
                    <a:pt x="13016" y="4909"/>
                    <a:pt x="16120" y="5923"/>
                    <a:pt x="19034" y="7190"/>
                  </a:cubicBezTo>
                  <a:cubicBezTo>
                    <a:pt x="19034" y="7158"/>
                    <a:pt x="19097" y="7158"/>
                    <a:pt x="19129" y="7126"/>
                  </a:cubicBezTo>
                  <a:cubicBezTo>
                    <a:pt x="19129" y="7126"/>
                    <a:pt x="19160" y="7126"/>
                    <a:pt x="19160" y="7063"/>
                  </a:cubicBezTo>
                  <a:cubicBezTo>
                    <a:pt x="19192" y="6841"/>
                    <a:pt x="19192" y="6588"/>
                    <a:pt x="19255" y="6366"/>
                  </a:cubicBezTo>
                  <a:lnTo>
                    <a:pt x="19255" y="6366"/>
                  </a:lnTo>
                  <a:cubicBezTo>
                    <a:pt x="19230" y="6375"/>
                    <a:pt x="19209" y="6379"/>
                    <a:pt x="19191" y="6379"/>
                  </a:cubicBezTo>
                  <a:cubicBezTo>
                    <a:pt x="19143" y="6379"/>
                    <a:pt x="19120" y="6349"/>
                    <a:pt x="19097" y="6303"/>
                  </a:cubicBezTo>
                  <a:lnTo>
                    <a:pt x="19034" y="6303"/>
                  </a:lnTo>
                  <a:cubicBezTo>
                    <a:pt x="15930" y="5828"/>
                    <a:pt x="12953" y="4529"/>
                    <a:pt x="10008" y="3453"/>
                  </a:cubicBezTo>
                  <a:cubicBezTo>
                    <a:pt x="6968" y="2313"/>
                    <a:pt x="3927" y="1204"/>
                    <a:pt x="919" y="64"/>
                  </a:cubicBezTo>
                  <a:lnTo>
                    <a:pt x="824" y="1"/>
                  </a:lnTo>
                  <a:close/>
                </a:path>
              </a:pathLst>
            </a:custGeom>
            <a:solidFill>
              <a:schemeClr val="accent4"/>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33" name="Google Shape;1541;p51">
              <a:extLst>
                <a:ext uri="{FF2B5EF4-FFF2-40B4-BE49-F238E27FC236}">
                  <a16:creationId xmlns:a16="http://schemas.microsoft.com/office/drawing/2014/main" id="{1A897592-4164-4A05-8EC8-2A2AEFF15BB2}"/>
                </a:ext>
              </a:extLst>
            </p:cNvPr>
            <p:cNvSpPr/>
            <p:nvPr/>
          </p:nvSpPr>
          <p:spPr>
            <a:xfrm>
              <a:off x="926142" y="3619987"/>
              <a:ext cx="428401" cy="163301"/>
            </a:xfrm>
            <a:custGeom>
              <a:avLst/>
              <a:gdLst/>
              <a:ahLst/>
              <a:cxnLst/>
              <a:rect l="l" t="t" r="r" b="b"/>
              <a:pathLst>
                <a:path w="13639" h="5199" extrusionOk="0">
                  <a:moveTo>
                    <a:pt x="115" y="1"/>
                  </a:moveTo>
                  <a:cubicBezTo>
                    <a:pt x="16" y="1"/>
                    <a:pt x="0" y="134"/>
                    <a:pt x="116" y="163"/>
                  </a:cubicBezTo>
                  <a:cubicBezTo>
                    <a:pt x="4581" y="1873"/>
                    <a:pt x="9046" y="3584"/>
                    <a:pt x="13575" y="5199"/>
                  </a:cubicBezTo>
                  <a:cubicBezTo>
                    <a:pt x="13607" y="5199"/>
                    <a:pt x="13638" y="5135"/>
                    <a:pt x="13607" y="5104"/>
                  </a:cubicBezTo>
                  <a:cubicBezTo>
                    <a:pt x="9078" y="3362"/>
                    <a:pt x="4613" y="1683"/>
                    <a:pt x="147" y="5"/>
                  </a:cubicBezTo>
                  <a:cubicBezTo>
                    <a:pt x="136" y="2"/>
                    <a:pt x="125" y="1"/>
                    <a:pt x="115" y="1"/>
                  </a:cubicBezTo>
                  <a:close/>
                </a:path>
              </a:pathLst>
            </a:custGeom>
            <a:solidFill>
              <a:schemeClr val="dk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34" name="Google Shape;1542;p51">
              <a:extLst>
                <a:ext uri="{FF2B5EF4-FFF2-40B4-BE49-F238E27FC236}">
                  <a16:creationId xmlns:a16="http://schemas.microsoft.com/office/drawing/2014/main" id="{C3DAB43E-1607-470A-B57C-8C92522B42FE}"/>
                </a:ext>
              </a:extLst>
            </p:cNvPr>
            <p:cNvSpPr/>
            <p:nvPr/>
          </p:nvSpPr>
          <p:spPr>
            <a:xfrm>
              <a:off x="877049" y="3558455"/>
              <a:ext cx="614757" cy="348180"/>
            </a:xfrm>
            <a:custGeom>
              <a:avLst/>
              <a:gdLst/>
              <a:ahLst/>
              <a:cxnLst/>
              <a:rect l="l" t="t" r="r" b="b"/>
              <a:pathLst>
                <a:path w="19572" h="11085" extrusionOk="0">
                  <a:moveTo>
                    <a:pt x="1846" y="3153"/>
                  </a:moveTo>
                  <a:cubicBezTo>
                    <a:pt x="1862" y="3153"/>
                    <a:pt x="1880" y="3157"/>
                    <a:pt x="1900" y="3167"/>
                  </a:cubicBezTo>
                  <a:cubicBezTo>
                    <a:pt x="2692" y="3421"/>
                    <a:pt x="3452" y="3674"/>
                    <a:pt x="4244" y="3991"/>
                  </a:cubicBezTo>
                  <a:cubicBezTo>
                    <a:pt x="4268" y="4015"/>
                    <a:pt x="4274" y="4075"/>
                    <a:pt x="4247" y="4075"/>
                  </a:cubicBezTo>
                  <a:cubicBezTo>
                    <a:pt x="4239" y="4075"/>
                    <a:pt x="4227" y="4069"/>
                    <a:pt x="4212" y="4054"/>
                  </a:cubicBezTo>
                  <a:cubicBezTo>
                    <a:pt x="3420" y="3832"/>
                    <a:pt x="2629" y="3579"/>
                    <a:pt x="1837" y="3326"/>
                  </a:cubicBezTo>
                  <a:cubicBezTo>
                    <a:pt x="1757" y="3273"/>
                    <a:pt x="1767" y="3153"/>
                    <a:pt x="1846" y="3153"/>
                  </a:cubicBezTo>
                  <a:close/>
                  <a:moveTo>
                    <a:pt x="1686" y="1960"/>
                  </a:moveTo>
                  <a:cubicBezTo>
                    <a:pt x="1694" y="1960"/>
                    <a:pt x="1702" y="1961"/>
                    <a:pt x="1710" y="1964"/>
                  </a:cubicBezTo>
                  <a:cubicBezTo>
                    <a:pt x="6176" y="3674"/>
                    <a:pt x="10704" y="5321"/>
                    <a:pt x="15170" y="7126"/>
                  </a:cubicBezTo>
                  <a:cubicBezTo>
                    <a:pt x="15201" y="7126"/>
                    <a:pt x="15201" y="7189"/>
                    <a:pt x="15138" y="7189"/>
                  </a:cubicBezTo>
                  <a:cubicBezTo>
                    <a:pt x="10609" y="5479"/>
                    <a:pt x="6144" y="3801"/>
                    <a:pt x="1679" y="2122"/>
                  </a:cubicBezTo>
                  <a:cubicBezTo>
                    <a:pt x="1592" y="2093"/>
                    <a:pt x="1611" y="1960"/>
                    <a:pt x="1686" y="1960"/>
                  </a:cubicBezTo>
                  <a:close/>
                  <a:moveTo>
                    <a:pt x="2001" y="4335"/>
                  </a:moveTo>
                  <a:cubicBezTo>
                    <a:pt x="2010" y="4335"/>
                    <a:pt x="2018" y="4336"/>
                    <a:pt x="2027" y="4339"/>
                  </a:cubicBezTo>
                  <a:cubicBezTo>
                    <a:pt x="6271" y="6239"/>
                    <a:pt x="10578" y="7696"/>
                    <a:pt x="14980" y="8994"/>
                  </a:cubicBezTo>
                  <a:cubicBezTo>
                    <a:pt x="15233" y="9089"/>
                    <a:pt x="15550" y="9153"/>
                    <a:pt x="15835" y="9279"/>
                  </a:cubicBezTo>
                  <a:cubicBezTo>
                    <a:pt x="15862" y="9279"/>
                    <a:pt x="15866" y="9349"/>
                    <a:pt x="15846" y="9349"/>
                  </a:cubicBezTo>
                  <a:cubicBezTo>
                    <a:pt x="15843" y="9349"/>
                    <a:pt x="15839" y="9347"/>
                    <a:pt x="15835" y="9343"/>
                  </a:cubicBezTo>
                  <a:cubicBezTo>
                    <a:pt x="11053" y="8203"/>
                    <a:pt x="6429" y="6524"/>
                    <a:pt x="1932" y="4497"/>
                  </a:cubicBezTo>
                  <a:cubicBezTo>
                    <a:pt x="1845" y="4469"/>
                    <a:pt x="1916" y="4335"/>
                    <a:pt x="2001" y="4335"/>
                  </a:cubicBezTo>
                  <a:close/>
                  <a:moveTo>
                    <a:pt x="317" y="0"/>
                  </a:moveTo>
                  <a:lnTo>
                    <a:pt x="317" y="0"/>
                  </a:lnTo>
                  <a:cubicBezTo>
                    <a:pt x="982" y="1331"/>
                    <a:pt x="950" y="3041"/>
                    <a:pt x="0" y="4212"/>
                  </a:cubicBezTo>
                  <a:cubicBezTo>
                    <a:pt x="602" y="4497"/>
                    <a:pt x="1140" y="4751"/>
                    <a:pt x="1742" y="5004"/>
                  </a:cubicBezTo>
                  <a:cubicBezTo>
                    <a:pt x="4307" y="6208"/>
                    <a:pt x="6936" y="7348"/>
                    <a:pt x="9596" y="8329"/>
                  </a:cubicBezTo>
                  <a:cubicBezTo>
                    <a:pt x="12794" y="9533"/>
                    <a:pt x="15993" y="10325"/>
                    <a:pt x="19318" y="11021"/>
                  </a:cubicBezTo>
                  <a:cubicBezTo>
                    <a:pt x="19318" y="11021"/>
                    <a:pt x="19350" y="11021"/>
                    <a:pt x="19350" y="11085"/>
                  </a:cubicBezTo>
                  <a:cubicBezTo>
                    <a:pt x="19445" y="10515"/>
                    <a:pt x="19508" y="9913"/>
                    <a:pt x="19508" y="9374"/>
                  </a:cubicBezTo>
                  <a:cubicBezTo>
                    <a:pt x="18051" y="9058"/>
                    <a:pt x="16626" y="8709"/>
                    <a:pt x="15201" y="8266"/>
                  </a:cubicBezTo>
                  <a:cubicBezTo>
                    <a:pt x="12066" y="7316"/>
                    <a:pt x="9026" y="6081"/>
                    <a:pt x="6049" y="4782"/>
                  </a:cubicBezTo>
                  <a:cubicBezTo>
                    <a:pt x="5991" y="4782"/>
                    <a:pt x="6038" y="4652"/>
                    <a:pt x="6143" y="4652"/>
                  </a:cubicBezTo>
                  <a:cubicBezTo>
                    <a:pt x="6153" y="4652"/>
                    <a:pt x="6164" y="4653"/>
                    <a:pt x="6176" y="4656"/>
                  </a:cubicBezTo>
                  <a:cubicBezTo>
                    <a:pt x="10546" y="6588"/>
                    <a:pt x="15011" y="7949"/>
                    <a:pt x="19508" y="9343"/>
                  </a:cubicBezTo>
                  <a:cubicBezTo>
                    <a:pt x="19572" y="8488"/>
                    <a:pt x="19508" y="7664"/>
                    <a:pt x="19413" y="6841"/>
                  </a:cubicBezTo>
                  <a:cubicBezTo>
                    <a:pt x="19413" y="6778"/>
                    <a:pt x="19413" y="6714"/>
                    <a:pt x="19445" y="6683"/>
                  </a:cubicBezTo>
                  <a:cubicBezTo>
                    <a:pt x="16151" y="5764"/>
                    <a:pt x="12953" y="4497"/>
                    <a:pt x="9754" y="3357"/>
                  </a:cubicBezTo>
                  <a:cubicBezTo>
                    <a:pt x="6619" y="2249"/>
                    <a:pt x="3420" y="1204"/>
                    <a:pt x="317" y="0"/>
                  </a:cubicBezTo>
                  <a:close/>
                </a:path>
              </a:pathLst>
            </a:custGeom>
            <a:solidFill>
              <a:schemeClr val="lt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35" name="Google Shape;1543;p51">
              <a:extLst>
                <a:ext uri="{FF2B5EF4-FFF2-40B4-BE49-F238E27FC236}">
                  <a16:creationId xmlns:a16="http://schemas.microsoft.com/office/drawing/2014/main" id="{6BE1A008-D975-4296-99D5-4FCD44844380}"/>
                </a:ext>
              </a:extLst>
            </p:cNvPr>
            <p:cNvSpPr/>
            <p:nvPr/>
          </p:nvSpPr>
          <p:spPr>
            <a:xfrm>
              <a:off x="932393" y="3657459"/>
              <a:ext cx="79970" cy="28363"/>
            </a:xfrm>
            <a:custGeom>
              <a:avLst/>
              <a:gdLst/>
              <a:ahLst/>
              <a:cxnLst/>
              <a:rect l="l" t="t" r="r" b="b"/>
              <a:pathLst>
                <a:path w="2546" h="903" extrusionOk="0">
                  <a:moveTo>
                    <a:pt x="85" y="1"/>
                  </a:moveTo>
                  <a:cubicBezTo>
                    <a:pt x="5" y="1"/>
                    <a:pt x="0" y="121"/>
                    <a:pt x="107" y="174"/>
                  </a:cubicBezTo>
                  <a:cubicBezTo>
                    <a:pt x="898" y="427"/>
                    <a:pt x="1690" y="680"/>
                    <a:pt x="2482" y="902"/>
                  </a:cubicBezTo>
                  <a:cubicBezTo>
                    <a:pt x="2513" y="902"/>
                    <a:pt x="2545" y="839"/>
                    <a:pt x="2513" y="839"/>
                  </a:cubicBezTo>
                  <a:cubicBezTo>
                    <a:pt x="1690" y="522"/>
                    <a:pt x="898" y="237"/>
                    <a:pt x="138" y="15"/>
                  </a:cubicBezTo>
                  <a:cubicBezTo>
                    <a:pt x="118" y="5"/>
                    <a:pt x="100" y="1"/>
                    <a:pt x="85" y="1"/>
                  </a:cubicBezTo>
                  <a:close/>
                </a:path>
              </a:pathLst>
            </a:custGeom>
            <a:solidFill>
              <a:schemeClr val="dk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36" name="Google Shape;1544;p51">
              <a:extLst>
                <a:ext uri="{FF2B5EF4-FFF2-40B4-BE49-F238E27FC236}">
                  <a16:creationId xmlns:a16="http://schemas.microsoft.com/office/drawing/2014/main" id="{136DF000-46A5-4F75-A1CF-E1F82CDCBFD2}"/>
                </a:ext>
              </a:extLst>
            </p:cNvPr>
            <p:cNvSpPr/>
            <p:nvPr/>
          </p:nvSpPr>
          <p:spPr>
            <a:xfrm>
              <a:off x="936005" y="3694586"/>
              <a:ext cx="441405" cy="157333"/>
            </a:xfrm>
            <a:custGeom>
              <a:avLst/>
              <a:gdLst/>
              <a:ahLst/>
              <a:cxnLst/>
              <a:rect l="l" t="t" r="r" b="b"/>
              <a:pathLst>
                <a:path w="14053" h="5009" extrusionOk="0">
                  <a:moveTo>
                    <a:pt x="149" y="1"/>
                  </a:moveTo>
                  <a:cubicBezTo>
                    <a:pt x="45" y="1"/>
                    <a:pt x="0" y="135"/>
                    <a:pt x="87" y="163"/>
                  </a:cubicBezTo>
                  <a:cubicBezTo>
                    <a:pt x="4584" y="2190"/>
                    <a:pt x="9207" y="3869"/>
                    <a:pt x="13989" y="5009"/>
                  </a:cubicBezTo>
                  <a:cubicBezTo>
                    <a:pt x="14053" y="5009"/>
                    <a:pt x="14053" y="4945"/>
                    <a:pt x="13989" y="4945"/>
                  </a:cubicBezTo>
                  <a:cubicBezTo>
                    <a:pt x="13704" y="4882"/>
                    <a:pt x="13419" y="4787"/>
                    <a:pt x="13134" y="4660"/>
                  </a:cubicBezTo>
                  <a:cubicBezTo>
                    <a:pt x="8701" y="3362"/>
                    <a:pt x="4394" y="1905"/>
                    <a:pt x="182" y="5"/>
                  </a:cubicBezTo>
                  <a:cubicBezTo>
                    <a:pt x="170" y="2"/>
                    <a:pt x="159" y="1"/>
                    <a:pt x="149" y="1"/>
                  </a:cubicBezTo>
                  <a:close/>
                </a:path>
              </a:pathLst>
            </a:custGeom>
            <a:solidFill>
              <a:schemeClr val="dk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37" name="Google Shape;1545;p51">
              <a:extLst>
                <a:ext uri="{FF2B5EF4-FFF2-40B4-BE49-F238E27FC236}">
                  <a16:creationId xmlns:a16="http://schemas.microsoft.com/office/drawing/2014/main" id="{D5E2D9AC-7E71-4D89-9A57-E4DE54EB442E}"/>
                </a:ext>
              </a:extLst>
            </p:cNvPr>
            <p:cNvSpPr/>
            <p:nvPr/>
          </p:nvSpPr>
          <p:spPr>
            <a:xfrm>
              <a:off x="921808" y="3329664"/>
              <a:ext cx="920156" cy="395923"/>
            </a:xfrm>
            <a:custGeom>
              <a:avLst/>
              <a:gdLst/>
              <a:ahLst/>
              <a:cxnLst/>
              <a:rect l="l" t="t" r="r" b="b"/>
              <a:pathLst>
                <a:path w="29295" h="12605" extrusionOk="0">
                  <a:moveTo>
                    <a:pt x="22395" y="7975"/>
                  </a:moveTo>
                  <a:cubicBezTo>
                    <a:pt x="22469" y="7975"/>
                    <a:pt x="22508" y="8053"/>
                    <a:pt x="22454" y="8108"/>
                  </a:cubicBezTo>
                  <a:cubicBezTo>
                    <a:pt x="21979" y="8361"/>
                    <a:pt x="21535" y="8741"/>
                    <a:pt x="21123" y="9121"/>
                  </a:cubicBezTo>
                  <a:cubicBezTo>
                    <a:pt x="21107" y="9154"/>
                    <a:pt x="21082" y="9168"/>
                    <a:pt x="21056" y="9168"/>
                  </a:cubicBezTo>
                  <a:cubicBezTo>
                    <a:pt x="20983" y="9168"/>
                    <a:pt x="20903" y="9057"/>
                    <a:pt x="20997" y="8963"/>
                  </a:cubicBezTo>
                  <a:cubicBezTo>
                    <a:pt x="21377" y="8583"/>
                    <a:pt x="21852" y="8266"/>
                    <a:pt x="22359" y="7981"/>
                  </a:cubicBezTo>
                  <a:cubicBezTo>
                    <a:pt x="22372" y="7977"/>
                    <a:pt x="22384" y="7975"/>
                    <a:pt x="22395" y="7975"/>
                  </a:cubicBezTo>
                  <a:close/>
                  <a:moveTo>
                    <a:pt x="23499" y="8235"/>
                  </a:moveTo>
                  <a:cubicBezTo>
                    <a:pt x="23625" y="8235"/>
                    <a:pt x="23689" y="8330"/>
                    <a:pt x="23594" y="8361"/>
                  </a:cubicBezTo>
                  <a:cubicBezTo>
                    <a:pt x="22960" y="8710"/>
                    <a:pt x="22327" y="9058"/>
                    <a:pt x="21693" y="9438"/>
                  </a:cubicBezTo>
                  <a:cubicBezTo>
                    <a:pt x="21669" y="9456"/>
                    <a:pt x="21646" y="9464"/>
                    <a:pt x="21625" y="9464"/>
                  </a:cubicBezTo>
                  <a:cubicBezTo>
                    <a:pt x="21537" y="9464"/>
                    <a:pt x="21490" y="9325"/>
                    <a:pt x="21567" y="9248"/>
                  </a:cubicBezTo>
                  <a:cubicBezTo>
                    <a:pt x="22169" y="8805"/>
                    <a:pt x="22834" y="8488"/>
                    <a:pt x="23499" y="8235"/>
                  </a:cubicBezTo>
                  <a:close/>
                  <a:moveTo>
                    <a:pt x="12636" y="1"/>
                  </a:moveTo>
                  <a:cubicBezTo>
                    <a:pt x="10166" y="1204"/>
                    <a:pt x="7759" y="2407"/>
                    <a:pt x="5352" y="3611"/>
                  </a:cubicBezTo>
                  <a:cubicBezTo>
                    <a:pt x="3610" y="4498"/>
                    <a:pt x="1837" y="5543"/>
                    <a:pt x="0" y="6334"/>
                  </a:cubicBezTo>
                  <a:cubicBezTo>
                    <a:pt x="5891" y="8488"/>
                    <a:pt x="11749" y="11148"/>
                    <a:pt x="17893" y="12605"/>
                  </a:cubicBezTo>
                  <a:cubicBezTo>
                    <a:pt x="21503" y="10071"/>
                    <a:pt x="25335" y="7696"/>
                    <a:pt x="29294" y="5669"/>
                  </a:cubicBezTo>
                  <a:cubicBezTo>
                    <a:pt x="27806" y="4656"/>
                    <a:pt x="25747" y="4086"/>
                    <a:pt x="24100" y="3516"/>
                  </a:cubicBezTo>
                  <a:cubicBezTo>
                    <a:pt x="20363" y="2091"/>
                    <a:pt x="16468" y="1204"/>
                    <a:pt x="12636" y="1"/>
                  </a:cubicBezTo>
                  <a:close/>
                </a:path>
              </a:pathLst>
            </a:custGeom>
            <a:solidFill>
              <a:schemeClr val="accent4"/>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38" name="Google Shape;1546;p51">
              <a:extLst>
                <a:ext uri="{FF2B5EF4-FFF2-40B4-BE49-F238E27FC236}">
                  <a16:creationId xmlns:a16="http://schemas.microsoft.com/office/drawing/2014/main" id="{E4746C21-3518-4730-816C-6A317258FE20}"/>
                </a:ext>
              </a:extLst>
            </p:cNvPr>
            <p:cNvSpPr/>
            <p:nvPr/>
          </p:nvSpPr>
          <p:spPr>
            <a:xfrm>
              <a:off x="1317699" y="3806154"/>
              <a:ext cx="462575" cy="390929"/>
            </a:xfrm>
            <a:custGeom>
              <a:avLst/>
              <a:gdLst/>
              <a:ahLst/>
              <a:cxnLst/>
              <a:rect l="l" t="t" r="r" b="b"/>
              <a:pathLst>
                <a:path w="14727" h="12446" extrusionOk="0">
                  <a:moveTo>
                    <a:pt x="13491" y="0"/>
                  </a:moveTo>
                  <a:cubicBezTo>
                    <a:pt x="10800" y="1710"/>
                    <a:pt x="8013" y="3294"/>
                    <a:pt x="5226" y="4750"/>
                  </a:cubicBezTo>
                  <a:cubicBezTo>
                    <a:pt x="5190" y="4768"/>
                    <a:pt x="5155" y="4776"/>
                    <a:pt x="5122" y="4776"/>
                  </a:cubicBezTo>
                  <a:cubicBezTo>
                    <a:pt x="5036" y="4776"/>
                    <a:pt x="4964" y="4724"/>
                    <a:pt x="4941" y="4655"/>
                  </a:cubicBezTo>
                  <a:cubicBezTo>
                    <a:pt x="4181" y="4497"/>
                    <a:pt x="3421" y="4275"/>
                    <a:pt x="2629" y="4085"/>
                  </a:cubicBezTo>
                  <a:cubicBezTo>
                    <a:pt x="1774" y="4624"/>
                    <a:pt x="887" y="5130"/>
                    <a:pt x="0" y="5637"/>
                  </a:cubicBezTo>
                  <a:cubicBezTo>
                    <a:pt x="1267" y="7696"/>
                    <a:pt x="1267" y="10387"/>
                    <a:pt x="32" y="12446"/>
                  </a:cubicBezTo>
                  <a:cubicBezTo>
                    <a:pt x="3674" y="10324"/>
                    <a:pt x="7316" y="8139"/>
                    <a:pt x="10926" y="5859"/>
                  </a:cubicBezTo>
                  <a:cubicBezTo>
                    <a:pt x="12193" y="5067"/>
                    <a:pt x="13396" y="4275"/>
                    <a:pt x="14632" y="3452"/>
                  </a:cubicBezTo>
                  <a:cubicBezTo>
                    <a:pt x="14600" y="3452"/>
                    <a:pt x="14568" y="3420"/>
                    <a:pt x="14568" y="3325"/>
                  </a:cubicBezTo>
                  <a:cubicBezTo>
                    <a:pt x="14727" y="2122"/>
                    <a:pt x="14347" y="950"/>
                    <a:pt x="13523" y="95"/>
                  </a:cubicBezTo>
                  <a:cubicBezTo>
                    <a:pt x="13491" y="63"/>
                    <a:pt x="13491" y="63"/>
                    <a:pt x="13491" y="0"/>
                  </a:cubicBezTo>
                  <a:close/>
                </a:path>
              </a:pathLst>
            </a:custGeom>
            <a:solidFill>
              <a:schemeClr val="dk2"/>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39" name="Google Shape;1547;p51">
              <a:extLst>
                <a:ext uri="{FF2B5EF4-FFF2-40B4-BE49-F238E27FC236}">
                  <a16:creationId xmlns:a16="http://schemas.microsoft.com/office/drawing/2014/main" id="{0DFD812A-448F-494B-9B73-C412C13E41CE}"/>
                </a:ext>
              </a:extLst>
            </p:cNvPr>
            <p:cNvSpPr/>
            <p:nvPr/>
          </p:nvSpPr>
          <p:spPr>
            <a:xfrm>
              <a:off x="1359318" y="4247245"/>
              <a:ext cx="57512" cy="60182"/>
            </a:xfrm>
            <a:custGeom>
              <a:avLst/>
              <a:gdLst/>
              <a:ahLst/>
              <a:cxnLst/>
              <a:rect l="l" t="t" r="r" b="b"/>
              <a:pathLst>
                <a:path w="1831" h="1916" extrusionOk="0">
                  <a:moveTo>
                    <a:pt x="1722" y="1"/>
                  </a:moveTo>
                  <a:cubicBezTo>
                    <a:pt x="1709" y="1"/>
                    <a:pt x="1696" y="6"/>
                    <a:pt x="1684" y="18"/>
                  </a:cubicBezTo>
                  <a:cubicBezTo>
                    <a:pt x="1146" y="588"/>
                    <a:pt x="576" y="1126"/>
                    <a:pt x="101" y="1696"/>
                  </a:cubicBezTo>
                  <a:cubicBezTo>
                    <a:pt x="1" y="1796"/>
                    <a:pt x="78" y="1915"/>
                    <a:pt x="192" y="1915"/>
                  </a:cubicBezTo>
                  <a:cubicBezTo>
                    <a:pt x="223" y="1915"/>
                    <a:pt x="257" y="1907"/>
                    <a:pt x="291" y="1886"/>
                  </a:cubicBezTo>
                  <a:cubicBezTo>
                    <a:pt x="829" y="1380"/>
                    <a:pt x="1304" y="746"/>
                    <a:pt x="1779" y="145"/>
                  </a:cubicBezTo>
                  <a:cubicBezTo>
                    <a:pt x="1830" y="93"/>
                    <a:pt x="1778" y="1"/>
                    <a:pt x="1722" y="1"/>
                  </a:cubicBezTo>
                  <a:close/>
                </a:path>
              </a:pathLst>
            </a:custGeom>
            <a:solidFill>
              <a:schemeClr val="dk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40" name="Google Shape;1548;p51">
              <a:extLst>
                <a:ext uri="{FF2B5EF4-FFF2-40B4-BE49-F238E27FC236}">
                  <a16:creationId xmlns:a16="http://schemas.microsoft.com/office/drawing/2014/main" id="{B1166053-05EA-4A78-BC4C-C3C611B48439}"/>
                </a:ext>
              </a:extLst>
            </p:cNvPr>
            <p:cNvSpPr/>
            <p:nvPr/>
          </p:nvSpPr>
          <p:spPr>
            <a:xfrm>
              <a:off x="1482822" y="3511717"/>
              <a:ext cx="431730" cy="424977"/>
            </a:xfrm>
            <a:custGeom>
              <a:avLst/>
              <a:gdLst/>
              <a:ahLst/>
              <a:cxnLst/>
              <a:rect l="l" t="t" r="r" b="b"/>
              <a:pathLst>
                <a:path w="13745" h="13530" extrusionOk="0">
                  <a:moveTo>
                    <a:pt x="11560" y="0"/>
                  </a:moveTo>
                  <a:cubicBezTo>
                    <a:pt x="7791" y="2249"/>
                    <a:pt x="4023" y="4529"/>
                    <a:pt x="349" y="6936"/>
                  </a:cubicBezTo>
                  <a:cubicBezTo>
                    <a:pt x="349" y="6967"/>
                    <a:pt x="381" y="6999"/>
                    <a:pt x="349" y="7062"/>
                  </a:cubicBezTo>
                  <a:cubicBezTo>
                    <a:pt x="317" y="7252"/>
                    <a:pt x="286" y="7506"/>
                    <a:pt x="191" y="7696"/>
                  </a:cubicBezTo>
                  <a:cubicBezTo>
                    <a:pt x="3991" y="5479"/>
                    <a:pt x="7728" y="3230"/>
                    <a:pt x="11465" y="887"/>
                  </a:cubicBezTo>
                  <a:lnTo>
                    <a:pt x="11528" y="887"/>
                  </a:lnTo>
                  <a:cubicBezTo>
                    <a:pt x="11557" y="830"/>
                    <a:pt x="11623" y="798"/>
                    <a:pt x="11688" y="798"/>
                  </a:cubicBezTo>
                  <a:cubicBezTo>
                    <a:pt x="11768" y="798"/>
                    <a:pt x="11845" y="845"/>
                    <a:pt x="11845" y="950"/>
                  </a:cubicBezTo>
                  <a:cubicBezTo>
                    <a:pt x="12161" y="2502"/>
                    <a:pt x="12256" y="4085"/>
                    <a:pt x="12066" y="5637"/>
                  </a:cubicBezTo>
                  <a:cubicBezTo>
                    <a:pt x="12066" y="5669"/>
                    <a:pt x="12035" y="5700"/>
                    <a:pt x="12003" y="5764"/>
                  </a:cubicBezTo>
                  <a:cubicBezTo>
                    <a:pt x="12035" y="5795"/>
                    <a:pt x="12066" y="5859"/>
                    <a:pt x="12003" y="5954"/>
                  </a:cubicBezTo>
                  <a:cubicBezTo>
                    <a:pt x="8266" y="8392"/>
                    <a:pt x="4181" y="10704"/>
                    <a:pt x="191" y="13048"/>
                  </a:cubicBezTo>
                  <a:cubicBezTo>
                    <a:pt x="143" y="13063"/>
                    <a:pt x="103" y="13071"/>
                    <a:pt x="72" y="13071"/>
                  </a:cubicBezTo>
                  <a:cubicBezTo>
                    <a:pt x="40" y="13071"/>
                    <a:pt x="16" y="13063"/>
                    <a:pt x="1" y="13048"/>
                  </a:cubicBezTo>
                  <a:lnTo>
                    <a:pt x="1" y="13048"/>
                  </a:lnTo>
                  <a:cubicBezTo>
                    <a:pt x="14" y="13404"/>
                    <a:pt x="104" y="13529"/>
                    <a:pt x="250" y="13529"/>
                  </a:cubicBezTo>
                  <a:cubicBezTo>
                    <a:pt x="455" y="13529"/>
                    <a:pt x="771" y="13283"/>
                    <a:pt x="1141" y="13079"/>
                  </a:cubicBezTo>
                  <a:cubicBezTo>
                    <a:pt x="1616" y="12794"/>
                    <a:pt x="2091" y="12573"/>
                    <a:pt x="2566" y="12288"/>
                  </a:cubicBezTo>
                  <a:cubicBezTo>
                    <a:pt x="3611" y="11686"/>
                    <a:pt x="4593" y="11084"/>
                    <a:pt x="5606" y="10451"/>
                  </a:cubicBezTo>
                  <a:cubicBezTo>
                    <a:pt x="7823" y="9121"/>
                    <a:pt x="10040" y="7727"/>
                    <a:pt x="12320" y="6460"/>
                  </a:cubicBezTo>
                  <a:lnTo>
                    <a:pt x="12320" y="6429"/>
                  </a:lnTo>
                  <a:cubicBezTo>
                    <a:pt x="12985" y="4529"/>
                    <a:pt x="13745" y="2154"/>
                    <a:pt x="12098" y="538"/>
                  </a:cubicBezTo>
                  <a:cubicBezTo>
                    <a:pt x="11940" y="380"/>
                    <a:pt x="11750" y="158"/>
                    <a:pt x="11560" y="0"/>
                  </a:cubicBezTo>
                  <a:close/>
                </a:path>
              </a:pathLst>
            </a:custGeom>
            <a:solidFill>
              <a:schemeClr val="accent4"/>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41" name="Google Shape;1549;p51">
              <a:extLst>
                <a:ext uri="{FF2B5EF4-FFF2-40B4-BE49-F238E27FC236}">
                  <a16:creationId xmlns:a16="http://schemas.microsoft.com/office/drawing/2014/main" id="{41A3902A-581F-4EFA-865D-AD4A4891F347}"/>
                </a:ext>
              </a:extLst>
            </p:cNvPr>
            <p:cNvSpPr/>
            <p:nvPr/>
          </p:nvSpPr>
          <p:spPr>
            <a:xfrm>
              <a:off x="1521613" y="3657271"/>
              <a:ext cx="299212" cy="159845"/>
            </a:xfrm>
            <a:custGeom>
              <a:avLst/>
              <a:gdLst/>
              <a:ahLst/>
              <a:cxnLst/>
              <a:rect l="l" t="t" r="r" b="b"/>
              <a:pathLst>
                <a:path w="9526" h="5089" extrusionOk="0">
                  <a:moveTo>
                    <a:pt x="9464" y="0"/>
                  </a:moveTo>
                  <a:cubicBezTo>
                    <a:pt x="9448" y="0"/>
                    <a:pt x="9429" y="6"/>
                    <a:pt x="9406" y="21"/>
                  </a:cubicBezTo>
                  <a:cubicBezTo>
                    <a:pt x="7063" y="1668"/>
                    <a:pt x="4308" y="2808"/>
                    <a:pt x="1679" y="4138"/>
                  </a:cubicBezTo>
                  <a:cubicBezTo>
                    <a:pt x="1141" y="4360"/>
                    <a:pt x="571" y="4645"/>
                    <a:pt x="32" y="4962"/>
                  </a:cubicBezTo>
                  <a:cubicBezTo>
                    <a:pt x="1" y="4962"/>
                    <a:pt x="1" y="4993"/>
                    <a:pt x="1" y="4993"/>
                  </a:cubicBezTo>
                  <a:cubicBezTo>
                    <a:pt x="1" y="5025"/>
                    <a:pt x="32" y="5088"/>
                    <a:pt x="96" y="5088"/>
                  </a:cubicBezTo>
                  <a:cubicBezTo>
                    <a:pt x="1837" y="4233"/>
                    <a:pt x="3548" y="3347"/>
                    <a:pt x="5289" y="2460"/>
                  </a:cubicBezTo>
                  <a:cubicBezTo>
                    <a:pt x="6714" y="1763"/>
                    <a:pt x="8235" y="1066"/>
                    <a:pt x="9501" y="85"/>
                  </a:cubicBezTo>
                  <a:cubicBezTo>
                    <a:pt x="9525" y="61"/>
                    <a:pt x="9513" y="0"/>
                    <a:pt x="9464" y="0"/>
                  </a:cubicBezTo>
                  <a:close/>
                </a:path>
              </a:pathLst>
            </a:custGeom>
            <a:solidFill>
              <a:schemeClr val="dk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42" name="Google Shape;1550;p51">
              <a:extLst>
                <a:ext uri="{FF2B5EF4-FFF2-40B4-BE49-F238E27FC236}">
                  <a16:creationId xmlns:a16="http://schemas.microsoft.com/office/drawing/2014/main" id="{AE47BE02-9D27-4D47-B764-E4A6B14E6DCA}"/>
                </a:ext>
              </a:extLst>
            </p:cNvPr>
            <p:cNvSpPr/>
            <p:nvPr/>
          </p:nvSpPr>
          <p:spPr>
            <a:xfrm>
              <a:off x="1531759" y="3675646"/>
              <a:ext cx="315011" cy="172567"/>
            </a:xfrm>
            <a:custGeom>
              <a:avLst/>
              <a:gdLst/>
              <a:ahLst/>
              <a:cxnLst/>
              <a:rect l="l" t="t" r="r" b="b"/>
              <a:pathLst>
                <a:path w="10029" h="5494" extrusionOk="0">
                  <a:moveTo>
                    <a:pt x="9983" y="0"/>
                  </a:moveTo>
                  <a:cubicBezTo>
                    <a:pt x="9979" y="0"/>
                    <a:pt x="9975" y="2"/>
                    <a:pt x="9970" y="6"/>
                  </a:cubicBezTo>
                  <a:cubicBezTo>
                    <a:pt x="6708" y="1970"/>
                    <a:pt x="3415" y="3775"/>
                    <a:pt x="26" y="5453"/>
                  </a:cubicBezTo>
                  <a:cubicBezTo>
                    <a:pt x="1" y="5453"/>
                    <a:pt x="16" y="5494"/>
                    <a:pt x="39" y="5494"/>
                  </a:cubicBezTo>
                  <a:cubicBezTo>
                    <a:pt x="45" y="5494"/>
                    <a:pt x="51" y="5491"/>
                    <a:pt x="58" y="5485"/>
                  </a:cubicBezTo>
                  <a:cubicBezTo>
                    <a:pt x="3510" y="3933"/>
                    <a:pt x="6835" y="2160"/>
                    <a:pt x="10002" y="101"/>
                  </a:cubicBezTo>
                  <a:cubicBezTo>
                    <a:pt x="10029" y="74"/>
                    <a:pt x="10009" y="0"/>
                    <a:pt x="9983" y="0"/>
                  </a:cubicBezTo>
                  <a:close/>
                </a:path>
              </a:pathLst>
            </a:custGeom>
            <a:solidFill>
              <a:schemeClr val="dk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43" name="Google Shape;1551;p51">
              <a:extLst>
                <a:ext uri="{FF2B5EF4-FFF2-40B4-BE49-F238E27FC236}">
                  <a16:creationId xmlns:a16="http://schemas.microsoft.com/office/drawing/2014/main" id="{79061FD9-7710-4B9A-A73F-BCAA213B3B58}"/>
                </a:ext>
              </a:extLst>
            </p:cNvPr>
            <p:cNvSpPr/>
            <p:nvPr/>
          </p:nvSpPr>
          <p:spPr>
            <a:xfrm>
              <a:off x="1493753" y="3546519"/>
              <a:ext cx="367089" cy="360116"/>
            </a:xfrm>
            <a:custGeom>
              <a:avLst/>
              <a:gdLst/>
              <a:ahLst/>
              <a:cxnLst/>
              <a:rect l="l" t="t" r="r" b="b"/>
              <a:pathLst>
                <a:path w="11687" h="11465" extrusionOk="0">
                  <a:moveTo>
                    <a:pt x="11275" y="1584"/>
                  </a:moveTo>
                  <a:cubicBezTo>
                    <a:pt x="11338" y="1584"/>
                    <a:pt x="11338" y="1584"/>
                    <a:pt x="11338" y="1647"/>
                  </a:cubicBezTo>
                  <a:cubicBezTo>
                    <a:pt x="11370" y="1647"/>
                    <a:pt x="11370" y="1679"/>
                    <a:pt x="11338" y="1679"/>
                  </a:cubicBezTo>
                  <a:cubicBezTo>
                    <a:pt x="8362" y="3516"/>
                    <a:pt x="5353" y="5352"/>
                    <a:pt x="2344" y="7126"/>
                  </a:cubicBezTo>
                  <a:cubicBezTo>
                    <a:pt x="2327" y="7138"/>
                    <a:pt x="2310" y="7143"/>
                    <a:pt x="2295" y="7143"/>
                  </a:cubicBezTo>
                  <a:cubicBezTo>
                    <a:pt x="2230" y="7143"/>
                    <a:pt x="2198" y="7045"/>
                    <a:pt x="2249" y="6968"/>
                  </a:cubicBezTo>
                  <a:cubicBezTo>
                    <a:pt x="2693" y="6714"/>
                    <a:pt x="3073" y="6461"/>
                    <a:pt x="3516" y="6176"/>
                  </a:cubicBezTo>
                  <a:cubicBezTo>
                    <a:pt x="6081" y="4592"/>
                    <a:pt x="8678" y="3104"/>
                    <a:pt x="11275" y="1584"/>
                  </a:cubicBezTo>
                  <a:close/>
                  <a:moveTo>
                    <a:pt x="10310" y="3509"/>
                  </a:moveTo>
                  <a:cubicBezTo>
                    <a:pt x="10349" y="3509"/>
                    <a:pt x="10416" y="3583"/>
                    <a:pt x="10388" y="3611"/>
                  </a:cubicBezTo>
                  <a:cubicBezTo>
                    <a:pt x="9122" y="4592"/>
                    <a:pt x="7601" y="5226"/>
                    <a:pt x="6176" y="5986"/>
                  </a:cubicBezTo>
                  <a:cubicBezTo>
                    <a:pt x="4466" y="6841"/>
                    <a:pt x="2724" y="7759"/>
                    <a:pt x="983" y="8583"/>
                  </a:cubicBezTo>
                  <a:cubicBezTo>
                    <a:pt x="975" y="8598"/>
                    <a:pt x="966" y="8604"/>
                    <a:pt x="956" y="8604"/>
                  </a:cubicBezTo>
                  <a:cubicBezTo>
                    <a:pt x="924" y="8604"/>
                    <a:pt x="888" y="8543"/>
                    <a:pt x="888" y="8519"/>
                  </a:cubicBezTo>
                  <a:cubicBezTo>
                    <a:pt x="888" y="8488"/>
                    <a:pt x="888" y="8488"/>
                    <a:pt x="919" y="8488"/>
                  </a:cubicBezTo>
                  <a:cubicBezTo>
                    <a:pt x="1458" y="8203"/>
                    <a:pt x="2028" y="7886"/>
                    <a:pt x="2566" y="7633"/>
                  </a:cubicBezTo>
                  <a:cubicBezTo>
                    <a:pt x="5195" y="6366"/>
                    <a:pt x="7950" y="5226"/>
                    <a:pt x="10293" y="3516"/>
                  </a:cubicBezTo>
                  <a:cubicBezTo>
                    <a:pt x="10298" y="3511"/>
                    <a:pt x="10303" y="3509"/>
                    <a:pt x="10310" y="3509"/>
                  </a:cubicBezTo>
                  <a:close/>
                  <a:moveTo>
                    <a:pt x="11193" y="4111"/>
                  </a:moveTo>
                  <a:cubicBezTo>
                    <a:pt x="11219" y="4111"/>
                    <a:pt x="11239" y="4185"/>
                    <a:pt x="11212" y="4212"/>
                  </a:cubicBezTo>
                  <a:cubicBezTo>
                    <a:pt x="8045" y="6239"/>
                    <a:pt x="4720" y="8044"/>
                    <a:pt x="1268" y="9596"/>
                  </a:cubicBezTo>
                  <a:cubicBezTo>
                    <a:pt x="1236" y="9596"/>
                    <a:pt x="1204" y="9564"/>
                    <a:pt x="1236" y="9564"/>
                  </a:cubicBezTo>
                  <a:cubicBezTo>
                    <a:pt x="4625" y="7886"/>
                    <a:pt x="7918" y="6113"/>
                    <a:pt x="11180" y="4117"/>
                  </a:cubicBezTo>
                  <a:cubicBezTo>
                    <a:pt x="11185" y="4113"/>
                    <a:pt x="11189" y="4111"/>
                    <a:pt x="11193" y="4111"/>
                  </a:cubicBezTo>
                  <a:close/>
                  <a:moveTo>
                    <a:pt x="11275" y="0"/>
                  </a:moveTo>
                  <a:cubicBezTo>
                    <a:pt x="8330" y="2344"/>
                    <a:pt x="4910" y="4434"/>
                    <a:pt x="1489" y="6176"/>
                  </a:cubicBezTo>
                  <a:cubicBezTo>
                    <a:pt x="983" y="6461"/>
                    <a:pt x="476" y="6714"/>
                    <a:pt x="1" y="6936"/>
                  </a:cubicBezTo>
                  <a:lnTo>
                    <a:pt x="1" y="6968"/>
                  </a:lnTo>
                  <a:cubicBezTo>
                    <a:pt x="96" y="6968"/>
                    <a:pt x="159" y="7031"/>
                    <a:pt x="159" y="7126"/>
                  </a:cubicBezTo>
                  <a:cubicBezTo>
                    <a:pt x="254" y="7601"/>
                    <a:pt x="286" y="8076"/>
                    <a:pt x="318" y="8551"/>
                  </a:cubicBezTo>
                  <a:cubicBezTo>
                    <a:pt x="349" y="8994"/>
                    <a:pt x="349" y="9406"/>
                    <a:pt x="318" y="9818"/>
                  </a:cubicBezTo>
                  <a:cubicBezTo>
                    <a:pt x="349" y="9818"/>
                    <a:pt x="349" y="9818"/>
                    <a:pt x="413" y="9881"/>
                  </a:cubicBezTo>
                  <a:cubicBezTo>
                    <a:pt x="444" y="9881"/>
                    <a:pt x="413" y="9913"/>
                    <a:pt x="413" y="9913"/>
                  </a:cubicBezTo>
                  <a:lnTo>
                    <a:pt x="318" y="9913"/>
                  </a:lnTo>
                  <a:cubicBezTo>
                    <a:pt x="286" y="10420"/>
                    <a:pt x="191" y="10926"/>
                    <a:pt x="64" y="11465"/>
                  </a:cubicBezTo>
                  <a:cubicBezTo>
                    <a:pt x="3960" y="9248"/>
                    <a:pt x="7760" y="6809"/>
                    <a:pt x="11687" y="4561"/>
                  </a:cubicBezTo>
                  <a:cubicBezTo>
                    <a:pt x="11592" y="4497"/>
                    <a:pt x="11560" y="4434"/>
                    <a:pt x="11560" y="4371"/>
                  </a:cubicBezTo>
                  <a:cubicBezTo>
                    <a:pt x="11560" y="3421"/>
                    <a:pt x="11560" y="2502"/>
                    <a:pt x="11497" y="1584"/>
                  </a:cubicBezTo>
                  <a:cubicBezTo>
                    <a:pt x="11433" y="1077"/>
                    <a:pt x="11370" y="570"/>
                    <a:pt x="11275" y="0"/>
                  </a:cubicBezTo>
                  <a:close/>
                </a:path>
              </a:pathLst>
            </a:custGeom>
            <a:solidFill>
              <a:schemeClr val="lt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44" name="Google Shape;1552;p51">
              <a:extLst>
                <a:ext uri="{FF2B5EF4-FFF2-40B4-BE49-F238E27FC236}">
                  <a16:creationId xmlns:a16="http://schemas.microsoft.com/office/drawing/2014/main" id="{B77AAFCA-EAEF-416E-9CBB-83A8632FB8C0}"/>
                </a:ext>
              </a:extLst>
            </p:cNvPr>
            <p:cNvSpPr/>
            <p:nvPr/>
          </p:nvSpPr>
          <p:spPr>
            <a:xfrm>
              <a:off x="1560907" y="3596241"/>
              <a:ext cx="289003" cy="174577"/>
            </a:xfrm>
            <a:custGeom>
              <a:avLst/>
              <a:gdLst/>
              <a:ahLst/>
              <a:cxnLst/>
              <a:rect l="l" t="t" r="r" b="b"/>
              <a:pathLst>
                <a:path w="9201" h="5558" extrusionOk="0">
                  <a:moveTo>
                    <a:pt x="9105" y="1"/>
                  </a:moveTo>
                  <a:cubicBezTo>
                    <a:pt x="6509" y="1521"/>
                    <a:pt x="3912" y="3041"/>
                    <a:pt x="1346" y="4593"/>
                  </a:cubicBezTo>
                  <a:cubicBezTo>
                    <a:pt x="966" y="4878"/>
                    <a:pt x="523" y="5131"/>
                    <a:pt x="80" y="5385"/>
                  </a:cubicBezTo>
                  <a:cubicBezTo>
                    <a:pt x="0" y="5438"/>
                    <a:pt x="54" y="5558"/>
                    <a:pt x="130" y="5558"/>
                  </a:cubicBezTo>
                  <a:cubicBezTo>
                    <a:pt x="144" y="5558"/>
                    <a:pt x="159" y="5553"/>
                    <a:pt x="175" y="5543"/>
                  </a:cubicBezTo>
                  <a:cubicBezTo>
                    <a:pt x="3183" y="3769"/>
                    <a:pt x="6192" y="1933"/>
                    <a:pt x="9137" y="96"/>
                  </a:cubicBezTo>
                  <a:cubicBezTo>
                    <a:pt x="9200" y="96"/>
                    <a:pt x="9200" y="33"/>
                    <a:pt x="9137" y="33"/>
                  </a:cubicBezTo>
                  <a:cubicBezTo>
                    <a:pt x="9137" y="1"/>
                    <a:pt x="9105" y="1"/>
                    <a:pt x="9105" y="1"/>
                  </a:cubicBezTo>
                  <a:close/>
                </a:path>
              </a:pathLst>
            </a:custGeom>
            <a:solidFill>
              <a:schemeClr val="dk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45" name="Google Shape;1553;p51">
              <a:extLst>
                <a:ext uri="{FF2B5EF4-FFF2-40B4-BE49-F238E27FC236}">
                  <a16:creationId xmlns:a16="http://schemas.microsoft.com/office/drawing/2014/main" id="{32F9D606-40E0-4745-96E5-96F5336B68BB}"/>
                </a:ext>
              </a:extLst>
            </p:cNvPr>
            <p:cNvSpPr/>
            <p:nvPr/>
          </p:nvSpPr>
          <p:spPr>
            <a:xfrm>
              <a:off x="1578340" y="3580128"/>
              <a:ext cx="50476" cy="37504"/>
            </a:xfrm>
            <a:custGeom>
              <a:avLst/>
              <a:gdLst/>
              <a:ahLst/>
              <a:cxnLst/>
              <a:rect l="l" t="t" r="r" b="b"/>
              <a:pathLst>
                <a:path w="1607" h="1194" extrusionOk="0">
                  <a:moveTo>
                    <a:pt x="1493" y="1"/>
                  </a:moveTo>
                  <a:cubicBezTo>
                    <a:pt x="1482" y="1"/>
                    <a:pt x="1470" y="3"/>
                    <a:pt x="1457" y="7"/>
                  </a:cubicBezTo>
                  <a:cubicBezTo>
                    <a:pt x="950" y="292"/>
                    <a:pt x="475" y="609"/>
                    <a:pt x="95" y="989"/>
                  </a:cubicBezTo>
                  <a:cubicBezTo>
                    <a:pt x="1" y="1083"/>
                    <a:pt x="81" y="1194"/>
                    <a:pt x="167" y="1194"/>
                  </a:cubicBezTo>
                  <a:cubicBezTo>
                    <a:pt x="197" y="1194"/>
                    <a:pt x="228" y="1180"/>
                    <a:pt x="253" y="1147"/>
                  </a:cubicBezTo>
                  <a:cubicBezTo>
                    <a:pt x="601" y="767"/>
                    <a:pt x="1045" y="387"/>
                    <a:pt x="1552" y="134"/>
                  </a:cubicBezTo>
                  <a:cubicBezTo>
                    <a:pt x="1606" y="79"/>
                    <a:pt x="1567" y="1"/>
                    <a:pt x="1493" y="1"/>
                  </a:cubicBezTo>
                  <a:close/>
                </a:path>
              </a:pathLst>
            </a:custGeom>
            <a:solidFill>
              <a:schemeClr val="dk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46" name="Google Shape;1554;p51">
              <a:extLst>
                <a:ext uri="{FF2B5EF4-FFF2-40B4-BE49-F238E27FC236}">
                  <a16:creationId xmlns:a16="http://schemas.microsoft.com/office/drawing/2014/main" id="{288013BE-E681-4787-9A58-28D851BCAEE8}"/>
                </a:ext>
              </a:extLst>
            </p:cNvPr>
            <p:cNvSpPr/>
            <p:nvPr/>
          </p:nvSpPr>
          <p:spPr>
            <a:xfrm>
              <a:off x="1597751" y="3589299"/>
              <a:ext cx="69133" cy="39200"/>
            </a:xfrm>
            <a:custGeom>
              <a:avLst/>
              <a:gdLst/>
              <a:ahLst/>
              <a:cxnLst/>
              <a:rect l="l" t="t" r="r" b="b"/>
              <a:pathLst>
                <a:path w="2201" h="1248" extrusionOk="0">
                  <a:moveTo>
                    <a:pt x="2042" y="0"/>
                  </a:moveTo>
                  <a:cubicBezTo>
                    <a:pt x="1377" y="222"/>
                    <a:pt x="680" y="602"/>
                    <a:pt x="110" y="1014"/>
                  </a:cubicBezTo>
                  <a:cubicBezTo>
                    <a:pt x="1" y="1095"/>
                    <a:pt x="80" y="1248"/>
                    <a:pt x="165" y="1248"/>
                  </a:cubicBezTo>
                  <a:cubicBezTo>
                    <a:pt x="178" y="1248"/>
                    <a:pt x="192" y="1244"/>
                    <a:pt x="205" y="1235"/>
                  </a:cubicBezTo>
                  <a:cubicBezTo>
                    <a:pt x="807" y="792"/>
                    <a:pt x="1440" y="444"/>
                    <a:pt x="2105" y="159"/>
                  </a:cubicBezTo>
                  <a:cubicBezTo>
                    <a:pt x="2200" y="95"/>
                    <a:pt x="2137" y="0"/>
                    <a:pt x="2042" y="0"/>
                  </a:cubicBezTo>
                  <a:close/>
                </a:path>
              </a:pathLst>
            </a:custGeom>
            <a:solidFill>
              <a:schemeClr val="dk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47" name="Google Shape;1555;p51">
              <a:extLst>
                <a:ext uri="{FF2B5EF4-FFF2-40B4-BE49-F238E27FC236}">
                  <a16:creationId xmlns:a16="http://schemas.microsoft.com/office/drawing/2014/main" id="{46D33964-F058-4365-8E42-773E1367E4AF}"/>
                </a:ext>
              </a:extLst>
            </p:cNvPr>
            <p:cNvSpPr/>
            <p:nvPr/>
          </p:nvSpPr>
          <p:spPr>
            <a:xfrm>
              <a:off x="1747420" y="3783256"/>
              <a:ext cx="55721" cy="128341"/>
            </a:xfrm>
            <a:custGeom>
              <a:avLst/>
              <a:gdLst/>
              <a:ahLst/>
              <a:cxnLst/>
              <a:rect l="l" t="t" r="r" b="b"/>
              <a:pathLst>
                <a:path w="1774" h="4086" extrusionOk="0">
                  <a:moveTo>
                    <a:pt x="951" y="1"/>
                  </a:moveTo>
                  <a:lnTo>
                    <a:pt x="1" y="602"/>
                  </a:lnTo>
                  <a:cubicBezTo>
                    <a:pt x="919" y="1521"/>
                    <a:pt x="1299" y="2819"/>
                    <a:pt x="1077" y="4086"/>
                  </a:cubicBezTo>
                  <a:lnTo>
                    <a:pt x="1774" y="3611"/>
                  </a:lnTo>
                  <a:lnTo>
                    <a:pt x="1711" y="3516"/>
                  </a:lnTo>
                  <a:cubicBezTo>
                    <a:pt x="1702" y="3524"/>
                    <a:pt x="1689" y="3528"/>
                    <a:pt x="1675" y="3528"/>
                  </a:cubicBezTo>
                  <a:cubicBezTo>
                    <a:pt x="1635" y="3528"/>
                    <a:pt x="1584" y="3499"/>
                    <a:pt x="1584" y="3453"/>
                  </a:cubicBezTo>
                  <a:cubicBezTo>
                    <a:pt x="1774" y="2186"/>
                    <a:pt x="1521" y="1109"/>
                    <a:pt x="951" y="1"/>
                  </a:cubicBezTo>
                  <a:close/>
                </a:path>
              </a:pathLst>
            </a:custGeom>
            <a:solidFill>
              <a:schemeClr val="accent4"/>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48" name="Google Shape;1556;p51">
              <a:extLst>
                <a:ext uri="{FF2B5EF4-FFF2-40B4-BE49-F238E27FC236}">
                  <a16:creationId xmlns:a16="http://schemas.microsoft.com/office/drawing/2014/main" id="{EEB76A33-A516-49AD-8D58-E221D35E40B4}"/>
                </a:ext>
              </a:extLst>
            </p:cNvPr>
            <p:cNvSpPr/>
            <p:nvPr/>
          </p:nvSpPr>
          <p:spPr>
            <a:xfrm>
              <a:off x="1783227" y="3673855"/>
              <a:ext cx="151239" cy="222823"/>
            </a:xfrm>
            <a:custGeom>
              <a:avLst/>
              <a:gdLst/>
              <a:ahLst/>
              <a:cxnLst/>
              <a:rect l="l" t="t" r="r" b="b"/>
              <a:pathLst>
                <a:path w="4815" h="7094" extrusionOk="0">
                  <a:moveTo>
                    <a:pt x="3643" y="0"/>
                  </a:moveTo>
                  <a:cubicBezTo>
                    <a:pt x="3484" y="475"/>
                    <a:pt x="3294" y="950"/>
                    <a:pt x="3104" y="1330"/>
                  </a:cubicBezTo>
                  <a:cubicBezTo>
                    <a:pt x="3072" y="1425"/>
                    <a:pt x="2977" y="1425"/>
                    <a:pt x="2914" y="1425"/>
                  </a:cubicBezTo>
                  <a:cubicBezTo>
                    <a:pt x="1964" y="2059"/>
                    <a:pt x="951" y="2692"/>
                    <a:pt x="1" y="3325"/>
                  </a:cubicBezTo>
                  <a:cubicBezTo>
                    <a:pt x="761" y="4339"/>
                    <a:pt x="919" y="5732"/>
                    <a:pt x="571" y="6967"/>
                  </a:cubicBezTo>
                  <a:cubicBezTo>
                    <a:pt x="602" y="6999"/>
                    <a:pt x="602" y="6999"/>
                    <a:pt x="571" y="6999"/>
                  </a:cubicBezTo>
                  <a:lnTo>
                    <a:pt x="634" y="7094"/>
                  </a:lnTo>
                  <a:cubicBezTo>
                    <a:pt x="1869" y="6302"/>
                    <a:pt x="3072" y="5447"/>
                    <a:pt x="4276" y="4719"/>
                  </a:cubicBezTo>
                  <a:cubicBezTo>
                    <a:pt x="4814" y="3040"/>
                    <a:pt x="4561" y="1457"/>
                    <a:pt x="3643" y="0"/>
                  </a:cubicBezTo>
                  <a:close/>
                </a:path>
              </a:pathLst>
            </a:custGeom>
            <a:solidFill>
              <a:schemeClr val="dk2"/>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49" name="Google Shape;1557;p51">
              <a:extLst>
                <a:ext uri="{FF2B5EF4-FFF2-40B4-BE49-F238E27FC236}">
                  <a16:creationId xmlns:a16="http://schemas.microsoft.com/office/drawing/2014/main" id="{8444B5AD-28FB-40C0-995A-DB869FB8283D}"/>
                </a:ext>
              </a:extLst>
            </p:cNvPr>
            <p:cNvSpPr/>
            <p:nvPr/>
          </p:nvSpPr>
          <p:spPr>
            <a:xfrm>
              <a:off x="1897622" y="3550508"/>
              <a:ext cx="57732" cy="52737"/>
            </a:xfrm>
            <a:custGeom>
              <a:avLst/>
              <a:gdLst/>
              <a:ahLst/>
              <a:cxnLst/>
              <a:rect l="l" t="t" r="r" b="b"/>
              <a:pathLst>
                <a:path w="1838" h="1679" extrusionOk="0">
                  <a:moveTo>
                    <a:pt x="1" y="0"/>
                  </a:moveTo>
                  <a:cubicBezTo>
                    <a:pt x="1" y="32"/>
                    <a:pt x="64" y="95"/>
                    <a:pt x="64" y="127"/>
                  </a:cubicBezTo>
                  <a:cubicBezTo>
                    <a:pt x="254" y="602"/>
                    <a:pt x="381" y="1140"/>
                    <a:pt x="381" y="1679"/>
                  </a:cubicBezTo>
                  <a:cubicBezTo>
                    <a:pt x="856" y="1267"/>
                    <a:pt x="1331" y="919"/>
                    <a:pt x="1837" y="538"/>
                  </a:cubicBezTo>
                  <a:lnTo>
                    <a:pt x="1837" y="507"/>
                  </a:lnTo>
                  <a:lnTo>
                    <a:pt x="1837" y="475"/>
                  </a:lnTo>
                  <a:cubicBezTo>
                    <a:pt x="1489" y="443"/>
                    <a:pt x="1172" y="222"/>
                    <a:pt x="792" y="158"/>
                  </a:cubicBezTo>
                  <a:cubicBezTo>
                    <a:pt x="539" y="127"/>
                    <a:pt x="254" y="32"/>
                    <a:pt x="1" y="0"/>
                  </a:cubicBezTo>
                  <a:close/>
                </a:path>
              </a:pathLst>
            </a:custGeom>
            <a:solidFill>
              <a:schemeClr val="dk2"/>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50" name="Google Shape;1558;p51">
              <a:extLst>
                <a:ext uri="{FF2B5EF4-FFF2-40B4-BE49-F238E27FC236}">
                  <a16:creationId xmlns:a16="http://schemas.microsoft.com/office/drawing/2014/main" id="{9E4B96DC-6D40-4A87-8B9F-C13FBD307FC7}"/>
                </a:ext>
              </a:extLst>
            </p:cNvPr>
            <p:cNvSpPr/>
            <p:nvPr/>
          </p:nvSpPr>
          <p:spPr>
            <a:xfrm>
              <a:off x="1900606" y="3620113"/>
              <a:ext cx="73656" cy="197004"/>
            </a:xfrm>
            <a:custGeom>
              <a:avLst/>
              <a:gdLst/>
              <a:ahLst/>
              <a:cxnLst/>
              <a:rect l="l" t="t" r="r" b="b"/>
              <a:pathLst>
                <a:path w="2345" h="6272" extrusionOk="0">
                  <a:moveTo>
                    <a:pt x="254" y="1"/>
                  </a:moveTo>
                  <a:cubicBezTo>
                    <a:pt x="222" y="508"/>
                    <a:pt x="127" y="983"/>
                    <a:pt x="1" y="1426"/>
                  </a:cubicBezTo>
                  <a:cubicBezTo>
                    <a:pt x="32" y="1426"/>
                    <a:pt x="64" y="1458"/>
                    <a:pt x="127" y="1458"/>
                  </a:cubicBezTo>
                  <a:cubicBezTo>
                    <a:pt x="1141" y="2851"/>
                    <a:pt x="1394" y="4688"/>
                    <a:pt x="792" y="6271"/>
                  </a:cubicBezTo>
                  <a:cubicBezTo>
                    <a:pt x="982" y="6145"/>
                    <a:pt x="1141" y="6018"/>
                    <a:pt x="1331" y="5891"/>
                  </a:cubicBezTo>
                  <a:cubicBezTo>
                    <a:pt x="1299" y="5891"/>
                    <a:pt x="1299" y="5860"/>
                    <a:pt x="1299" y="5828"/>
                  </a:cubicBezTo>
                  <a:cubicBezTo>
                    <a:pt x="1711" y="3801"/>
                    <a:pt x="2344" y="1299"/>
                    <a:pt x="254" y="1"/>
                  </a:cubicBezTo>
                  <a:close/>
                </a:path>
              </a:pathLst>
            </a:custGeom>
            <a:solidFill>
              <a:schemeClr val="accent4"/>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51" name="Google Shape;1559;p51">
              <a:extLst>
                <a:ext uri="{FF2B5EF4-FFF2-40B4-BE49-F238E27FC236}">
                  <a16:creationId xmlns:a16="http://schemas.microsoft.com/office/drawing/2014/main" id="{16640878-705D-4208-87B1-DF9627D5B1B6}"/>
                </a:ext>
              </a:extLst>
            </p:cNvPr>
            <p:cNvSpPr/>
            <p:nvPr/>
          </p:nvSpPr>
          <p:spPr>
            <a:xfrm>
              <a:off x="1911537" y="3573375"/>
              <a:ext cx="107485" cy="230801"/>
            </a:xfrm>
            <a:custGeom>
              <a:avLst/>
              <a:gdLst/>
              <a:ahLst/>
              <a:cxnLst/>
              <a:rect l="l" t="t" r="r" b="b"/>
              <a:pathLst>
                <a:path w="3422" h="7348" extrusionOk="0">
                  <a:moveTo>
                    <a:pt x="1521" y="1"/>
                  </a:moveTo>
                  <a:cubicBezTo>
                    <a:pt x="1046" y="412"/>
                    <a:pt x="508" y="824"/>
                    <a:pt x="1" y="1204"/>
                  </a:cubicBezTo>
                  <a:cubicBezTo>
                    <a:pt x="2218" y="2407"/>
                    <a:pt x="1774" y="5321"/>
                    <a:pt x="1078" y="7348"/>
                  </a:cubicBezTo>
                  <a:cubicBezTo>
                    <a:pt x="1679" y="6968"/>
                    <a:pt x="2313" y="6588"/>
                    <a:pt x="2946" y="6239"/>
                  </a:cubicBezTo>
                  <a:lnTo>
                    <a:pt x="2946" y="6176"/>
                  </a:lnTo>
                  <a:cubicBezTo>
                    <a:pt x="3421" y="3832"/>
                    <a:pt x="2883" y="1901"/>
                    <a:pt x="1521" y="1"/>
                  </a:cubicBezTo>
                  <a:close/>
                </a:path>
              </a:pathLst>
            </a:custGeom>
            <a:solidFill>
              <a:schemeClr val="dk2"/>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grpSp>
      <p:grpSp>
        <p:nvGrpSpPr>
          <p:cNvPr id="52" name="Google Shape;1491;p51">
            <a:extLst>
              <a:ext uri="{FF2B5EF4-FFF2-40B4-BE49-F238E27FC236}">
                <a16:creationId xmlns:a16="http://schemas.microsoft.com/office/drawing/2014/main" id="{D67477A6-F060-4B4E-9B46-F5AF3E38FD62}"/>
              </a:ext>
            </a:extLst>
          </p:cNvPr>
          <p:cNvGrpSpPr/>
          <p:nvPr/>
        </p:nvGrpSpPr>
        <p:grpSpPr>
          <a:xfrm rot="19207671">
            <a:off x="8345930" y="4086118"/>
            <a:ext cx="1374436" cy="1553099"/>
            <a:chOff x="6496235" y="3701056"/>
            <a:chExt cx="680435" cy="768885"/>
          </a:xfrm>
        </p:grpSpPr>
        <p:sp>
          <p:nvSpPr>
            <p:cNvPr id="53" name="Google Shape;1492;p51">
              <a:extLst>
                <a:ext uri="{FF2B5EF4-FFF2-40B4-BE49-F238E27FC236}">
                  <a16:creationId xmlns:a16="http://schemas.microsoft.com/office/drawing/2014/main" id="{1B61AA92-33B2-48B4-8199-03775643413D}"/>
                </a:ext>
              </a:extLst>
            </p:cNvPr>
            <p:cNvSpPr/>
            <p:nvPr/>
          </p:nvSpPr>
          <p:spPr>
            <a:xfrm>
              <a:off x="6848372" y="3829021"/>
              <a:ext cx="30876" cy="28395"/>
            </a:xfrm>
            <a:custGeom>
              <a:avLst/>
              <a:gdLst/>
              <a:ahLst/>
              <a:cxnLst/>
              <a:rect l="l" t="t" r="r" b="b"/>
              <a:pathLst>
                <a:path w="983" h="904" extrusionOk="0">
                  <a:moveTo>
                    <a:pt x="412" y="0"/>
                  </a:moveTo>
                  <a:cubicBezTo>
                    <a:pt x="317" y="32"/>
                    <a:pt x="222" y="127"/>
                    <a:pt x="159" y="254"/>
                  </a:cubicBezTo>
                  <a:cubicBezTo>
                    <a:pt x="0" y="475"/>
                    <a:pt x="95" y="760"/>
                    <a:pt x="381" y="887"/>
                  </a:cubicBezTo>
                  <a:cubicBezTo>
                    <a:pt x="429" y="898"/>
                    <a:pt x="478" y="903"/>
                    <a:pt x="526" y="903"/>
                  </a:cubicBezTo>
                  <a:cubicBezTo>
                    <a:pt x="755" y="903"/>
                    <a:pt x="951" y="780"/>
                    <a:pt x="951" y="570"/>
                  </a:cubicBezTo>
                  <a:cubicBezTo>
                    <a:pt x="982" y="317"/>
                    <a:pt x="824" y="95"/>
                    <a:pt x="571" y="95"/>
                  </a:cubicBezTo>
                  <a:cubicBezTo>
                    <a:pt x="507" y="95"/>
                    <a:pt x="476" y="32"/>
                    <a:pt x="412" y="0"/>
                  </a:cubicBezTo>
                  <a:close/>
                </a:path>
              </a:pathLst>
            </a:custGeom>
            <a:solidFill>
              <a:schemeClr val="accent4"/>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54" name="Google Shape;1493;p51">
              <a:extLst>
                <a:ext uri="{FF2B5EF4-FFF2-40B4-BE49-F238E27FC236}">
                  <a16:creationId xmlns:a16="http://schemas.microsoft.com/office/drawing/2014/main" id="{BEB16711-E4A2-4E21-9317-50E81CF8CA61}"/>
                </a:ext>
              </a:extLst>
            </p:cNvPr>
            <p:cNvSpPr/>
            <p:nvPr/>
          </p:nvSpPr>
          <p:spPr>
            <a:xfrm>
              <a:off x="6929944" y="3901107"/>
              <a:ext cx="62694" cy="50350"/>
            </a:xfrm>
            <a:custGeom>
              <a:avLst/>
              <a:gdLst/>
              <a:ahLst/>
              <a:cxnLst/>
              <a:rect l="l" t="t" r="r" b="b"/>
              <a:pathLst>
                <a:path w="1996" h="1603" extrusionOk="0">
                  <a:moveTo>
                    <a:pt x="729" y="0"/>
                  </a:moveTo>
                  <a:cubicBezTo>
                    <a:pt x="344" y="0"/>
                    <a:pt x="0" y="296"/>
                    <a:pt x="0" y="714"/>
                  </a:cubicBezTo>
                  <a:cubicBezTo>
                    <a:pt x="0" y="1231"/>
                    <a:pt x="556" y="1603"/>
                    <a:pt x="1021" y="1603"/>
                  </a:cubicBezTo>
                  <a:cubicBezTo>
                    <a:pt x="1040" y="1603"/>
                    <a:pt x="1059" y="1602"/>
                    <a:pt x="1077" y="1601"/>
                  </a:cubicBezTo>
                  <a:cubicBezTo>
                    <a:pt x="1520" y="1537"/>
                    <a:pt x="1996" y="1189"/>
                    <a:pt x="1996" y="714"/>
                  </a:cubicBezTo>
                  <a:cubicBezTo>
                    <a:pt x="1996" y="267"/>
                    <a:pt x="1625" y="17"/>
                    <a:pt x="1227" y="17"/>
                  </a:cubicBezTo>
                  <a:cubicBezTo>
                    <a:pt x="1146" y="17"/>
                    <a:pt x="1063" y="27"/>
                    <a:pt x="982" y="49"/>
                  </a:cubicBezTo>
                  <a:cubicBezTo>
                    <a:pt x="964" y="58"/>
                    <a:pt x="945" y="62"/>
                    <a:pt x="929" y="62"/>
                  </a:cubicBezTo>
                  <a:cubicBezTo>
                    <a:pt x="890" y="62"/>
                    <a:pt x="865" y="40"/>
                    <a:pt x="887" y="17"/>
                  </a:cubicBezTo>
                  <a:cubicBezTo>
                    <a:pt x="834" y="6"/>
                    <a:pt x="781" y="0"/>
                    <a:pt x="729" y="0"/>
                  </a:cubicBezTo>
                  <a:close/>
                </a:path>
              </a:pathLst>
            </a:custGeom>
            <a:solidFill>
              <a:schemeClr val="accent4"/>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55" name="Google Shape;1494;p51">
              <a:extLst>
                <a:ext uri="{FF2B5EF4-FFF2-40B4-BE49-F238E27FC236}">
                  <a16:creationId xmlns:a16="http://schemas.microsoft.com/office/drawing/2014/main" id="{485983D7-8184-4048-97C3-C20F31B47C43}"/>
                </a:ext>
              </a:extLst>
            </p:cNvPr>
            <p:cNvSpPr/>
            <p:nvPr/>
          </p:nvSpPr>
          <p:spPr>
            <a:xfrm>
              <a:off x="6854340" y="4015250"/>
              <a:ext cx="49753" cy="40079"/>
            </a:xfrm>
            <a:custGeom>
              <a:avLst/>
              <a:gdLst/>
              <a:ahLst/>
              <a:cxnLst/>
              <a:rect l="l" t="t" r="r" b="b"/>
              <a:pathLst>
                <a:path w="1584" h="1276" extrusionOk="0">
                  <a:moveTo>
                    <a:pt x="858" y="1"/>
                  </a:moveTo>
                  <a:cubicBezTo>
                    <a:pt x="715" y="1"/>
                    <a:pt x="578" y="47"/>
                    <a:pt x="476" y="120"/>
                  </a:cubicBezTo>
                  <a:cubicBezTo>
                    <a:pt x="444" y="131"/>
                    <a:pt x="419" y="134"/>
                    <a:pt x="399" y="134"/>
                  </a:cubicBezTo>
                  <a:cubicBezTo>
                    <a:pt x="359" y="134"/>
                    <a:pt x="338" y="120"/>
                    <a:pt x="317" y="120"/>
                  </a:cubicBezTo>
                  <a:cubicBezTo>
                    <a:pt x="64" y="279"/>
                    <a:pt x="1" y="627"/>
                    <a:pt x="159" y="912"/>
                  </a:cubicBezTo>
                  <a:cubicBezTo>
                    <a:pt x="284" y="1142"/>
                    <a:pt x="548" y="1276"/>
                    <a:pt x="804" y="1276"/>
                  </a:cubicBezTo>
                  <a:cubicBezTo>
                    <a:pt x="936" y="1276"/>
                    <a:pt x="1065" y="1240"/>
                    <a:pt x="1172" y="1165"/>
                  </a:cubicBezTo>
                  <a:cubicBezTo>
                    <a:pt x="1489" y="944"/>
                    <a:pt x="1584" y="469"/>
                    <a:pt x="1331" y="215"/>
                  </a:cubicBezTo>
                  <a:cubicBezTo>
                    <a:pt x="1195" y="62"/>
                    <a:pt x="1022" y="1"/>
                    <a:pt x="858" y="1"/>
                  </a:cubicBezTo>
                  <a:close/>
                </a:path>
              </a:pathLst>
            </a:custGeom>
            <a:solidFill>
              <a:schemeClr val="accent4"/>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56" name="Google Shape;1495;p51">
              <a:extLst>
                <a:ext uri="{FF2B5EF4-FFF2-40B4-BE49-F238E27FC236}">
                  <a16:creationId xmlns:a16="http://schemas.microsoft.com/office/drawing/2014/main" id="{DFEE0446-B116-43C6-B125-8B11AAF3CAA9}"/>
                </a:ext>
              </a:extLst>
            </p:cNvPr>
            <p:cNvSpPr/>
            <p:nvPr/>
          </p:nvSpPr>
          <p:spPr>
            <a:xfrm>
              <a:off x="6698170" y="4112527"/>
              <a:ext cx="385997" cy="307630"/>
            </a:xfrm>
            <a:custGeom>
              <a:avLst/>
              <a:gdLst/>
              <a:ahLst/>
              <a:cxnLst/>
              <a:rect l="l" t="t" r="r" b="b"/>
              <a:pathLst>
                <a:path w="12289" h="9794" extrusionOk="0">
                  <a:moveTo>
                    <a:pt x="2962" y="908"/>
                  </a:moveTo>
                  <a:cubicBezTo>
                    <a:pt x="3084" y="908"/>
                    <a:pt x="3118" y="1119"/>
                    <a:pt x="2977" y="1203"/>
                  </a:cubicBezTo>
                  <a:cubicBezTo>
                    <a:pt x="2645" y="1333"/>
                    <a:pt x="2248" y="1397"/>
                    <a:pt x="1842" y="1397"/>
                  </a:cubicBezTo>
                  <a:cubicBezTo>
                    <a:pt x="1553" y="1397"/>
                    <a:pt x="1259" y="1364"/>
                    <a:pt x="982" y="1298"/>
                  </a:cubicBezTo>
                  <a:cubicBezTo>
                    <a:pt x="887" y="1298"/>
                    <a:pt x="919" y="1140"/>
                    <a:pt x="1014" y="1140"/>
                  </a:cubicBezTo>
                  <a:cubicBezTo>
                    <a:pt x="1188" y="1165"/>
                    <a:pt x="1357" y="1177"/>
                    <a:pt x="1524" y="1177"/>
                  </a:cubicBezTo>
                  <a:cubicBezTo>
                    <a:pt x="1996" y="1177"/>
                    <a:pt x="2446" y="1082"/>
                    <a:pt x="2914" y="918"/>
                  </a:cubicBezTo>
                  <a:cubicBezTo>
                    <a:pt x="2931" y="912"/>
                    <a:pt x="2947" y="908"/>
                    <a:pt x="2962" y="908"/>
                  </a:cubicBezTo>
                  <a:close/>
                  <a:moveTo>
                    <a:pt x="2989" y="3253"/>
                  </a:moveTo>
                  <a:cubicBezTo>
                    <a:pt x="3108" y="3253"/>
                    <a:pt x="3120" y="3484"/>
                    <a:pt x="2977" y="3484"/>
                  </a:cubicBezTo>
                  <a:cubicBezTo>
                    <a:pt x="2594" y="3536"/>
                    <a:pt x="2201" y="3559"/>
                    <a:pt x="1814" y="3559"/>
                  </a:cubicBezTo>
                  <a:cubicBezTo>
                    <a:pt x="1498" y="3559"/>
                    <a:pt x="1186" y="3544"/>
                    <a:pt x="887" y="3515"/>
                  </a:cubicBezTo>
                  <a:cubicBezTo>
                    <a:pt x="761" y="3484"/>
                    <a:pt x="824" y="3357"/>
                    <a:pt x="887" y="3357"/>
                  </a:cubicBezTo>
                  <a:cubicBezTo>
                    <a:pt x="1616" y="3357"/>
                    <a:pt x="2281" y="3325"/>
                    <a:pt x="2946" y="3262"/>
                  </a:cubicBezTo>
                  <a:cubicBezTo>
                    <a:pt x="2962" y="3256"/>
                    <a:pt x="2976" y="3253"/>
                    <a:pt x="2989" y="3253"/>
                  </a:cubicBezTo>
                  <a:close/>
                  <a:moveTo>
                    <a:pt x="2774" y="5063"/>
                  </a:moveTo>
                  <a:cubicBezTo>
                    <a:pt x="2832" y="5063"/>
                    <a:pt x="2889" y="5064"/>
                    <a:pt x="2946" y="5067"/>
                  </a:cubicBezTo>
                  <a:cubicBezTo>
                    <a:pt x="3072" y="5067"/>
                    <a:pt x="3104" y="5257"/>
                    <a:pt x="2977" y="5320"/>
                  </a:cubicBezTo>
                  <a:cubicBezTo>
                    <a:pt x="2344" y="5415"/>
                    <a:pt x="1679" y="5415"/>
                    <a:pt x="1046" y="5415"/>
                  </a:cubicBezTo>
                  <a:cubicBezTo>
                    <a:pt x="919" y="5415"/>
                    <a:pt x="919" y="5225"/>
                    <a:pt x="1046" y="5225"/>
                  </a:cubicBezTo>
                  <a:cubicBezTo>
                    <a:pt x="1622" y="5197"/>
                    <a:pt x="2198" y="5063"/>
                    <a:pt x="2774" y="5063"/>
                  </a:cubicBezTo>
                  <a:close/>
                  <a:moveTo>
                    <a:pt x="2914" y="6904"/>
                  </a:moveTo>
                  <a:cubicBezTo>
                    <a:pt x="3072" y="6904"/>
                    <a:pt x="3136" y="7094"/>
                    <a:pt x="2977" y="7126"/>
                  </a:cubicBezTo>
                  <a:cubicBezTo>
                    <a:pt x="2638" y="7193"/>
                    <a:pt x="2289" y="7225"/>
                    <a:pt x="1937" y="7225"/>
                  </a:cubicBezTo>
                  <a:cubicBezTo>
                    <a:pt x="1631" y="7225"/>
                    <a:pt x="1323" y="7201"/>
                    <a:pt x="1014" y="7157"/>
                  </a:cubicBezTo>
                  <a:cubicBezTo>
                    <a:pt x="887" y="7157"/>
                    <a:pt x="887" y="6999"/>
                    <a:pt x="1014" y="6999"/>
                  </a:cubicBezTo>
                  <a:cubicBezTo>
                    <a:pt x="1180" y="7007"/>
                    <a:pt x="1342" y="7011"/>
                    <a:pt x="1502" y="7011"/>
                  </a:cubicBezTo>
                  <a:cubicBezTo>
                    <a:pt x="1982" y="7011"/>
                    <a:pt x="2439" y="6975"/>
                    <a:pt x="2914" y="6904"/>
                  </a:cubicBezTo>
                  <a:close/>
                  <a:moveTo>
                    <a:pt x="2914" y="8392"/>
                  </a:moveTo>
                  <a:cubicBezTo>
                    <a:pt x="3072" y="8392"/>
                    <a:pt x="3136" y="8582"/>
                    <a:pt x="2977" y="8646"/>
                  </a:cubicBezTo>
                  <a:cubicBezTo>
                    <a:pt x="2610" y="8729"/>
                    <a:pt x="2251" y="8769"/>
                    <a:pt x="1887" y="8769"/>
                  </a:cubicBezTo>
                  <a:cubicBezTo>
                    <a:pt x="1561" y="8769"/>
                    <a:pt x="1231" y="8737"/>
                    <a:pt x="887" y="8677"/>
                  </a:cubicBezTo>
                  <a:cubicBezTo>
                    <a:pt x="761" y="8677"/>
                    <a:pt x="761" y="8519"/>
                    <a:pt x="887" y="8519"/>
                  </a:cubicBezTo>
                  <a:cubicBezTo>
                    <a:pt x="1044" y="8526"/>
                    <a:pt x="1201" y="8530"/>
                    <a:pt x="1359" y="8530"/>
                  </a:cubicBezTo>
                  <a:cubicBezTo>
                    <a:pt x="1868" y="8530"/>
                    <a:pt x="2382" y="8489"/>
                    <a:pt x="2914" y="8392"/>
                  </a:cubicBezTo>
                  <a:close/>
                  <a:moveTo>
                    <a:pt x="0" y="0"/>
                  </a:moveTo>
                  <a:cubicBezTo>
                    <a:pt x="127" y="2312"/>
                    <a:pt x="159" y="4592"/>
                    <a:pt x="222" y="6904"/>
                  </a:cubicBezTo>
                  <a:cubicBezTo>
                    <a:pt x="222" y="7379"/>
                    <a:pt x="95" y="8076"/>
                    <a:pt x="254" y="8519"/>
                  </a:cubicBezTo>
                  <a:cubicBezTo>
                    <a:pt x="631" y="9674"/>
                    <a:pt x="1246" y="9794"/>
                    <a:pt x="1991" y="9794"/>
                  </a:cubicBezTo>
                  <a:cubicBezTo>
                    <a:pt x="2185" y="9794"/>
                    <a:pt x="2388" y="9786"/>
                    <a:pt x="2597" y="9786"/>
                  </a:cubicBezTo>
                  <a:cubicBezTo>
                    <a:pt x="3769" y="9786"/>
                    <a:pt x="4909" y="9786"/>
                    <a:pt x="6113" y="9754"/>
                  </a:cubicBezTo>
                  <a:cubicBezTo>
                    <a:pt x="7284" y="9754"/>
                    <a:pt x="8456" y="9691"/>
                    <a:pt x="9628" y="9627"/>
                  </a:cubicBezTo>
                  <a:cubicBezTo>
                    <a:pt x="9755" y="9627"/>
                    <a:pt x="9910" y="9630"/>
                    <a:pt x="10077" y="9630"/>
                  </a:cubicBezTo>
                  <a:cubicBezTo>
                    <a:pt x="10495" y="9630"/>
                    <a:pt x="10990" y="9614"/>
                    <a:pt x="11306" y="9501"/>
                  </a:cubicBezTo>
                  <a:cubicBezTo>
                    <a:pt x="12288" y="9121"/>
                    <a:pt x="12098" y="7917"/>
                    <a:pt x="12098" y="7157"/>
                  </a:cubicBezTo>
                  <a:cubicBezTo>
                    <a:pt x="12066" y="4909"/>
                    <a:pt x="12003" y="2692"/>
                    <a:pt x="11971" y="412"/>
                  </a:cubicBezTo>
                  <a:cubicBezTo>
                    <a:pt x="8013" y="317"/>
                    <a:pt x="4086" y="253"/>
                    <a:pt x="127" y="32"/>
                  </a:cubicBezTo>
                  <a:cubicBezTo>
                    <a:pt x="95" y="32"/>
                    <a:pt x="64" y="32"/>
                    <a:pt x="0" y="0"/>
                  </a:cubicBezTo>
                  <a:close/>
                </a:path>
              </a:pathLst>
            </a:custGeom>
            <a:solidFill>
              <a:schemeClr val="accent4"/>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57" name="Google Shape;1496;p51">
              <a:extLst>
                <a:ext uri="{FF2B5EF4-FFF2-40B4-BE49-F238E27FC236}">
                  <a16:creationId xmlns:a16="http://schemas.microsoft.com/office/drawing/2014/main" id="{B026C53A-ABD1-47B3-BC8D-87C9BF39CFA1}"/>
                </a:ext>
              </a:extLst>
            </p:cNvPr>
            <p:cNvSpPr/>
            <p:nvPr/>
          </p:nvSpPr>
          <p:spPr>
            <a:xfrm>
              <a:off x="6520106" y="3717923"/>
              <a:ext cx="646606" cy="742784"/>
            </a:xfrm>
            <a:custGeom>
              <a:avLst/>
              <a:gdLst/>
              <a:ahLst/>
              <a:cxnLst/>
              <a:rect l="l" t="t" r="r" b="b"/>
              <a:pathLst>
                <a:path w="20586" h="23648" extrusionOk="0">
                  <a:moveTo>
                    <a:pt x="2883" y="1226"/>
                  </a:moveTo>
                  <a:cubicBezTo>
                    <a:pt x="6049" y="1485"/>
                    <a:pt x="9173" y="1668"/>
                    <a:pt x="12310" y="1668"/>
                  </a:cubicBezTo>
                  <a:cubicBezTo>
                    <a:pt x="14538" y="1668"/>
                    <a:pt x="16772" y="1576"/>
                    <a:pt x="19034" y="1352"/>
                  </a:cubicBezTo>
                  <a:cubicBezTo>
                    <a:pt x="19042" y="1351"/>
                    <a:pt x="19050" y="1351"/>
                    <a:pt x="19058" y="1351"/>
                  </a:cubicBezTo>
                  <a:cubicBezTo>
                    <a:pt x="19287" y="1351"/>
                    <a:pt x="19279" y="1797"/>
                    <a:pt x="19034" y="1827"/>
                  </a:cubicBezTo>
                  <a:cubicBezTo>
                    <a:pt x="16579" y="2060"/>
                    <a:pt x="14090" y="2199"/>
                    <a:pt x="11599" y="2199"/>
                  </a:cubicBezTo>
                  <a:cubicBezTo>
                    <a:pt x="8660" y="2199"/>
                    <a:pt x="5716" y="2005"/>
                    <a:pt x="2819" y="1542"/>
                  </a:cubicBezTo>
                  <a:cubicBezTo>
                    <a:pt x="2788" y="1542"/>
                    <a:pt x="2756" y="1511"/>
                    <a:pt x="2756" y="1511"/>
                  </a:cubicBezTo>
                  <a:cubicBezTo>
                    <a:pt x="2661" y="1447"/>
                    <a:pt x="2756" y="1226"/>
                    <a:pt x="2883" y="1226"/>
                  </a:cubicBezTo>
                  <a:close/>
                  <a:moveTo>
                    <a:pt x="7981" y="3048"/>
                  </a:moveTo>
                  <a:cubicBezTo>
                    <a:pt x="8192" y="3048"/>
                    <a:pt x="8404" y="3052"/>
                    <a:pt x="8615" y="3062"/>
                  </a:cubicBezTo>
                  <a:cubicBezTo>
                    <a:pt x="8625" y="3060"/>
                    <a:pt x="8635" y="3059"/>
                    <a:pt x="8644" y="3059"/>
                  </a:cubicBezTo>
                  <a:cubicBezTo>
                    <a:pt x="8772" y="3059"/>
                    <a:pt x="8762" y="3252"/>
                    <a:pt x="8615" y="3252"/>
                  </a:cubicBezTo>
                  <a:lnTo>
                    <a:pt x="6715" y="3252"/>
                  </a:lnTo>
                  <a:cubicBezTo>
                    <a:pt x="6588" y="3252"/>
                    <a:pt x="6588" y="3062"/>
                    <a:pt x="6715" y="3062"/>
                  </a:cubicBezTo>
                  <a:cubicBezTo>
                    <a:pt x="7137" y="3062"/>
                    <a:pt x="7559" y="3048"/>
                    <a:pt x="7981" y="3048"/>
                  </a:cubicBezTo>
                  <a:close/>
                  <a:moveTo>
                    <a:pt x="11038" y="3270"/>
                  </a:moveTo>
                  <a:cubicBezTo>
                    <a:pt x="11163" y="3270"/>
                    <a:pt x="11288" y="3303"/>
                    <a:pt x="11402" y="3379"/>
                  </a:cubicBezTo>
                  <a:cubicBezTo>
                    <a:pt x="11433" y="3411"/>
                    <a:pt x="11433" y="3506"/>
                    <a:pt x="11402" y="3506"/>
                  </a:cubicBezTo>
                  <a:cubicBezTo>
                    <a:pt x="11592" y="3664"/>
                    <a:pt x="11655" y="3886"/>
                    <a:pt x="11655" y="4139"/>
                  </a:cubicBezTo>
                  <a:cubicBezTo>
                    <a:pt x="11629" y="4499"/>
                    <a:pt x="11332" y="4713"/>
                    <a:pt x="11018" y="4713"/>
                  </a:cubicBezTo>
                  <a:cubicBezTo>
                    <a:pt x="10945" y="4713"/>
                    <a:pt x="10871" y="4701"/>
                    <a:pt x="10800" y="4677"/>
                  </a:cubicBezTo>
                  <a:cubicBezTo>
                    <a:pt x="10388" y="4519"/>
                    <a:pt x="10135" y="4076"/>
                    <a:pt x="10325" y="3696"/>
                  </a:cubicBezTo>
                  <a:cubicBezTo>
                    <a:pt x="10458" y="3452"/>
                    <a:pt x="10746" y="3270"/>
                    <a:pt x="11038" y="3270"/>
                  </a:cubicBezTo>
                  <a:close/>
                  <a:moveTo>
                    <a:pt x="8226" y="4715"/>
                  </a:moveTo>
                  <a:cubicBezTo>
                    <a:pt x="8400" y="4715"/>
                    <a:pt x="8573" y="4723"/>
                    <a:pt x="8741" y="4741"/>
                  </a:cubicBezTo>
                  <a:cubicBezTo>
                    <a:pt x="8868" y="4772"/>
                    <a:pt x="8931" y="4994"/>
                    <a:pt x="8773" y="4994"/>
                  </a:cubicBezTo>
                  <a:cubicBezTo>
                    <a:pt x="8405" y="5056"/>
                    <a:pt x="7984" y="5090"/>
                    <a:pt x="7587" y="5090"/>
                  </a:cubicBezTo>
                  <a:cubicBezTo>
                    <a:pt x="7369" y="5090"/>
                    <a:pt x="7159" y="5080"/>
                    <a:pt x="6968" y="5058"/>
                  </a:cubicBezTo>
                  <a:cubicBezTo>
                    <a:pt x="6841" y="5058"/>
                    <a:pt x="6778" y="4899"/>
                    <a:pt x="6905" y="4836"/>
                  </a:cubicBezTo>
                  <a:cubicBezTo>
                    <a:pt x="7315" y="4767"/>
                    <a:pt x="7776" y="4715"/>
                    <a:pt x="8226" y="4715"/>
                  </a:cubicBezTo>
                  <a:close/>
                  <a:moveTo>
                    <a:pt x="14657" y="4676"/>
                  </a:moveTo>
                  <a:cubicBezTo>
                    <a:pt x="15425" y="4676"/>
                    <a:pt x="16090" y="5298"/>
                    <a:pt x="16152" y="6071"/>
                  </a:cubicBezTo>
                  <a:cubicBezTo>
                    <a:pt x="16152" y="6166"/>
                    <a:pt x="16073" y="6213"/>
                    <a:pt x="15994" y="6213"/>
                  </a:cubicBezTo>
                  <a:cubicBezTo>
                    <a:pt x="15914" y="6213"/>
                    <a:pt x="15835" y="6166"/>
                    <a:pt x="15835" y="6071"/>
                  </a:cubicBezTo>
                  <a:cubicBezTo>
                    <a:pt x="15772" y="5438"/>
                    <a:pt x="15234" y="4931"/>
                    <a:pt x="14600" y="4899"/>
                  </a:cubicBezTo>
                  <a:cubicBezTo>
                    <a:pt x="14442" y="4899"/>
                    <a:pt x="14473" y="4677"/>
                    <a:pt x="14600" y="4677"/>
                  </a:cubicBezTo>
                  <a:cubicBezTo>
                    <a:pt x="14619" y="4677"/>
                    <a:pt x="14638" y="4676"/>
                    <a:pt x="14657" y="4676"/>
                  </a:cubicBezTo>
                  <a:close/>
                  <a:moveTo>
                    <a:pt x="8613" y="7018"/>
                  </a:moveTo>
                  <a:cubicBezTo>
                    <a:pt x="8749" y="7018"/>
                    <a:pt x="8794" y="7215"/>
                    <a:pt x="8646" y="7274"/>
                  </a:cubicBezTo>
                  <a:cubicBezTo>
                    <a:pt x="8298" y="7327"/>
                    <a:pt x="7939" y="7350"/>
                    <a:pt x="7582" y="7350"/>
                  </a:cubicBezTo>
                  <a:cubicBezTo>
                    <a:pt x="7290" y="7350"/>
                    <a:pt x="6999" y="7334"/>
                    <a:pt x="6715" y="7306"/>
                  </a:cubicBezTo>
                  <a:cubicBezTo>
                    <a:pt x="6620" y="7306"/>
                    <a:pt x="6620" y="7148"/>
                    <a:pt x="6715" y="7148"/>
                  </a:cubicBezTo>
                  <a:cubicBezTo>
                    <a:pt x="6864" y="7155"/>
                    <a:pt x="7014" y="7159"/>
                    <a:pt x="7163" y="7159"/>
                  </a:cubicBezTo>
                  <a:cubicBezTo>
                    <a:pt x="7645" y="7159"/>
                    <a:pt x="8123" y="7118"/>
                    <a:pt x="8583" y="7021"/>
                  </a:cubicBezTo>
                  <a:cubicBezTo>
                    <a:pt x="8593" y="7019"/>
                    <a:pt x="8604" y="7018"/>
                    <a:pt x="8613" y="7018"/>
                  </a:cubicBezTo>
                  <a:close/>
                  <a:moveTo>
                    <a:pt x="14375" y="5521"/>
                  </a:moveTo>
                  <a:cubicBezTo>
                    <a:pt x="14849" y="5521"/>
                    <a:pt x="15317" y="5970"/>
                    <a:pt x="15392" y="6419"/>
                  </a:cubicBezTo>
                  <a:cubicBezTo>
                    <a:pt x="15487" y="7148"/>
                    <a:pt x="14758" y="7781"/>
                    <a:pt x="14093" y="7781"/>
                  </a:cubicBezTo>
                  <a:cubicBezTo>
                    <a:pt x="13365" y="7781"/>
                    <a:pt x="12573" y="7179"/>
                    <a:pt x="12732" y="6388"/>
                  </a:cubicBezTo>
                  <a:cubicBezTo>
                    <a:pt x="12835" y="5946"/>
                    <a:pt x="13279" y="5569"/>
                    <a:pt x="13715" y="5569"/>
                  </a:cubicBezTo>
                  <a:cubicBezTo>
                    <a:pt x="13811" y="5569"/>
                    <a:pt x="13907" y="5588"/>
                    <a:pt x="13998" y="5628"/>
                  </a:cubicBezTo>
                  <a:cubicBezTo>
                    <a:pt x="14119" y="5554"/>
                    <a:pt x="14247" y="5521"/>
                    <a:pt x="14375" y="5521"/>
                  </a:cubicBezTo>
                  <a:close/>
                  <a:moveTo>
                    <a:pt x="8198" y="9108"/>
                  </a:moveTo>
                  <a:cubicBezTo>
                    <a:pt x="8340" y="9108"/>
                    <a:pt x="8415" y="9335"/>
                    <a:pt x="8266" y="9364"/>
                  </a:cubicBezTo>
                  <a:cubicBezTo>
                    <a:pt x="7921" y="9441"/>
                    <a:pt x="7588" y="9483"/>
                    <a:pt x="7244" y="9483"/>
                  </a:cubicBezTo>
                  <a:cubicBezTo>
                    <a:pt x="7021" y="9483"/>
                    <a:pt x="6794" y="9465"/>
                    <a:pt x="6556" y="9428"/>
                  </a:cubicBezTo>
                  <a:cubicBezTo>
                    <a:pt x="6439" y="9428"/>
                    <a:pt x="6430" y="9266"/>
                    <a:pt x="6529" y="9266"/>
                  </a:cubicBezTo>
                  <a:cubicBezTo>
                    <a:pt x="6537" y="9266"/>
                    <a:pt x="6546" y="9267"/>
                    <a:pt x="6556" y="9269"/>
                  </a:cubicBezTo>
                  <a:cubicBezTo>
                    <a:pt x="6703" y="9286"/>
                    <a:pt x="6849" y="9294"/>
                    <a:pt x="6992" y="9294"/>
                  </a:cubicBezTo>
                  <a:cubicBezTo>
                    <a:pt x="7402" y="9294"/>
                    <a:pt x="7796" y="9229"/>
                    <a:pt x="8171" y="9111"/>
                  </a:cubicBezTo>
                  <a:cubicBezTo>
                    <a:pt x="8181" y="9109"/>
                    <a:pt x="8190" y="9108"/>
                    <a:pt x="8198" y="9108"/>
                  </a:cubicBezTo>
                  <a:close/>
                  <a:moveTo>
                    <a:pt x="11488" y="9095"/>
                  </a:moveTo>
                  <a:cubicBezTo>
                    <a:pt x="11819" y="9095"/>
                    <a:pt x="12143" y="9263"/>
                    <a:pt x="12288" y="9554"/>
                  </a:cubicBezTo>
                  <a:cubicBezTo>
                    <a:pt x="12605" y="10061"/>
                    <a:pt x="12383" y="10790"/>
                    <a:pt x="11813" y="11011"/>
                  </a:cubicBezTo>
                  <a:cubicBezTo>
                    <a:pt x="11677" y="11079"/>
                    <a:pt x="11530" y="11111"/>
                    <a:pt x="11383" y="11111"/>
                  </a:cubicBezTo>
                  <a:cubicBezTo>
                    <a:pt x="10916" y="11111"/>
                    <a:pt x="10453" y="10789"/>
                    <a:pt x="10356" y="10283"/>
                  </a:cubicBezTo>
                  <a:cubicBezTo>
                    <a:pt x="10230" y="9808"/>
                    <a:pt x="10546" y="9333"/>
                    <a:pt x="10990" y="9238"/>
                  </a:cubicBezTo>
                  <a:cubicBezTo>
                    <a:pt x="11142" y="9140"/>
                    <a:pt x="11316" y="9095"/>
                    <a:pt x="11488" y="9095"/>
                  </a:cubicBezTo>
                  <a:close/>
                  <a:moveTo>
                    <a:pt x="8157" y="10997"/>
                  </a:moveTo>
                  <a:cubicBezTo>
                    <a:pt x="8365" y="10997"/>
                    <a:pt x="8572" y="11011"/>
                    <a:pt x="8773" y="11043"/>
                  </a:cubicBezTo>
                  <a:cubicBezTo>
                    <a:pt x="8900" y="11106"/>
                    <a:pt x="8868" y="11265"/>
                    <a:pt x="8741" y="11265"/>
                  </a:cubicBezTo>
                  <a:cubicBezTo>
                    <a:pt x="8140" y="11296"/>
                    <a:pt x="7570" y="11265"/>
                    <a:pt x="7000" y="11328"/>
                  </a:cubicBezTo>
                  <a:cubicBezTo>
                    <a:pt x="6873" y="11328"/>
                    <a:pt x="6841" y="11170"/>
                    <a:pt x="6968" y="11138"/>
                  </a:cubicBezTo>
                  <a:cubicBezTo>
                    <a:pt x="7327" y="11053"/>
                    <a:pt x="7742" y="10997"/>
                    <a:pt x="8157" y="10997"/>
                  </a:cubicBezTo>
                  <a:close/>
                  <a:moveTo>
                    <a:pt x="5859" y="12341"/>
                  </a:moveTo>
                  <a:cubicBezTo>
                    <a:pt x="9881" y="12341"/>
                    <a:pt x="13872" y="12500"/>
                    <a:pt x="17925" y="12595"/>
                  </a:cubicBezTo>
                  <a:cubicBezTo>
                    <a:pt x="18115" y="12595"/>
                    <a:pt x="18147" y="12816"/>
                    <a:pt x="18084" y="12975"/>
                  </a:cubicBezTo>
                  <a:cubicBezTo>
                    <a:pt x="18115" y="14622"/>
                    <a:pt x="18115" y="16237"/>
                    <a:pt x="18147" y="17915"/>
                  </a:cubicBezTo>
                  <a:cubicBezTo>
                    <a:pt x="18147" y="18548"/>
                    <a:pt x="18274" y="19309"/>
                    <a:pt x="18274" y="20005"/>
                  </a:cubicBezTo>
                  <a:cubicBezTo>
                    <a:pt x="18305" y="20512"/>
                    <a:pt x="18274" y="21114"/>
                    <a:pt x="18115" y="21557"/>
                  </a:cubicBezTo>
                  <a:cubicBezTo>
                    <a:pt x="17894" y="22222"/>
                    <a:pt x="17355" y="22380"/>
                    <a:pt x="16690" y="22507"/>
                  </a:cubicBezTo>
                  <a:cubicBezTo>
                    <a:pt x="15202" y="22729"/>
                    <a:pt x="13555" y="22665"/>
                    <a:pt x="12067" y="22697"/>
                  </a:cubicBezTo>
                  <a:cubicBezTo>
                    <a:pt x="10930" y="22719"/>
                    <a:pt x="9765" y="22798"/>
                    <a:pt x="8620" y="22798"/>
                  </a:cubicBezTo>
                  <a:cubicBezTo>
                    <a:pt x="8073" y="22798"/>
                    <a:pt x="7532" y="22780"/>
                    <a:pt x="7000" y="22729"/>
                  </a:cubicBezTo>
                  <a:lnTo>
                    <a:pt x="6873" y="22729"/>
                  </a:lnTo>
                  <a:cubicBezTo>
                    <a:pt x="6240" y="22665"/>
                    <a:pt x="5796" y="22475"/>
                    <a:pt x="5638" y="21779"/>
                  </a:cubicBezTo>
                  <a:cubicBezTo>
                    <a:pt x="5289" y="20480"/>
                    <a:pt x="5543" y="18738"/>
                    <a:pt x="5543" y="17408"/>
                  </a:cubicBezTo>
                  <a:cubicBezTo>
                    <a:pt x="5543" y="15762"/>
                    <a:pt x="5479" y="14178"/>
                    <a:pt x="5543" y="12563"/>
                  </a:cubicBezTo>
                  <a:cubicBezTo>
                    <a:pt x="5543" y="12489"/>
                    <a:pt x="5575" y="12458"/>
                    <a:pt x="5615" y="12458"/>
                  </a:cubicBezTo>
                  <a:cubicBezTo>
                    <a:pt x="5643" y="12458"/>
                    <a:pt x="5675" y="12473"/>
                    <a:pt x="5701" y="12500"/>
                  </a:cubicBezTo>
                  <a:cubicBezTo>
                    <a:pt x="5701" y="12405"/>
                    <a:pt x="5733" y="12341"/>
                    <a:pt x="5859" y="12341"/>
                  </a:cubicBezTo>
                  <a:close/>
                  <a:moveTo>
                    <a:pt x="8271" y="1"/>
                  </a:moveTo>
                  <a:cubicBezTo>
                    <a:pt x="5474" y="1"/>
                    <a:pt x="2706" y="262"/>
                    <a:pt x="1" y="1099"/>
                  </a:cubicBezTo>
                  <a:cubicBezTo>
                    <a:pt x="697" y="1289"/>
                    <a:pt x="1457" y="1542"/>
                    <a:pt x="2123" y="1922"/>
                  </a:cubicBezTo>
                  <a:cubicBezTo>
                    <a:pt x="2788" y="2271"/>
                    <a:pt x="3389" y="2746"/>
                    <a:pt x="3833" y="3411"/>
                  </a:cubicBezTo>
                  <a:cubicBezTo>
                    <a:pt x="4814" y="4963"/>
                    <a:pt x="4593" y="7053"/>
                    <a:pt x="4624" y="8794"/>
                  </a:cubicBezTo>
                  <a:cubicBezTo>
                    <a:pt x="4656" y="11296"/>
                    <a:pt x="4656" y="13798"/>
                    <a:pt x="4688" y="16300"/>
                  </a:cubicBezTo>
                  <a:cubicBezTo>
                    <a:pt x="4688" y="17503"/>
                    <a:pt x="4751" y="18770"/>
                    <a:pt x="4751" y="20005"/>
                  </a:cubicBezTo>
                  <a:cubicBezTo>
                    <a:pt x="4751" y="20639"/>
                    <a:pt x="4624" y="21525"/>
                    <a:pt x="4846" y="22095"/>
                  </a:cubicBezTo>
                  <a:cubicBezTo>
                    <a:pt x="5163" y="22982"/>
                    <a:pt x="6018" y="23172"/>
                    <a:pt x="6810" y="23299"/>
                  </a:cubicBezTo>
                  <a:lnTo>
                    <a:pt x="6873" y="23299"/>
                  </a:lnTo>
                  <a:cubicBezTo>
                    <a:pt x="8303" y="23495"/>
                    <a:pt x="9784" y="23571"/>
                    <a:pt x="11264" y="23571"/>
                  </a:cubicBezTo>
                  <a:cubicBezTo>
                    <a:pt x="12406" y="23571"/>
                    <a:pt x="13547" y="23526"/>
                    <a:pt x="14663" y="23457"/>
                  </a:cubicBezTo>
                  <a:cubicBezTo>
                    <a:pt x="16215" y="23362"/>
                    <a:pt x="18274" y="23647"/>
                    <a:pt x="18749" y="21620"/>
                  </a:cubicBezTo>
                  <a:cubicBezTo>
                    <a:pt x="18875" y="21114"/>
                    <a:pt x="18875" y="20512"/>
                    <a:pt x="18875" y="19910"/>
                  </a:cubicBezTo>
                  <a:cubicBezTo>
                    <a:pt x="18844" y="19245"/>
                    <a:pt x="18780" y="18580"/>
                    <a:pt x="18780" y="17978"/>
                  </a:cubicBezTo>
                  <a:cubicBezTo>
                    <a:pt x="18844" y="12785"/>
                    <a:pt x="18875" y="7654"/>
                    <a:pt x="18907" y="2461"/>
                  </a:cubicBezTo>
                  <a:cubicBezTo>
                    <a:pt x="18907" y="2312"/>
                    <a:pt x="19005" y="2260"/>
                    <a:pt x="19123" y="2260"/>
                  </a:cubicBezTo>
                  <a:cubicBezTo>
                    <a:pt x="19156" y="2260"/>
                    <a:pt x="19190" y="2264"/>
                    <a:pt x="19224" y="2271"/>
                  </a:cubicBezTo>
                  <a:cubicBezTo>
                    <a:pt x="19256" y="2239"/>
                    <a:pt x="19319" y="2239"/>
                    <a:pt x="19351" y="2207"/>
                  </a:cubicBezTo>
                  <a:cubicBezTo>
                    <a:pt x="19572" y="1986"/>
                    <a:pt x="19889" y="1922"/>
                    <a:pt x="20111" y="1669"/>
                  </a:cubicBezTo>
                  <a:cubicBezTo>
                    <a:pt x="20364" y="1352"/>
                    <a:pt x="20459" y="1036"/>
                    <a:pt x="20586" y="687"/>
                  </a:cubicBezTo>
                  <a:cubicBezTo>
                    <a:pt x="16490" y="556"/>
                    <a:pt x="12350" y="1"/>
                    <a:pt x="8271" y="1"/>
                  </a:cubicBezTo>
                  <a:close/>
                </a:path>
              </a:pathLst>
            </a:custGeom>
            <a:solidFill>
              <a:schemeClr val="accent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58" name="Google Shape;1497;p51">
              <a:extLst>
                <a:ext uri="{FF2B5EF4-FFF2-40B4-BE49-F238E27FC236}">
                  <a16:creationId xmlns:a16="http://schemas.microsoft.com/office/drawing/2014/main" id="{13348EDD-1C74-4003-A74D-5A8F1937C1FB}"/>
                </a:ext>
              </a:extLst>
            </p:cNvPr>
            <p:cNvSpPr/>
            <p:nvPr/>
          </p:nvSpPr>
          <p:spPr>
            <a:xfrm>
              <a:off x="6496235" y="3701056"/>
              <a:ext cx="680435" cy="768885"/>
            </a:xfrm>
            <a:custGeom>
              <a:avLst/>
              <a:gdLst/>
              <a:ahLst/>
              <a:cxnLst/>
              <a:rect l="l" t="t" r="r" b="b"/>
              <a:pathLst>
                <a:path w="21663" h="24479" extrusionOk="0">
                  <a:moveTo>
                    <a:pt x="8957" y="479"/>
                  </a:moveTo>
                  <a:cubicBezTo>
                    <a:pt x="13049" y="479"/>
                    <a:pt x="17189" y="1054"/>
                    <a:pt x="21251" y="1224"/>
                  </a:cubicBezTo>
                  <a:cubicBezTo>
                    <a:pt x="21124" y="1573"/>
                    <a:pt x="21061" y="1889"/>
                    <a:pt x="20776" y="2206"/>
                  </a:cubicBezTo>
                  <a:cubicBezTo>
                    <a:pt x="20554" y="2459"/>
                    <a:pt x="20269" y="2586"/>
                    <a:pt x="20111" y="2681"/>
                  </a:cubicBezTo>
                  <a:cubicBezTo>
                    <a:pt x="20079" y="2713"/>
                    <a:pt x="20016" y="2713"/>
                    <a:pt x="19984" y="2776"/>
                  </a:cubicBezTo>
                  <a:cubicBezTo>
                    <a:pt x="19944" y="2760"/>
                    <a:pt x="19905" y="2752"/>
                    <a:pt x="19868" y="2752"/>
                  </a:cubicBezTo>
                  <a:cubicBezTo>
                    <a:pt x="19756" y="2752"/>
                    <a:pt x="19667" y="2823"/>
                    <a:pt x="19667" y="2966"/>
                  </a:cubicBezTo>
                  <a:cubicBezTo>
                    <a:pt x="19635" y="8160"/>
                    <a:pt x="19604" y="13290"/>
                    <a:pt x="19540" y="18484"/>
                  </a:cubicBezTo>
                  <a:cubicBezTo>
                    <a:pt x="19540" y="19085"/>
                    <a:pt x="19604" y="19751"/>
                    <a:pt x="19635" y="20416"/>
                  </a:cubicBezTo>
                  <a:cubicBezTo>
                    <a:pt x="19635" y="21017"/>
                    <a:pt x="19635" y="21619"/>
                    <a:pt x="19509" y="22126"/>
                  </a:cubicBezTo>
                  <a:cubicBezTo>
                    <a:pt x="19034" y="24152"/>
                    <a:pt x="16975" y="23867"/>
                    <a:pt x="15423" y="23962"/>
                  </a:cubicBezTo>
                  <a:cubicBezTo>
                    <a:pt x="14307" y="24031"/>
                    <a:pt x="13166" y="24076"/>
                    <a:pt x="12024" y="24076"/>
                  </a:cubicBezTo>
                  <a:cubicBezTo>
                    <a:pt x="10544" y="24076"/>
                    <a:pt x="9063" y="24001"/>
                    <a:pt x="7633" y="23804"/>
                  </a:cubicBezTo>
                  <a:lnTo>
                    <a:pt x="7570" y="23804"/>
                  </a:lnTo>
                  <a:cubicBezTo>
                    <a:pt x="6778" y="23677"/>
                    <a:pt x="5923" y="23487"/>
                    <a:pt x="5606" y="22601"/>
                  </a:cubicBezTo>
                  <a:cubicBezTo>
                    <a:pt x="5384" y="21999"/>
                    <a:pt x="5511" y="21144"/>
                    <a:pt x="5511" y="20511"/>
                  </a:cubicBezTo>
                  <a:cubicBezTo>
                    <a:pt x="5511" y="19275"/>
                    <a:pt x="5448" y="18009"/>
                    <a:pt x="5448" y="16774"/>
                  </a:cubicBezTo>
                  <a:cubicBezTo>
                    <a:pt x="5416" y="14303"/>
                    <a:pt x="5416" y="11802"/>
                    <a:pt x="5384" y="9300"/>
                  </a:cubicBezTo>
                  <a:cubicBezTo>
                    <a:pt x="5353" y="7558"/>
                    <a:pt x="5574" y="5468"/>
                    <a:pt x="4593" y="3916"/>
                  </a:cubicBezTo>
                  <a:cubicBezTo>
                    <a:pt x="4149" y="3251"/>
                    <a:pt x="3548" y="2776"/>
                    <a:pt x="2883" y="2428"/>
                  </a:cubicBezTo>
                  <a:cubicBezTo>
                    <a:pt x="2217" y="2048"/>
                    <a:pt x="1457" y="1763"/>
                    <a:pt x="761" y="1573"/>
                  </a:cubicBezTo>
                  <a:cubicBezTo>
                    <a:pt x="3444" y="742"/>
                    <a:pt x="6190" y="479"/>
                    <a:pt x="8957" y="479"/>
                  </a:cubicBezTo>
                  <a:close/>
                  <a:moveTo>
                    <a:pt x="9047" y="1"/>
                  </a:moveTo>
                  <a:cubicBezTo>
                    <a:pt x="6041" y="1"/>
                    <a:pt x="3073" y="292"/>
                    <a:pt x="222" y="1224"/>
                  </a:cubicBezTo>
                  <a:cubicBezTo>
                    <a:pt x="1" y="1288"/>
                    <a:pt x="32" y="1573"/>
                    <a:pt x="191" y="1668"/>
                  </a:cubicBezTo>
                  <a:cubicBezTo>
                    <a:pt x="222" y="1668"/>
                    <a:pt x="222" y="1699"/>
                    <a:pt x="286" y="1699"/>
                  </a:cubicBezTo>
                  <a:cubicBezTo>
                    <a:pt x="2439" y="2491"/>
                    <a:pt x="4466" y="3409"/>
                    <a:pt x="4783" y="5975"/>
                  </a:cubicBezTo>
                  <a:cubicBezTo>
                    <a:pt x="5068" y="8096"/>
                    <a:pt x="4909" y="10345"/>
                    <a:pt x="4909" y="12467"/>
                  </a:cubicBezTo>
                  <a:lnTo>
                    <a:pt x="4941" y="19117"/>
                  </a:lnTo>
                  <a:cubicBezTo>
                    <a:pt x="4941" y="20352"/>
                    <a:pt x="4561" y="22379"/>
                    <a:pt x="5448" y="23392"/>
                  </a:cubicBezTo>
                  <a:cubicBezTo>
                    <a:pt x="6334" y="24374"/>
                    <a:pt x="8045" y="24311"/>
                    <a:pt x="9185" y="24374"/>
                  </a:cubicBezTo>
                  <a:cubicBezTo>
                    <a:pt x="10212" y="24445"/>
                    <a:pt x="11252" y="24478"/>
                    <a:pt x="12296" y="24478"/>
                  </a:cubicBezTo>
                  <a:cubicBezTo>
                    <a:pt x="13570" y="24478"/>
                    <a:pt x="14850" y="24430"/>
                    <a:pt x="16120" y="24342"/>
                  </a:cubicBezTo>
                  <a:cubicBezTo>
                    <a:pt x="17165" y="24279"/>
                    <a:pt x="18749" y="24342"/>
                    <a:pt x="19477" y="23392"/>
                  </a:cubicBezTo>
                  <a:cubicBezTo>
                    <a:pt x="19825" y="22917"/>
                    <a:pt x="19857" y="22284"/>
                    <a:pt x="19857" y="21746"/>
                  </a:cubicBezTo>
                  <a:cubicBezTo>
                    <a:pt x="19921" y="20574"/>
                    <a:pt x="19921" y="19402"/>
                    <a:pt x="19921" y="18262"/>
                  </a:cubicBezTo>
                  <a:cubicBezTo>
                    <a:pt x="19952" y="13163"/>
                    <a:pt x="19984" y="8065"/>
                    <a:pt x="20016" y="2998"/>
                  </a:cubicBezTo>
                  <a:lnTo>
                    <a:pt x="20016" y="2966"/>
                  </a:lnTo>
                  <a:cubicBezTo>
                    <a:pt x="20037" y="2968"/>
                    <a:pt x="20059" y="2969"/>
                    <a:pt x="20081" y="2969"/>
                  </a:cubicBezTo>
                  <a:cubicBezTo>
                    <a:pt x="20438" y="2969"/>
                    <a:pt x="20788" y="2730"/>
                    <a:pt x="20997" y="2491"/>
                  </a:cubicBezTo>
                  <a:cubicBezTo>
                    <a:pt x="21346" y="2174"/>
                    <a:pt x="21662" y="1699"/>
                    <a:pt x="21567" y="1224"/>
                  </a:cubicBezTo>
                  <a:cubicBezTo>
                    <a:pt x="21599" y="1098"/>
                    <a:pt x="21567" y="1003"/>
                    <a:pt x="21409" y="908"/>
                  </a:cubicBezTo>
                  <a:cubicBezTo>
                    <a:pt x="17799" y="464"/>
                    <a:pt x="14093" y="147"/>
                    <a:pt x="10451" y="21"/>
                  </a:cubicBezTo>
                  <a:cubicBezTo>
                    <a:pt x="9983" y="8"/>
                    <a:pt x="9514" y="1"/>
                    <a:pt x="9047" y="1"/>
                  </a:cubicBezTo>
                  <a:close/>
                </a:path>
              </a:pathLst>
            </a:custGeom>
            <a:solidFill>
              <a:schemeClr val="dk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59" name="Google Shape;1498;p51">
              <a:extLst>
                <a:ext uri="{FF2B5EF4-FFF2-40B4-BE49-F238E27FC236}">
                  <a16:creationId xmlns:a16="http://schemas.microsoft.com/office/drawing/2014/main" id="{AD06F9F6-5523-42EF-B160-2CE5633329AF}"/>
                </a:ext>
              </a:extLst>
            </p:cNvPr>
            <p:cNvSpPr/>
            <p:nvPr/>
          </p:nvSpPr>
          <p:spPr>
            <a:xfrm>
              <a:off x="6603657" y="3756401"/>
              <a:ext cx="523259" cy="30593"/>
            </a:xfrm>
            <a:custGeom>
              <a:avLst/>
              <a:gdLst/>
              <a:ahLst/>
              <a:cxnLst/>
              <a:rect l="l" t="t" r="r" b="b"/>
              <a:pathLst>
                <a:path w="16659" h="974" extrusionOk="0">
                  <a:moveTo>
                    <a:pt x="223" y="1"/>
                  </a:moveTo>
                  <a:cubicBezTo>
                    <a:pt x="96" y="1"/>
                    <a:pt x="1" y="222"/>
                    <a:pt x="96" y="286"/>
                  </a:cubicBezTo>
                  <a:cubicBezTo>
                    <a:pt x="96" y="286"/>
                    <a:pt x="128" y="317"/>
                    <a:pt x="159" y="317"/>
                  </a:cubicBezTo>
                  <a:cubicBezTo>
                    <a:pt x="3056" y="780"/>
                    <a:pt x="6000" y="974"/>
                    <a:pt x="8939" y="974"/>
                  </a:cubicBezTo>
                  <a:cubicBezTo>
                    <a:pt x="11430" y="974"/>
                    <a:pt x="13919" y="835"/>
                    <a:pt x="16374" y="602"/>
                  </a:cubicBezTo>
                  <a:cubicBezTo>
                    <a:pt x="16650" y="572"/>
                    <a:pt x="16659" y="126"/>
                    <a:pt x="16400" y="126"/>
                  </a:cubicBezTo>
                  <a:cubicBezTo>
                    <a:pt x="16392" y="126"/>
                    <a:pt x="16383" y="126"/>
                    <a:pt x="16374" y="127"/>
                  </a:cubicBezTo>
                  <a:cubicBezTo>
                    <a:pt x="14125" y="351"/>
                    <a:pt x="11893" y="443"/>
                    <a:pt x="9663" y="443"/>
                  </a:cubicBezTo>
                  <a:cubicBezTo>
                    <a:pt x="6524" y="443"/>
                    <a:pt x="3389" y="260"/>
                    <a:pt x="223" y="1"/>
                  </a:cubicBezTo>
                  <a:close/>
                </a:path>
              </a:pathLst>
            </a:custGeom>
            <a:solidFill>
              <a:schemeClr val="dk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60" name="Google Shape;1499;p51">
              <a:extLst>
                <a:ext uri="{FF2B5EF4-FFF2-40B4-BE49-F238E27FC236}">
                  <a16:creationId xmlns:a16="http://schemas.microsoft.com/office/drawing/2014/main" id="{AE0AC5CF-35DA-4DEB-BA58-77D843B91867}"/>
                </a:ext>
              </a:extLst>
            </p:cNvPr>
            <p:cNvSpPr/>
            <p:nvPr/>
          </p:nvSpPr>
          <p:spPr>
            <a:xfrm>
              <a:off x="6686234" y="4106559"/>
              <a:ext cx="408864" cy="329428"/>
            </a:xfrm>
            <a:custGeom>
              <a:avLst/>
              <a:gdLst/>
              <a:ahLst/>
              <a:cxnLst/>
              <a:rect l="l" t="t" r="r" b="b"/>
              <a:pathLst>
                <a:path w="13017" h="10488" extrusionOk="0">
                  <a:moveTo>
                    <a:pt x="412" y="222"/>
                  </a:moveTo>
                  <a:lnTo>
                    <a:pt x="412" y="222"/>
                  </a:lnTo>
                  <a:cubicBezTo>
                    <a:pt x="444" y="222"/>
                    <a:pt x="475" y="285"/>
                    <a:pt x="507" y="285"/>
                  </a:cubicBezTo>
                  <a:cubicBezTo>
                    <a:pt x="4466" y="475"/>
                    <a:pt x="8393" y="538"/>
                    <a:pt x="12351" y="633"/>
                  </a:cubicBezTo>
                  <a:cubicBezTo>
                    <a:pt x="12383" y="2882"/>
                    <a:pt x="12446" y="5099"/>
                    <a:pt x="12478" y="7347"/>
                  </a:cubicBezTo>
                  <a:cubicBezTo>
                    <a:pt x="12478" y="8107"/>
                    <a:pt x="12668" y="9311"/>
                    <a:pt x="11686" y="9691"/>
                  </a:cubicBezTo>
                  <a:cubicBezTo>
                    <a:pt x="11243" y="9849"/>
                    <a:pt x="10451" y="9817"/>
                    <a:pt x="10008" y="9849"/>
                  </a:cubicBezTo>
                  <a:cubicBezTo>
                    <a:pt x="8836" y="9881"/>
                    <a:pt x="7696" y="9912"/>
                    <a:pt x="6493" y="9976"/>
                  </a:cubicBezTo>
                  <a:cubicBezTo>
                    <a:pt x="5321" y="10007"/>
                    <a:pt x="4149" y="10007"/>
                    <a:pt x="2977" y="10007"/>
                  </a:cubicBezTo>
                  <a:cubicBezTo>
                    <a:pt x="2774" y="10007"/>
                    <a:pt x="2575" y="10016"/>
                    <a:pt x="2383" y="10016"/>
                  </a:cubicBezTo>
                  <a:cubicBezTo>
                    <a:pt x="1646" y="10016"/>
                    <a:pt x="1011" y="9896"/>
                    <a:pt x="634" y="8741"/>
                  </a:cubicBezTo>
                  <a:cubicBezTo>
                    <a:pt x="475" y="8266"/>
                    <a:pt x="602" y="7601"/>
                    <a:pt x="602" y="7126"/>
                  </a:cubicBezTo>
                  <a:cubicBezTo>
                    <a:pt x="570" y="4814"/>
                    <a:pt x="507" y="2534"/>
                    <a:pt x="412" y="222"/>
                  </a:cubicBezTo>
                  <a:close/>
                  <a:moveTo>
                    <a:pt x="570" y="0"/>
                  </a:moveTo>
                  <a:cubicBezTo>
                    <a:pt x="444" y="0"/>
                    <a:pt x="412" y="63"/>
                    <a:pt x="412" y="158"/>
                  </a:cubicBezTo>
                  <a:cubicBezTo>
                    <a:pt x="389" y="147"/>
                    <a:pt x="362" y="139"/>
                    <a:pt x="336" y="139"/>
                  </a:cubicBezTo>
                  <a:cubicBezTo>
                    <a:pt x="292" y="139"/>
                    <a:pt x="254" y="161"/>
                    <a:pt x="254" y="222"/>
                  </a:cubicBezTo>
                  <a:cubicBezTo>
                    <a:pt x="190" y="1868"/>
                    <a:pt x="254" y="3452"/>
                    <a:pt x="254" y="5067"/>
                  </a:cubicBezTo>
                  <a:cubicBezTo>
                    <a:pt x="254" y="6397"/>
                    <a:pt x="0" y="8139"/>
                    <a:pt x="349" y="9469"/>
                  </a:cubicBezTo>
                  <a:cubicBezTo>
                    <a:pt x="507" y="10134"/>
                    <a:pt x="951" y="10324"/>
                    <a:pt x="1584" y="10419"/>
                  </a:cubicBezTo>
                  <a:lnTo>
                    <a:pt x="1711" y="10419"/>
                  </a:lnTo>
                  <a:cubicBezTo>
                    <a:pt x="2228" y="10469"/>
                    <a:pt x="2755" y="10487"/>
                    <a:pt x="3286" y="10487"/>
                  </a:cubicBezTo>
                  <a:cubicBezTo>
                    <a:pt x="4445" y="10487"/>
                    <a:pt x="5626" y="10399"/>
                    <a:pt x="6778" y="10356"/>
                  </a:cubicBezTo>
                  <a:cubicBezTo>
                    <a:pt x="7075" y="10349"/>
                    <a:pt x="7379" y="10348"/>
                    <a:pt x="7687" y="10348"/>
                  </a:cubicBezTo>
                  <a:cubicBezTo>
                    <a:pt x="7892" y="10348"/>
                    <a:pt x="8099" y="10349"/>
                    <a:pt x="8307" y="10349"/>
                  </a:cubicBezTo>
                  <a:cubicBezTo>
                    <a:pt x="9346" y="10349"/>
                    <a:pt x="10409" y="10335"/>
                    <a:pt x="11401" y="10166"/>
                  </a:cubicBezTo>
                  <a:cubicBezTo>
                    <a:pt x="12066" y="10039"/>
                    <a:pt x="12573" y="9881"/>
                    <a:pt x="12826" y="9216"/>
                  </a:cubicBezTo>
                  <a:cubicBezTo>
                    <a:pt x="12985" y="8741"/>
                    <a:pt x="13016" y="8202"/>
                    <a:pt x="12985" y="7601"/>
                  </a:cubicBezTo>
                  <a:cubicBezTo>
                    <a:pt x="12953" y="6841"/>
                    <a:pt x="12858" y="6080"/>
                    <a:pt x="12858" y="5574"/>
                  </a:cubicBezTo>
                  <a:cubicBezTo>
                    <a:pt x="12826" y="3927"/>
                    <a:pt x="12826" y="2280"/>
                    <a:pt x="12795" y="633"/>
                  </a:cubicBezTo>
                  <a:cubicBezTo>
                    <a:pt x="12858" y="475"/>
                    <a:pt x="12826" y="285"/>
                    <a:pt x="12636" y="285"/>
                  </a:cubicBezTo>
                  <a:cubicBezTo>
                    <a:pt x="8583" y="158"/>
                    <a:pt x="4592" y="0"/>
                    <a:pt x="570" y="0"/>
                  </a:cubicBezTo>
                  <a:close/>
                </a:path>
              </a:pathLst>
            </a:custGeom>
            <a:solidFill>
              <a:schemeClr val="dk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61" name="Google Shape;1500;p51">
              <a:extLst>
                <a:ext uri="{FF2B5EF4-FFF2-40B4-BE49-F238E27FC236}">
                  <a16:creationId xmlns:a16="http://schemas.microsoft.com/office/drawing/2014/main" id="{26B2E73D-A1B0-46C8-99D9-7BAA342F4B40}"/>
                </a:ext>
              </a:extLst>
            </p:cNvPr>
            <p:cNvSpPr/>
            <p:nvPr/>
          </p:nvSpPr>
          <p:spPr>
            <a:xfrm>
              <a:off x="6974703" y="3864702"/>
              <a:ext cx="52737" cy="48403"/>
            </a:xfrm>
            <a:custGeom>
              <a:avLst/>
              <a:gdLst/>
              <a:ahLst/>
              <a:cxnLst/>
              <a:rect l="l" t="t" r="r" b="b"/>
              <a:pathLst>
                <a:path w="1679" h="1541" extrusionOk="0">
                  <a:moveTo>
                    <a:pt x="232" y="0"/>
                  </a:moveTo>
                  <a:cubicBezTo>
                    <a:pt x="197" y="0"/>
                    <a:pt x="162" y="2"/>
                    <a:pt x="127" y="4"/>
                  </a:cubicBezTo>
                  <a:cubicBezTo>
                    <a:pt x="0" y="4"/>
                    <a:pt x="0" y="226"/>
                    <a:pt x="127" y="226"/>
                  </a:cubicBezTo>
                  <a:cubicBezTo>
                    <a:pt x="761" y="258"/>
                    <a:pt x="1299" y="765"/>
                    <a:pt x="1362" y="1398"/>
                  </a:cubicBezTo>
                  <a:cubicBezTo>
                    <a:pt x="1362" y="1493"/>
                    <a:pt x="1441" y="1540"/>
                    <a:pt x="1521" y="1540"/>
                  </a:cubicBezTo>
                  <a:cubicBezTo>
                    <a:pt x="1600" y="1540"/>
                    <a:pt x="1679" y="1493"/>
                    <a:pt x="1679" y="1398"/>
                  </a:cubicBezTo>
                  <a:cubicBezTo>
                    <a:pt x="1618" y="641"/>
                    <a:pt x="979" y="0"/>
                    <a:pt x="232" y="0"/>
                  </a:cubicBezTo>
                  <a:close/>
                </a:path>
              </a:pathLst>
            </a:custGeom>
            <a:solidFill>
              <a:schemeClr val="dk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62" name="Google Shape;1501;p51">
              <a:extLst>
                <a:ext uri="{FF2B5EF4-FFF2-40B4-BE49-F238E27FC236}">
                  <a16:creationId xmlns:a16="http://schemas.microsoft.com/office/drawing/2014/main" id="{9C5B2C91-1773-4DFE-AA0B-67E22D183208}"/>
                </a:ext>
              </a:extLst>
            </p:cNvPr>
            <p:cNvSpPr/>
            <p:nvPr/>
          </p:nvSpPr>
          <p:spPr>
            <a:xfrm>
              <a:off x="6915024" y="3891338"/>
              <a:ext cx="91529" cy="71018"/>
            </a:xfrm>
            <a:custGeom>
              <a:avLst/>
              <a:gdLst/>
              <a:ahLst/>
              <a:cxnLst/>
              <a:rect l="l" t="t" r="r" b="b"/>
              <a:pathLst>
                <a:path w="2914" h="2261" extrusionOk="0">
                  <a:moveTo>
                    <a:pt x="1200" y="257"/>
                  </a:moveTo>
                  <a:cubicBezTo>
                    <a:pt x="1233" y="257"/>
                    <a:pt x="1266" y="260"/>
                    <a:pt x="1299" y="265"/>
                  </a:cubicBezTo>
                  <a:cubicBezTo>
                    <a:pt x="1362" y="360"/>
                    <a:pt x="1394" y="360"/>
                    <a:pt x="1457" y="360"/>
                  </a:cubicBezTo>
                  <a:cubicBezTo>
                    <a:pt x="1533" y="338"/>
                    <a:pt x="1612" y="328"/>
                    <a:pt x="1691" y="328"/>
                  </a:cubicBezTo>
                  <a:cubicBezTo>
                    <a:pt x="2078" y="328"/>
                    <a:pt x="2471" y="578"/>
                    <a:pt x="2471" y="1025"/>
                  </a:cubicBezTo>
                  <a:cubicBezTo>
                    <a:pt x="2471" y="1500"/>
                    <a:pt x="1995" y="1848"/>
                    <a:pt x="1520" y="1848"/>
                  </a:cubicBezTo>
                  <a:cubicBezTo>
                    <a:pt x="1486" y="1853"/>
                    <a:pt x="1450" y="1855"/>
                    <a:pt x="1414" y="1855"/>
                  </a:cubicBezTo>
                  <a:cubicBezTo>
                    <a:pt x="961" y="1855"/>
                    <a:pt x="444" y="1492"/>
                    <a:pt x="444" y="993"/>
                  </a:cubicBezTo>
                  <a:cubicBezTo>
                    <a:pt x="444" y="585"/>
                    <a:pt x="819" y="257"/>
                    <a:pt x="1200" y="257"/>
                  </a:cubicBezTo>
                  <a:close/>
                  <a:moveTo>
                    <a:pt x="1802" y="0"/>
                  </a:moveTo>
                  <a:cubicBezTo>
                    <a:pt x="1674" y="0"/>
                    <a:pt x="1546" y="33"/>
                    <a:pt x="1425" y="107"/>
                  </a:cubicBezTo>
                  <a:cubicBezTo>
                    <a:pt x="1334" y="67"/>
                    <a:pt x="1238" y="48"/>
                    <a:pt x="1142" y="48"/>
                  </a:cubicBezTo>
                  <a:cubicBezTo>
                    <a:pt x="706" y="48"/>
                    <a:pt x="262" y="425"/>
                    <a:pt x="159" y="867"/>
                  </a:cubicBezTo>
                  <a:cubicBezTo>
                    <a:pt x="0" y="1658"/>
                    <a:pt x="792" y="2260"/>
                    <a:pt x="1520" y="2260"/>
                  </a:cubicBezTo>
                  <a:cubicBezTo>
                    <a:pt x="2185" y="2260"/>
                    <a:pt x="2914" y="1627"/>
                    <a:pt x="2819" y="898"/>
                  </a:cubicBezTo>
                  <a:cubicBezTo>
                    <a:pt x="2744" y="449"/>
                    <a:pt x="2276" y="0"/>
                    <a:pt x="1802" y="0"/>
                  </a:cubicBezTo>
                  <a:close/>
                </a:path>
              </a:pathLst>
            </a:custGeom>
            <a:solidFill>
              <a:schemeClr val="dk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63" name="Google Shape;1502;p51">
              <a:extLst>
                <a:ext uri="{FF2B5EF4-FFF2-40B4-BE49-F238E27FC236}">
                  <a16:creationId xmlns:a16="http://schemas.microsoft.com/office/drawing/2014/main" id="{CAC18CEF-E0D9-4F59-B21C-7160B2FCACBE}"/>
                </a:ext>
              </a:extLst>
            </p:cNvPr>
            <p:cNvSpPr/>
            <p:nvPr/>
          </p:nvSpPr>
          <p:spPr>
            <a:xfrm>
              <a:off x="6841399" y="4003566"/>
              <a:ext cx="74630" cy="63385"/>
            </a:xfrm>
            <a:custGeom>
              <a:avLst/>
              <a:gdLst/>
              <a:ahLst/>
              <a:cxnLst/>
              <a:rect l="l" t="t" r="r" b="b"/>
              <a:pathLst>
                <a:path w="2376" h="2018" extrusionOk="0">
                  <a:moveTo>
                    <a:pt x="1276" y="373"/>
                  </a:moveTo>
                  <a:cubicBezTo>
                    <a:pt x="1450" y="373"/>
                    <a:pt x="1624" y="434"/>
                    <a:pt x="1743" y="587"/>
                  </a:cubicBezTo>
                  <a:cubicBezTo>
                    <a:pt x="1996" y="872"/>
                    <a:pt x="1869" y="1347"/>
                    <a:pt x="1584" y="1537"/>
                  </a:cubicBezTo>
                  <a:cubicBezTo>
                    <a:pt x="1460" y="1616"/>
                    <a:pt x="1320" y="1655"/>
                    <a:pt x="1179" y="1655"/>
                  </a:cubicBezTo>
                  <a:cubicBezTo>
                    <a:pt x="925" y="1655"/>
                    <a:pt x="671" y="1528"/>
                    <a:pt x="508" y="1284"/>
                  </a:cubicBezTo>
                  <a:cubicBezTo>
                    <a:pt x="381" y="1031"/>
                    <a:pt x="444" y="651"/>
                    <a:pt x="698" y="492"/>
                  </a:cubicBezTo>
                  <a:cubicBezTo>
                    <a:pt x="713" y="524"/>
                    <a:pt x="737" y="540"/>
                    <a:pt x="765" y="540"/>
                  </a:cubicBezTo>
                  <a:cubicBezTo>
                    <a:pt x="793" y="540"/>
                    <a:pt x="824" y="524"/>
                    <a:pt x="856" y="492"/>
                  </a:cubicBezTo>
                  <a:cubicBezTo>
                    <a:pt x="973" y="419"/>
                    <a:pt x="1125" y="373"/>
                    <a:pt x="1276" y="373"/>
                  </a:cubicBezTo>
                  <a:close/>
                  <a:moveTo>
                    <a:pt x="1259" y="1"/>
                  </a:moveTo>
                  <a:cubicBezTo>
                    <a:pt x="1087" y="1"/>
                    <a:pt x="913" y="46"/>
                    <a:pt x="761" y="144"/>
                  </a:cubicBezTo>
                  <a:cubicBezTo>
                    <a:pt x="317" y="239"/>
                    <a:pt x="1" y="714"/>
                    <a:pt x="127" y="1189"/>
                  </a:cubicBezTo>
                  <a:cubicBezTo>
                    <a:pt x="224" y="1695"/>
                    <a:pt x="687" y="2017"/>
                    <a:pt x="1154" y="2017"/>
                  </a:cubicBezTo>
                  <a:cubicBezTo>
                    <a:pt x="1301" y="2017"/>
                    <a:pt x="1448" y="1985"/>
                    <a:pt x="1584" y="1917"/>
                  </a:cubicBezTo>
                  <a:cubicBezTo>
                    <a:pt x="2154" y="1696"/>
                    <a:pt x="2376" y="967"/>
                    <a:pt x="2059" y="460"/>
                  </a:cubicBezTo>
                  <a:cubicBezTo>
                    <a:pt x="1914" y="169"/>
                    <a:pt x="1590" y="1"/>
                    <a:pt x="1259" y="1"/>
                  </a:cubicBezTo>
                  <a:close/>
                </a:path>
              </a:pathLst>
            </a:custGeom>
            <a:solidFill>
              <a:schemeClr val="dk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64" name="Google Shape;1503;p51">
              <a:extLst>
                <a:ext uri="{FF2B5EF4-FFF2-40B4-BE49-F238E27FC236}">
                  <a16:creationId xmlns:a16="http://schemas.microsoft.com/office/drawing/2014/main" id="{DC6CB59F-BE1E-4288-97D2-6871B4597D34}"/>
                </a:ext>
              </a:extLst>
            </p:cNvPr>
            <p:cNvSpPr/>
            <p:nvPr/>
          </p:nvSpPr>
          <p:spPr>
            <a:xfrm>
              <a:off x="6838415" y="3821042"/>
              <a:ext cx="47775" cy="44916"/>
            </a:xfrm>
            <a:custGeom>
              <a:avLst/>
              <a:gdLst/>
              <a:ahLst/>
              <a:cxnLst/>
              <a:rect l="l" t="t" r="r" b="b"/>
              <a:pathLst>
                <a:path w="1521" h="1430" extrusionOk="0">
                  <a:moveTo>
                    <a:pt x="793" y="223"/>
                  </a:moveTo>
                  <a:cubicBezTo>
                    <a:pt x="793" y="254"/>
                    <a:pt x="824" y="349"/>
                    <a:pt x="888" y="349"/>
                  </a:cubicBezTo>
                  <a:cubicBezTo>
                    <a:pt x="1141" y="381"/>
                    <a:pt x="1268" y="571"/>
                    <a:pt x="1268" y="824"/>
                  </a:cubicBezTo>
                  <a:cubicBezTo>
                    <a:pt x="1268" y="1041"/>
                    <a:pt x="1120" y="1139"/>
                    <a:pt x="955" y="1139"/>
                  </a:cubicBezTo>
                  <a:cubicBezTo>
                    <a:pt x="879" y="1139"/>
                    <a:pt x="799" y="1118"/>
                    <a:pt x="729" y="1078"/>
                  </a:cubicBezTo>
                  <a:cubicBezTo>
                    <a:pt x="508" y="1014"/>
                    <a:pt x="349" y="698"/>
                    <a:pt x="508" y="444"/>
                  </a:cubicBezTo>
                  <a:cubicBezTo>
                    <a:pt x="539" y="349"/>
                    <a:pt x="666" y="254"/>
                    <a:pt x="793" y="223"/>
                  </a:cubicBezTo>
                  <a:close/>
                  <a:moveTo>
                    <a:pt x="908" y="1"/>
                  </a:moveTo>
                  <a:cubicBezTo>
                    <a:pt x="615" y="1"/>
                    <a:pt x="325" y="168"/>
                    <a:pt x="191" y="413"/>
                  </a:cubicBezTo>
                  <a:cubicBezTo>
                    <a:pt x="1" y="824"/>
                    <a:pt x="254" y="1236"/>
                    <a:pt x="666" y="1394"/>
                  </a:cubicBezTo>
                  <a:cubicBezTo>
                    <a:pt x="737" y="1418"/>
                    <a:pt x="811" y="1430"/>
                    <a:pt x="884" y="1430"/>
                  </a:cubicBezTo>
                  <a:cubicBezTo>
                    <a:pt x="1198" y="1430"/>
                    <a:pt x="1495" y="1216"/>
                    <a:pt x="1521" y="856"/>
                  </a:cubicBezTo>
                  <a:cubicBezTo>
                    <a:pt x="1521" y="603"/>
                    <a:pt x="1458" y="381"/>
                    <a:pt x="1268" y="223"/>
                  </a:cubicBezTo>
                  <a:cubicBezTo>
                    <a:pt x="1299" y="191"/>
                    <a:pt x="1331" y="128"/>
                    <a:pt x="1268" y="96"/>
                  </a:cubicBezTo>
                  <a:cubicBezTo>
                    <a:pt x="1155" y="30"/>
                    <a:pt x="1031" y="1"/>
                    <a:pt x="908" y="1"/>
                  </a:cubicBezTo>
                  <a:close/>
                </a:path>
              </a:pathLst>
            </a:custGeom>
            <a:solidFill>
              <a:schemeClr val="dk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65" name="Google Shape;1504;p51">
              <a:extLst>
                <a:ext uri="{FF2B5EF4-FFF2-40B4-BE49-F238E27FC236}">
                  <a16:creationId xmlns:a16="http://schemas.microsoft.com/office/drawing/2014/main" id="{31A50CB9-3ADA-4BDF-991A-D4680779060F}"/>
                </a:ext>
              </a:extLst>
            </p:cNvPr>
            <p:cNvSpPr/>
            <p:nvPr/>
          </p:nvSpPr>
          <p:spPr>
            <a:xfrm>
              <a:off x="6732972" y="3866995"/>
              <a:ext cx="67689" cy="10836"/>
            </a:xfrm>
            <a:custGeom>
              <a:avLst/>
              <a:gdLst/>
              <a:ahLst/>
              <a:cxnLst/>
              <a:rect l="l" t="t" r="r" b="b"/>
              <a:pathLst>
                <a:path w="2155" h="345" extrusionOk="0">
                  <a:moveTo>
                    <a:pt x="1437" y="0"/>
                  </a:moveTo>
                  <a:cubicBezTo>
                    <a:pt x="997" y="0"/>
                    <a:pt x="531" y="45"/>
                    <a:pt x="128" y="90"/>
                  </a:cubicBezTo>
                  <a:cubicBezTo>
                    <a:pt x="1" y="153"/>
                    <a:pt x="64" y="312"/>
                    <a:pt x="191" y="312"/>
                  </a:cubicBezTo>
                  <a:cubicBezTo>
                    <a:pt x="382" y="334"/>
                    <a:pt x="592" y="344"/>
                    <a:pt x="810" y="344"/>
                  </a:cubicBezTo>
                  <a:cubicBezTo>
                    <a:pt x="1207" y="344"/>
                    <a:pt x="1628" y="310"/>
                    <a:pt x="1996" y="248"/>
                  </a:cubicBezTo>
                  <a:cubicBezTo>
                    <a:pt x="2154" y="248"/>
                    <a:pt x="2091" y="26"/>
                    <a:pt x="1964" y="26"/>
                  </a:cubicBezTo>
                  <a:cubicBezTo>
                    <a:pt x="1797" y="8"/>
                    <a:pt x="1620" y="0"/>
                    <a:pt x="1437" y="0"/>
                  </a:cubicBezTo>
                  <a:close/>
                </a:path>
              </a:pathLst>
            </a:custGeom>
            <a:solidFill>
              <a:schemeClr val="dk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66" name="Google Shape;1505;p51">
              <a:extLst>
                <a:ext uri="{FF2B5EF4-FFF2-40B4-BE49-F238E27FC236}">
                  <a16:creationId xmlns:a16="http://schemas.microsoft.com/office/drawing/2014/main" id="{230F8193-4159-4C78-AA9A-5297CCB4CD23}"/>
                </a:ext>
              </a:extLst>
            </p:cNvPr>
            <p:cNvSpPr/>
            <p:nvPr/>
          </p:nvSpPr>
          <p:spPr>
            <a:xfrm>
              <a:off x="6734982" y="4063339"/>
              <a:ext cx="64673" cy="10397"/>
            </a:xfrm>
            <a:custGeom>
              <a:avLst/>
              <a:gdLst/>
              <a:ahLst/>
              <a:cxnLst/>
              <a:rect l="l" t="t" r="r" b="b"/>
              <a:pathLst>
                <a:path w="2059" h="331" extrusionOk="0">
                  <a:moveTo>
                    <a:pt x="1316" y="0"/>
                  </a:moveTo>
                  <a:cubicBezTo>
                    <a:pt x="901" y="0"/>
                    <a:pt x="486" y="56"/>
                    <a:pt x="127" y="141"/>
                  </a:cubicBezTo>
                  <a:cubicBezTo>
                    <a:pt x="0" y="173"/>
                    <a:pt x="32" y="331"/>
                    <a:pt x="159" y="331"/>
                  </a:cubicBezTo>
                  <a:cubicBezTo>
                    <a:pt x="729" y="268"/>
                    <a:pt x="1299" y="299"/>
                    <a:pt x="1900" y="268"/>
                  </a:cubicBezTo>
                  <a:cubicBezTo>
                    <a:pt x="2027" y="268"/>
                    <a:pt x="2059" y="109"/>
                    <a:pt x="1932" y="46"/>
                  </a:cubicBezTo>
                  <a:cubicBezTo>
                    <a:pt x="1731" y="14"/>
                    <a:pt x="1524" y="0"/>
                    <a:pt x="1316" y="0"/>
                  </a:cubicBezTo>
                  <a:close/>
                </a:path>
              </a:pathLst>
            </a:custGeom>
            <a:solidFill>
              <a:schemeClr val="dk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67" name="Google Shape;1506;p51">
              <a:extLst>
                <a:ext uri="{FF2B5EF4-FFF2-40B4-BE49-F238E27FC236}">
                  <a16:creationId xmlns:a16="http://schemas.microsoft.com/office/drawing/2014/main" id="{A0981593-724F-44D4-A46B-7BDE754F534B}"/>
                </a:ext>
              </a:extLst>
            </p:cNvPr>
            <p:cNvSpPr/>
            <p:nvPr/>
          </p:nvSpPr>
          <p:spPr>
            <a:xfrm>
              <a:off x="6727004" y="4140765"/>
              <a:ext cx="68976" cy="17024"/>
            </a:xfrm>
            <a:custGeom>
              <a:avLst/>
              <a:gdLst/>
              <a:ahLst/>
              <a:cxnLst/>
              <a:rect l="l" t="t" r="r" b="b"/>
              <a:pathLst>
                <a:path w="2196" h="542" extrusionOk="0">
                  <a:moveTo>
                    <a:pt x="2056" y="0"/>
                  </a:moveTo>
                  <a:cubicBezTo>
                    <a:pt x="2038" y="0"/>
                    <a:pt x="2018" y="6"/>
                    <a:pt x="1996" y="19"/>
                  </a:cubicBezTo>
                  <a:cubicBezTo>
                    <a:pt x="1442" y="213"/>
                    <a:pt x="936" y="310"/>
                    <a:pt x="373" y="310"/>
                  </a:cubicBezTo>
                  <a:cubicBezTo>
                    <a:pt x="292" y="310"/>
                    <a:pt x="211" y="308"/>
                    <a:pt x="128" y="304"/>
                  </a:cubicBezTo>
                  <a:cubicBezTo>
                    <a:pt x="1" y="304"/>
                    <a:pt x="1" y="399"/>
                    <a:pt x="96" y="463"/>
                  </a:cubicBezTo>
                  <a:cubicBezTo>
                    <a:pt x="312" y="517"/>
                    <a:pt x="536" y="541"/>
                    <a:pt x="762" y="541"/>
                  </a:cubicBezTo>
                  <a:cubicBezTo>
                    <a:pt x="1198" y="541"/>
                    <a:pt x="1642" y="450"/>
                    <a:pt x="2059" y="304"/>
                  </a:cubicBezTo>
                  <a:cubicBezTo>
                    <a:pt x="2196" y="223"/>
                    <a:pt x="2168" y="0"/>
                    <a:pt x="2056" y="0"/>
                  </a:cubicBezTo>
                  <a:close/>
                </a:path>
              </a:pathLst>
            </a:custGeom>
            <a:solidFill>
              <a:schemeClr val="dk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68" name="Google Shape;1507;p51">
              <a:extLst>
                <a:ext uri="{FF2B5EF4-FFF2-40B4-BE49-F238E27FC236}">
                  <a16:creationId xmlns:a16="http://schemas.microsoft.com/office/drawing/2014/main" id="{317F3179-5249-4F5D-AD62-ED7598D803B4}"/>
                </a:ext>
              </a:extLst>
            </p:cNvPr>
            <p:cNvSpPr/>
            <p:nvPr/>
          </p:nvSpPr>
          <p:spPr>
            <a:xfrm>
              <a:off x="6724020" y="4212976"/>
              <a:ext cx="71646" cy="10962"/>
            </a:xfrm>
            <a:custGeom>
              <a:avLst/>
              <a:gdLst/>
              <a:ahLst/>
              <a:cxnLst/>
              <a:rect l="l" t="t" r="r" b="b"/>
              <a:pathLst>
                <a:path w="2281" h="349" extrusionOk="0">
                  <a:moveTo>
                    <a:pt x="2123" y="1"/>
                  </a:moveTo>
                  <a:cubicBezTo>
                    <a:pt x="1679" y="85"/>
                    <a:pt x="1236" y="113"/>
                    <a:pt x="774" y="113"/>
                  </a:cubicBezTo>
                  <a:cubicBezTo>
                    <a:pt x="543" y="113"/>
                    <a:pt x="307" y="106"/>
                    <a:pt x="64" y="96"/>
                  </a:cubicBezTo>
                  <a:cubicBezTo>
                    <a:pt x="1" y="96"/>
                    <a:pt x="1" y="254"/>
                    <a:pt x="64" y="254"/>
                  </a:cubicBezTo>
                  <a:cubicBezTo>
                    <a:pt x="428" y="317"/>
                    <a:pt x="785" y="349"/>
                    <a:pt x="1133" y="349"/>
                  </a:cubicBezTo>
                  <a:cubicBezTo>
                    <a:pt x="1481" y="349"/>
                    <a:pt x="1822" y="317"/>
                    <a:pt x="2154" y="254"/>
                  </a:cubicBezTo>
                  <a:cubicBezTo>
                    <a:pt x="2281" y="254"/>
                    <a:pt x="2281" y="1"/>
                    <a:pt x="2123" y="1"/>
                  </a:cubicBezTo>
                  <a:close/>
                </a:path>
              </a:pathLst>
            </a:custGeom>
            <a:solidFill>
              <a:schemeClr val="dk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69" name="Google Shape;1508;p51">
              <a:extLst>
                <a:ext uri="{FF2B5EF4-FFF2-40B4-BE49-F238E27FC236}">
                  <a16:creationId xmlns:a16="http://schemas.microsoft.com/office/drawing/2014/main" id="{C77699E4-4D56-4170-81C6-04EA2F2D0A88}"/>
                </a:ext>
              </a:extLst>
            </p:cNvPr>
            <p:cNvSpPr/>
            <p:nvPr/>
          </p:nvSpPr>
          <p:spPr>
            <a:xfrm>
              <a:off x="6728009" y="3938327"/>
              <a:ext cx="68348" cy="10491"/>
            </a:xfrm>
            <a:custGeom>
              <a:avLst/>
              <a:gdLst/>
              <a:ahLst/>
              <a:cxnLst/>
              <a:rect l="l" t="t" r="r" b="b"/>
              <a:pathLst>
                <a:path w="2176" h="334" extrusionOk="0">
                  <a:moveTo>
                    <a:pt x="1994" y="1"/>
                  </a:moveTo>
                  <a:cubicBezTo>
                    <a:pt x="1985" y="1"/>
                    <a:pt x="1974" y="2"/>
                    <a:pt x="1964" y="4"/>
                  </a:cubicBezTo>
                  <a:cubicBezTo>
                    <a:pt x="1417" y="59"/>
                    <a:pt x="894" y="137"/>
                    <a:pt x="354" y="137"/>
                  </a:cubicBezTo>
                  <a:cubicBezTo>
                    <a:pt x="268" y="137"/>
                    <a:pt x="182" y="135"/>
                    <a:pt x="96" y="131"/>
                  </a:cubicBezTo>
                  <a:cubicBezTo>
                    <a:pt x="1" y="131"/>
                    <a:pt x="1" y="289"/>
                    <a:pt x="96" y="289"/>
                  </a:cubicBezTo>
                  <a:cubicBezTo>
                    <a:pt x="380" y="317"/>
                    <a:pt x="671" y="333"/>
                    <a:pt x="963" y="333"/>
                  </a:cubicBezTo>
                  <a:cubicBezTo>
                    <a:pt x="1320" y="333"/>
                    <a:pt x="1679" y="310"/>
                    <a:pt x="2027" y="257"/>
                  </a:cubicBezTo>
                  <a:cubicBezTo>
                    <a:pt x="2175" y="198"/>
                    <a:pt x="2130" y="1"/>
                    <a:pt x="1994" y="1"/>
                  </a:cubicBezTo>
                  <a:close/>
                </a:path>
              </a:pathLst>
            </a:custGeom>
            <a:solidFill>
              <a:schemeClr val="dk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70" name="Google Shape;1509;p51">
              <a:extLst>
                <a:ext uri="{FF2B5EF4-FFF2-40B4-BE49-F238E27FC236}">
                  <a16:creationId xmlns:a16="http://schemas.microsoft.com/office/drawing/2014/main" id="{D9D22DEB-2732-4FB1-9527-D8D22AE2F087}"/>
                </a:ext>
              </a:extLst>
            </p:cNvPr>
            <p:cNvSpPr/>
            <p:nvPr/>
          </p:nvSpPr>
          <p:spPr>
            <a:xfrm>
              <a:off x="6727035" y="4329036"/>
              <a:ext cx="68223" cy="10428"/>
            </a:xfrm>
            <a:custGeom>
              <a:avLst/>
              <a:gdLst/>
              <a:ahLst/>
              <a:cxnLst/>
              <a:rect l="l" t="t" r="r" b="b"/>
              <a:pathLst>
                <a:path w="2172" h="332" extrusionOk="0">
                  <a:moveTo>
                    <a:pt x="2043" y="1"/>
                  </a:moveTo>
                  <a:cubicBezTo>
                    <a:pt x="2028" y="1"/>
                    <a:pt x="2012" y="4"/>
                    <a:pt x="1995" y="11"/>
                  </a:cubicBezTo>
                  <a:cubicBezTo>
                    <a:pt x="1539" y="79"/>
                    <a:pt x="1098" y="131"/>
                    <a:pt x="651" y="131"/>
                  </a:cubicBezTo>
                  <a:cubicBezTo>
                    <a:pt x="478" y="131"/>
                    <a:pt x="303" y="124"/>
                    <a:pt x="127" y="106"/>
                  </a:cubicBezTo>
                  <a:cubicBezTo>
                    <a:pt x="117" y="103"/>
                    <a:pt x="108" y="102"/>
                    <a:pt x="100" y="102"/>
                  </a:cubicBezTo>
                  <a:cubicBezTo>
                    <a:pt x="1" y="102"/>
                    <a:pt x="10" y="264"/>
                    <a:pt x="127" y="264"/>
                  </a:cubicBezTo>
                  <a:cubicBezTo>
                    <a:pt x="420" y="308"/>
                    <a:pt x="721" y="332"/>
                    <a:pt x="1023" y="332"/>
                  </a:cubicBezTo>
                  <a:cubicBezTo>
                    <a:pt x="1370" y="332"/>
                    <a:pt x="1719" y="300"/>
                    <a:pt x="2058" y="233"/>
                  </a:cubicBezTo>
                  <a:cubicBezTo>
                    <a:pt x="2171" y="204"/>
                    <a:pt x="2158" y="1"/>
                    <a:pt x="2043" y="1"/>
                  </a:cubicBezTo>
                  <a:close/>
                </a:path>
              </a:pathLst>
            </a:custGeom>
            <a:solidFill>
              <a:schemeClr val="dk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71" name="Google Shape;1510;p51">
              <a:extLst>
                <a:ext uri="{FF2B5EF4-FFF2-40B4-BE49-F238E27FC236}">
                  <a16:creationId xmlns:a16="http://schemas.microsoft.com/office/drawing/2014/main" id="{B0032851-CB03-4BD9-873E-3C33F7BB259D}"/>
                </a:ext>
              </a:extLst>
            </p:cNvPr>
            <p:cNvSpPr/>
            <p:nvPr/>
          </p:nvSpPr>
          <p:spPr>
            <a:xfrm>
              <a:off x="6724020" y="4377031"/>
              <a:ext cx="71426" cy="11182"/>
            </a:xfrm>
            <a:custGeom>
              <a:avLst/>
              <a:gdLst/>
              <a:ahLst/>
              <a:cxnLst/>
              <a:rect l="l" t="t" r="r" b="b"/>
              <a:pathLst>
                <a:path w="2274" h="356" extrusionOk="0">
                  <a:moveTo>
                    <a:pt x="2118" y="0"/>
                  </a:moveTo>
                  <a:cubicBezTo>
                    <a:pt x="2109" y="0"/>
                    <a:pt x="2100" y="1"/>
                    <a:pt x="2091" y="3"/>
                  </a:cubicBezTo>
                  <a:cubicBezTo>
                    <a:pt x="1583" y="100"/>
                    <a:pt x="1093" y="141"/>
                    <a:pt x="580" y="141"/>
                  </a:cubicBezTo>
                  <a:cubicBezTo>
                    <a:pt x="421" y="141"/>
                    <a:pt x="260" y="137"/>
                    <a:pt x="96" y="130"/>
                  </a:cubicBezTo>
                  <a:cubicBezTo>
                    <a:pt x="1" y="130"/>
                    <a:pt x="1" y="288"/>
                    <a:pt x="96" y="288"/>
                  </a:cubicBezTo>
                  <a:cubicBezTo>
                    <a:pt x="419" y="332"/>
                    <a:pt x="743" y="356"/>
                    <a:pt x="1063" y="356"/>
                  </a:cubicBezTo>
                  <a:cubicBezTo>
                    <a:pt x="1432" y="356"/>
                    <a:pt x="1798" y="324"/>
                    <a:pt x="2154" y="256"/>
                  </a:cubicBezTo>
                  <a:cubicBezTo>
                    <a:pt x="2274" y="227"/>
                    <a:pt x="2253" y="0"/>
                    <a:pt x="2118" y="0"/>
                  </a:cubicBezTo>
                  <a:close/>
                </a:path>
              </a:pathLst>
            </a:custGeom>
            <a:solidFill>
              <a:schemeClr val="dk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72" name="Google Shape;1511;p51">
              <a:extLst>
                <a:ext uri="{FF2B5EF4-FFF2-40B4-BE49-F238E27FC236}">
                  <a16:creationId xmlns:a16="http://schemas.microsoft.com/office/drawing/2014/main" id="{6EE27305-C5A5-4A2D-8743-D22F0BED3C46}"/>
                </a:ext>
              </a:extLst>
            </p:cNvPr>
            <p:cNvSpPr/>
            <p:nvPr/>
          </p:nvSpPr>
          <p:spPr>
            <a:xfrm>
              <a:off x="6727004" y="4271525"/>
              <a:ext cx="68662" cy="13098"/>
            </a:xfrm>
            <a:custGeom>
              <a:avLst/>
              <a:gdLst/>
              <a:ahLst/>
              <a:cxnLst/>
              <a:rect l="l" t="t" r="r" b="b"/>
              <a:pathLst>
                <a:path w="2186" h="417" extrusionOk="0">
                  <a:moveTo>
                    <a:pt x="1857" y="1"/>
                  </a:moveTo>
                  <a:cubicBezTo>
                    <a:pt x="1276" y="1"/>
                    <a:pt x="676" y="137"/>
                    <a:pt x="128" y="195"/>
                  </a:cubicBezTo>
                  <a:cubicBezTo>
                    <a:pt x="1" y="195"/>
                    <a:pt x="1" y="417"/>
                    <a:pt x="128" y="417"/>
                  </a:cubicBezTo>
                  <a:cubicBezTo>
                    <a:pt x="761" y="353"/>
                    <a:pt x="1426" y="353"/>
                    <a:pt x="2059" y="258"/>
                  </a:cubicBezTo>
                  <a:cubicBezTo>
                    <a:pt x="2186" y="195"/>
                    <a:pt x="2154" y="5"/>
                    <a:pt x="2028" y="5"/>
                  </a:cubicBezTo>
                  <a:cubicBezTo>
                    <a:pt x="1971" y="2"/>
                    <a:pt x="1914" y="1"/>
                    <a:pt x="1857" y="1"/>
                  </a:cubicBezTo>
                  <a:close/>
                </a:path>
              </a:pathLst>
            </a:custGeom>
            <a:solidFill>
              <a:schemeClr val="dk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73" name="Google Shape;1512;p51">
              <a:extLst>
                <a:ext uri="{FF2B5EF4-FFF2-40B4-BE49-F238E27FC236}">
                  <a16:creationId xmlns:a16="http://schemas.microsoft.com/office/drawing/2014/main" id="{D70F6445-32CB-4D84-9C29-A6ED71B4960E}"/>
                </a:ext>
              </a:extLst>
            </p:cNvPr>
            <p:cNvSpPr/>
            <p:nvPr/>
          </p:nvSpPr>
          <p:spPr>
            <a:xfrm>
              <a:off x="6727004" y="3813096"/>
              <a:ext cx="68662" cy="7004"/>
            </a:xfrm>
            <a:custGeom>
              <a:avLst/>
              <a:gdLst/>
              <a:ahLst/>
              <a:cxnLst/>
              <a:rect l="l" t="t" r="r" b="b"/>
              <a:pathLst>
                <a:path w="2186" h="223" extrusionOk="0">
                  <a:moveTo>
                    <a:pt x="2028" y="1"/>
                  </a:moveTo>
                  <a:cubicBezTo>
                    <a:pt x="1394" y="1"/>
                    <a:pt x="761" y="1"/>
                    <a:pt x="128" y="32"/>
                  </a:cubicBezTo>
                  <a:cubicBezTo>
                    <a:pt x="1" y="32"/>
                    <a:pt x="1" y="222"/>
                    <a:pt x="128" y="222"/>
                  </a:cubicBezTo>
                  <a:lnTo>
                    <a:pt x="2028" y="222"/>
                  </a:lnTo>
                  <a:cubicBezTo>
                    <a:pt x="2186" y="222"/>
                    <a:pt x="2186" y="1"/>
                    <a:pt x="2028" y="1"/>
                  </a:cubicBezTo>
                  <a:close/>
                </a:path>
              </a:pathLst>
            </a:custGeom>
            <a:solidFill>
              <a:schemeClr val="dk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74" name="Google Shape;1513;p51">
              <a:extLst>
                <a:ext uri="{FF2B5EF4-FFF2-40B4-BE49-F238E27FC236}">
                  <a16:creationId xmlns:a16="http://schemas.microsoft.com/office/drawing/2014/main" id="{21E15B88-CBC0-4792-AD3D-562B67BA8277}"/>
                </a:ext>
              </a:extLst>
            </p:cNvPr>
            <p:cNvSpPr/>
            <p:nvPr/>
          </p:nvSpPr>
          <p:spPr>
            <a:xfrm>
              <a:off x="6722073" y="4004006"/>
              <a:ext cx="62380" cy="11810"/>
            </a:xfrm>
            <a:custGeom>
              <a:avLst/>
              <a:gdLst/>
              <a:ahLst/>
              <a:cxnLst/>
              <a:rect l="l" t="t" r="r" b="b"/>
              <a:pathLst>
                <a:path w="1986" h="376" extrusionOk="0">
                  <a:moveTo>
                    <a:pt x="1768" y="0"/>
                  </a:moveTo>
                  <a:cubicBezTo>
                    <a:pt x="1760" y="0"/>
                    <a:pt x="1751" y="1"/>
                    <a:pt x="1741" y="3"/>
                  </a:cubicBezTo>
                  <a:cubicBezTo>
                    <a:pt x="1366" y="121"/>
                    <a:pt x="972" y="186"/>
                    <a:pt x="562" y="186"/>
                  </a:cubicBezTo>
                  <a:cubicBezTo>
                    <a:pt x="419" y="186"/>
                    <a:pt x="273" y="178"/>
                    <a:pt x="126" y="161"/>
                  </a:cubicBezTo>
                  <a:cubicBezTo>
                    <a:pt x="116" y="159"/>
                    <a:pt x="107" y="158"/>
                    <a:pt x="99" y="158"/>
                  </a:cubicBezTo>
                  <a:cubicBezTo>
                    <a:pt x="0" y="158"/>
                    <a:pt x="9" y="320"/>
                    <a:pt x="126" y="320"/>
                  </a:cubicBezTo>
                  <a:cubicBezTo>
                    <a:pt x="364" y="357"/>
                    <a:pt x="591" y="375"/>
                    <a:pt x="814" y="375"/>
                  </a:cubicBezTo>
                  <a:cubicBezTo>
                    <a:pt x="1158" y="375"/>
                    <a:pt x="1491" y="333"/>
                    <a:pt x="1836" y="256"/>
                  </a:cubicBezTo>
                  <a:cubicBezTo>
                    <a:pt x="1985" y="227"/>
                    <a:pt x="1910" y="0"/>
                    <a:pt x="1768" y="0"/>
                  </a:cubicBezTo>
                  <a:close/>
                </a:path>
              </a:pathLst>
            </a:custGeom>
            <a:solidFill>
              <a:schemeClr val="dk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grpSp>
    </p:spTree>
    <p:extLst>
      <p:ext uri="{BB962C8B-B14F-4D97-AF65-F5344CB8AC3E}">
        <p14:creationId xmlns:p14="http://schemas.microsoft.com/office/powerpoint/2010/main" val="37613030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decel="10000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500" fill="hold"/>
                                        <p:tgtEl>
                                          <p:spTgt spid="2"/>
                                        </p:tgtEl>
                                        <p:attrNameLst>
                                          <p:attrName>ppt_x</p:attrName>
                                        </p:attrNameLst>
                                      </p:cBhvr>
                                      <p:tavLst>
                                        <p:tav tm="0">
                                          <p:val>
                                            <p:strVal val="#ppt_x"/>
                                          </p:val>
                                        </p:tav>
                                        <p:tav tm="100000">
                                          <p:val>
                                            <p:strVal val="#ppt_x"/>
                                          </p:val>
                                        </p:tav>
                                      </p:tavLst>
                                    </p:anim>
                                    <p:anim calcmode="lin" valueType="num">
                                      <p:cBhvr additive="base">
                                        <p:cTn id="8" dur="15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9E06758-73AD-4F95-A997-51FF76510BED}"/>
              </a:ext>
            </a:extLst>
          </p:cNvPr>
          <p:cNvSpPr/>
          <p:nvPr/>
        </p:nvSpPr>
        <p:spPr>
          <a:xfrm>
            <a:off x="-1442081" y="1852147"/>
            <a:ext cx="12028162" cy="3153706"/>
          </a:xfrm>
          <a:custGeom>
            <a:avLst/>
            <a:gdLst>
              <a:gd name="connsiteX0" fmla="*/ 0 w 12028162"/>
              <a:gd name="connsiteY0" fmla="*/ 0 h 3153706"/>
              <a:gd name="connsiteX1" fmla="*/ 788513 w 12028162"/>
              <a:gd name="connsiteY1" fmla="*/ 0 h 3153706"/>
              <a:gd name="connsiteX2" fmla="*/ 1577026 w 12028162"/>
              <a:gd name="connsiteY2" fmla="*/ 0 h 3153706"/>
              <a:gd name="connsiteX3" fmla="*/ 2485820 w 12028162"/>
              <a:gd name="connsiteY3" fmla="*/ 0 h 3153706"/>
              <a:gd name="connsiteX4" fmla="*/ 3274333 w 12028162"/>
              <a:gd name="connsiteY4" fmla="*/ 0 h 3153706"/>
              <a:gd name="connsiteX5" fmla="*/ 3822283 w 12028162"/>
              <a:gd name="connsiteY5" fmla="*/ 0 h 3153706"/>
              <a:gd name="connsiteX6" fmla="*/ 4610795 w 12028162"/>
              <a:gd name="connsiteY6" fmla="*/ 0 h 3153706"/>
              <a:gd name="connsiteX7" fmla="*/ 5279027 w 12028162"/>
              <a:gd name="connsiteY7" fmla="*/ 0 h 3153706"/>
              <a:gd name="connsiteX8" fmla="*/ 5706695 w 12028162"/>
              <a:gd name="connsiteY8" fmla="*/ 0 h 3153706"/>
              <a:gd name="connsiteX9" fmla="*/ 6615489 w 12028162"/>
              <a:gd name="connsiteY9" fmla="*/ 0 h 3153706"/>
              <a:gd name="connsiteX10" fmla="*/ 7163439 w 12028162"/>
              <a:gd name="connsiteY10" fmla="*/ 0 h 3153706"/>
              <a:gd name="connsiteX11" fmla="*/ 7591107 w 12028162"/>
              <a:gd name="connsiteY11" fmla="*/ 0 h 3153706"/>
              <a:gd name="connsiteX12" fmla="*/ 8259338 w 12028162"/>
              <a:gd name="connsiteY12" fmla="*/ 0 h 3153706"/>
              <a:gd name="connsiteX13" fmla="*/ 9047851 w 12028162"/>
              <a:gd name="connsiteY13" fmla="*/ 0 h 3153706"/>
              <a:gd name="connsiteX14" fmla="*/ 9956645 w 12028162"/>
              <a:gd name="connsiteY14" fmla="*/ 0 h 3153706"/>
              <a:gd name="connsiteX15" fmla="*/ 10865440 w 12028162"/>
              <a:gd name="connsiteY15" fmla="*/ 0 h 3153706"/>
              <a:gd name="connsiteX16" fmla="*/ 12028162 w 12028162"/>
              <a:gd name="connsiteY16" fmla="*/ 0 h 3153706"/>
              <a:gd name="connsiteX17" fmla="*/ 12028162 w 12028162"/>
              <a:gd name="connsiteY17" fmla="*/ 599204 h 3153706"/>
              <a:gd name="connsiteX18" fmla="*/ 12028162 w 12028162"/>
              <a:gd name="connsiteY18" fmla="*/ 1135334 h 3153706"/>
              <a:gd name="connsiteX19" fmla="*/ 12028162 w 12028162"/>
              <a:gd name="connsiteY19" fmla="*/ 1734538 h 3153706"/>
              <a:gd name="connsiteX20" fmla="*/ 12028162 w 12028162"/>
              <a:gd name="connsiteY20" fmla="*/ 2333742 h 3153706"/>
              <a:gd name="connsiteX21" fmla="*/ 12028162 w 12028162"/>
              <a:gd name="connsiteY21" fmla="*/ 3153706 h 3153706"/>
              <a:gd name="connsiteX22" fmla="*/ 11239649 w 12028162"/>
              <a:gd name="connsiteY22" fmla="*/ 3153706 h 3153706"/>
              <a:gd name="connsiteX23" fmla="*/ 10330855 w 12028162"/>
              <a:gd name="connsiteY23" fmla="*/ 3153706 h 3153706"/>
              <a:gd name="connsiteX24" fmla="*/ 9422060 w 12028162"/>
              <a:gd name="connsiteY24" fmla="*/ 3153706 h 3153706"/>
              <a:gd name="connsiteX25" fmla="*/ 8633547 w 12028162"/>
              <a:gd name="connsiteY25" fmla="*/ 3153706 h 3153706"/>
              <a:gd name="connsiteX26" fmla="*/ 8085598 w 12028162"/>
              <a:gd name="connsiteY26" fmla="*/ 3153706 h 3153706"/>
              <a:gd name="connsiteX27" fmla="*/ 7537648 w 12028162"/>
              <a:gd name="connsiteY27" fmla="*/ 3153706 h 3153706"/>
              <a:gd name="connsiteX28" fmla="*/ 6628854 w 12028162"/>
              <a:gd name="connsiteY28" fmla="*/ 3153706 h 3153706"/>
              <a:gd name="connsiteX29" fmla="*/ 5960623 w 12028162"/>
              <a:gd name="connsiteY29" fmla="*/ 3153706 h 3153706"/>
              <a:gd name="connsiteX30" fmla="*/ 5412673 w 12028162"/>
              <a:gd name="connsiteY30" fmla="*/ 3153706 h 3153706"/>
              <a:gd name="connsiteX31" fmla="*/ 4503878 w 12028162"/>
              <a:gd name="connsiteY31" fmla="*/ 3153706 h 3153706"/>
              <a:gd name="connsiteX32" fmla="*/ 3955929 w 12028162"/>
              <a:gd name="connsiteY32" fmla="*/ 3153706 h 3153706"/>
              <a:gd name="connsiteX33" fmla="*/ 3528261 w 12028162"/>
              <a:gd name="connsiteY33" fmla="*/ 3153706 h 3153706"/>
              <a:gd name="connsiteX34" fmla="*/ 2860030 w 12028162"/>
              <a:gd name="connsiteY34" fmla="*/ 3153706 h 3153706"/>
              <a:gd name="connsiteX35" fmla="*/ 2432362 w 12028162"/>
              <a:gd name="connsiteY35" fmla="*/ 3153706 h 3153706"/>
              <a:gd name="connsiteX36" fmla="*/ 1523567 w 12028162"/>
              <a:gd name="connsiteY36" fmla="*/ 3153706 h 3153706"/>
              <a:gd name="connsiteX37" fmla="*/ 614773 w 12028162"/>
              <a:gd name="connsiteY37" fmla="*/ 3153706 h 3153706"/>
              <a:gd name="connsiteX38" fmla="*/ 0 w 12028162"/>
              <a:gd name="connsiteY38" fmla="*/ 3153706 h 3153706"/>
              <a:gd name="connsiteX39" fmla="*/ 0 w 12028162"/>
              <a:gd name="connsiteY39" fmla="*/ 2586039 h 3153706"/>
              <a:gd name="connsiteX40" fmla="*/ 0 w 12028162"/>
              <a:gd name="connsiteY40" fmla="*/ 1986835 h 3153706"/>
              <a:gd name="connsiteX41" fmla="*/ 0 w 12028162"/>
              <a:gd name="connsiteY41" fmla="*/ 1356094 h 3153706"/>
              <a:gd name="connsiteX42" fmla="*/ 0 w 12028162"/>
              <a:gd name="connsiteY42" fmla="*/ 662278 h 3153706"/>
              <a:gd name="connsiteX43" fmla="*/ 0 w 12028162"/>
              <a:gd name="connsiteY43" fmla="*/ 0 h 3153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2028162" h="3153706" fill="none" extrusionOk="0">
                <a:moveTo>
                  <a:pt x="0" y="0"/>
                </a:moveTo>
                <a:cubicBezTo>
                  <a:pt x="378938" y="27304"/>
                  <a:pt x="528017" y="-38806"/>
                  <a:pt x="788513" y="0"/>
                </a:cubicBezTo>
                <a:cubicBezTo>
                  <a:pt x="1049009" y="38806"/>
                  <a:pt x="1206397" y="13901"/>
                  <a:pt x="1577026" y="0"/>
                </a:cubicBezTo>
                <a:cubicBezTo>
                  <a:pt x="1947655" y="-13901"/>
                  <a:pt x="2076076" y="9597"/>
                  <a:pt x="2485820" y="0"/>
                </a:cubicBezTo>
                <a:cubicBezTo>
                  <a:pt x="2895564" y="-9597"/>
                  <a:pt x="2982297" y="-26778"/>
                  <a:pt x="3274333" y="0"/>
                </a:cubicBezTo>
                <a:cubicBezTo>
                  <a:pt x="3566369" y="26778"/>
                  <a:pt x="3659990" y="-19682"/>
                  <a:pt x="3822283" y="0"/>
                </a:cubicBezTo>
                <a:cubicBezTo>
                  <a:pt x="3984576" y="19682"/>
                  <a:pt x="4250706" y="1633"/>
                  <a:pt x="4610795" y="0"/>
                </a:cubicBezTo>
                <a:cubicBezTo>
                  <a:pt x="4970884" y="-1633"/>
                  <a:pt x="5069458" y="26154"/>
                  <a:pt x="5279027" y="0"/>
                </a:cubicBezTo>
                <a:cubicBezTo>
                  <a:pt x="5488596" y="-26154"/>
                  <a:pt x="5584624" y="-8738"/>
                  <a:pt x="5706695" y="0"/>
                </a:cubicBezTo>
                <a:cubicBezTo>
                  <a:pt x="5828766" y="8738"/>
                  <a:pt x="6291599" y="-9753"/>
                  <a:pt x="6615489" y="0"/>
                </a:cubicBezTo>
                <a:cubicBezTo>
                  <a:pt x="6939379" y="9753"/>
                  <a:pt x="6922984" y="8051"/>
                  <a:pt x="7163439" y="0"/>
                </a:cubicBezTo>
                <a:cubicBezTo>
                  <a:pt x="7403894" y="-8051"/>
                  <a:pt x="7455078" y="4371"/>
                  <a:pt x="7591107" y="0"/>
                </a:cubicBezTo>
                <a:cubicBezTo>
                  <a:pt x="7727136" y="-4371"/>
                  <a:pt x="7957917" y="-22716"/>
                  <a:pt x="8259338" y="0"/>
                </a:cubicBezTo>
                <a:cubicBezTo>
                  <a:pt x="8560759" y="22716"/>
                  <a:pt x="8816371" y="-7280"/>
                  <a:pt x="9047851" y="0"/>
                </a:cubicBezTo>
                <a:cubicBezTo>
                  <a:pt x="9279331" y="7280"/>
                  <a:pt x="9532381" y="-19543"/>
                  <a:pt x="9956645" y="0"/>
                </a:cubicBezTo>
                <a:cubicBezTo>
                  <a:pt x="10380909" y="19543"/>
                  <a:pt x="10665748" y="-39001"/>
                  <a:pt x="10865440" y="0"/>
                </a:cubicBezTo>
                <a:cubicBezTo>
                  <a:pt x="11065132" y="39001"/>
                  <a:pt x="11450455" y="39193"/>
                  <a:pt x="12028162" y="0"/>
                </a:cubicBezTo>
                <a:cubicBezTo>
                  <a:pt x="12039346" y="259239"/>
                  <a:pt x="12006507" y="428454"/>
                  <a:pt x="12028162" y="599204"/>
                </a:cubicBezTo>
                <a:cubicBezTo>
                  <a:pt x="12049817" y="769954"/>
                  <a:pt x="12053798" y="876268"/>
                  <a:pt x="12028162" y="1135334"/>
                </a:cubicBezTo>
                <a:cubicBezTo>
                  <a:pt x="12002527" y="1394400"/>
                  <a:pt x="12035476" y="1440982"/>
                  <a:pt x="12028162" y="1734538"/>
                </a:cubicBezTo>
                <a:cubicBezTo>
                  <a:pt x="12020848" y="2028094"/>
                  <a:pt x="11998398" y="2112015"/>
                  <a:pt x="12028162" y="2333742"/>
                </a:cubicBezTo>
                <a:cubicBezTo>
                  <a:pt x="12057926" y="2555469"/>
                  <a:pt x="12020291" y="2806141"/>
                  <a:pt x="12028162" y="3153706"/>
                </a:cubicBezTo>
                <a:cubicBezTo>
                  <a:pt x="11710924" y="3158390"/>
                  <a:pt x="11503969" y="3173329"/>
                  <a:pt x="11239649" y="3153706"/>
                </a:cubicBezTo>
                <a:cubicBezTo>
                  <a:pt x="10975329" y="3134083"/>
                  <a:pt x="10534098" y="3135233"/>
                  <a:pt x="10330855" y="3153706"/>
                </a:cubicBezTo>
                <a:cubicBezTo>
                  <a:pt x="10127612" y="3172179"/>
                  <a:pt x="9826597" y="3183182"/>
                  <a:pt x="9422060" y="3153706"/>
                </a:cubicBezTo>
                <a:cubicBezTo>
                  <a:pt x="9017523" y="3124230"/>
                  <a:pt x="8878765" y="3129113"/>
                  <a:pt x="8633547" y="3153706"/>
                </a:cubicBezTo>
                <a:cubicBezTo>
                  <a:pt x="8388329" y="3178299"/>
                  <a:pt x="8291075" y="3160825"/>
                  <a:pt x="8085598" y="3153706"/>
                </a:cubicBezTo>
                <a:cubicBezTo>
                  <a:pt x="7880121" y="3146587"/>
                  <a:pt x="7703077" y="3150802"/>
                  <a:pt x="7537648" y="3153706"/>
                </a:cubicBezTo>
                <a:cubicBezTo>
                  <a:pt x="7372219" y="3156611"/>
                  <a:pt x="6927935" y="3177015"/>
                  <a:pt x="6628854" y="3153706"/>
                </a:cubicBezTo>
                <a:cubicBezTo>
                  <a:pt x="6329773" y="3130397"/>
                  <a:pt x="6268892" y="3127083"/>
                  <a:pt x="5960623" y="3153706"/>
                </a:cubicBezTo>
                <a:cubicBezTo>
                  <a:pt x="5652354" y="3180329"/>
                  <a:pt x="5591372" y="3157726"/>
                  <a:pt x="5412673" y="3153706"/>
                </a:cubicBezTo>
                <a:cubicBezTo>
                  <a:pt x="5233974" y="3149687"/>
                  <a:pt x="4951240" y="3138398"/>
                  <a:pt x="4503878" y="3153706"/>
                </a:cubicBezTo>
                <a:cubicBezTo>
                  <a:pt x="4056517" y="3169014"/>
                  <a:pt x="4180448" y="3128251"/>
                  <a:pt x="3955929" y="3153706"/>
                </a:cubicBezTo>
                <a:cubicBezTo>
                  <a:pt x="3731410" y="3179161"/>
                  <a:pt x="3718367" y="3145332"/>
                  <a:pt x="3528261" y="3153706"/>
                </a:cubicBezTo>
                <a:cubicBezTo>
                  <a:pt x="3338155" y="3162080"/>
                  <a:pt x="3106456" y="3163422"/>
                  <a:pt x="2860030" y="3153706"/>
                </a:cubicBezTo>
                <a:cubicBezTo>
                  <a:pt x="2613604" y="3143990"/>
                  <a:pt x="2614381" y="3159608"/>
                  <a:pt x="2432362" y="3153706"/>
                </a:cubicBezTo>
                <a:cubicBezTo>
                  <a:pt x="2250343" y="3147804"/>
                  <a:pt x="1820104" y="3183569"/>
                  <a:pt x="1523567" y="3153706"/>
                </a:cubicBezTo>
                <a:cubicBezTo>
                  <a:pt x="1227030" y="3123843"/>
                  <a:pt x="992536" y="3132967"/>
                  <a:pt x="614773" y="3153706"/>
                </a:cubicBezTo>
                <a:cubicBezTo>
                  <a:pt x="237010" y="3174445"/>
                  <a:pt x="222707" y="3161845"/>
                  <a:pt x="0" y="3153706"/>
                </a:cubicBezTo>
                <a:cubicBezTo>
                  <a:pt x="-3376" y="2965017"/>
                  <a:pt x="9367" y="2737882"/>
                  <a:pt x="0" y="2586039"/>
                </a:cubicBezTo>
                <a:cubicBezTo>
                  <a:pt x="-9367" y="2434196"/>
                  <a:pt x="19282" y="2161084"/>
                  <a:pt x="0" y="1986835"/>
                </a:cubicBezTo>
                <a:cubicBezTo>
                  <a:pt x="-19282" y="1812586"/>
                  <a:pt x="10511" y="1555154"/>
                  <a:pt x="0" y="1356094"/>
                </a:cubicBezTo>
                <a:cubicBezTo>
                  <a:pt x="-10511" y="1157034"/>
                  <a:pt x="-30104" y="969659"/>
                  <a:pt x="0" y="662278"/>
                </a:cubicBezTo>
                <a:cubicBezTo>
                  <a:pt x="30104" y="354897"/>
                  <a:pt x="-14747" y="143881"/>
                  <a:pt x="0" y="0"/>
                </a:cubicBezTo>
                <a:close/>
              </a:path>
              <a:path w="12028162" h="3153706" stroke="0" extrusionOk="0">
                <a:moveTo>
                  <a:pt x="0" y="0"/>
                </a:moveTo>
                <a:cubicBezTo>
                  <a:pt x="312096" y="5417"/>
                  <a:pt x="352709" y="-23876"/>
                  <a:pt x="668231" y="0"/>
                </a:cubicBezTo>
                <a:cubicBezTo>
                  <a:pt x="983753" y="23876"/>
                  <a:pt x="989813" y="11280"/>
                  <a:pt x="1095899" y="0"/>
                </a:cubicBezTo>
                <a:cubicBezTo>
                  <a:pt x="1201985" y="-11280"/>
                  <a:pt x="1320317" y="-20118"/>
                  <a:pt x="1523567" y="0"/>
                </a:cubicBezTo>
                <a:cubicBezTo>
                  <a:pt x="1726817" y="20118"/>
                  <a:pt x="1774752" y="6694"/>
                  <a:pt x="1951235" y="0"/>
                </a:cubicBezTo>
                <a:cubicBezTo>
                  <a:pt x="2127718" y="-6694"/>
                  <a:pt x="2262163" y="-7136"/>
                  <a:pt x="2499185" y="0"/>
                </a:cubicBezTo>
                <a:cubicBezTo>
                  <a:pt x="2736207" y="7136"/>
                  <a:pt x="2863443" y="22922"/>
                  <a:pt x="3047134" y="0"/>
                </a:cubicBezTo>
                <a:cubicBezTo>
                  <a:pt x="3230825" y="-22922"/>
                  <a:pt x="3627558" y="17785"/>
                  <a:pt x="3835647" y="0"/>
                </a:cubicBezTo>
                <a:cubicBezTo>
                  <a:pt x="4043736" y="-17785"/>
                  <a:pt x="4501534" y="14496"/>
                  <a:pt x="4744442" y="0"/>
                </a:cubicBezTo>
                <a:cubicBezTo>
                  <a:pt x="4987351" y="-14496"/>
                  <a:pt x="5467265" y="20138"/>
                  <a:pt x="5653236" y="0"/>
                </a:cubicBezTo>
                <a:cubicBezTo>
                  <a:pt x="5839207" y="-20138"/>
                  <a:pt x="6274541" y="-24106"/>
                  <a:pt x="6562031" y="0"/>
                </a:cubicBezTo>
                <a:cubicBezTo>
                  <a:pt x="6849522" y="24106"/>
                  <a:pt x="7075738" y="20458"/>
                  <a:pt x="7230262" y="0"/>
                </a:cubicBezTo>
                <a:cubicBezTo>
                  <a:pt x="7384786" y="-20458"/>
                  <a:pt x="7626030" y="21745"/>
                  <a:pt x="7898493" y="0"/>
                </a:cubicBezTo>
                <a:cubicBezTo>
                  <a:pt x="8170956" y="-21745"/>
                  <a:pt x="8204520" y="308"/>
                  <a:pt x="8446443" y="0"/>
                </a:cubicBezTo>
                <a:cubicBezTo>
                  <a:pt x="8688366" y="-308"/>
                  <a:pt x="9057084" y="-28193"/>
                  <a:pt x="9234955" y="0"/>
                </a:cubicBezTo>
                <a:cubicBezTo>
                  <a:pt x="9412826" y="28193"/>
                  <a:pt x="9821812" y="-22540"/>
                  <a:pt x="10143750" y="0"/>
                </a:cubicBezTo>
                <a:cubicBezTo>
                  <a:pt x="10465688" y="22540"/>
                  <a:pt x="10668111" y="-34615"/>
                  <a:pt x="10932263" y="0"/>
                </a:cubicBezTo>
                <a:cubicBezTo>
                  <a:pt x="11196415" y="34615"/>
                  <a:pt x="11158053" y="6317"/>
                  <a:pt x="11359931" y="0"/>
                </a:cubicBezTo>
                <a:cubicBezTo>
                  <a:pt x="11561809" y="-6317"/>
                  <a:pt x="11820275" y="-29785"/>
                  <a:pt x="12028162" y="0"/>
                </a:cubicBezTo>
                <a:cubicBezTo>
                  <a:pt x="11998039" y="156311"/>
                  <a:pt x="12059249" y="384919"/>
                  <a:pt x="12028162" y="693815"/>
                </a:cubicBezTo>
                <a:cubicBezTo>
                  <a:pt x="11997075" y="1002712"/>
                  <a:pt x="12014457" y="1109841"/>
                  <a:pt x="12028162" y="1229945"/>
                </a:cubicBezTo>
                <a:cubicBezTo>
                  <a:pt x="12041868" y="1350049"/>
                  <a:pt x="12042888" y="1666246"/>
                  <a:pt x="12028162" y="1860687"/>
                </a:cubicBezTo>
                <a:cubicBezTo>
                  <a:pt x="12013436" y="2055128"/>
                  <a:pt x="12011872" y="2219660"/>
                  <a:pt x="12028162" y="2428354"/>
                </a:cubicBezTo>
                <a:cubicBezTo>
                  <a:pt x="12044452" y="2637048"/>
                  <a:pt x="12036617" y="3002406"/>
                  <a:pt x="12028162" y="3153706"/>
                </a:cubicBezTo>
                <a:cubicBezTo>
                  <a:pt x="11853106" y="3136757"/>
                  <a:pt x="11774430" y="3140598"/>
                  <a:pt x="11600494" y="3153706"/>
                </a:cubicBezTo>
                <a:cubicBezTo>
                  <a:pt x="11426558" y="3166814"/>
                  <a:pt x="11250850" y="3152697"/>
                  <a:pt x="10932263" y="3153706"/>
                </a:cubicBezTo>
                <a:cubicBezTo>
                  <a:pt x="10613676" y="3154715"/>
                  <a:pt x="10695860" y="3170032"/>
                  <a:pt x="10504595" y="3153706"/>
                </a:cubicBezTo>
                <a:cubicBezTo>
                  <a:pt x="10313330" y="3137380"/>
                  <a:pt x="10188933" y="3139110"/>
                  <a:pt x="9956645" y="3153706"/>
                </a:cubicBezTo>
                <a:cubicBezTo>
                  <a:pt x="9724357" y="3168303"/>
                  <a:pt x="9794794" y="3162237"/>
                  <a:pt x="9649259" y="3153706"/>
                </a:cubicBezTo>
                <a:cubicBezTo>
                  <a:pt x="9503724" y="3145175"/>
                  <a:pt x="9412684" y="3140461"/>
                  <a:pt x="9341872" y="3153706"/>
                </a:cubicBezTo>
                <a:cubicBezTo>
                  <a:pt x="9271060" y="3166951"/>
                  <a:pt x="8852477" y="3153464"/>
                  <a:pt x="8673641" y="3153706"/>
                </a:cubicBezTo>
                <a:cubicBezTo>
                  <a:pt x="8494805" y="3153948"/>
                  <a:pt x="8502387" y="3164472"/>
                  <a:pt x="8366255" y="3153706"/>
                </a:cubicBezTo>
                <a:cubicBezTo>
                  <a:pt x="8230123" y="3142940"/>
                  <a:pt x="7762651" y="3124723"/>
                  <a:pt x="7577742" y="3153706"/>
                </a:cubicBezTo>
                <a:cubicBezTo>
                  <a:pt x="7392833" y="3182689"/>
                  <a:pt x="7132712" y="3162658"/>
                  <a:pt x="6789229" y="3153706"/>
                </a:cubicBezTo>
                <a:cubicBezTo>
                  <a:pt x="6445746" y="3144754"/>
                  <a:pt x="6566028" y="3158356"/>
                  <a:pt x="6481843" y="3153706"/>
                </a:cubicBezTo>
                <a:cubicBezTo>
                  <a:pt x="6397658" y="3149056"/>
                  <a:pt x="6002341" y="3139647"/>
                  <a:pt x="5813612" y="3153706"/>
                </a:cubicBezTo>
                <a:cubicBezTo>
                  <a:pt x="5624883" y="3167765"/>
                  <a:pt x="5594305" y="3163258"/>
                  <a:pt x="5506225" y="3153706"/>
                </a:cubicBezTo>
                <a:cubicBezTo>
                  <a:pt x="5418145" y="3144154"/>
                  <a:pt x="5014914" y="3170173"/>
                  <a:pt x="4597431" y="3153706"/>
                </a:cubicBezTo>
                <a:cubicBezTo>
                  <a:pt x="4179948" y="3137239"/>
                  <a:pt x="4114204" y="3148254"/>
                  <a:pt x="3929200" y="3153706"/>
                </a:cubicBezTo>
                <a:cubicBezTo>
                  <a:pt x="3744196" y="3159158"/>
                  <a:pt x="3439465" y="3183215"/>
                  <a:pt x="3260968" y="3153706"/>
                </a:cubicBezTo>
                <a:cubicBezTo>
                  <a:pt x="3082471" y="3124197"/>
                  <a:pt x="3022802" y="3160508"/>
                  <a:pt x="2953582" y="3153706"/>
                </a:cubicBezTo>
                <a:cubicBezTo>
                  <a:pt x="2884362" y="3146904"/>
                  <a:pt x="2763554" y="3150712"/>
                  <a:pt x="2646196" y="3153706"/>
                </a:cubicBezTo>
                <a:cubicBezTo>
                  <a:pt x="2528838" y="3156700"/>
                  <a:pt x="2203520" y="3191402"/>
                  <a:pt x="1857683" y="3153706"/>
                </a:cubicBezTo>
                <a:cubicBezTo>
                  <a:pt x="1511846" y="3116010"/>
                  <a:pt x="1444566" y="3152498"/>
                  <a:pt x="1189452" y="3153706"/>
                </a:cubicBezTo>
                <a:cubicBezTo>
                  <a:pt x="934338" y="3154914"/>
                  <a:pt x="249840" y="3149023"/>
                  <a:pt x="0" y="3153706"/>
                </a:cubicBezTo>
                <a:cubicBezTo>
                  <a:pt x="-20256" y="2873421"/>
                  <a:pt x="11159" y="2650085"/>
                  <a:pt x="0" y="2491428"/>
                </a:cubicBezTo>
                <a:cubicBezTo>
                  <a:pt x="-11159" y="2332771"/>
                  <a:pt x="-2657" y="2078014"/>
                  <a:pt x="0" y="1829149"/>
                </a:cubicBezTo>
                <a:cubicBezTo>
                  <a:pt x="2657" y="1580284"/>
                  <a:pt x="5031" y="1376724"/>
                  <a:pt x="0" y="1198408"/>
                </a:cubicBezTo>
                <a:cubicBezTo>
                  <a:pt x="-5031" y="1020092"/>
                  <a:pt x="-39880" y="357507"/>
                  <a:pt x="0" y="0"/>
                </a:cubicBezTo>
                <a:close/>
              </a:path>
            </a:pathLst>
          </a:custGeom>
          <a:solidFill>
            <a:schemeClr val="bg2">
              <a:lumMod val="90000"/>
            </a:schemeClr>
          </a:solidFill>
          <a:ln>
            <a:solidFill>
              <a:schemeClr val="tx1"/>
            </a:solidFill>
            <a:extLst>
              <a:ext uri="{C807C97D-BFC1-408E-A445-0C87EB9F89A2}">
                <ask:lineSketchStyleProps xmlns:ask="http://schemas.microsoft.com/office/drawing/2018/sketchyshapes" sd="249386546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dirty="0" err="1">
                <a:solidFill>
                  <a:schemeClr val="tx2">
                    <a:lumMod val="75000"/>
                  </a:schemeClr>
                </a:solidFill>
                <a:latin typeface="#9Slide05 SVNBlenda Script" panose="02000804000000020003" pitchFamily="2" charset="0"/>
              </a:rPr>
              <a:t>Câu</a:t>
            </a:r>
            <a:r>
              <a:rPr lang="en-US" sz="6600" dirty="0">
                <a:solidFill>
                  <a:schemeClr val="tx2">
                    <a:lumMod val="75000"/>
                  </a:schemeClr>
                </a:solidFill>
                <a:latin typeface="#9Slide05 SVNBlenda Script" panose="02000804000000020003" pitchFamily="2" charset="0"/>
              </a:rPr>
              <a:t> </a:t>
            </a:r>
            <a:r>
              <a:rPr lang="en-US" sz="6600" dirty="0" err="1">
                <a:solidFill>
                  <a:schemeClr val="tx2">
                    <a:lumMod val="75000"/>
                  </a:schemeClr>
                </a:solidFill>
                <a:latin typeface="#9Slide05 SVNBlenda Script" panose="02000804000000020003" pitchFamily="2" charset="0"/>
              </a:rPr>
              <a:t>hỏi</a:t>
            </a:r>
            <a:endParaRPr lang="en-US" sz="6600" dirty="0">
              <a:solidFill>
                <a:schemeClr val="tx2">
                  <a:lumMod val="75000"/>
                </a:schemeClr>
              </a:solidFill>
              <a:latin typeface="#9Slide05 SVNBlenda Script" panose="02000804000000020003" pitchFamily="2" charset="0"/>
            </a:endParaRPr>
          </a:p>
          <a:p>
            <a:pPr algn="ctr"/>
            <a:r>
              <a:rPr lang="en-US" sz="6600" dirty="0" err="1">
                <a:solidFill>
                  <a:schemeClr val="tx2">
                    <a:lumMod val="75000"/>
                  </a:schemeClr>
                </a:solidFill>
                <a:latin typeface="#9Slide05 SVNBlenda Script" panose="02000804000000020003" pitchFamily="2" charset="0"/>
              </a:rPr>
              <a:t>trắc</a:t>
            </a:r>
            <a:r>
              <a:rPr lang="en-US" sz="6600" dirty="0">
                <a:solidFill>
                  <a:schemeClr val="tx2">
                    <a:lumMod val="75000"/>
                  </a:schemeClr>
                </a:solidFill>
                <a:latin typeface="#9Slide05 SVNBlenda Script" panose="02000804000000020003" pitchFamily="2" charset="0"/>
              </a:rPr>
              <a:t> </a:t>
            </a:r>
            <a:r>
              <a:rPr lang="en-US" sz="6600" dirty="0" err="1">
                <a:solidFill>
                  <a:schemeClr val="tx2">
                    <a:lumMod val="75000"/>
                  </a:schemeClr>
                </a:solidFill>
                <a:latin typeface="#9Slide05 SVNBlenda Script" panose="02000804000000020003" pitchFamily="2" charset="0"/>
              </a:rPr>
              <a:t>nghiệm</a:t>
            </a:r>
            <a:r>
              <a:rPr lang="en-US" sz="6600" dirty="0">
                <a:solidFill>
                  <a:schemeClr val="tx2">
                    <a:lumMod val="75000"/>
                  </a:schemeClr>
                </a:solidFill>
                <a:latin typeface="#9Slide05 SVNBlenda Script" panose="02000804000000020003" pitchFamily="2" charset="0"/>
              </a:rPr>
              <a:t>!</a:t>
            </a:r>
          </a:p>
        </p:txBody>
      </p:sp>
      <p:grpSp>
        <p:nvGrpSpPr>
          <p:cNvPr id="4" name="Google Shape;1519;p51">
            <a:extLst>
              <a:ext uri="{FF2B5EF4-FFF2-40B4-BE49-F238E27FC236}">
                <a16:creationId xmlns:a16="http://schemas.microsoft.com/office/drawing/2014/main" id="{3F88EB4B-C531-4113-94F2-AC105265740A}"/>
              </a:ext>
            </a:extLst>
          </p:cNvPr>
          <p:cNvGrpSpPr/>
          <p:nvPr/>
        </p:nvGrpSpPr>
        <p:grpSpPr>
          <a:xfrm>
            <a:off x="29485" y="4731988"/>
            <a:ext cx="1815562" cy="1722119"/>
            <a:chOff x="733788" y="3316095"/>
            <a:chExt cx="1301128" cy="1234162"/>
          </a:xfrm>
        </p:grpSpPr>
        <p:sp>
          <p:nvSpPr>
            <p:cNvPr id="5" name="Google Shape;1520;p51">
              <a:extLst>
                <a:ext uri="{FF2B5EF4-FFF2-40B4-BE49-F238E27FC236}">
                  <a16:creationId xmlns:a16="http://schemas.microsoft.com/office/drawing/2014/main" id="{CC0C4EEF-8ED3-470E-AB9D-6E91CB8D727F}"/>
                </a:ext>
              </a:extLst>
            </p:cNvPr>
            <p:cNvSpPr/>
            <p:nvPr/>
          </p:nvSpPr>
          <p:spPr>
            <a:xfrm>
              <a:off x="856161" y="3702690"/>
              <a:ext cx="616735" cy="241731"/>
            </a:xfrm>
            <a:custGeom>
              <a:avLst/>
              <a:gdLst/>
              <a:ahLst/>
              <a:cxnLst/>
              <a:rect l="l" t="t" r="r" b="b"/>
              <a:pathLst>
                <a:path w="19635" h="7696" extrusionOk="0">
                  <a:moveTo>
                    <a:pt x="285" y="0"/>
                  </a:moveTo>
                  <a:cubicBezTo>
                    <a:pt x="127" y="95"/>
                    <a:pt x="0" y="254"/>
                    <a:pt x="0" y="444"/>
                  </a:cubicBezTo>
                  <a:cubicBezTo>
                    <a:pt x="6334" y="3484"/>
                    <a:pt x="12858" y="5796"/>
                    <a:pt x="19603" y="7696"/>
                  </a:cubicBezTo>
                  <a:lnTo>
                    <a:pt x="19603" y="6778"/>
                  </a:lnTo>
                  <a:cubicBezTo>
                    <a:pt x="19603" y="6746"/>
                    <a:pt x="19603" y="6714"/>
                    <a:pt x="19635" y="6714"/>
                  </a:cubicBezTo>
                  <a:cubicBezTo>
                    <a:pt x="12858" y="5986"/>
                    <a:pt x="6366" y="2756"/>
                    <a:pt x="285" y="0"/>
                  </a:cubicBezTo>
                  <a:close/>
                </a:path>
              </a:pathLst>
            </a:custGeom>
            <a:solidFill>
              <a:schemeClr val="accent4"/>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6" name="Google Shape;1521;p51">
              <a:extLst>
                <a:ext uri="{FF2B5EF4-FFF2-40B4-BE49-F238E27FC236}">
                  <a16:creationId xmlns:a16="http://schemas.microsoft.com/office/drawing/2014/main" id="{6ADD4F0D-FC7D-4AC0-8CF3-9B91192E5CA6}"/>
                </a:ext>
              </a:extLst>
            </p:cNvPr>
            <p:cNvSpPr/>
            <p:nvPr/>
          </p:nvSpPr>
          <p:spPr>
            <a:xfrm>
              <a:off x="1566372" y="3828015"/>
              <a:ext cx="397933" cy="414832"/>
            </a:xfrm>
            <a:custGeom>
              <a:avLst/>
              <a:gdLst/>
              <a:ahLst/>
              <a:cxnLst/>
              <a:rect l="l" t="t" r="r" b="b"/>
              <a:pathLst>
                <a:path w="12669" h="13207" extrusionOk="0">
                  <a:moveTo>
                    <a:pt x="11813" y="1"/>
                  </a:moveTo>
                  <a:cubicBezTo>
                    <a:pt x="9280" y="1774"/>
                    <a:pt x="6651" y="3358"/>
                    <a:pt x="4023" y="5004"/>
                  </a:cubicBezTo>
                  <a:cubicBezTo>
                    <a:pt x="2693" y="6651"/>
                    <a:pt x="1331" y="8298"/>
                    <a:pt x="1" y="9976"/>
                  </a:cubicBezTo>
                  <a:lnTo>
                    <a:pt x="32" y="10008"/>
                  </a:lnTo>
                  <a:cubicBezTo>
                    <a:pt x="55" y="9986"/>
                    <a:pt x="109" y="9963"/>
                    <a:pt x="150" y="9963"/>
                  </a:cubicBezTo>
                  <a:cubicBezTo>
                    <a:pt x="167" y="9963"/>
                    <a:pt x="181" y="9967"/>
                    <a:pt x="191" y="9976"/>
                  </a:cubicBezTo>
                  <a:cubicBezTo>
                    <a:pt x="1489" y="10578"/>
                    <a:pt x="2629" y="11782"/>
                    <a:pt x="3009" y="13207"/>
                  </a:cubicBezTo>
                  <a:cubicBezTo>
                    <a:pt x="6208" y="9375"/>
                    <a:pt x="9375" y="5511"/>
                    <a:pt x="12447" y="1553"/>
                  </a:cubicBezTo>
                  <a:cubicBezTo>
                    <a:pt x="12447" y="1489"/>
                    <a:pt x="12510" y="1489"/>
                    <a:pt x="12510" y="1489"/>
                  </a:cubicBezTo>
                  <a:cubicBezTo>
                    <a:pt x="12668" y="856"/>
                    <a:pt x="12383" y="317"/>
                    <a:pt x="11813" y="1"/>
                  </a:cubicBezTo>
                  <a:close/>
                </a:path>
              </a:pathLst>
            </a:custGeom>
            <a:solidFill>
              <a:schemeClr val="accent5"/>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7" name="Google Shape;1522;p51">
              <a:extLst>
                <a:ext uri="{FF2B5EF4-FFF2-40B4-BE49-F238E27FC236}">
                  <a16:creationId xmlns:a16="http://schemas.microsoft.com/office/drawing/2014/main" id="{5D23D79B-185E-4056-A7C8-EDACEC27A487}"/>
                </a:ext>
              </a:extLst>
            </p:cNvPr>
            <p:cNvSpPr/>
            <p:nvPr/>
          </p:nvSpPr>
          <p:spPr>
            <a:xfrm>
              <a:off x="1549474" y="4141362"/>
              <a:ext cx="107454" cy="136319"/>
            </a:xfrm>
            <a:custGeom>
              <a:avLst/>
              <a:gdLst/>
              <a:ahLst/>
              <a:cxnLst/>
              <a:rect l="l" t="t" r="r" b="b"/>
              <a:pathLst>
                <a:path w="3421" h="4340" extrusionOk="0">
                  <a:moveTo>
                    <a:pt x="539" y="0"/>
                  </a:moveTo>
                  <a:cubicBezTo>
                    <a:pt x="380" y="190"/>
                    <a:pt x="159" y="444"/>
                    <a:pt x="0" y="634"/>
                  </a:cubicBezTo>
                  <a:cubicBezTo>
                    <a:pt x="32" y="618"/>
                    <a:pt x="56" y="610"/>
                    <a:pt x="80" y="610"/>
                  </a:cubicBezTo>
                  <a:cubicBezTo>
                    <a:pt x="103" y="610"/>
                    <a:pt x="127" y="618"/>
                    <a:pt x="159" y="634"/>
                  </a:cubicBezTo>
                  <a:cubicBezTo>
                    <a:pt x="1520" y="1331"/>
                    <a:pt x="2534" y="2819"/>
                    <a:pt x="2661" y="4339"/>
                  </a:cubicBezTo>
                  <a:cubicBezTo>
                    <a:pt x="2914" y="4022"/>
                    <a:pt x="3167" y="3706"/>
                    <a:pt x="3421" y="3452"/>
                  </a:cubicBezTo>
                  <a:cubicBezTo>
                    <a:pt x="2819" y="2059"/>
                    <a:pt x="1996" y="982"/>
                    <a:pt x="602" y="285"/>
                  </a:cubicBezTo>
                  <a:cubicBezTo>
                    <a:pt x="475" y="222"/>
                    <a:pt x="507" y="127"/>
                    <a:pt x="570" y="64"/>
                  </a:cubicBezTo>
                  <a:lnTo>
                    <a:pt x="539" y="0"/>
                  </a:lnTo>
                  <a:close/>
                </a:path>
              </a:pathLst>
            </a:custGeom>
            <a:solidFill>
              <a:schemeClr val="accent5"/>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8" name="Google Shape;1523;p51">
              <a:extLst>
                <a:ext uri="{FF2B5EF4-FFF2-40B4-BE49-F238E27FC236}">
                  <a16:creationId xmlns:a16="http://schemas.microsoft.com/office/drawing/2014/main" id="{E65AA598-D972-4EDC-8D7E-010F33CAA13E}"/>
                </a:ext>
              </a:extLst>
            </p:cNvPr>
            <p:cNvSpPr/>
            <p:nvPr/>
          </p:nvSpPr>
          <p:spPr>
            <a:xfrm>
              <a:off x="1448993" y="4163254"/>
              <a:ext cx="180074" cy="245720"/>
            </a:xfrm>
            <a:custGeom>
              <a:avLst/>
              <a:gdLst/>
              <a:ahLst/>
              <a:cxnLst/>
              <a:rect l="l" t="t" r="r" b="b"/>
              <a:pathLst>
                <a:path w="5733" h="7823" extrusionOk="0">
                  <a:moveTo>
                    <a:pt x="3168" y="0"/>
                  </a:moveTo>
                  <a:lnTo>
                    <a:pt x="3168" y="0"/>
                  </a:lnTo>
                  <a:cubicBezTo>
                    <a:pt x="2091" y="1330"/>
                    <a:pt x="1046" y="2629"/>
                    <a:pt x="1" y="3927"/>
                  </a:cubicBezTo>
                  <a:lnTo>
                    <a:pt x="96" y="3927"/>
                  </a:lnTo>
                  <a:cubicBezTo>
                    <a:pt x="1394" y="4814"/>
                    <a:pt x="2218" y="6239"/>
                    <a:pt x="2376" y="7822"/>
                  </a:cubicBezTo>
                  <a:cubicBezTo>
                    <a:pt x="3484" y="6461"/>
                    <a:pt x="4624" y="5131"/>
                    <a:pt x="5733" y="3769"/>
                  </a:cubicBezTo>
                  <a:cubicBezTo>
                    <a:pt x="5353" y="2217"/>
                    <a:pt x="4561" y="1077"/>
                    <a:pt x="3199" y="158"/>
                  </a:cubicBezTo>
                  <a:cubicBezTo>
                    <a:pt x="3136" y="127"/>
                    <a:pt x="3136" y="63"/>
                    <a:pt x="3168" y="0"/>
                  </a:cubicBezTo>
                  <a:close/>
                </a:path>
              </a:pathLst>
            </a:custGeom>
            <a:solidFill>
              <a:schemeClr val="accent5"/>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9" name="Google Shape;1524;p51">
              <a:extLst>
                <a:ext uri="{FF2B5EF4-FFF2-40B4-BE49-F238E27FC236}">
                  <a16:creationId xmlns:a16="http://schemas.microsoft.com/office/drawing/2014/main" id="{FD5E187B-156D-436C-98CA-2F93CE7554B3}"/>
                </a:ext>
              </a:extLst>
            </p:cNvPr>
            <p:cNvSpPr/>
            <p:nvPr/>
          </p:nvSpPr>
          <p:spPr>
            <a:xfrm>
              <a:off x="1429111" y="4291564"/>
              <a:ext cx="90555" cy="147250"/>
            </a:xfrm>
            <a:custGeom>
              <a:avLst/>
              <a:gdLst/>
              <a:ahLst/>
              <a:cxnLst/>
              <a:rect l="l" t="t" r="r" b="b"/>
              <a:pathLst>
                <a:path w="2883" h="4688" extrusionOk="0">
                  <a:moveTo>
                    <a:pt x="507" y="0"/>
                  </a:moveTo>
                  <a:cubicBezTo>
                    <a:pt x="349" y="254"/>
                    <a:pt x="159" y="444"/>
                    <a:pt x="0" y="665"/>
                  </a:cubicBezTo>
                  <a:cubicBezTo>
                    <a:pt x="1362" y="1552"/>
                    <a:pt x="2217" y="3104"/>
                    <a:pt x="2249" y="4687"/>
                  </a:cubicBezTo>
                  <a:cubicBezTo>
                    <a:pt x="2471" y="4434"/>
                    <a:pt x="2661" y="4149"/>
                    <a:pt x="2882" y="3927"/>
                  </a:cubicBezTo>
                  <a:cubicBezTo>
                    <a:pt x="2661" y="2344"/>
                    <a:pt x="1869" y="1077"/>
                    <a:pt x="602" y="95"/>
                  </a:cubicBezTo>
                  <a:cubicBezTo>
                    <a:pt x="507" y="32"/>
                    <a:pt x="507" y="0"/>
                    <a:pt x="507" y="0"/>
                  </a:cubicBezTo>
                  <a:close/>
                </a:path>
              </a:pathLst>
            </a:custGeom>
            <a:solidFill>
              <a:schemeClr val="accent5"/>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10" name="Google Shape;1525;p51">
              <a:extLst>
                <a:ext uri="{FF2B5EF4-FFF2-40B4-BE49-F238E27FC236}">
                  <a16:creationId xmlns:a16="http://schemas.microsoft.com/office/drawing/2014/main" id="{B7620097-C320-49BB-A412-34DDBCF66FDF}"/>
                </a:ext>
              </a:extLst>
            </p:cNvPr>
            <p:cNvSpPr/>
            <p:nvPr/>
          </p:nvSpPr>
          <p:spPr>
            <a:xfrm>
              <a:off x="1384351" y="4318420"/>
              <a:ext cx="109432" cy="219870"/>
            </a:xfrm>
            <a:custGeom>
              <a:avLst/>
              <a:gdLst/>
              <a:ahLst/>
              <a:cxnLst/>
              <a:rect l="l" t="t" r="r" b="b"/>
              <a:pathLst>
                <a:path w="3484" h="7000" extrusionOk="0">
                  <a:moveTo>
                    <a:pt x="1235" y="0"/>
                  </a:moveTo>
                  <a:cubicBezTo>
                    <a:pt x="919" y="444"/>
                    <a:pt x="507" y="919"/>
                    <a:pt x="159" y="1457"/>
                  </a:cubicBezTo>
                  <a:cubicBezTo>
                    <a:pt x="159" y="1521"/>
                    <a:pt x="64" y="1552"/>
                    <a:pt x="0" y="1552"/>
                  </a:cubicBezTo>
                  <a:cubicBezTo>
                    <a:pt x="982" y="3041"/>
                    <a:pt x="1900" y="5289"/>
                    <a:pt x="1045" y="6999"/>
                  </a:cubicBezTo>
                  <a:cubicBezTo>
                    <a:pt x="1869" y="5986"/>
                    <a:pt x="2661" y="5004"/>
                    <a:pt x="3484" y="4022"/>
                  </a:cubicBezTo>
                  <a:cubicBezTo>
                    <a:pt x="3262" y="2344"/>
                    <a:pt x="2534" y="1046"/>
                    <a:pt x="1235" y="0"/>
                  </a:cubicBezTo>
                  <a:close/>
                </a:path>
              </a:pathLst>
            </a:custGeom>
            <a:solidFill>
              <a:schemeClr val="accent5"/>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11" name="Google Shape;1526;p51">
              <a:extLst>
                <a:ext uri="{FF2B5EF4-FFF2-40B4-BE49-F238E27FC236}">
                  <a16:creationId xmlns:a16="http://schemas.microsoft.com/office/drawing/2014/main" id="{3BF354F9-B2CA-42F2-9C85-835DDA609AAF}"/>
                </a:ext>
              </a:extLst>
            </p:cNvPr>
            <p:cNvSpPr/>
            <p:nvPr/>
          </p:nvSpPr>
          <p:spPr>
            <a:xfrm>
              <a:off x="741766" y="4205030"/>
              <a:ext cx="695323" cy="339228"/>
            </a:xfrm>
            <a:custGeom>
              <a:avLst/>
              <a:gdLst/>
              <a:ahLst/>
              <a:cxnLst/>
              <a:rect l="l" t="t" r="r" b="b"/>
              <a:pathLst>
                <a:path w="22137" h="10800" extrusionOk="0">
                  <a:moveTo>
                    <a:pt x="127" y="0"/>
                  </a:moveTo>
                  <a:cubicBezTo>
                    <a:pt x="32" y="190"/>
                    <a:pt x="0" y="475"/>
                    <a:pt x="63" y="665"/>
                  </a:cubicBezTo>
                  <a:lnTo>
                    <a:pt x="63" y="792"/>
                  </a:lnTo>
                  <a:lnTo>
                    <a:pt x="127" y="792"/>
                  </a:lnTo>
                  <a:cubicBezTo>
                    <a:pt x="6239" y="2565"/>
                    <a:pt x="12478" y="3991"/>
                    <a:pt x="18590" y="5701"/>
                  </a:cubicBezTo>
                  <a:cubicBezTo>
                    <a:pt x="18590" y="5701"/>
                    <a:pt x="18590" y="5637"/>
                    <a:pt x="18653" y="5637"/>
                  </a:cubicBezTo>
                  <a:cubicBezTo>
                    <a:pt x="18685" y="5621"/>
                    <a:pt x="18709" y="5614"/>
                    <a:pt x="18736" y="5614"/>
                  </a:cubicBezTo>
                  <a:cubicBezTo>
                    <a:pt x="18764" y="5614"/>
                    <a:pt x="18796" y="5621"/>
                    <a:pt x="18843" y="5637"/>
                  </a:cubicBezTo>
                  <a:lnTo>
                    <a:pt x="19002" y="5637"/>
                  </a:lnTo>
                  <a:cubicBezTo>
                    <a:pt x="19033" y="5637"/>
                    <a:pt x="19065" y="5701"/>
                    <a:pt x="19033" y="5732"/>
                  </a:cubicBezTo>
                  <a:cubicBezTo>
                    <a:pt x="19192" y="5764"/>
                    <a:pt x="19350" y="5764"/>
                    <a:pt x="19508" y="5796"/>
                  </a:cubicBezTo>
                  <a:cubicBezTo>
                    <a:pt x="19508" y="5716"/>
                    <a:pt x="19583" y="5649"/>
                    <a:pt x="19662" y="5649"/>
                  </a:cubicBezTo>
                  <a:cubicBezTo>
                    <a:pt x="19709" y="5649"/>
                    <a:pt x="19758" y="5673"/>
                    <a:pt x="19793" y="5732"/>
                  </a:cubicBezTo>
                  <a:cubicBezTo>
                    <a:pt x="20490" y="6904"/>
                    <a:pt x="20490" y="8488"/>
                    <a:pt x="19857" y="9723"/>
                  </a:cubicBezTo>
                  <a:cubicBezTo>
                    <a:pt x="19845" y="9758"/>
                    <a:pt x="19816" y="9771"/>
                    <a:pt x="19784" y="9771"/>
                  </a:cubicBezTo>
                  <a:cubicBezTo>
                    <a:pt x="19730" y="9771"/>
                    <a:pt x="19667" y="9731"/>
                    <a:pt x="19667" y="9691"/>
                  </a:cubicBezTo>
                  <a:cubicBezTo>
                    <a:pt x="19635" y="9723"/>
                    <a:pt x="19603" y="9723"/>
                    <a:pt x="19540" y="9723"/>
                  </a:cubicBezTo>
                  <a:cubicBezTo>
                    <a:pt x="13111" y="8076"/>
                    <a:pt x="6651" y="6334"/>
                    <a:pt x="158" y="4814"/>
                  </a:cubicBezTo>
                  <a:lnTo>
                    <a:pt x="158" y="4846"/>
                  </a:lnTo>
                  <a:lnTo>
                    <a:pt x="285" y="5226"/>
                  </a:lnTo>
                  <a:cubicBezTo>
                    <a:pt x="3705" y="6176"/>
                    <a:pt x="7126" y="7189"/>
                    <a:pt x="10514" y="8107"/>
                  </a:cubicBezTo>
                  <a:cubicBezTo>
                    <a:pt x="13966" y="9026"/>
                    <a:pt x="17450" y="9754"/>
                    <a:pt x="20870" y="10768"/>
                  </a:cubicBezTo>
                  <a:cubicBezTo>
                    <a:pt x="20902" y="10768"/>
                    <a:pt x="20902" y="10799"/>
                    <a:pt x="20933" y="10799"/>
                  </a:cubicBezTo>
                  <a:lnTo>
                    <a:pt x="20933" y="10768"/>
                  </a:lnTo>
                  <a:cubicBezTo>
                    <a:pt x="22137" y="8773"/>
                    <a:pt x="20648" y="7126"/>
                    <a:pt x="20237" y="5162"/>
                  </a:cubicBezTo>
                  <a:cubicBezTo>
                    <a:pt x="16816" y="4592"/>
                    <a:pt x="13428" y="3801"/>
                    <a:pt x="10103" y="2914"/>
                  </a:cubicBezTo>
                  <a:cubicBezTo>
                    <a:pt x="6809" y="1995"/>
                    <a:pt x="3357" y="1172"/>
                    <a:pt x="127" y="0"/>
                  </a:cubicBezTo>
                  <a:close/>
                </a:path>
              </a:pathLst>
            </a:custGeom>
            <a:solidFill>
              <a:schemeClr val="accent5"/>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12" name="Google Shape;1527;p51">
              <a:extLst>
                <a:ext uri="{FF2B5EF4-FFF2-40B4-BE49-F238E27FC236}">
                  <a16:creationId xmlns:a16="http://schemas.microsoft.com/office/drawing/2014/main" id="{0D517C7F-ACE3-4351-9F64-9E49C0EE15C5}"/>
                </a:ext>
              </a:extLst>
            </p:cNvPr>
            <p:cNvSpPr/>
            <p:nvPr/>
          </p:nvSpPr>
          <p:spPr>
            <a:xfrm>
              <a:off x="743745" y="3997127"/>
              <a:ext cx="925119" cy="358137"/>
            </a:xfrm>
            <a:custGeom>
              <a:avLst/>
              <a:gdLst/>
              <a:ahLst/>
              <a:cxnLst/>
              <a:rect l="l" t="t" r="r" b="b"/>
              <a:pathLst>
                <a:path w="29453" h="11402" extrusionOk="0">
                  <a:moveTo>
                    <a:pt x="21269" y="7964"/>
                  </a:moveTo>
                  <a:cubicBezTo>
                    <a:pt x="21334" y="7964"/>
                    <a:pt x="21371" y="8056"/>
                    <a:pt x="21345" y="8108"/>
                  </a:cubicBezTo>
                  <a:cubicBezTo>
                    <a:pt x="20902" y="8709"/>
                    <a:pt x="20395" y="9343"/>
                    <a:pt x="19857" y="9849"/>
                  </a:cubicBezTo>
                  <a:cubicBezTo>
                    <a:pt x="19828" y="9861"/>
                    <a:pt x="19799" y="9866"/>
                    <a:pt x="19771" y="9866"/>
                  </a:cubicBezTo>
                  <a:cubicBezTo>
                    <a:pt x="19649" y="9866"/>
                    <a:pt x="19558" y="9763"/>
                    <a:pt x="19635" y="9659"/>
                  </a:cubicBezTo>
                  <a:cubicBezTo>
                    <a:pt x="20174" y="9089"/>
                    <a:pt x="20712" y="8551"/>
                    <a:pt x="21219" y="7981"/>
                  </a:cubicBezTo>
                  <a:cubicBezTo>
                    <a:pt x="21237" y="7969"/>
                    <a:pt x="21254" y="7964"/>
                    <a:pt x="21269" y="7964"/>
                  </a:cubicBezTo>
                  <a:close/>
                  <a:moveTo>
                    <a:pt x="29453" y="0"/>
                  </a:moveTo>
                  <a:lnTo>
                    <a:pt x="29453" y="0"/>
                  </a:lnTo>
                  <a:cubicBezTo>
                    <a:pt x="29421" y="32"/>
                    <a:pt x="29389" y="32"/>
                    <a:pt x="29358" y="64"/>
                  </a:cubicBezTo>
                  <a:cubicBezTo>
                    <a:pt x="25652" y="2407"/>
                    <a:pt x="21915" y="4656"/>
                    <a:pt x="18147" y="6873"/>
                  </a:cubicBezTo>
                  <a:cubicBezTo>
                    <a:pt x="18110" y="6900"/>
                    <a:pt x="18073" y="6912"/>
                    <a:pt x="18038" y="6912"/>
                  </a:cubicBezTo>
                  <a:cubicBezTo>
                    <a:pt x="17954" y="6912"/>
                    <a:pt x="17884" y="6845"/>
                    <a:pt x="17862" y="6778"/>
                  </a:cubicBezTo>
                  <a:cubicBezTo>
                    <a:pt x="17590" y="6934"/>
                    <a:pt x="17304" y="6995"/>
                    <a:pt x="17012" y="6995"/>
                  </a:cubicBezTo>
                  <a:cubicBezTo>
                    <a:pt x="16418" y="6995"/>
                    <a:pt x="15796" y="6747"/>
                    <a:pt x="15202" y="6556"/>
                  </a:cubicBezTo>
                  <a:cubicBezTo>
                    <a:pt x="13681" y="6081"/>
                    <a:pt x="12098" y="5511"/>
                    <a:pt x="10578" y="4877"/>
                  </a:cubicBezTo>
                  <a:cubicBezTo>
                    <a:pt x="8393" y="3959"/>
                    <a:pt x="6334" y="2977"/>
                    <a:pt x="4244" y="1932"/>
                  </a:cubicBezTo>
                  <a:cubicBezTo>
                    <a:pt x="2851" y="3357"/>
                    <a:pt x="1394" y="4719"/>
                    <a:pt x="0" y="6144"/>
                  </a:cubicBezTo>
                  <a:cubicBezTo>
                    <a:pt x="3421" y="6999"/>
                    <a:pt x="6746" y="8139"/>
                    <a:pt x="10135" y="9026"/>
                  </a:cubicBezTo>
                  <a:cubicBezTo>
                    <a:pt x="13460" y="9881"/>
                    <a:pt x="16848" y="10610"/>
                    <a:pt x="20174" y="11401"/>
                  </a:cubicBezTo>
                  <a:cubicBezTo>
                    <a:pt x="23119" y="7474"/>
                    <a:pt x="26127" y="3547"/>
                    <a:pt x="29453" y="0"/>
                  </a:cubicBezTo>
                  <a:close/>
                </a:path>
              </a:pathLst>
            </a:custGeom>
            <a:solidFill>
              <a:schemeClr val="accent5"/>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13" name="Google Shape;1528;p51">
              <a:extLst>
                <a:ext uri="{FF2B5EF4-FFF2-40B4-BE49-F238E27FC236}">
                  <a16:creationId xmlns:a16="http://schemas.microsoft.com/office/drawing/2014/main" id="{5B5D6844-8AE8-4F05-948F-E7C7E66BB867}"/>
                </a:ext>
              </a:extLst>
            </p:cNvPr>
            <p:cNvSpPr/>
            <p:nvPr/>
          </p:nvSpPr>
          <p:spPr>
            <a:xfrm>
              <a:off x="733788" y="3316095"/>
              <a:ext cx="1301128" cy="1234162"/>
            </a:xfrm>
            <a:custGeom>
              <a:avLst/>
              <a:gdLst/>
              <a:ahLst/>
              <a:cxnLst/>
              <a:rect l="l" t="t" r="r" b="b"/>
              <a:pathLst>
                <a:path w="41424" h="39292" extrusionOk="0">
                  <a:moveTo>
                    <a:pt x="37117" y="7463"/>
                  </a:moveTo>
                  <a:lnTo>
                    <a:pt x="37117" y="7463"/>
                  </a:lnTo>
                  <a:cubicBezTo>
                    <a:pt x="37339" y="7495"/>
                    <a:pt x="37624" y="7526"/>
                    <a:pt x="37845" y="7621"/>
                  </a:cubicBezTo>
                  <a:cubicBezTo>
                    <a:pt x="38225" y="7685"/>
                    <a:pt x="38542" y="7906"/>
                    <a:pt x="38890" y="7938"/>
                  </a:cubicBezTo>
                  <a:lnTo>
                    <a:pt x="38890" y="7970"/>
                  </a:lnTo>
                  <a:lnTo>
                    <a:pt x="38890" y="8001"/>
                  </a:lnTo>
                  <a:cubicBezTo>
                    <a:pt x="38384" y="8382"/>
                    <a:pt x="37909" y="8730"/>
                    <a:pt x="37434" y="9142"/>
                  </a:cubicBezTo>
                  <a:cubicBezTo>
                    <a:pt x="37434" y="8572"/>
                    <a:pt x="37307" y="8065"/>
                    <a:pt x="37149" y="7590"/>
                  </a:cubicBezTo>
                  <a:cubicBezTo>
                    <a:pt x="37149" y="7526"/>
                    <a:pt x="37117" y="7495"/>
                    <a:pt x="37117" y="7463"/>
                  </a:cubicBezTo>
                  <a:close/>
                  <a:moveTo>
                    <a:pt x="18622" y="433"/>
                  </a:moveTo>
                  <a:cubicBezTo>
                    <a:pt x="22422" y="1636"/>
                    <a:pt x="26318" y="2523"/>
                    <a:pt x="30086" y="3948"/>
                  </a:cubicBezTo>
                  <a:cubicBezTo>
                    <a:pt x="31733" y="4550"/>
                    <a:pt x="33823" y="5056"/>
                    <a:pt x="35280" y="6133"/>
                  </a:cubicBezTo>
                  <a:cubicBezTo>
                    <a:pt x="31321" y="8096"/>
                    <a:pt x="27489" y="10503"/>
                    <a:pt x="23848" y="13037"/>
                  </a:cubicBezTo>
                  <a:cubicBezTo>
                    <a:pt x="17704" y="11580"/>
                    <a:pt x="11845" y="8920"/>
                    <a:pt x="5986" y="6766"/>
                  </a:cubicBezTo>
                  <a:cubicBezTo>
                    <a:pt x="7823" y="5975"/>
                    <a:pt x="9565" y="4930"/>
                    <a:pt x="11338" y="4075"/>
                  </a:cubicBezTo>
                  <a:cubicBezTo>
                    <a:pt x="13745" y="2871"/>
                    <a:pt x="16184" y="1636"/>
                    <a:pt x="18622" y="433"/>
                  </a:cubicBezTo>
                  <a:close/>
                  <a:moveTo>
                    <a:pt x="5543" y="6893"/>
                  </a:moveTo>
                  <a:cubicBezTo>
                    <a:pt x="5606" y="6956"/>
                    <a:pt x="5606" y="6988"/>
                    <a:pt x="5638" y="6988"/>
                  </a:cubicBezTo>
                  <a:cubicBezTo>
                    <a:pt x="8646" y="8128"/>
                    <a:pt x="11687" y="9237"/>
                    <a:pt x="14727" y="10377"/>
                  </a:cubicBezTo>
                  <a:cubicBezTo>
                    <a:pt x="17672" y="11453"/>
                    <a:pt x="20649" y="12752"/>
                    <a:pt x="23753" y="13227"/>
                  </a:cubicBezTo>
                  <a:lnTo>
                    <a:pt x="23816" y="13227"/>
                  </a:lnTo>
                  <a:cubicBezTo>
                    <a:pt x="23839" y="13273"/>
                    <a:pt x="23862" y="13303"/>
                    <a:pt x="23910" y="13303"/>
                  </a:cubicBezTo>
                  <a:cubicBezTo>
                    <a:pt x="23928" y="13303"/>
                    <a:pt x="23949" y="13299"/>
                    <a:pt x="23974" y="13290"/>
                  </a:cubicBezTo>
                  <a:lnTo>
                    <a:pt x="23974" y="13290"/>
                  </a:lnTo>
                  <a:cubicBezTo>
                    <a:pt x="23911" y="13512"/>
                    <a:pt x="23911" y="13765"/>
                    <a:pt x="23879" y="13987"/>
                  </a:cubicBezTo>
                  <a:cubicBezTo>
                    <a:pt x="23879" y="14050"/>
                    <a:pt x="23848" y="14050"/>
                    <a:pt x="23848" y="14050"/>
                  </a:cubicBezTo>
                  <a:cubicBezTo>
                    <a:pt x="23816" y="14082"/>
                    <a:pt x="23753" y="14082"/>
                    <a:pt x="23753" y="14114"/>
                  </a:cubicBezTo>
                  <a:cubicBezTo>
                    <a:pt x="20839" y="12847"/>
                    <a:pt x="17735" y="11833"/>
                    <a:pt x="14695" y="10757"/>
                  </a:cubicBezTo>
                  <a:cubicBezTo>
                    <a:pt x="11370" y="9585"/>
                    <a:pt x="8076" y="8255"/>
                    <a:pt x="4719" y="7210"/>
                  </a:cubicBezTo>
                  <a:cubicBezTo>
                    <a:pt x="5004" y="7146"/>
                    <a:pt x="5289" y="7020"/>
                    <a:pt x="5543" y="6893"/>
                  </a:cubicBezTo>
                  <a:close/>
                  <a:moveTo>
                    <a:pt x="39017" y="8160"/>
                  </a:moveTo>
                  <a:cubicBezTo>
                    <a:pt x="40379" y="10060"/>
                    <a:pt x="40917" y="12023"/>
                    <a:pt x="40442" y="14335"/>
                  </a:cubicBezTo>
                  <a:lnTo>
                    <a:pt x="40442" y="14430"/>
                  </a:lnTo>
                  <a:cubicBezTo>
                    <a:pt x="39809" y="14779"/>
                    <a:pt x="39175" y="15127"/>
                    <a:pt x="38574" y="15539"/>
                  </a:cubicBezTo>
                  <a:cubicBezTo>
                    <a:pt x="39334" y="13544"/>
                    <a:pt x="39714" y="10630"/>
                    <a:pt x="37497" y="9395"/>
                  </a:cubicBezTo>
                  <a:cubicBezTo>
                    <a:pt x="38004" y="9015"/>
                    <a:pt x="38542" y="8603"/>
                    <a:pt x="39017" y="8160"/>
                  </a:cubicBezTo>
                  <a:close/>
                  <a:moveTo>
                    <a:pt x="37402" y="9712"/>
                  </a:moveTo>
                  <a:cubicBezTo>
                    <a:pt x="39492" y="11042"/>
                    <a:pt x="38859" y="13512"/>
                    <a:pt x="38447" y="15539"/>
                  </a:cubicBezTo>
                  <a:cubicBezTo>
                    <a:pt x="38447" y="15570"/>
                    <a:pt x="38447" y="15634"/>
                    <a:pt x="38479" y="15634"/>
                  </a:cubicBezTo>
                  <a:cubicBezTo>
                    <a:pt x="38289" y="15729"/>
                    <a:pt x="38130" y="15855"/>
                    <a:pt x="37940" y="15982"/>
                  </a:cubicBezTo>
                  <a:cubicBezTo>
                    <a:pt x="38542" y="14399"/>
                    <a:pt x="38289" y="12530"/>
                    <a:pt x="37244" y="11137"/>
                  </a:cubicBezTo>
                  <a:cubicBezTo>
                    <a:pt x="37212" y="11137"/>
                    <a:pt x="37180" y="11105"/>
                    <a:pt x="37149" y="11105"/>
                  </a:cubicBezTo>
                  <a:cubicBezTo>
                    <a:pt x="37307" y="10662"/>
                    <a:pt x="37370" y="10187"/>
                    <a:pt x="37402" y="9712"/>
                  </a:cubicBezTo>
                  <a:close/>
                  <a:moveTo>
                    <a:pt x="35470" y="7431"/>
                  </a:moveTo>
                  <a:cubicBezTo>
                    <a:pt x="35565" y="7970"/>
                    <a:pt x="35628" y="8508"/>
                    <a:pt x="35660" y="9015"/>
                  </a:cubicBezTo>
                  <a:cubicBezTo>
                    <a:pt x="35755" y="9933"/>
                    <a:pt x="35755" y="10820"/>
                    <a:pt x="35755" y="11770"/>
                  </a:cubicBezTo>
                  <a:cubicBezTo>
                    <a:pt x="35755" y="11833"/>
                    <a:pt x="35787" y="11865"/>
                    <a:pt x="35818" y="11897"/>
                  </a:cubicBezTo>
                  <a:cubicBezTo>
                    <a:pt x="31923" y="14145"/>
                    <a:pt x="28123" y="16584"/>
                    <a:pt x="24228" y="18801"/>
                  </a:cubicBezTo>
                  <a:cubicBezTo>
                    <a:pt x="24354" y="18262"/>
                    <a:pt x="24449" y="17756"/>
                    <a:pt x="24481" y="17249"/>
                  </a:cubicBezTo>
                  <a:lnTo>
                    <a:pt x="24544" y="17249"/>
                  </a:lnTo>
                  <a:cubicBezTo>
                    <a:pt x="24544" y="17249"/>
                    <a:pt x="24608" y="17217"/>
                    <a:pt x="24544" y="17217"/>
                  </a:cubicBezTo>
                  <a:cubicBezTo>
                    <a:pt x="24513" y="17154"/>
                    <a:pt x="24513" y="17154"/>
                    <a:pt x="24481" y="17154"/>
                  </a:cubicBezTo>
                  <a:cubicBezTo>
                    <a:pt x="24513" y="16742"/>
                    <a:pt x="24513" y="16330"/>
                    <a:pt x="24481" y="15887"/>
                  </a:cubicBezTo>
                  <a:cubicBezTo>
                    <a:pt x="24449" y="15412"/>
                    <a:pt x="24386" y="14937"/>
                    <a:pt x="24323" y="14462"/>
                  </a:cubicBezTo>
                  <a:cubicBezTo>
                    <a:pt x="24323" y="14385"/>
                    <a:pt x="24288" y="14343"/>
                    <a:pt x="24253" y="14343"/>
                  </a:cubicBezTo>
                  <a:cubicBezTo>
                    <a:pt x="24231" y="14343"/>
                    <a:pt x="24208" y="14361"/>
                    <a:pt x="24196" y="14399"/>
                  </a:cubicBezTo>
                  <a:lnTo>
                    <a:pt x="24196" y="14367"/>
                  </a:lnTo>
                  <a:cubicBezTo>
                    <a:pt x="24671" y="14114"/>
                    <a:pt x="25178" y="13892"/>
                    <a:pt x="25684" y="13607"/>
                  </a:cubicBezTo>
                  <a:cubicBezTo>
                    <a:pt x="29105" y="11865"/>
                    <a:pt x="32493" y="9775"/>
                    <a:pt x="35470" y="7431"/>
                  </a:cubicBezTo>
                  <a:close/>
                  <a:moveTo>
                    <a:pt x="4814" y="7716"/>
                  </a:moveTo>
                  <a:cubicBezTo>
                    <a:pt x="7886" y="8920"/>
                    <a:pt x="11085" y="9965"/>
                    <a:pt x="14220" y="11073"/>
                  </a:cubicBezTo>
                  <a:cubicBezTo>
                    <a:pt x="17419" y="12213"/>
                    <a:pt x="20649" y="13480"/>
                    <a:pt x="23911" y="14399"/>
                  </a:cubicBezTo>
                  <a:cubicBezTo>
                    <a:pt x="23879" y="14430"/>
                    <a:pt x="23879" y="14494"/>
                    <a:pt x="23879" y="14557"/>
                  </a:cubicBezTo>
                  <a:cubicBezTo>
                    <a:pt x="24006" y="15380"/>
                    <a:pt x="24038" y="16204"/>
                    <a:pt x="24006" y="17059"/>
                  </a:cubicBezTo>
                  <a:cubicBezTo>
                    <a:pt x="19477" y="15665"/>
                    <a:pt x="15012" y="14304"/>
                    <a:pt x="10673" y="12372"/>
                  </a:cubicBezTo>
                  <a:cubicBezTo>
                    <a:pt x="10665" y="12369"/>
                    <a:pt x="10656" y="12368"/>
                    <a:pt x="10647" y="12368"/>
                  </a:cubicBezTo>
                  <a:cubicBezTo>
                    <a:pt x="10557" y="12368"/>
                    <a:pt x="10463" y="12501"/>
                    <a:pt x="10578" y="12530"/>
                  </a:cubicBezTo>
                  <a:cubicBezTo>
                    <a:pt x="13555" y="13829"/>
                    <a:pt x="16595" y="15064"/>
                    <a:pt x="19731" y="16014"/>
                  </a:cubicBezTo>
                  <a:cubicBezTo>
                    <a:pt x="21156" y="16457"/>
                    <a:pt x="22581" y="16805"/>
                    <a:pt x="24038" y="17122"/>
                  </a:cubicBezTo>
                  <a:cubicBezTo>
                    <a:pt x="24038" y="17692"/>
                    <a:pt x="23974" y="18262"/>
                    <a:pt x="23879" y="18832"/>
                  </a:cubicBezTo>
                  <a:cubicBezTo>
                    <a:pt x="23879" y="18769"/>
                    <a:pt x="23848" y="18769"/>
                    <a:pt x="23848" y="18769"/>
                  </a:cubicBezTo>
                  <a:cubicBezTo>
                    <a:pt x="20522" y="18072"/>
                    <a:pt x="17324" y="17280"/>
                    <a:pt x="14093" y="16077"/>
                  </a:cubicBezTo>
                  <a:cubicBezTo>
                    <a:pt x="11465" y="15095"/>
                    <a:pt x="8836" y="13955"/>
                    <a:pt x="6271" y="12752"/>
                  </a:cubicBezTo>
                  <a:cubicBezTo>
                    <a:pt x="5669" y="12498"/>
                    <a:pt x="5131" y="12245"/>
                    <a:pt x="4498" y="11928"/>
                  </a:cubicBezTo>
                  <a:cubicBezTo>
                    <a:pt x="5448" y="10757"/>
                    <a:pt x="5479" y="9047"/>
                    <a:pt x="4814" y="7716"/>
                  </a:cubicBezTo>
                  <a:close/>
                  <a:moveTo>
                    <a:pt x="37054" y="11422"/>
                  </a:moveTo>
                  <a:cubicBezTo>
                    <a:pt x="37972" y="12878"/>
                    <a:pt x="38225" y="14462"/>
                    <a:pt x="37687" y="16140"/>
                  </a:cubicBezTo>
                  <a:cubicBezTo>
                    <a:pt x="36483" y="16900"/>
                    <a:pt x="35280" y="17724"/>
                    <a:pt x="34045" y="18516"/>
                  </a:cubicBezTo>
                  <a:lnTo>
                    <a:pt x="33348" y="18991"/>
                  </a:lnTo>
                  <a:cubicBezTo>
                    <a:pt x="33570" y="17724"/>
                    <a:pt x="33190" y="16457"/>
                    <a:pt x="32272" y="15507"/>
                  </a:cubicBezTo>
                  <a:cubicBezTo>
                    <a:pt x="32588" y="15254"/>
                    <a:pt x="32905" y="15064"/>
                    <a:pt x="33190" y="14905"/>
                  </a:cubicBezTo>
                  <a:cubicBezTo>
                    <a:pt x="33728" y="16014"/>
                    <a:pt x="33982" y="17090"/>
                    <a:pt x="33823" y="18357"/>
                  </a:cubicBezTo>
                  <a:cubicBezTo>
                    <a:pt x="33823" y="18402"/>
                    <a:pt x="33855" y="18447"/>
                    <a:pt x="33896" y="18447"/>
                  </a:cubicBezTo>
                  <a:cubicBezTo>
                    <a:pt x="33913" y="18447"/>
                    <a:pt x="33931" y="18439"/>
                    <a:pt x="33950" y="18421"/>
                  </a:cubicBezTo>
                  <a:cubicBezTo>
                    <a:pt x="33982" y="18421"/>
                    <a:pt x="33982" y="18421"/>
                    <a:pt x="33982" y="18389"/>
                  </a:cubicBezTo>
                  <a:cubicBezTo>
                    <a:pt x="34330" y="17154"/>
                    <a:pt x="34172" y="15792"/>
                    <a:pt x="33412" y="14747"/>
                  </a:cubicBezTo>
                  <a:cubicBezTo>
                    <a:pt x="34362" y="14114"/>
                    <a:pt x="35375" y="13480"/>
                    <a:pt x="36325" y="12847"/>
                  </a:cubicBezTo>
                  <a:cubicBezTo>
                    <a:pt x="36388" y="12847"/>
                    <a:pt x="36483" y="12847"/>
                    <a:pt x="36515" y="12783"/>
                  </a:cubicBezTo>
                  <a:cubicBezTo>
                    <a:pt x="36705" y="12372"/>
                    <a:pt x="36895" y="11897"/>
                    <a:pt x="37054" y="11422"/>
                  </a:cubicBezTo>
                  <a:close/>
                  <a:moveTo>
                    <a:pt x="35438" y="6196"/>
                  </a:moveTo>
                  <a:cubicBezTo>
                    <a:pt x="35628" y="6355"/>
                    <a:pt x="35850" y="6545"/>
                    <a:pt x="36008" y="6703"/>
                  </a:cubicBezTo>
                  <a:cubicBezTo>
                    <a:pt x="37624" y="8318"/>
                    <a:pt x="36864" y="10693"/>
                    <a:pt x="36198" y="12593"/>
                  </a:cubicBezTo>
                  <a:lnTo>
                    <a:pt x="36198" y="12657"/>
                  </a:lnTo>
                  <a:cubicBezTo>
                    <a:pt x="33950" y="13924"/>
                    <a:pt x="31733" y="15317"/>
                    <a:pt x="29516" y="16647"/>
                  </a:cubicBezTo>
                  <a:cubicBezTo>
                    <a:pt x="28471" y="17280"/>
                    <a:pt x="27489" y="17882"/>
                    <a:pt x="26444" y="18484"/>
                  </a:cubicBezTo>
                  <a:cubicBezTo>
                    <a:pt x="25969" y="18737"/>
                    <a:pt x="25494" y="18991"/>
                    <a:pt x="25019" y="19276"/>
                  </a:cubicBezTo>
                  <a:cubicBezTo>
                    <a:pt x="24614" y="19488"/>
                    <a:pt x="24291" y="19759"/>
                    <a:pt x="24079" y="19759"/>
                  </a:cubicBezTo>
                  <a:cubicBezTo>
                    <a:pt x="23943" y="19759"/>
                    <a:pt x="23853" y="19648"/>
                    <a:pt x="23816" y="19339"/>
                  </a:cubicBezTo>
                  <a:lnTo>
                    <a:pt x="23816" y="19339"/>
                  </a:lnTo>
                  <a:cubicBezTo>
                    <a:pt x="23832" y="19355"/>
                    <a:pt x="23855" y="19363"/>
                    <a:pt x="23887" y="19363"/>
                  </a:cubicBezTo>
                  <a:cubicBezTo>
                    <a:pt x="23919" y="19363"/>
                    <a:pt x="23958" y="19355"/>
                    <a:pt x="24006" y="19339"/>
                  </a:cubicBezTo>
                  <a:cubicBezTo>
                    <a:pt x="27996" y="17059"/>
                    <a:pt x="32050" y="14715"/>
                    <a:pt x="35882" y="12150"/>
                  </a:cubicBezTo>
                  <a:cubicBezTo>
                    <a:pt x="35945" y="12055"/>
                    <a:pt x="35913" y="11992"/>
                    <a:pt x="35882" y="11928"/>
                  </a:cubicBezTo>
                  <a:cubicBezTo>
                    <a:pt x="35913" y="11897"/>
                    <a:pt x="35945" y="11865"/>
                    <a:pt x="35945" y="11833"/>
                  </a:cubicBezTo>
                  <a:cubicBezTo>
                    <a:pt x="36167" y="10282"/>
                    <a:pt x="36040" y="8698"/>
                    <a:pt x="35723" y="7146"/>
                  </a:cubicBezTo>
                  <a:cubicBezTo>
                    <a:pt x="35723" y="7042"/>
                    <a:pt x="35647" y="6995"/>
                    <a:pt x="35567" y="6995"/>
                  </a:cubicBezTo>
                  <a:cubicBezTo>
                    <a:pt x="35502" y="6995"/>
                    <a:pt x="35435" y="7026"/>
                    <a:pt x="35407" y="7083"/>
                  </a:cubicBezTo>
                  <a:lnTo>
                    <a:pt x="35375" y="7083"/>
                  </a:lnTo>
                  <a:cubicBezTo>
                    <a:pt x="31606" y="9395"/>
                    <a:pt x="27870" y="11643"/>
                    <a:pt x="24069" y="13892"/>
                  </a:cubicBezTo>
                  <a:cubicBezTo>
                    <a:pt x="24164" y="13670"/>
                    <a:pt x="24196" y="13449"/>
                    <a:pt x="24228" y="13227"/>
                  </a:cubicBezTo>
                  <a:cubicBezTo>
                    <a:pt x="24291" y="13195"/>
                    <a:pt x="24228" y="13164"/>
                    <a:pt x="24228" y="13132"/>
                  </a:cubicBezTo>
                  <a:cubicBezTo>
                    <a:pt x="27933" y="10693"/>
                    <a:pt x="31670" y="8445"/>
                    <a:pt x="35438" y="6196"/>
                  </a:cubicBezTo>
                  <a:close/>
                  <a:moveTo>
                    <a:pt x="4213" y="12308"/>
                  </a:moveTo>
                  <a:cubicBezTo>
                    <a:pt x="10293" y="15095"/>
                    <a:pt x="16785" y="18294"/>
                    <a:pt x="23531" y="19022"/>
                  </a:cubicBezTo>
                  <a:cubicBezTo>
                    <a:pt x="23499" y="19022"/>
                    <a:pt x="23499" y="19054"/>
                    <a:pt x="23499" y="19086"/>
                  </a:cubicBezTo>
                  <a:lnTo>
                    <a:pt x="23499" y="20004"/>
                  </a:lnTo>
                  <a:cubicBezTo>
                    <a:pt x="16754" y="18072"/>
                    <a:pt x="10230" y="15792"/>
                    <a:pt x="3928" y="12752"/>
                  </a:cubicBezTo>
                  <a:cubicBezTo>
                    <a:pt x="3928" y="12562"/>
                    <a:pt x="4054" y="12403"/>
                    <a:pt x="4213" y="12308"/>
                  </a:cubicBezTo>
                  <a:close/>
                  <a:moveTo>
                    <a:pt x="4434" y="13449"/>
                  </a:moveTo>
                  <a:cubicBezTo>
                    <a:pt x="9660" y="16014"/>
                    <a:pt x="15202" y="18167"/>
                    <a:pt x="20839" y="19624"/>
                  </a:cubicBezTo>
                  <a:cubicBezTo>
                    <a:pt x="19952" y="20067"/>
                    <a:pt x="19129" y="20542"/>
                    <a:pt x="18274" y="21017"/>
                  </a:cubicBezTo>
                  <a:cubicBezTo>
                    <a:pt x="18210" y="21049"/>
                    <a:pt x="18179" y="21081"/>
                    <a:pt x="18179" y="21112"/>
                  </a:cubicBezTo>
                  <a:cubicBezTo>
                    <a:pt x="13048" y="18516"/>
                    <a:pt x="7380" y="16679"/>
                    <a:pt x="1838" y="15032"/>
                  </a:cubicBezTo>
                  <a:cubicBezTo>
                    <a:pt x="2756" y="14557"/>
                    <a:pt x="3611" y="13987"/>
                    <a:pt x="4434" y="13449"/>
                  </a:cubicBezTo>
                  <a:close/>
                  <a:moveTo>
                    <a:pt x="32081" y="15570"/>
                  </a:moveTo>
                  <a:cubicBezTo>
                    <a:pt x="32081" y="15602"/>
                    <a:pt x="32081" y="15602"/>
                    <a:pt x="32113" y="15665"/>
                  </a:cubicBezTo>
                  <a:cubicBezTo>
                    <a:pt x="32937" y="16520"/>
                    <a:pt x="33317" y="17660"/>
                    <a:pt x="33158" y="18896"/>
                  </a:cubicBezTo>
                  <a:cubicBezTo>
                    <a:pt x="33158" y="18991"/>
                    <a:pt x="33190" y="19022"/>
                    <a:pt x="33222" y="19022"/>
                  </a:cubicBezTo>
                  <a:cubicBezTo>
                    <a:pt x="31986" y="19846"/>
                    <a:pt x="30783" y="20637"/>
                    <a:pt x="29516" y="21429"/>
                  </a:cubicBezTo>
                  <a:cubicBezTo>
                    <a:pt x="25906" y="23709"/>
                    <a:pt x="22296" y="25926"/>
                    <a:pt x="18622" y="28016"/>
                  </a:cubicBezTo>
                  <a:cubicBezTo>
                    <a:pt x="19857" y="25958"/>
                    <a:pt x="19857" y="23266"/>
                    <a:pt x="18559" y="21207"/>
                  </a:cubicBezTo>
                  <a:cubicBezTo>
                    <a:pt x="19477" y="20701"/>
                    <a:pt x="20364" y="20162"/>
                    <a:pt x="21219" y="19656"/>
                  </a:cubicBezTo>
                  <a:cubicBezTo>
                    <a:pt x="22011" y="19846"/>
                    <a:pt x="22771" y="20067"/>
                    <a:pt x="23531" y="20226"/>
                  </a:cubicBezTo>
                  <a:cubicBezTo>
                    <a:pt x="23554" y="20294"/>
                    <a:pt x="23626" y="20346"/>
                    <a:pt x="23712" y="20346"/>
                  </a:cubicBezTo>
                  <a:cubicBezTo>
                    <a:pt x="23745" y="20346"/>
                    <a:pt x="23780" y="20338"/>
                    <a:pt x="23816" y="20321"/>
                  </a:cubicBezTo>
                  <a:cubicBezTo>
                    <a:pt x="26603" y="18864"/>
                    <a:pt x="29390" y="17280"/>
                    <a:pt x="32081" y="15570"/>
                  </a:cubicBezTo>
                  <a:close/>
                  <a:moveTo>
                    <a:pt x="1711" y="15380"/>
                  </a:moveTo>
                  <a:lnTo>
                    <a:pt x="1711" y="15380"/>
                  </a:lnTo>
                  <a:cubicBezTo>
                    <a:pt x="1711" y="15380"/>
                    <a:pt x="1743" y="15412"/>
                    <a:pt x="1806" y="15412"/>
                  </a:cubicBezTo>
                  <a:cubicBezTo>
                    <a:pt x="7411" y="17154"/>
                    <a:pt x="12763" y="19371"/>
                    <a:pt x="18274" y="21366"/>
                  </a:cubicBezTo>
                  <a:lnTo>
                    <a:pt x="18274" y="21397"/>
                  </a:lnTo>
                  <a:cubicBezTo>
                    <a:pt x="19382" y="23709"/>
                    <a:pt x="19382" y="25958"/>
                    <a:pt x="18210" y="28238"/>
                  </a:cubicBezTo>
                  <a:lnTo>
                    <a:pt x="18210" y="28365"/>
                  </a:lnTo>
                  <a:cubicBezTo>
                    <a:pt x="17984" y="28430"/>
                    <a:pt x="17745" y="28459"/>
                    <a:pt x="17497" y="28459"/>
                  </a:cubicBezTo>
                  <a:cubicBezTo>
                    <a:pt x="16188" y="28459"/>
                    <a:pt x="14647" y="27656"/>
                    <a:pt x="13555" y="27256"/>
                  </a:cubicBezTo>
                  <a:cubicBezTo>
                    <a:pt x="12193" y="26749"/>
                    <a:pt x="10863" y="26179"/>
                    <a:pt x="9565" y="25609"/>
                  </a:cubicBezTo>
                  <a:cubicBezTo>
                    <a:pt x="7063" y="24501"/>
                    <a:pt x="4593" y="23234"/>
                    <a:pt x="2154" y="21999"/>
                  </a:cubicBezTo>
                  <a:cubicBezTo>
                    <a:pt x="2107" y="21983"/>
                    <a:pt x="2067" y="21975"/>
                    <a:pt x="2035" y="21975"/>
                  </a:cubicBezTo>
                  <a:cubicBezTo>
                    <a:pt x="2004" y="21975"/>
                    <a:pt x="1980" y="21983"/>
                    <a:pt x="1964" y="21999"/>
                  </a:cubicBezTo>
                  <a:lnTo>
                    <a:pt x="1996" y="21967"/>
                  </a:lnTo>
                  <a:cubicBezTo>
                    <a:pt x="2123" y="21746"/>
                    <a:pt x="2154" y="21492"/>
                    <a:pt x="2154" y="21239"/>
                  </a:cubicBezTo>
                  <a:cubicBezTo>
                    <a:pt x="6936" y="23963"/>
                    <a:pt x="12320" y="26306"/>
                    <a:pt x="17577" y="27890"/>
                  </a:cubicBezTo>
                  <a:cubicBezTo>
                    <a:pt x="17586" y="27899"/>
                    <a:pt x="17598" y="27903"/>
                    <a:pt x="17611" y="27903"/>
                  </a:cubicBezTo>
                  <a:cubicBezTo>
                    <a:pt x="17643" y="27903"/>
                    <a:pt x="17681" y="27880"/>
                    <a:pt x="17704" y="27858"/>
                  </a:cubicBezTo>
                  <a:cubicBezTo>
                    <a:pt x="17735" y="27858"/>
                    <a:pt x="17830" y="27858"/>
                    <a:pt x="17862" y="27763"/>
                  </a:cubicBezTo>
                  <a:cubicBezTo>
                    <a:pt x="18749" y="26084"/>
                    <a:pt x="18907" y="23963"/>
                    <a:pt x="17957" y="22221"/>
                  </a:cubicBezTo>
                  <a:cubicBezTo>
                    <a:pt x="18020" y="22189"/>
                    <a:pt x="18020" y="22126"/>
                    <a:pt x="17957" y="22062"/>
                  </a:cubicBezTo>
                  <a:cubicBezTo>
                    <a:pt x="12795" y="19466"/>
                    <a:pt x="7348" y="17534"/>
                    <a:pt x="1806" y="16014"/>
                  </a:cubicBezTo>
                  <a:cubicBezTo>
                    <a:pt x="1806" y="15982"/>
                    <a:pt x="1806" y="15982"/>
                    <a:pt x="1838" y="15982"/>
                  </a:cubicBezTo>
                  <a:cubicBezTo>
                    <a:pt x="1743" y="15792"/>
                    <a:pt x="1711" y="15570"/>
                    <a:pt x="1711" y="15380"/>
                  </a:cubicBezTo>
                  <a:close/>
                  <a:moveTo>
                    <a:pt x="38289" y="16330"/>
                  </a:moveTo>
                  <a:cubicBezTo>
                    <a:pt x="38859" y="16647"/>
                    <a:pt x="39112" y="17185"/>
                    <a:pt x="38954" y="17819"/>
                  </a:cubicBezTo>
                  <a:cubicBezTo>
                    <a:pt x="38954" y="17819"/>
                    <a:pt x="38922" y="17819"/>
                    <a:pt x="38922" y="17882"/>
                  </a:cubicBezTo>
                  <a:cubicBezTo>
                    <a:pt x="35818" y="21841"/>
                    <a:pt x="32652" y="25704"/>
                    <a:pt x="29453" y="29536"/>
                  </a:cubicBezTo>
                  <a:cubicBezTo>
                    <a:pt x="29105" y="28143"/>
                    <a:pt x="27965" y="26908"/>
                    <a:pt x="26634" y="26306"/>
                  </a:cubicBezTo>
                  <a:cubicBezTo>
                    <a:pt x="26625" y="26297"/>
                    <a:pt x="26613" y="26293"/>
                    <a:pt x="26599" y="26293"/>
                  </a:cubicBezTo>
                  <a:cubicBezTo>
                    <a:pt x="26566" y="26293"/>
                    <a:pt x="26521" y="26315"/>
                    <a:pt x="26476" y="26338"/>
                  </a:cubicBezTo>
                  <a:cubicBezTo>
                    <a:pt x="26444" y="26401"/>
                    <a:pt x="26413" y="26496"/>
                    <a:pt x="26539" y="26559"/>
                  </a:cubicBezTo>
                  <a:cubicBezTo>
                    <a:pt x="27901" y="27256"/>
                    <a:pt x="28756" y="28333"/>
                    <a:pt x="29358" y="29726"/>
                  </a:cubicBezTo>
                  <a:cubicBezTo>
                    <a:pt x="29105" y="29980"/>
                    <a:pt x="28820" y="30296"/>
                    <a:pt x="28598" y="30613"/>
                  </a:cubicBezTo>
                  <a:cubicBezTo>
                    <a:pt x="28471" y="29093"/>
                    <a:pt x="27458" y="27605"/>
                    <a:pt x="26096" y="26908"/>
                  </a:cubicBezTo>
                  <a:cubicBezTo>
                    <a:pt x="26088" y="26899"/>
                    <a:pt x="26079" y="26895"/>
                    <a:pt x="26069" y="26895"/>
                  </a:cubicBezTo>
                  <a:cubicBezTo>
                    <a:pt x="26043" y="26895"/>
                    <a:pt x="26007" y="26925"/>
                    <a:pt x="25938" y="26971"/>
                  </a:cubicBezTo>
                  <a:cubicBezTo>
                    <a:pt x="26096" y="26781"/>
                    <a:pt x="26286" y="26528"/>
                    <a:pt x="26444" y="26338"/>
                  </a:cubicBezTo>
                  <a:lnTo>
                    <a:pt x="30498" y="21366"/>
                  </a:lnTo>
                  <a:cubicBezTo>
                    <a:pt x="33095" y="19687"/>
                    <a:pt x="35755" y="18104"/>
                    <a:pt x="38289" y="16330"/>
                  </a:cubicBezTo>
                  <a:close/>
                  <a:moveTo>
                    <a:pt x="29833" y="21746"/>
                  </a:moveTo>
                  <a:lnTo>
                    <a:pt x="29833" y="21746"/>
                  </a:lnTo>
                  <a:cubicBezTo>
                    <a:pt x="26444" y="25356"/>
                    <a:pt x="23436" y="29283"/>
                    <a:pt x="20522" y="33147"/>
                  </a:cubicBezTo>
                  <a:cubicBezTo>
                    <a:pt x="17165" y="32355"/>
                    <a:pt x="13840" y="31658"/>
                    <a:pt x="10515" y="30771"/>
                  </a:cubicBezTo>
                  <a:cubicBezTo>
                    <a:pt x="7095" y="29885"/>
                    <a:pt x="3769" y="28713"/>
                    <a:pt x="412" y="27953"/>
                  </a:cubicBezTo>
                  <a:cubicBezTo>
                    <a:pt x="1743" y="26464"/>
                    <a:pt x="3231" y="25103"/>
                    <a:pt x="4593" y="23678"/>
                  </a:cubicBezTo>
                  <a:cubicBezTo>
                    <a:pt x="6683" y="24723"/>
                    <a:pt x="8805" y="25704"/>
                    <a:pt x="10927" y="26623"/>
                  </a:cubicBezTo>
                  <a:cubicBezTo>
                    <a:pt x="12447" y="27256"/>
                    <a:pt x="13998" y="27858"/>
                    <a:pt x="15582" y="28333"/>
                  </a:cubicBezTo>
                  <a:cubicBezTo>
                    <a:pt x="16152" y="28502"/>
                    <a:pt x="16764" y="28741"/>
                    <a:pt x="17353" y="28741"/>
                  </a:cubicBezTo>
                  <a:cubicBezTo>
                    <a:pt x="17647" y="28741"/>
                    <a:pt x="17936" y="28681"/>
                    <a:pt x="18210" y="28523"/>
                  </a:cubicBezTo>
                  <a:cubicBezTo>
                    <a:pt x="18210" y="28616"/>
                    <a:pt x="18278" y="28674"/>
                    <a:pt x="18377" y="28674"/>
                  </a:cubicBezTo>
                  <a:cubicBezTo>
                    <a:pt x="18413" y="28674"/>
                    <a:pt x="18453" y="28667"/>
                    <a:pt x="18495" y="28650"/>
                  </a:cubicBezTo>
                  <a:cubicBezTo>
                    <a:pt x="22264" y="26433"/>
                    <a:pt x="25969" y="24153"/>
                    <a:pt x="29706" y="21841"/>
                  </a:cubicBezTo>
                  <a:cubicBezTo>
                    <a:pt x="29738" y="21809"/>
                    <a:pt x="29770" y="21809"/>
                    <a:pt x="29833" y="21746"/>
                  </a:cubicBezTo>
                  <a:close/>
                  <a:moveTo>
                    <a:pt x="25938" y="26971"/>
                  </a:moveTo>
                  <a:cubicBezTo>
                    <a:pt x="25906" y="27034"/>
                    <a:pt x="25906" y="27098"/>
                    <a:pt x="25969" y="27129"/>
                  </a:cubicBezTo>
                  <a:cubicBezTo>
                    <a:pt x="27331" y="28048"/>
                    <a:pt x="28123" y="29188"/>
                    <a:pt x="28503" y="30740"/>
                  </a:cubicBezTo>
                  <a:cubicBezTo>
                    <a:pt x="27394" y="32102"/>
                    <a:pt x="26254" y="33432"/>
                    <a:pt x="25146" y="34793"/>
                  </a:cubicBezTo>
                  <a:cubicBezTo>
                    <a:pt x="24988" y="33242"/>
                    <a:pt x="24164" y="31816"/>
                    <a:pt x="22866" y="30930"/>
                  </a:cubicBezTo>
                  <a:lnTo>
                    <a:pt x="22771" y="30930"/>
                  </a:lnTo>
                  <a:cubicBezTo>
                    <a:pt x="23816" y="29600"/>
                    <a:pt x="24861" y="28301"/>
                    <a:pt x="25938" y="26971"/>
                  </a:cubicBezTo>
                  <a:close/>
                  <a:moveTo>
                    <a:pt x="22644" y="31056"/>
                  </a:moveTo>
                  <a:cubicBezTo>
                    <a:pt x="22644" y="31088"/>
                    <a:pt x="22644" y="31088"/>
                    <a:pt x="22707" y="31151"/>
                  </a:cubicBezTo>
                  <a:cubicBezTo>
                    <a:pt x="23974" y="32133"/>
                    <a:pt x="24766" y="33400"/>
                    <a:pt x="24988" y="34983"/>
                  </a:cubicBezTo>
                  <a:cubicBezTo>
                    <a:pt x="24766" y="35205"/>
                    <a:pt x="24544" y="35490"/>
                    <a:pt x="24354" y="35743"/>
                  </a:cubicBezTo>
                  <a:cubicBezTo>
                    <a:pt x="24323" y="34160"/>
                    <a:pt x="23436" y="32577"/>
                    <a:pt x="22137" y="31721"/>
                  </a:cubicBezTo>
                  <a:cubicBezTo>
                    <a:pt x="22296" y="31500"/>
                    <a:pt x="22486" y="31310"/>
                    <a:pt x="22644" y="31056"/>
                  </a:cubicBezTo>
                  <a:close/>
                  <a:moveTo>
                    <a:pt x="1838" y="29821"/>
                  </a:moveTo>
                  <a:lnTo>
                    <a:pt x="1838" y="29821"/>
                  </a:lnTo>
                  <a:cubicBezTo>
                    <a:pt x="7696" y="31531"/>
                    <a:pt x="13618" y="33273"/>
                    <a:pt x="19636" y="34350"/>
                  </a:cubicBezTo>
                  <a:cubicBezTo>
                    <a:pt x="19731" y="34350"/>
                    <a:pt x="19762" y="34223"/>
                    <a:pt x="19699" y="34192"/>
                  </a:cubicBezTo>
                  <a:lnTo>
                    <a:pt x="19794" y="34192"/>
                  </a:lnTo>
                  <a:cubicBezTo>
                    <a:pt x="20364" y="35458"/>
                    <a:pt x="20427" y="36598"/>
                    <a:pt x="19952" y="37865"/>
                  </a:cubicBezTo>
                  <a:cubicBezTo>
                    <a:pt x="19952" y="37834"/>
                    <a:pt x="19921" y="37802"/>
                    <a:pt x="19889" y="37802"/>
                  </a:cubicBezTo>
                  <a:cubicBezTo>
                    <a:pt x="13555" y="35807"/>
                    <a:pt x="7095" y="34192"/>
                    <a:pt x="634" y="32767"/>
                  </a:cubicBezTo>
                  <a:cubicBezTo>
                    <a:pt x="1679" y="32323"/>
                    <a:pt x="2376" y="30898"/>
                    <a:pt x="1838" y="29821"/>
                  </a:cubicBezTo>
                  <a:close/>
                  <a:moveTo>
                    <a:pt x="21979" y="31911"/>
                  </a:moveTo>
                  <a:cubicBezTo>
                    <a:pt x="23277" y="32957"/>
                    <a:pt x="24006" y="34255"/>
                    <a:pt x="24228" y="35933"/>
                  </a:cubicBezTo>
                  <a:cubicBezTo>
                    <a:pt x="23404" y="36915"/>
                    <a:pt x="22612" y="37897"/>
                    <a:pt x="21789" y="38910"/>
                  </a:cubicBezTo>
                  <a:cubicBezTo>
                    <a:pt x="22612" y="37200"/>
                    <a:pt x="21694" y="34952"/>
                    <a:pt x="20712" y="33463"/>
                  </a:cubicBezTo>
                  <a:cubicBezTo>
                    <a:pt x="20807" y="33463"/>
                    <a:pt x="20871" y="33432"/>
                    <a:pt x="20871" y="33368"/>
                  </a:cubicBezTo>
                  <a:cubicBezTo>
                    <a:pt x="21219" y="32862"/>
                    <a:pt x="21631" y="32387"/>
                    <a:pt x="21979" y="31911"/>
                  </a:cubicBezTo>
                  <a:close/>
                  <a:moveTo>
                    <a:pt x="381" y="28238"/>
                  </a:moveTo>
                  <a:cubicBezTo>
                    <a:pt x="3611" y="29473"/>
                    <a:pt x="7063" y="30296"/>
                    <a:pt x="10388" y="31183"/>
                  </a:cubicBezTo>
                  <a:cubicBezTo>
                    <a:pt x="13713" y="32038"/>
                    <a:pt x="17102" y="32830"/>
                    <a:pt x="20522" y="33432"/>
                  </a:cubicBezTo>
                  <a:cubicBezTo>
                    <a:pt x="20966" y="35363"/>
                    <a:pt x="22422" y="37042"/>
                    <a:pt x="21219" y="39005"/>
                  </a:cubicBezTo>
                  <a:lnTo>
                    <a:pt x="21219" y="39069"/>
                  </a:lnTo>
                  <a:cubicBezTo>
                    <a:pt x="21187" y="39069"/>
                    <a:pt x="21187" y="39005"/>
                    <a:pt x="21156" y="39005"/>
                  </a:cubicBezTo>
                  <a:cubicBezTo>
                    <a:pt x="17735" y="38024"/>
                    <a:pt x="14252" y="37264"/>
                    <a:pt x="10832" y="36377"/>
                  </a:cubicBezTo>
                  <a:cubicBezTo>
                    <a:pt x="7411" y="35458"/>
                    <a:pt x="4023" y="34413"/>
                    <a:pt x="571" y="33463"/>
                  </a:cubicBezTo>
                  <a:lnTo>
                    <a:pt x="444" y="33115"/>
                  </a:lnTo>
                  <a:lnTo>
                    <a:pt x="444" y="33083"/>
                  </a:lnTo>
                  <a:cubicBezTo>
                    <a:pt x="6936" y="34572"/>
                    <a:pt x="13397" y="36313"/>
                    <a:pt x="19857" y="37992"/>
                  </a:cubicBezTo>
                  <a:cubicBezTo>
                    <a:pt x="19889" y="37992"/>
                    <a:pt x="19921" y="37992"/>
                    <a:pt x="19952" y="37929"/>
                  </a:cubicBezTo>
                  <a:cubicBezTo>
                    <a:pt x="19952" y="37990"/>
                    <a:pt x="20018" y="38025"/>
                    <a:pt x="20082" y="38025"/>
                  </a:cubicBezTo>
                  <a:cubicBezTo>
                    <a:pt x="20117" y="38025"/>
                    <a:pt x="20151" y="38014"/>
                    <a:pt x="20174" y="37992"/>
                  </a:cubicBezTo>
                  <a:cubicBezTo>
                    <a:pt x="20807" y="36757"/>
                    <a:pt x="20807" y="35173"/>
                    <a:pt x="20079" y="33970"/>
                  </a:cubicBezTo>
                  <a:cubicBezTo>
                    <a:pt x="20058" y="33917"/>
                    <a:pt x="20019" y="33896"/>
                    <a:pt x="19977" y="33896"/>
                  </a:cubicBezTo>
                  <a:cubicBezTo>
                    <a:pt x="19892" y="33896"/>
                    <a:pt x="19794" y="33981"/>
                    <a:pt x="19794" y="34065"/>
                  </a:cubicBezTo>
                  <a:cubicBezTo>
                    <a:pt x="19636" y="34033"/>
                    <a:pt x="19477" y="34033"/>
                    <a:pt x="19319" y="33970"/>
                  </a:cubicBezTo>
                  <a:cubicBezTo>
                    <a:pt x="19382" y="33938"/>
                    <a:pt x="19319" y="33907"/>
                    <a:pt x="19287" y="33907"/>
                  </a:cubicBezTo>
                  <a:lnTo>
                    <a:pt x="19129" y="33907"/>
                  </a:lnTo>
                  <a:cubicBezTo>
                    <a:pt x="19097" y="33891"/>
                    <a:pt x="19066" y="33883"/>
                    <a:pt x="19034" y="33883"/>
                  </a:cubicBezTo>
                  <a:cubicBezTo>
                    <a:pt x="19002" y="33883"/>
                    <a:pt x="18971" y="33891"/>
                    <a:pt x="18939" y="33907"/>
                  </a:cubicBezTo>
                  <a:cubicBezTo>
                    <a:pt x="18907" y="33907"/>
                    <a:pt x="18907" y="33938"/>
                    <a:pt x="18907" y="33938"/>
                  </a:cubicBezTo>
                  <a:cubicBezTo>
                    <a:pt x="12732" y="32260"/>
                    <a:pt x="6493" y="30866"/>
                    <a:pt x="381" y="29030"/>
                  </a:cubicBezTo>
                  <a:cubicBezTo>
                    <a:pt x="381" y="29030"/>
                    <a:pt x="381" y="28998"/>
                    <a:pt x="317" y="28935"/>
                  </a:cubicBezTo>
                  <a:cubicBezTo>
                    <a:pt x="254" y="28713"/>
                    <a:pt x="286" y="28460"/>
                    <a:pt x="381" y="28238"/>
                  </a:cubicBezTo>
                  <a:close/>
                  <a:moveTo>
                    <a:pt x="18472" y="1"/>
                  </a:moveTo>
                  <a:cubicBezTo>
                    <a:pt x="18438" y="1"/>
                    <a:pt x="18404" y="7"/>
                    <a:pt x="18369" y="21"/>
                  </a:cubicBezTo>
                  <a:cubicBezTo>
                    <a:pt x="16025" y="1161"/>
                    <a:pt x="13650" y="2364"/>
                    <a:pt x="11338" y="3536"/>
                  </a:cubicBezTo>
                  <a:cubicBezTo>
                    <a:pt x="9058" y="4740"/>
                    <a:pt x="6588" y="5721"/>
                    <a:pt x="4434" y="7146"/>
                  </a:cubicBezTo>
                  <a:cubicBezTo>
                    <a:pt x="4413" y="7138"/>
                    <a:pt x="4391" y="7134"/>
                    <a:pt x="4369" y="7134"/>
                  </a:cubicBezTo>
                  <a:cubicBezTo>
                    <a:pt x="4230" y="7134"/>
                    <a:pt x="4103" y="7295"/>
                    <a:pt x="4213" y="7431"/>
                  </a:cubicBezTo>
                  <a:cubicBezTo>
                    <a:pt x="5194" y="8857"/>
                    <a:pt x="5068" y="10472"/>
                    <a:pt x="4244" y="11897"/>
                  </a:cubicBezTo>
                  <a:cubicBezTo>
                    <a:pt x="4086" y="11897"/>
                    <a:pt x="3959" y="12087"/>
                    <a:pt x="4054" y="12213"/>
                  </a:cubicBezTo>
                  <a:cubicBezTo>
                    <a:pt x="3801" y="12340"/>
                    <a:pt x="3674" y="12562"/>
                    <a:pt x="3643" y="12815"/>
                  </a:cubicBezTo>
                  <a:cubicBezTo>
                    <a:pt x="3579" y="12878"/>
                    <a:pt x="3579" y="13037"/>
                    <a:pt x="3674" y="13100"/>
                  </a:cubicBezTo>
                  <a:cubicBezTo>
                    <a:pt x="3896" y="13164"/>
                    <a:pt x="4054" y="13259"/>
                    <a:pt x="4213" y="13322"/>
                  </a:cubicBezTo>
                  <a:cubicBezTo>
                    <a:pt x="3326" y="13797"/>
                    <a:pt x="2471" y="14272"/>
                    <a:pt x="1616" y="14842"/>
                  </a:cubicBezTo>
                  <a:cubicBezTo>
                    <a:pt x="1553" y="14905"/>
                    <a:pt x="1521" y="14937"/>
                    <a:pt x="1553" y="15032"/>
                  </a:cubicBezTo>
                  <a:cubicBezTo>
                    <a:pt x="1458" y="15064"/>
                    <a:pt x="1426" y="15064"/>
                    <a:pt x="1426" y="15159"/>
                  </a:cubicBezTo>
                  <a:cubicBezTo>
                    <a:pt x="1363" y="15507"/>
                    <a:pt x="1426" y="15824"/>
                    <a:pt x="1584" y="16109"/>
                  </a:cubicBezTo>
                  <a:cubicBezTo>
                    <a:pt x="1458" y="16172"/>
                    <a:pt x="1458" y="16362"/>
                    <a:pt x="1616" y="16425"/>
                  </a:cubicBezTo>
                  <a:cubicBezTo>
                    <a:pt x="1901" y="16489"/>
                    <a:pt x="2186" y="16584"/>
                    <a:pt x="2408" y="16647"/>
                  </a:cubicBezTo>
                  <a:cubicBezTo>
                    <a:pt x="7696" y="18167"/>
                    <a:pt x="12700" y="20099"/>
                    <a:pt x="17735" y="22284"/>
                  </a:cubicBezTo>
                  <a:cubicBezTo>
                    <a:pt x="18369" y="24121"/>
                    <a:pt x="18464" y="25926"/>
                    <a:pt x="17577" y="27700"/>
                  </a:cubicBezTo>
                  <a:lnTo>
                    <a:pt x="17577" y="27731"/>
                  </a:lnTo>
                  <a:cubicBezTo>
                    <a:pt x="14885" y="26654"/>
                    <a:pt x="12162" y="25641"/>
                    <a:pt x="9501" y="24501"/>
                  </a:cubicBezTo>
                  <a:cubicBezTo>
                    <a:pt x="7095" y="23424"/>
                    <a:pt x="4751" y="22221"/>
                    <a:pt x="2376" y="21081"/>
                  </a:cubicBezTo>
                  <a:cubicBezTo>
                    <a:pt x="3294" y="19846"/>
                    <a:pt x="3326" y="18104"/>
                    <a:pt x="2503" y="16837"/>
                  </a:cubicBezTo>
                  <a:cubicBezTo>
                    <a:pt x="2471" y="16805"/>
                    <a:pt x="2439" y="16774"/>
                    <a:pt x="2376" y="16774"/>
                  </a:cubicBezTo>
                  <a:cubicBezTo>
                    <a:pt x="2362" y="16771"/>
                    <a:pt x="2348" y="16770"/>
                    <a:pt x="2335" y="16770"/>
                  </a:cubicBezTo>
                  <a:cubicBezTo>
                    <a:pt x="2192" y="16770"/>
                    <a:pt x="2067" y="16914"/>
                    <a:pt x="2154" y="17059"/>
                  </a:cubicBezTo>
                  <a:cubicBezTo>
                    <a:pt x="2851" y="18326"/>
                    <a:pt x="2819" y="19687"/>
                    <a:pt x="2154" y="20954"/>
                  </a:cubicBezTo>
                  <a:cubicBezTo>
                    <a:pt x="2091" y="20954"/>
                    <a:pt x="2091" y="20922"/>
                    <a:pt x="2059" y="20922"/>
                  </a:cubicBezTo>
                  <a:cubicBezTo>
                    <a:pt x="2038" y="20914"/>
                    <a:pt x="2016" y="20910"/>
                    <a:pt x="1995" y="20910"/>
                  </a:cubicBezTo>
                  <a:cubicBezTo>
                    <a:pt x="1863" y="20910"/>
                    <a:pt x="1760" y="21066"/>
                    <a:pt x="1869" y="21176"/>
                  </a:cubicBezTo>
                  <a:cubicBezTo>
                    <a:pt x="1869" y="21429"/>
                    <a:pt x="1838" y="21682"/>
                    <a:pt x="1711" y="21904"/>
                  </a:cubicBezTo>
                  <a:cubicBezTo>
                    <a:pt x="1687" y="22000"/>
                    <a:pt x="1772" y="22096"/>
                    <a:pt x="1842" y="22096"/>
                  </a:cubicBezTo>
                  <a:cubicBezTo>
                    <a:pt x="1850" y="22096"/>
                    <a:pt x="1859" y="22094"/>
                    <a:pt x="1866" y="22091"/>
                  </a:cubicBezTo>
                  <a:lnTo>
                    <a:pt x="1866" y="22091"/>
                  </a:lnTo>
                  <a:cubicBezTo>
                    <a:pt x="1775" y="22177"/>
                    <a:pt x="1787" y="22262"/>
                    <a:pt x="1901" y="22347"/>
                  </a:cubicBezTo>
                  <a:cubicBezTo>
                    <a:pt x="2661" y="22728"/>
                    <a:pt x="3421" y="23108"/>
                    <a:pt x="4149" y="23488"/>
                  </a:cubicBezTo>
                  <a:cubicBezTo>
                    <a:pt x="2661" y="24691"/>
                    <a:pt x="1267" y="26211"/>
                    <a:pt x="96" y="27731"/>
                  </a:cubicBezTo>
                  <a:cubicBezTo>
                    <a:pt x="1" y="27858"/>
                    <a:pt x="96" y="27953"/>
                    <a:pt x="159" y="28016"/>
                  </a:cubicBezTo>
                  <a:cubicBezTo>
                    <a:pt x="127" y="28080"/>
                    <a:pt x="127" y="28175"/>
                    <a:pt x="222" y="28238"/>
                  </a:cubicBezTo>
                  <a:cubicBezTo>
                    <a:pt x="96" y="28523"/>
                    <a:pt x="64" y="28745"/>
                    <a:pt x="64" y="29030"/>
                  </a:cubicBezTo>
                  <a:cubicBezTo>
                    <a:pt x="64" y="29125"/>
                    <a:pt x="127" y="29156"/>
                    <a:pt x="222" y="29156"/>
                  </a:cubicBezTo>
                  <a:cubicBezTo>
                    <a:pt x="127" y="29251"/>
                    <a:pt x="159" y="29346"/>
                    <a:pt x="286" y="29410"/>
                  </a:cubicBezTo>
                  <a:cubicBezTo>
                    <a:pt x="697" y="29473"/>
                    <a:pt x="1046" y="29600"/>
                    <a:pt x="1426" y="29726"/>
                  </a:cubicBezTo>
                  <a:lnTo>
                    <a:pt x="1426" y="29758"/>
                  </a:lnTo>
                  <a:cubicBezTo>
                    <a:pt x="1869" y="30898"/>
                    <a:pt x="1584" y="32165"/>
                    <a:pt x="381" y="32640"/>
                  </a:cubicBezTo>
                  <a:cubicBezTo>
                    <a:pt x="317" y="32640"/>
                    <a:pt x="286" y="32672"/>
                    <a:pt x="286" y="32735"/>
                  </a:cubicBezTo>
                  <a:cubicBezTo>
                    <a:pt x="249" y="32707"/>
                    <a:pt x="214" y="32696"/>
                    <a:pt x="183" y="32696"/>
                  </a:cubicBezTo>
                  <a:cubicBezTo>
                    <a:pt x="109" y="32696"/>
                    <a:pt x="55" y="32763"/>
                    <a:pt x="32" y="32830"/>
                  </a:cubicBezTo>
                  <a:cubicBezTo>
                    <a:pt x="32" y="32957"/>
                    <a:pt x="159" y="33083"/>
                    <a:pt x="191" y="33210"/>
                  </a:cubicBezTo>
                  <a:cubicBezTo>
                    <a:pt x="254" y="33273"/>
                    <a:pt x="317" y="33400"/>
                    <a:pt x="349" y="33463"/>
                  </a:cubicBezTo>
                  <a:cubicBezTo>
                    <a:pt x="286" y="33558"/>
                    <a:pt x="286" y="33748"/>
                    <a:pt x="444" y="33780"/>
                  </a:cubicBezTo>
                  <a:cubicBezTo>
                    <a:pt x="3833" y="34888"/>
                    <a:pt x="7285" y="35807"/>
                    <a:pt x="10737" y="36725"/>
                  </a:cubicBezTo>
                  <a:cubicBezTo>
                    <a:pt x="14188" y="37644"/>
                    <a:pt x="17672" y="38594"/>
                    <a:pt x="21156" y="39164"/>
                  </a:cubicBezTo>
                  <a:cubicBezTo>
                    <a:pt x="21219" y="39164"/>
                    <a:pt x="21219" y="39164"/>
                    <a:pt x="21251" y="39132"/>
                  </a:cubicBezTo>
                  <a:cubicBezTo>
                    <a:pt x="21290" y="39210"/>
                    <a:pt x="21365" y="39264"/>
                    <a:pt x="21440" y="39264"/>
                  </a:cubicBezTo>
                  <a:cubicBezTo>
                    <a:pt x="21486" y="39264"/>
                    <a:pt x="21531" y="39244"/>
                    <a:pt x="21567" y="39195"/>
                  </a:cubicBezTo>
                  <a:cubicBezTo>
                    <a:pt x="21608" y="39257"/>
                    <a:pt x="21649" y="39292"/>
                    <a:pt x="21699" y="39292"/>
                  </a:cubicBezTo>
                  <a:cubicBezTo>
                    <a:pt x="21726" y="39292"/>
                    <a:pt x="21755" y="39281"/>
                    <a:pt x="21789" y="39259"/>
                  </a:cubicBezTo>
                  <a:cubicBezTo>
                    <a:pt x="28123" y="32703"/>
                    <a:pt x="33887" y="25388"/>
                    <a:pt x="39365" y="18104"/>
                  </a:cubicBezTo>
                  <a:cubicBezTo>
                    <a:pt x="39429" y="17977"/>
                    <a:pt x="39365" y="17882"/>
                    <a:pt x="39270" y="17787"/>
                  </a:cubicBezTo>
                  <a:cubicBezTo>
                    <a:pt x="39524" y="17154"/>
                    <a:pt x="39239" y="16362"/>
                    <a:pt x="38637" y="16045"/>
                  </a:cubicBezTo>
                  <a:cubicBezTo>
                    <a:pt x="39302" y="15539"/>
                    <a:pt x="39999" y="15064"/>
                    <a:pt x="40664" y="14557"/>
                  </a:cubicBezTo>
                  <a:cubicBezTo>
                    <a:pt x="40695" y="14494"/>
                    <a:pt x="40727" y="14462"/>
                    <a:pt x="40727" y="14430"/>
                  </a:cubicBezTo>
                  <a:cubicBezTo>
                    <a:pt x="41424" y="12182"/>
                    <a:pt x="40790" y="9490"/>
                    <a:pt x="38985" y="7843"/>
                  </a:cubicBezTo>
                  <a:lnTo>
                    <a:pt x="38890" y="7843"/>
                  </a:lnTo>
                  <a:cubicBezTo>
                    <a:pt x="38352" y="7431"/>
                    <a:pt x="37529" y="7273"/>
                    <a:pt x="36864" y="7178"/>
                  </a:cubicBezTo>
                  <a:cubicBezTo>
                    <a:pt x="36103" y="5880"/>
                    <a:pt x="34647" y="5278"/>
                    <a:pt x="33285" y="4740"/>
                  </a:cubicBezTo>
                  <a:cubicBezTo>
                    <a:pt x="28693" y="2808"/>
                    <a:pt x="23689" y="876"/>
                    <a:pt x="18717" y="179"/>
                  </a:cubicBezTo>
                  <a:cubicBezTo>
                    <a:pt x="18692" y="80"/>
                    <a:pt x="18590" y="1"/>
                    <a:pt x="18472" y="1"/>
                  </a:cubicBezTo>
                  <a:close/>
                </a:path>
              </a:pathLst>
            </a:custGeom>
            <a:solidFill>
              <a:schemeClr val="dk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14" name="Google Shape;1529;p51">
              <a:extLst>
                <a:ext uri="{FF2B5EF4-FFF2-40B4-BE49-F238E27FC236}">
                  <a16:creationId xmlns:a16="http://schemas.microsoft.com/office/drawing/2014/main" id="{D202F251-7671-4FA4-9D03-7F3551456CC2}"/>
                </a:ext>
              </a:extLst>
            </p:cNvPr>
            <p:cNvSpPr/>
            <p:nvPr/>
          </p:nvSpPr>
          <p:spPr>
            <a:xfrm>
              <a:off x="786525" y="3798176"/>
              <a:ext cx="555078" cy="411817"/>
            </a:xfrm>
            <a:custGeom>
              <a:avLst/>
              <a:gdLst/>
              <a:ahLst/>
              <a:cxnLst/>
              <a:rect l="l" t="t" r="r" b="b"/>
              <a:pathLst>
                <a:path w="17672" h="13111" extrusionOk="0">
                  <a:moveTo>
                    <a:pt x="0" y="1"/>
                  </a:moveTo>
                  <a:lnTo>
                    <a:pt x="0" y="1"/>
                  </a:lnTo>
                  <a:cubicBezTo>
                    <a:pt x="0" y="191"/>
                    <a:pt x="32" y="381"/>
                    <a:pt x="95" y="571"/>
                  </a:cubicBezTo>
                  <a:lnTo>
                    <a:pt x="95" y="666"/>
                  </a:lnTo>
                  <a:cubicBezTo>
                    <a:pt x="5637" y="2154"/>
                    <a:pt x="11116" y="4118"/>
                    <a:pt x="16246" y="6714"/>
                  </a:cubicBezTo>
                  <a:cubicBezTo>
                    <a:pt x="16341" y="6778"/>
                    <a:pt x="16341" y="6841"/>
                    <a:pt x="16246" y="6873"/>
                  </a:cubicBezTo>
                  <a:cubicBezTo>
                    <a:pt x="17196" y="8615"/>
                    <a:pt x="17038" y="10705"/>
                    <a:pt x="16183" y="12415"/>
                  </a:cubicBezTo>
                  <a:cubicBezTo>
                    <a:pt x="16151" y="12510"/>
                    <a:pt x="16056" y="12510"/>
                    <a:pt x="16025" y="12510"/>
                  </a:cubicBezTo>
                  <a:cubicBezTo>
                    <a:pt x="16002" y="12532"/>
                    <a:pt x="15964" y="12555"/>
                    <a:pt x="15932" y="12555"/>
                  </a:cubicBezTo>
                  <a:cubicBezTo>
                    <a:pt x="15919" y="12555"/>
                    <a:pt x="15907" y="12551"/>
                    <a:pt x="15898" y="12542"/>
                  </a:cubicBezTo>
                  <a:cubicBezTo>
                    <a:pt x="10641" y="10958"/>
                    <a:pt x="5257" y="8615"/>
                    <a:pt x="475" y="5891"/>
                  </a:cubicBezTo>
                  <a:cubicBezTo>
                    <a:pt x="475" y="6113"/>
                    <a:pt x="412" y="6398"/>
                    <a:pt x="317" y="6588"/>
                  </a:cubicBezTo>
                  <a:lnTo>
                    <a:pt x="254" y="6651"/>
                  </a:lnTo>
                  <a:cubicBezTo>
                    <a:pt x="285" y="6619"/>
                    <a:pt x="317" y="6604"/>
                    <a:pt x="353" y="6604"/>
                  </a:cubicBezTo>
                  <a:cubicBezTo>
                    <a:pt x="388" y="6604"/>
                    <a:pt x="428" y="6619"/>
                    <a:pt x="475" y="6651"/>
                  </a:cubicBezTo>
                  <a:cubicBezTo>
                    <a:pt x="2914" y="7886"/>
                    <a:pt x="5384" y="9153"/>
                    <a:pt x="7886" y="10261"/>
                  </a:cubicBezTo>
                  <a:cubicBezTo>
                    <a:pt x="9184" y="10831"/>
                    <a:pt x="10514" y="11401"/>
                    <a:pt x="11876" y="11908"/>
                  </a:cubicBezTo>
                  <a:cubicBezTo>
                    <a:pt x="12968" y="12308"/>
                    <a:pt x="14509" y="13111"/>
                    <a:pt x="15818" y="13111"/>
                  </a:cubicBezTo>
                  <a:cubicBezTo>
                    <a:pt x="16066" y="13111"/>
                    <a:pt x="16305" y="13082"/>
                    <a:pt x="16531" y="13017"/>
                  </a:cubicBezTo>
                  <a:lnTo>
                    <a:pt x="16531" y="12890"/>
                  </a:lnTo>
                  <a:cubicBezTo>
                    <a:pt x="17672" y="10610"/>
                    <a:pt x="17672" y="8361"/>
                    <a:pt x="16595" y="6049"/>
                  </a:cubicBezTo>
                  <a:lnTo>
                    <a:pt x="16595" y="6018"/>
                  </a:lnTo>
                  <a:cubicBezTo>
                    <a:pt x="11084" y="4023"/>
                    <a:pt x="5732" y="1806"/>
                    <a:pt x="95" y="64"/>
                  </a:cubicBezTo>
                  <a:cubicBezTo>
                    <a:pt x="32" y="32"/>
                    <a:pt x="0" y="32"/>
                    <a:pt x="0" y="1"/>
                  </a:cubicBezTo>
                  <a:close/>
                </a:path>
              </a:pathLst>
            </a:custGeom>
            <a:solidFill>
              <a:schemeClr val="dk2"/>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15" name="Google Shape;1530;p51">
              <a:extLst>
                <a:ext uri="{FF2B5EF4-FFF2-40B4-BE49-F238E27FC236}">
                  <a16:creationId xmlns:a16="http://schemas.microsoft.com/office/drawing/2014/main" id="{1A06CE00-D121-4F2B-B510-9558C9AD05F6}"/>
                </a:ext>
              </a:extLst>
            </p:cNvPr>
            <p:cNvSpPr/>
            <p:nvPr/>
          </p:nvSpPr>
          <p:spPr>
            <a:xfrm>
              <a:off x="753702" y="4252773"/>
              <a:ext cx="620724" cy="252693"/>
            </a:xfrm>
            <a:custGeom>
              <a:avLst/>
              <a:gdLst/>
              <a:ahLst/>
              <a:cxnLst/>
              <a:rect l="l" t="t" r="r" b="b"/>
              <a:pathLst>
                <a:path w="19762" h="8045" extrusionOk="0">
                  <a:moveTo>
                    <a:pt x="3108" y="1074"/>
                  </a:moveTo>
                  <a:cubicBezTo>
                    <a:pt x="3116" y="1074"/>
                    <a:pt x="3126" y="1075"/>
                    <a:pt x="3135" y="1077"/>
                  </a:cubicBezTo>
                  <a:cubicBezTo>
                    <a:pt x="4180" y="1330"/>
                    <a:pt x="5194" y="1584"/>
                    <a:pt x="6239" y="1900"/>
                  </a:cubicBezTo>
                  <a:cubicBezTo>
                    <a:pt x="6271" y="1964"/>
                    <a:pt x="6271" y="2027"/>
                    <a:pt x="6176" y="2027"/>
                  </a:cubicBezTo>
                  <a:cubicBezTo>
                    <a:pt x="5162" y="1837"/>
                    <a:pt x="4117" y="1552"/>
                    <a:pt x="3104" y="1235"/>
                  </a:cubicBezTo>
                  <a:cubicBezTo>
                    <a:pt x="2987" y="1235"/>
                    <a:pt x="3005" y="1074"/>
                    <a:pt x="3108" y="1074"/>
                  </a:cubicBezTo>
                  <a:close/>
                  <a:moveTo>
                    <a:pt x="2821" y="1707"/>
                  </a:moveTo>
                  <a:cubicBezTo>
                    <a:pt x="2830" y="1707"/>
                    <a:pt x="2840" y="1708"/>
                    <a:pt x="2850" y="1710"/>
                  </a:cubicBezTo>
                  <a:cubicBezTo>
                    <a:pt x="7379" y="2946"/>
                    <a:pt x="11939" y="3959"/>
                    <a:pt x="16436" y="5131"/>
                  </a:cubicBezTo>
                  <a:cubicBezTo>
                    <a:pt x="16468" y="5162"/>
                    <a:pt x="16468" y="5226"/>
                    <a:pt x="16405" y="5226"/>
                  </a:cubicBezTo>
                  <a:cubicBezTo>
                    <a:pt x="11813" y="4339"/>
                    <a:pt x="7284" y="3167"/>
                    <a:pt x="2787" y="1964"/>
                  </a:cubicBezTo>
                  <a:cubicBezTo>
                    <a:pt x="2669" y="1905"/>
                    <a:pt x="2688" y="1707"/>
                    <a:pt x="2821" y="1707"/>
                  </a:cubicBezTo>
                  <a:close/>
                  <a:moveTo>
                    <a:pt x="2259" y="2586"/>
                  </a:moveTo>
                  <a:cubicBezTo>
                    <a:pt x="2275" y="2586"/>
                    <a:pt x="2293" y="2589"/>
                    <a:pt x="2312" y="2597"/>
                  </a:cubicBezTo>
                  <a:cubicBezTo>
                    <a:pt x="6461" y="3801"/>
                    <a:pt x="10609" y="4909"/>
                    <a:pt x="14821" y="6081"/>
                  </a:cubicBezTo>
                  <a:cubicBezTo>
                    <a:pt x="14853" y="6081"/>
                    <a:pt x="14853" y="6144"/>
                    <a:pt x="14790" y="6144"/>
                  </a:cubicBezTo>
                  <a:cubicBezTo>
                    <a:pt x="10546" y="5194"/>
                    <a:pt x="6397" y="4022"/>
                    <a:pt x="2280" y="2819"/>
                  </a:cubicBezTo>
                  <a:cubicBezTo>
                    <a:pt x="2141" y="2763"/>
                    <a:pt x="2149" y="2586"/>
                    <a:pt x="2259" y="2586"/>
                  </a:cubicBezTo>
                  <a:close/>
                  <a:moveTo>
                    <a:pt x="1204" y="0"/>
                  </a:moveTo>
                  <a:cubicBezTo>
                    <a:pt x="1742" y="1077"/>
                    <a:pt x="1077" y="2502"/>
                    <a:pt x="0" y="2946"/>
                  </a:cubicBezTo>
                  <a:cubicBezTo>
                    <a:pt x="6461" y="4371"/>
                    <a:pt x="12921" y="5986"/>
                    <a:pt x="19255" y="7981"/>
                  </a:cubicBezTo>
                  <a:cubicBezTo>
                    <a:pt x="19287" y="7981"/>
                    <a:pt x="19318" y="8013"/>
                    <a:pt x="19318" y="8044"/>
                  </a:cubicBezTo>
                  <a:cubicBezTo>
                    <a:pt x="19762" y="6746"/>
                    <a:pt x="19698" y="5606"/>
                    <a:pt x="19160" y="4371"/>
                  </a:cubicBezTo>
                  <a:lnTo>
                    <a:pt x="19065" y="4371"/>
                  </a:lnTo>
                  <a:cubicBezTo>
                    <a:pt x="19128" y="4402"/>
                    <a:pt x="19097" y="4529"/>
                    <a:pt x="19002" y="4529"/>
                  </a:cubicBezTo>
                  <a:cubicBezTo>
                    <a:pt x="13079" y="3009"/>
                    <a:pt x="7062" y="1710"/>
                    <a:pt x="1204" y="0"/>
                  </a:cubicBezTo>
                  <a:close/>
                </a:path>
              </a:pathLst>
            </a:custGeom>
            <a:solidFill>
              <a:schemeClr val="lt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16" name="Google Shape;1531;p51">
              <a:extLst>
                <a:ext uri="{FF2B5EF4-FFF2-40B4-BE49-F238E27FC236}">
                  <a16:creationId xmlns:a16="http://schemas.microsoft.com/office/drawing/2014/main" id="{D6B47F00-2644-4512-B412-938D2E4B402F}"/>
                </a:ext>
              </a:extLst>
            </p:cNvPr>
            <p:cNvSpPr/>
            <p:nvPr/>
          </p:nvSpPr>
          <p:spPr>
            <a:xfrm>
              <a:off x="808386" y="3837972"/>
              <a:ext cx="505355" cy="347175"/>
            </a:xfrm>
            <a:custGeom>
              <a:avLst/>
              <a:gdLst/>
              <a:ahLst/>
              <a:cxnLst/>
              <a:rect l="l" t="t" r="r" b="b"/>
              <a:pathLst>
                <a:path w="16089" h="11053" extrusionOk="0">
                  <a:moveTo>
                    <a:pt x="2134" y="1731"/>
                  </a:moveTo>
                  <a:cubicBezTo>
                    <a:pt x="2149" y="1731"/>
                    <a:pt x="2167" y="1734"/>
                    <a:pt x="2186" y="1742"/>
                  </a:cubicBezTo>
                  <a:cubicBezTo>
                    <a:pt x="6018" y="3231"/>
                    <a:pt x="9882" y="4656"/>
                    <a:pt x="13682" y="6239"/>
                  </a:cubicBezTo>
                  <a:cubicBezTo>
                    <a:pt x="13709" y="6294"/>
                    <a:pt x="13713" y="6372"/>
                    <a:pt x="13652" y="6372"/>
                  </a:cubicBezTo>
                  <a:cubicBezTo>
                    <a:pt x="13643" y="6372"/>
                    <a:pt x="13632" y="6370"/>
                    <a:pt x="13619" y="6366"/>
                  </a:cubicBezTo>
                  <a:cubicBezTo>
                    <a:pt x="9755" y="4972"/>
                    <a:pt x="5923" y="3484"/>
                    <a:pt x="2123" y="1964"/>
                  </a:cubicBezTo>
                  <a:cubicBezTo>
                    <a:pt x="2012" y="1908"/>
                    <a:pt x="2022" y="1731"/>
                    <a:pt x="2134" y="1731"/>
                  </a:cubicBezTo>
                  <a:close/>
                  <a:moveTo>
                    <a:pt x="1509" y="2649"/>
                  </a:moveTo>
                  <a:cubicBezTo>
                    <a:pt x="1522" y="2649"/>
                    <a:pt x="1537" y="2653"/>
                    <a:pt x="1553" y="2661"/>
                  </a:cubicBezTo>
                  <a:cubicBezTo>
                    <a:pt x="5670" y="4307"/>
                    <a:pt x="9882" y="5828"/>
                    <a:pt x="14094" y="7189"/>
                  </a:cubicBezTo>
                  <a:cubicBezTo>
                    <a:pt x="14157" y="7253"/>
                    <a:pt x="14157" y="7316"/>
                    <a:pt x="14062" y="7316"/>
                  </a:cubicBezTo>
                  <a:cubicBezTo>
                    <a:pt x="9818" y="6018"/>
                    <a:pt x="5638" y="4561"/>
                    <a:pt x="1521" y="2851"/>
                  </a:cubicBezTo>
                  <a:cubicBezTo>
                    <a:pt x="1382" y="2823"/>
                    <a:pt x="1414" y="2649"/>
                    <a:pt x="1509" y="2649"/>
                  </a:cubicBezTo>
                  <a:close/>
                  <a:moveTo>
                    <a:pt x="758" y="3758"/>
                  </a:moveTo>
                  <a:cubicBezTo>
                    <a:pt x="769" y="3758"/>
                    <a:pt x="781" y="3761"/>
                    <a:pt x="793" y="3769"/>
                  </a:cubicBezTo>
                  <a:cubicBezTo>
                    <a:pt x="4435" y="5194"/>
                    <a:pt x="8077" y="6556"/>
                    <a:pt x="11687" y="8076"/>
                  </a:cubicBezTo>
                  <a:cubicBezTo>
                    <a:pt x="11718" y="8076"/>
                    <a:pt x="11718" y="8108"/>
                    <a:pt x="11687" y="8108"/>
                  </a:cubicBezTo>
                  <a:cubicBezTo>
                    <a:pt x="8013" y="6809"/>
                    <a:pt x="4403" y="5384"/>
                    <a:pt x="761" y="3959"/>
                  </a:cubicBezTo>
                  <a:cubicBezTo>
                    <a:pt x="622" y="3931"/>
                    <a:pt x="678" y="3758"/>
                    <a:pt x="758" y="3758"/>
                  </a:cubicBezTo>
                  <a:close/>
                  <a:moveTo>
                    <a:pt x="64" y="0"/>
                  </a:moveTo>
                  <a:lnTo>
                    <a:pt x="1" y="64"/>
                  </a:lnTo>
                  <a:cubicBezTo>
                    <a:pt x="64" y="64"/>
                    <a:pt x="96" y="95"/>
                    <a:pt x="128" y="159"/>
                  </a:cubicBezTo>
                  <a:cubicBezTo>
                    <a:pt x="919" y="1426"/>
                    <a:pt x="919" y="3167"/>
                    <a:pt x="1" y="4402"/>
                  </a:cubicBezTo>
                  <a:cubicBezTo>
                    <a:pt x="2376" y="5542"/>
                    <a:pt x="4720" y="6714"/>
                    <a:pt x="7126" y="7791"/>
                  </a:cubicBezTo>
                  <a:cubicBezTo>
                    <a:pt x="9787" y="8994"/>
                    <a:pt x="12510" y="9976"/>
                    <a:pt x="15202" y="11053"/>
                  </a:cubicBezTo>
                  <a:lnTo>
                    <a:pt x="15202" y="10990"/>
                  </a:lnTo>
                  <a:cubicBezTo>
                    <a:pt x="16089" y="9216"/>
                    <a:pt x="15994" y="7411"/>
                    <a:pt x="15360" y="5574"/>
                  </a:cubicBezTo>
                  <a:cubicBezTo>
                    <a:pt x="10357" y="3389"/>
                    <a:pt x="5290" y="1457"/>
                    <a:pt x="64" y="0"/>
                  </a:cubicBezTo>
                  <a:close/>
                </a:path>
              </a:pathLst>
            </a:custGeom>
            <a:solidFill>
              <a:schemeClr val="lt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17" name="Google Shape;1532;p51">
              <a:extLst>
                <a:ext uri="{FF2B5EF4-FFF2-40B4-BE49-F238E27FC236}">
                  <a16:creationId xmlns:a16="http://schemas.microsoft.com/office/drawing/2014/main" id="{E2C8740C-8768-4CE4-BE7E-542895B8B8BE}"/>
                </a:ext>
              </a:extLst>
            </p:cNvPr>
            <p:cNvSpPr/>
            <p:nvPr/>
          </p:nvSpPr>
          <p:spPr>
            <a:xfrm>
              <a:off x="818720" y="4332240"/>
              <a:ext cx="401514" cy="113547"/>
            </a:xfrm>
            <a:custGeom>
              <a:avLst/>
              <a:gdLst/>
              <a:ahLst/>
              <a:cxnLst/>
              <a:rect l="l" t="t" r="r" b="b"/>
              <a:pathLst>
                <a:path w="12783" h="3615" extrusionOk="0">
                  <a:moveTo>
                    <a:pt x="176" y="0"/>
                  </a:moveTo>
                  <a:cubicBezTo>
                    <a:pt x="44" y="0"/>
                    <a:pt x="1" y="169"/>
                    <a:pt x="147" y="257"/>
                  </a:cubicBezTo>
                  <a:cubicBezTo>
                    <a:pt x="4327" y="1492"/>
                    <a:pt x="8476" y="2664"/>
                    <a:pt x="12720" y="3614"/>
                  </a:cubicBezTo>
                  <a:cubicBezTo>
                    <a:pt x="12783" y="3614"/>
                    <a:pt x="12783" y="3551"/>
                    <a:pt x="12751" y="3551"/>
                  </a:cubicBezTo>
                  <a:cubicBezTo>
                    <a:pt x="8539" y="2379"/>
                    <a:pt x="4359" y="1271"/>
                    <a:pt x="210" y="4"/>
                  </a:cubicBezTo>
                  <a:cubicBezTo>
                    <a:pt x="198" y="1"/>
                    <a:pt x="187" y="0"/>
                    <a:pt x="176" y="0"/>
                  </a:cubicBezTo>
                  <a:close/>
                </a:path>
              </a:pathLst>
            </a:custGeom>
            <a:solidFill>
              <a:schemeClr val="dk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18" name="Google Shape;1533;p51">
              <a:extLst>
                <a:ext uri="{FF2B5EF4-FFF2-40B4-BE49-F238E27FC236}">
                  <a16:creationId xmlns:a16="http://schemas.microsoft.com/office/drawing/2014/main" id="{6A9ADB6B-DDAA-4006-84A1-028182F7A586}"/>
                </a:ext>
              </a:extLst>
            </p:cNvPr>
            <p:cNvSpPr/>
            <p:nvPr/>
          </p:nvSpPr>
          <p:spPr>
            <a:xfrm>
              <a:off x="827923" y="3955980"/>
              <a:ext cx="350536" cy="136665"/>
            </a:xfrm>
            <a:custGeom>
              <a:avLst/>
              <a:gdLst/>
              <a:ahLst/>
              <a:cxnLst/>
              <a:rect l="l" t="t" r="r" b="b"/>
              <a:pathLst>
                <a:path w="11160" h="4351" extrusionOk="0">
                  <a:moveTo>
                    <a:pt x="136" y="1"/>
                  </a:moveTo>
                  <a:cubicBezTo>
                    <a:pt x="56" y="1"/>
                    <a:pt x="0" y="174"/>
                    <a:pt x="139" y="202"/>
                  </a:cubicBezTo>
                  <a:cubicBezTo>
                    <a:pt x="3781" y="1627"/>
                    <a:pt x="7423" y="3052"/>
                    <a:pt x="11096" y="4351"/>
                  </a:cubicBezTo>
                  <a:cubicBezTo>
                    <a:pt x="11160" y="4351"/>
                    <a:pt x="11160" y="4319"/>
                    <a:pt x="11096" y="4319"/>
                  </a:cubicBezTo>
                  <a:cubicBezTo>
                    <a:pt x="7455" y="2799"/>
                    <a:pt x="3813" y="1437"/>
                    <a:pt x="171" y="12"/>
                  </a:cubicBezTo>
                  <a:cubicBezTo>
                    <a:pt x="159" y="4"/>
                    <a:pt x="147" y="1"/>
                    <a:pt x="136" y="1"/>
                  </a:cubicBezTo>
                  <a:close/>
                </a:path>
              </a:pathLst>
            </a:custGeom>
            <a:solidFill>
              <a:schemeClr val="dk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19" name="Google Shape;1534;p51">
              <a:extLst>
                <a:ext uri="{FF2B5EF4-FFF2-40B4-BE49-F238E27FC236}">
                  <a16:creationId xmlns:a16="http://schemas.microsoft.com/office/drawing/2014/main" id="{A2C81299-B11D-4B4F-BB58-AD3A48E2FE61}"/>
                </a:ext>
              </a:extLst>
            </p:cNvPr>
            <p:cNvSpPr/>
            <p:nvPr/>
          </p:nvSpPr>
          <p:spPr>
            <a:xfrm>
              <a:off x="837503" y="4306390"/>
              <a:ext cx="433458" cy="110532"/>
            </a:xfrm>
            <a:custGeom>
              <a:avLst/>
              <a:gdLst/>
              <a:ahLst/>
              <a:cxnLst/>
              <a:rect l="l" t="t" r="r" b="b"/>
              <a:pathLst>
                <a:path w="13800" h="3519" extrusionOk="0">
                  <a:moveTo>
                    <a:pt x="153" y="0"/>
                  </a:moveTo>
                  <a:cubicBezTo>
                    <a:pt x="20" y="0"/>
                    <a:pt x="1" y="198"/>
                    <a:pt x="119" y="257"/>
                  </a:cubicBezTo>
                  <a:cubicBezTo>
                    <a:pt x="4616" y="1429"/>
                    <a:pt x="9145" y="2632"/>
                    <a:pt x="13737" y="3519"/>
                  </a:cubicBezTo>
                  <a:cubicBezTo>
                    <a:pt x="13800" y="3519"/>
                    <a:pt x="13800" y="3455"/>
                    <a:pt x="13768" y="3424"/>
                  </a:cubicBezTo>
                  <a:cubicBezTo>
                    <a:pt x="9208" y="2252"/>
                    <a:pt x="4711" y="1239"/>
                    <a:pt x="182" y="3"/>
                  </a:cubicBezTo>
                  <a:cubicBezTo>
                    <a:pt x="172" y="1"/>
                    <a:pt x="162" y="0"/>
                    <a:pt x="153" y="0"/>
                  </a:cubicBezTo>
                  <a:close/>
                </a:path>
              </a:pathLst>
            </a:custGeom>
            <a:solidFill>
              <a:schemeClr val="dk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20" name="Google Shape;1535;p51">
              <a:extLst>
                <a:ext uri="{FF2B5EF4-FFF2-40B4-BE49-F238E27FC236}">
                  <a16:creationId xmlns:a16="http://schemas.microsoft.com/office/drawing/2014/main" id="{C532734F-3D1F-4182-860E-6CF7DE38CE31}"/>
                </a:ext>
              </a:extLst>
            </p:cNvPr>
            <p:cNvSpPr/>
            <p:nvPr/>
          </p:nvSpPr>
          <p:spPr>
            <a:xfrm>
              <a:off x="847492" y="4287481"/>
              <a:ext cx="103182" cy="28991"/>
            </a:xfrm>
            <a:custGeom>
              <a:avLst/>
              <a:gdLst/>
              <a:ahLst/>
              <a:cxnLst/>
              <a:rect l="l" t="t" r="r" b="b"/>
              <a:pathLst>
                <a:path w="3285" h="923" extrusionOk="0">
                  <a:moveTo>
                    <a:pt x="122" y="0"/>
                  </a:moveTo>
                  <a:cubicBezTo>
                    <a:pt x="19" y="0"/>
                    <a:pt x="1" y="162"/>
                    <a:pt x="118" y="162"/>
                  </a:cubicBezTo>
                  <a:cubicBezTo>
                    <a:pt x="1131" y="447"/>
                    <a:pt x="2176" y="732"/>
                    <a:pt x="3190" y="922"/>
                  </a:cubicBezTo>
                  <a:cubicBezTo>
                    <a:pt x="3285" y="922"/>
                    <a:pt x="3285" y="859"/>
                    <a:pt x="3253" y="795"/>
                  </a:cubicBezTo>
                  <a:cubicBezTo>
                    <a:pt x="2208" y="542"/>
                    <a:pt x="1194" y="225"/>
                    <a:pt x="149" y="4"/>
                  </a:cubicBezTo>
                  <a:cubicBezTo>
                    <a:pt x="140" y="1"/>
                    <a:pt x="130" y="0"/>
                    <a:pt x="122" y="0"/>
                  </a:cubicBezTo>
                  <a:close/>
                </a:path>
              </a:pathLst>
            </a:custGeom>
            <a:solidFill>
              <a:schemeClr val="dk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21" name="Google Shape;1536;p51">
              <a:extLst>
                <a:ext uri="{FF2B5EF4-FFF2-40B4-BE49-F238E27FC236}">
                  <a16:creationId xmlns:a16="http://schemas.microsoft.com/office/drawing/2014/main" id="{71E2DBAA-BE33-4FB5-8B2F-3FABF83B2C64}"/>
                </a:ext>
              </a:extLst>
            </p:cNvPr>
            <p:cNvSpPr/>
            <p:nvPr/>
          </p:nvSpPr>
          <p:spPr>
            <a:xfrm>
              <a:off x="851795" y="3922151"/>
              <a:ext cx="402268" cy="145617"/>
            </a:xfrm>
            <a:custGeom>
              <a:avLst/>
              <a:gdLst/>
              <a:ahLst/>
              <a:cxnLst/>
              <a:rect l="l" t="t" r="r" b="b"/>
              <a:pathLst>
                <a:path w="12807" h="4636" extrusionOk="0">
                  <a:moveTo>
                    <a:pt x="127" y="1"/>
                  </a:moveTo>
                  <a:cubicBezTo>
                    <a:pt x="32" y="1"/>
                    <a:pt x="0" y="175"/>
                    <a:pt x="139" y="202"/>
                  </a:cubicBezTo>
                  <a:cubicBezTo>
                    <a:pt x="4256" y="1817"/>
                    <a:pt x="8436" y="3338"/>
                    <a:pt x="12712" y="4636"/>
                  </a:cubicBezTo>
                  <a:cubicBezTo>
                    <a:pt x="12807" y="4636"/>
                    <a:pt x="12807" y="4541"/>
                    <a:pt x="12775" y="4509"/>
                  </a:cubicBezTo>
                  <a:cubicBezTo>
                    <a:pt x="8500" y="3148"/>
                    <a:pt x="4288" y="1659"/>
                    <a:pt x="171" y="12"/>
                  </a:cubicBezTo>
                  <a:cubicBezTo>
                    <a:pt x="155" y="4"/>
                    <a:pt x="140" y="1"/>
                    <a:pt x="127" y="1"/>
                  </a:cubicBezTo>
                  <a:close/>
                </a:path>
              </a:pathLst>
            </a:custGeom>
            <a:solidFill>
              <a:schemeClr val="dk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22" name="Google Shape;1537;p51">
              <a:extLst>
                <a:ext uri="{FF2B5EF4-FFF2-40B4-BE49-F238E27FC236}">
                  <a16:creationId xmlns:a16="http://schemas.microsoft.com/office/drawing/2014/main" id="{FD689CEF-68E4-4050-ACE6-091E0A09BAD1}"/>
                </a:ext>
              </a:extLst>
            </p:cNvPr>
            <p:cNvSpPr/>
            <p:nvPr/>
          </p:nvSpPr>
          <p:spPr>
            <a:xfrm>
              <a:off x="792493" y="3737492"/>
              <a:ext cx="595848" cy="240758"/>
            </a:xfrm>
            <a:custGeom>
              <a:avLst/>
              <a:gdLst/>
              <a:ahLst/>
              <a:cxnLst/>
              <a:rect l="l" t="t" r="r" b="b"/>
              <a:pathLst>
                <a:path w="18970" h="7665" extrusionOk="0">
                  <a:moveTo>
                    <a:pt x="2941" y="1083"/>
                  </a:moveTo>
                  <a:cubicBezTo>
                    <a:pt x="2962" y="1083"/>
                    <a:pt x="2985" y="1091"/>
                    <a:pt x="3009" y="1109"/>
                  </a:cubicBezTo>
                  <a:cubicBezTo>
                    <a:pt x="3420" y="1331"/>
                    <a:pt x="3769" y="1616"/>
                    <a:pt x="4149" y="1901"/>
                  </a:cubicBezTo>
                  <a:cubicBezTo>
                    <a:pt x="4255" y="1954"/>
                    <a:pt x="4183" y="2074"/>
                    <a:pt x="4120" y="2074"/>
                  </a:cubicBezTo>
                  <a:cubicBezTo>
                    <a:pt x="4108" y="2074"/>
                    <a:pt x="4096" y="2070"/>
                    <a:pt x="4086" y="2059"/>
                  </a:cubicBezTo>
                  <a:cubicBezTo>
                    <a:pt x="3674" y="1806"/>
                    <a:pt x="3262" y="1584"/>
                    <a:pt x="2882" y="1299"/>
                  </a:cubicBezTo>
                  <a:cubicBezTo>
                    <a:pt x="2805" y="1222"/>
                    <a:pt x="2853" y="1083"/>
                    <a:pt x="2941" y="1083"/>
                  </a:cubicBezTo>
                  <a:close/>
                  <a:moveTo>
                    <a:pt x="2629" y="1"/>
                  </a:moveTo>
                  <a:cubicBezTo>
                    <a:pt x="1774" y="539"/>
                    <a:pt x="919" y="1109"/>
                    <a:pt x="0" y="1584"/>
                  </a:cubicBezTo>
                  <a:cubicBezTo>
                    <a:pt x="5511" y="3231"/>
                    <a:pt x="11179" y="5100"/>
                    <a:pt x="16310" y="7665"/>
                  </a:cubicBezTo>
                  <a:cubicBezTo>
                    <a:pt x="16310" y="7633"/>
                    <a:pt x="16341" y="7601"/>
                    <a:pt x="16405" y="7538"/>
                  </a:cubicBezTo>
                  <a:cubicBezTo>
                    <a:pt x="17228" y="7063"/>
                    <a:pt x="18083" y="6588"/>
                    <a:pt x="18970" y="6176"/>
                  </a:cubicBezTo>
                  <a:cubicBezTo>
                    <a:pt x="13333" y="4688"/>
                    <a:pt x="7854" y="2566"/>
                    <a:pt x="2629" y="1"/>
                  </a:cubicBezTo>
                  <a:close/>
                </a:path>
              </a:pathLst>
            </a:custGeom>
            <a:solidFill>
              <a:schemeClr val="dk2"/>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23" name="Google Shape;1538;p51">
              <a:extLst>
                <a:ext uri="{FF2B5EF4-FFF2-40B4-BE49-F238E27FC236}">
                  <a16:creationId xmlns:a16="http://schemas.microsoft.com/office/drawing/2014/main" id="{586F5DE6-CE73-425B-B1F8-B41833F67A6C}"/>
                </a:ext>
              </a:extLst>
            </p:cNvPr>
            <p:cNvSpPr/>
            <p:nvPr/>
          </p:nvSpPr>
          <p:spPr>
            <a:xfrm>
              <a:off x="870295" y="3893568"/>
              <a:ext cx="367811" cy="144580"/>
            </a:xfrm>
            <a:custGeom>
              <a:avLst/>
              <a:gdLst/>
              <a:ahLst/>
              <a:cxnLst/>
              <a:rect l="l" t="t" r="r" b="b"/>
              <a:pathLst>
                <a:path w="11710" h="4603" extrusionOk="0">
                  <a:moveTo>
                    <a:pt x="150" y="0"/>
                  </a:moveTo>
                  <a:cubicBezTo>
                    <a:pt x="21" y="0"/>
                    <a:pt x="1" y="169"/>
                    <a:pt x="88" y="257"/>
                  </a:cubicBezTo>
                  <a:cubicBezTo>
                    <a:pt x="3952" y="1714"/>
                    <a:pt x="7721" y="3266"/>
                    <a:pt x="11616" y="4596"/>
                  </a:cubicBezTo>
                  <a:cubicBezTo>
                    <a:pt x="11629" y="4600"/>
                    <a:pt x="11640" y="4602"/>
                    <a:pt x="11650" y="4602"/>
                  </a:cubicBezTo>
                  <a:cubicBezTo>
                    <a:pt x="11710" y="4602"/>
                    <a:pt x="11702" y="4524"/>
                    <a:pt x="11648" y="4469"/>
                  </a:cubicBezTo>
                  <a:cubicBezTo>
                    <a:pt x="7911" y="2886"/>
                    <a:pt x="4015" y="1461"/>
                    <a:pt x="183" y="4"/>
                  </a:cubicBezTo>
                  <a:cubicBezTo>
                    <a:pt x="171" y="1"/>
                    <a:pt x="160" y="0"/>
                    <a:pt x="150" y="0"/>
                  </a:cubicBezTo>
                  <a:close/>
                </a:path>
              </a:pathLst>
            </a:custGeom>
            <a:solidFill>
              <a:schemeClr val="dk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24" name="Google Shape;1539;p51">
              <a:extLst>
                <a:ext uri="{FF2B5EF4-FFF2-40B4-BE49-F238E27FC236}">
                  <a16:creationId xmlns:a16="http://schemas.microsoft.com/office/drawing/2014/main" id="{5E516559-12F0-4E38-9743-06B3BC7D674D}"/>
                </a:ext>
              </a:extLst>
            </p:cNvPr>
            <p:cNvSpPr/>
            <p:nvPr/>
          </p:nvSpPr>
          <p:spPr>
            <a:xfrm>
              <a:off x="880598" y="3771509"/>
              <a:ext cx="45576" cy="31159"/>
            </a:xfrm>
            <a:custGeom>
              <a:avLst/>
              <a:gdLst/>
              <a:ahLst/>
              <a:cxnLst/>
              <a:rect l="l" t="t" r="r" b="b"/>
              <a:pathLst>
                <a:path w="1451" h="992" extrusionOk="0">
                  <a:moveTo>
                    <a:pt x="136" y="0"/>
                  </a:moveTo>
                  <a:cubicBezTo>
                    <a:pt x="48" y="0"/>
                    <a:pt x="0" y="139"/>
                    <a:pt x="77" y="216"/>
                  </a:cubicBezTo>
                  <a:cubicBezTo>
                    <a:pt x="489" y="438"/>
                    <a:pt x="869" y="691"/>
                    <a:pt x="1281" y="976"/>
                  </a:cubicBezTo>
                  <a:cubicBezTo>
                    <a:pt x="1291" y="987"/>
                    <a:pt x="1303" y="991"/>
                    <a:pt x="1315" y="991"/>
                  </a:cubicBezTo>
                  <a:cubicBezTo>
                    <a:pt x="1378" y="991"/>
                    <a:pt x="1450" y="871"/>
                    <a:pt x="1344" y="818"/>
                  </a:cubicBezTo>
                  <a:cubicBezTo>
                    <a:pt x="964" y="565"/>
                    <a:pt x="615" y="280"/>
                    <a:pt x="204" y="26"/>
                  </a:cubicBezTo>
                  <a:cubicBezTo>
                    <a:pt x="180" y="8"/>
                    <a:pt x="157" y="0"/>
                    <a:pt x="136" y="0"/>
                  </a:cubicBezTo>
                  <a:close/>
                </a:path>
              </a:pathLst>
            </a:custGeom>
            <a:solidFill>
              <a:schemeClr val="dk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25" name="Google Shape;1540;p51">
              <a:extLst>
                <a:ext uri="{FF2B5EF4-FFF2-40B4-BE49-F238E27FC236}">
                  <a16:creationId xmlns:a16="http://schemas.microsoft.com/office/drawing/2014/main" id="{574B34EA-9AA4-4B9A-8C47-ED4D325C2EFB}"/>
                </a:ext>
              </a:extLst>
            </p:cNvPr>
            <p:cNvSpPr/>
            <p:nvPr/>
          </p:nvSpPr>
          <p:spPr>
            <a:xfrm>
              <a:off x="882011" y="3533578"/>
              <a:ext cx="604831" cy="225838"/>
            </a:xfrm>
            <a:custGeom>
              <a:avLst/>
              <a:gdLst/>
              <a:ahLst/>
              <a:cxnLst/>
              <a:rect l="l" t="t" r="r" b="b"/>
              <a:pathLst>
                <a:path w="19256" h="7190" extrusionOk="0">
                  <a:moveTo>
                    <a:pt x="824" y="1"/>
                  </a:moveTo>
                  <a:cubicBezTo>
                    <a:pt x="570" y="96"/>
                    <a:pt x="285" y="222"/>
                    <a:pt x="0" y="317"/>
                  </a:cubicBezTo>
                  <a:cubicBezTo>
                    <a:pt x="3357" y="1331"/>
                    <a:pt x="6651" y="2629"/>
                    <a:pt x="9976" y="3833"/>
                  </a:cubicBezTo>
                  <a:cubicBezTo>
                    <a:pt x="13016" y="4909"/>
                    <a:pt x="16120" y="5923"/>
                    <a:pt x="19034" y="7190"/>
                  </a:cubicBezTo>
                  <a:cubicBezTo>
                    <a:pt x="19034" y="7158"/>
                    <a:pt x="19097" y="7158"/>
                    <a:pt x="19129" y="7126"/>
                  </a:cubicBezTo>
                  <a:cubicBezTo>
                    <a:pt x="19129" y="7126"/>
                    <a:pt x="19160" y="7126"/>
                    <a:pt x="19160" y="7063"/>
                  </a:cubicBezTo>
                  <a:cubicBezTo>
                    <a:pt x="19192" y="6841"/>
                    <a:pt x="19192" y="6588"/>
                    <a:pt x="19255" y="6366"/>
                  </a:cubicBezTo>
                  <a:lnTo>
                    <a:pt x="19255" y="6366"/>
                  </a:lnTo>
                  <a:cubicBezTo>
                    <a:pt x="19230" y="6375"/>
                    <a:pt x="19209" y="6379"/>
                    <a:pt x="19191" y="6379"/>
                  </a:cubicBezTo>
                  <a:cubicBezTo>
                    <a:pt x="19143" y="6379"/>
                    <a:pt x="19120" y="6349"/>
                    <a:pt x="19097" y="6303"/>
                  </a:cubicBezTo>
                  <a:lnTo>
                    <a:pt x="19034" y="6303"/>
                  </a:lnTo>
                  <a:cubicBezTo>
                    <a:pt x="15930" y="5828"/>
                    <a:pt x="12953" y="4529"/>
                    <a:pt x="10008" y="3453"/>
                  </a:cubicBezTo>
                  <a:cubicBezTo>
                    <a:pt x="6968" y="2313"/>
                    <a:pt x="3927" y="1204"/>
                    <a:pt x="919" y="64"/>
                  </a:cubicBezTo>
                  <a:lnTo>
                    <a:pt x="824" y="1"/>
                  </a:lnTo>
                  <a:close/>
                </a:path>
              </a:pathLst>
            </a:custGeom>
            <a:solidFill>
              <a:schemeClr val="accent4"/>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26" name="Google Shape;1541;p51">
              <a:extLst>
                <a:ext uri="{FF2B5EF4-FFF2-40B4-BE49-F238E27FC236}">
                  <a16:creationId xmlns:a16="http://schemas.microsoft.com/office/drawing/2014/main" id="{19C3E288-70C0-468D-B5B0-211102DA8E68}"/>
                </a:ext>
              </a:extLst>
            </p:cNvPr>
            <p:cNvSpPr/>
            <p:nvPr/>
          </p:nvSpPr>
          <p:spPr>
            <a:xfrm>
              <a:off x="926142" y="3619987"/>
              <a:ext cx="428401" cy="163301"/>
            </a:xfrm>
            <a:custGeom>
              <a:avLst/>
              <a:gdLst/>
              <a:ahLst/>
              <a:cxnLst/>
              <a:rect l="l" t="t" r="r" b="b"/>
              <a:pathLst>
                <a:path w="13639" h="5199" extrusionOk="0">
                  <a:moveTo>
                    <a:pt x="115" y="1"/>
                  </a:moveTo>
                  <a:cubicBezTo>
                    <a:pt x="16" y="1"/>
                    <a:pt x="0" y="134"/>
                    <a:pt x="116" y="163"/>
                  </a:cubicBezTo>
                  <a:cubicBezTo>
                    <a:pt x="4581" y="1873"/>
                    <a:pt x="9046" y="3584"/>
                    <a:pt x="13575" y="5199"/>
                  </a:cubicBezTo>
                  <a:cubicBezTo>
                    <a:pt x="13607" y="5199"/>
                    <a:pt x="13638" y="5135"/>
                    <a:pt x="13607" y="5104"/>
                  </a:cubicBezTo>
                  <a:cubicBezTo>
                    <a:pt x="9078" y="3362"/>
                    <a:pt x="4613" y="1683"/>
                    <a:pt x="147" y="5"/>
                  </a:cubicBezTo>
                  <a:cubicBezTo>
                    <a:pt x="136" y="2"/>
                    <a:pt x="125" y="1"/>
                    <a:pt x="115" y="1"/>
                  </a:cubicBezTo>
                  <a:close/>
                </a:path>
              </a:pathLst>
            </a:custGeom>
            <a:solidFill>
              <a:schemeClr val="dk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27" name="Google Shape;1542;p51">
              <a:extLst>
                <a:ext uri="{FF2B5EF4-FFF2-40B4-BE49-F238E27FC236}">
                  <a16:creationId xmlns:a16="http://schemas.microsoft.com/office/drawing/2014/main" id="{A02CD5C9-3B11-441D-9B14-98225E386E4A}"/>
                </a:ext>
              </a:extLst>
            </p:cNvPr>
            <p:cNvSpPr/>
            <p:nvPr/>
          </p:nvSpPr>
          <p:spPr>
            <a:xfrm>
              <a:off x="877049" y="3558455"/>
              <a:ext cx="614757" cy="348180"/>
            </a:xfrm>
            <a:custGeom>
              <a:avLst/>
              <a:gdLst/>
              <a:ahLst/>
              <a:cxnLst/>
              <a:rect l="l" t="t" r="r" b="b"/>
              <a:pathLst>
                <a:path w="19572" h="11085" extrusionOk="0">
                  <a:moveTo>
                    <a:pt x="1846" y="3153"/>
                  </a:moveTo>
                  <a:cubicBezTo>
                    <a:pt x="1862" y="3153"/>
                    <a:pt x="1880" y="3157"/>
                    <a:pt x="1900" y="3167"/>
                  </a:cubicBezTo>
                  <a:cubicBezTo>
                    <a:pt x="2692" y="3421"/>
                    <a:pt x="3452" y="3674"/>
                    <a:pt x="4244" y="3991"/>
                  </a:cubicBezTo>
                  <a:cubicBezTo>
                    <a:pt x="4268" y="4015"/>
                    <a:pt x="4274" y="4075"/>
                    <a:pt x="4247" y="4075"/>
                  </a:cubicBezTo>
                  <a:cubicBezTo>
                    <a:pt x="4239" y="4075"/>
                    <a:pt x="4227" y="4069"/>
                    <a:pt x="4212" y="4054"/>
                  </a:cubicBezTo>
                  <a:cubicBezTo>
                    <a:pt x="3420" y="3832"/>
                    <a:pt x="2629" y="3579"/>
                    <a:pt x="1837" y="3326"/>
                  </a:cubicBezTo>
                  <a:cubicBezTo>
                    <a:pt x="1757" y="3273"/>
                    <a:pt x="1767" y="3153"/>
                    <a:pt x="1846" y="3153"/>
                  </a:cubicBezTo>
                  <a:close/>
                  <a:moveTo>
                    <a:pt x="1686" y="1960"/>
                  </a:moveTo>
                  <a:cubicBezTo>
                    <a:pt x="1694" y="1960"/>
                    <a:pt x="1702" y="1961"/>
                    <a:pt x="1710" y="1964"/>
                  </a:cubicBezTo>
                  <a:cubicBezTo>
                    <a:pt x="6176" y="3674"/>
                    <a:pt x="10704" y="5321"/>
                    <a:pt x="15170" y="7126"/>
                  </a:cubicBezTo>
                  <a:cubicBezTo>
                    <a:pt x="15201" y="7126"/>
                    <a:pt x="15201" y="7189"/>
                    <a:pt x="15138" y="7189"/>
                  </a:cubicBezTo>
                  <a:cubicBezTo>
                    <a:pt x="10609" y="5479"/>
                    <a:pt x="6144" y="3801"/>
                    <a:pt x="1679" y="2122"/>
                  </a:cubicBezTo>
                  <a:cubicBezTo>
                    <a:pt x="1592" y="2093"/>
                    <a:pt x="1611" y="1960"/>
                    <a:pt x="1686" y="1960"/>
                  </a:cubicBezTo>
                  <a:close/>
                  <a:moveTo>
                    <a:pt x="2001" y="4335"/>
                  </a:moveTo>
                  <a:cubicBezTo>
                    <a:pt x="2010" y="4335"/>
                    <a:pt x="2018" y="4336"/>
                    <a:pt x="2027" y="4339"/>
                  </a:cubicBezTo>
                  <a:cubicBezTo>
                    <a:pt x="6271" y="6239"/>
                    <a:pt x="10578" y="7696"/>
                    <a:pt x="14980" y="8994"/>
                  </a:cubicBezTo>
                  <a:cubicBezTo>
                    <a:pt x="15233" y="9089"/>
                    <a:pt x="15550" y="9153"/>
                    <a:pt x="15835" y="9279"/>
                  </a:cubicBezTo>
                  <a:cubicBezTo>
                    <a:pt x="15862" y="9279"/>
                    <a:pt x="15866" y="9349"/>
                    <a:pt x="15846" y="9349"/>
                  </a:cubicBezTo>
                  <a:cubicBezTo>
                    <a:pt x="15843" y="9349"/>
                    <a:pt x="15839" y="9347"/>
                    <a:pt x="15835" y="9343"/>
                  </a:cubicBezTo>
                  <a:cubicBezTo>
                    <a:pt x="11053" y="8203"/>
                    <a:pt x="6429" y="6524"/>
                    <a:pt x="1932" y="4497"/>
                  </a:cubicBezTo>
                  <a:cubicBezTo>
                    <a:pt x="1845" y="4469"/>
                    <a:pt x="1916" y="4335"/>
                    <a:pt x="2001" y="4335"/>
                  </a:cubicBezTo>
                  <a:close/>
                  <a:moveTo>
                    <a:pt x="317" y="0"/>
                  </a:moveTo>
                  <a:lnTo>
                    <a:pt x="317" y="0"/>
                  </a:lnTo>
                  <a:cubicBezTo>
                    <a:pt x="982" y="1331"/>
                    <a:pt x="950" y="3041"/>
                    <a:pt x="0" y="4212"/>
                  </a:cubicBezTo>
                  <a:cubicBezTo>
                    <a:pt x="602" y="4497"/>
                    <a:pt x="1140" y="4751"/>
                    <a:pt x="1742" y="5004"/>
                  </a:cubicBezTo>
                  <a:cubicBezTo>
                    <a:pt x="4307" y="6208"/>
                    <a:pt x="6936" y="7348"/>
                    <a:pt x="9596" y="8329"/>
                  </a:cubicBezTo>
                  <a:cubicBezTo>
                    <a:pt x="12794" y="9533"/>
                    <a:pt x="15993" y="10325"/>
                    <a:pt x="19318" y="11021"/>
                  </a:cubicBezTo>
                  <a:cubicBezTo>
                    <a:pt x="19318" y="11021"/>
                    <a:pt x="19350" y="11021"/>
                    <a:pt x="19350" y="11085"/>
                  </a:cubicBezTo>
                  <a:cubicBezTo>
                    <a:pt x="19445" y="10515"/>
                    <a:pt x="19508" y="9913"/>
                    <a:pt x="19508" y="9374"/>
                  </a:cubicBezTo>
                  <a:cubicBezTo>
                    <a:pt x="18051" y="9058"/>
                    <a:pt x="16626" y="8709"/>
                    <a:pt x="15201" y="8266"/>
                  </a:cubicBezTo>
                  <a:cubicBezTo>
                    <a:pt x="12066" y="7316"/>
                    <a:pt x="9026" y="6081"/>
                    <a:pt x="6049" y="4782"/>
                  </a:cubicBezTo>
                  <a:cubicBezTo>
                    <a:pt x="5991" y="4782"/>
                    <a:pt x="6038" y="4652"/>
                    <a:pt x="6143" y="4652"/>
                  </a:cubicBezTo>
                  <a:cubicBezTo>
                    <a:pt x="6153" y="4652"/>
                    <a:pt x="6164" y="4653"/>
                    <a:pt x="6176" y="4656"/>
                  </a:cubicBezTo>
                  <a:cubicBezTo>
                    <a:pt x="10546" y="6588"/>
                    <a:pt x="15011" y="7949"/>
                    <a:pt x="19508" y="9343"/>
                  </a:cubicBezTo>
                  <a:cubicBezTo>
                    <a:pt x="19572" y="8488"/>
                    <a:pt x="19508" y="7664"/>
                    <a:pt x="19413" y="6841"/>
                  </a:cubicBezTo>
                  <a:cubicBezTo>
                    <a:pt x="19413" y="6778"/>
                    <a:pt x="19413" y="6714"/>
                    <a:pt x="19445" y="6683"/>
                  </a:cubicBezTo>
                  <a:cubicBezTo>
                    <a:pt x="16151" y="5764"/>
                    <a:pt x="12953" y="4497"/>
                    <a:pt x="9754" y="3357"/>
                  </a:cubicBezTo>
                  <a:cubicBezTo>
                    <a:pt x="6619" y="2249"/>
                    <a:pt x="3420" y="1204"/>
                    <a:pt x="317" y="0"/>
                  </a:cubicBezTo>
                  <a:close/>
                </a:path>
              </a:pathLst>
            </a:custGeom>
            <a:solidFill>
              <a:schemeClr val="lt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28" name="Google Shape;1543;p51">
              <a:extLst>
                <a:ext uri="{FF2B5EF4-FFF2-40B4-BE49-F238E27FC236}">
                  <a16:creationId xmlns:a16="http://schemas.microsoft.com/office/drawing/2014/main" id="{78165020-0CD6-4765-870C-AD33FE9C9A60}"/>
                </a:ext>
              </a:extLst>
            </p:cNvPr>
            <p:cNvSpPr/>
            <p:nvPr/>
          </p:nvSpPr>
          <p:spPr>
            <a:xfrm>
              <a:off x="932393" y="3657459"/>
              <a:ext cx="79970" cy="28363"/>
            </a:xfrm>
            <a:custGeom>
              <a:avLst/>
              <a:gdLst/>
              <a:ahLst/>
              <a:cxnLst/>
              <a:rect l="l" t="t" r="r" b="b"/>
              <a:pathLst>
                <a:path w="2546" h="903" extrusionOk="0">
                  <a:moveTo>
                    <a:pt x="85" y="1"/>
                  </a:moveTo>
                  <a:cubicBezTo>
                    <a:pt x="5" y="1"/>
                    <a:pt x="0" y="121"/>
                    <a:pt x="107" y="174"/>
                  </a:cubicBezTo>
                  <a:cubicBezTo>
                    <a:pt x="898" y="427"/>
                    <a:pt x="1690" y="680"/>
                    <a:pt x="2482" y="902"/>
                  </a:cubicBezTo>
                  <a:cubicBezTo>
                    <a:pt x="2513" y="902"/>
                    <a:pt x="2545" y="839"/>
                    <a:pt x="2513" y="839"/>
                  </a:cubicBezTo>
                  <a:cubicBezTo>
                    <a:pt x="1690" y="522"/>
                    <a:pt x="898" y="237"/>
                    <a:pt x="138" y="15"/>
                  </a:cubicBezTo>
                  <a:cubicBezTo>
                    <a:pt x="118" y="5"/>
                    <a:pt x="100" y="1"/>
                    <a:pt x="85" y="1"/>
                  </a:cubicBezTo>
                  <a:close/>
                </a:path>
              </a:pathLst>
            </a:custGeom>
            <a:solidFill>
              <a:schemeClr val="dk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29" name="Google Shape;1544;p51">
              <a:extLst>
                <a:ext uri="{FF2B5EF4-FFF2-40B4-BE49-F238E27FC236}">
                  <a16:creationId xmlns:a16="http://schemas.microsoft.com/office/drawing/2014/main" id="{76AF190B-41BD-4F02-A838-B13E7DBAAD26}"/>
                </a:ext>
              </a:extLst>
            </p:cNvPr>
            <p:cNvSpPr/>
            <p:nvPr/>
          </p:nvSpPr>
          <p:spPr>
            <a:xfrm>
              <a:off x="936005" y="3694586"/>
              <a:ext cx="441405" cy="157333"/>
            </a:xfrm>
            <a:custGeom>
              <a:avLst/>
              <a:gdLst/>
              <a:ahLst/>
              <a:cxnLst/>
              <a:rect l="l" t="t" r="r" b="b"/>
              <a:pathLst>
                <a:path w="14053" h="5009" extrusionOk="0">
                  <a:moveTo>
                    <a:pt x="149" y="1"/>
                  </a:moveTo>
                  <a:cubicBezTo>
                    <a:pt x="45" y="1"/>
                    <a:pt x="0" y="135"/>
                    <a:pt x="87" y="163"/>
                  </a:cubicBezTo>
                  <a:cubicBezTo>
                    <a:pt x="4584" y="2190"/>
                    <a:pt x="9207" y="3869"/>
                    <a:pt x="13989" y="5009"/>
                  </a:cubicBezTo>
                  <a:cubicBezTo>
                    <a:pt x="14053" y="5009"/>
                    <a:pt x="14053" y="4945"/>
                    <a:pt x="13989" y="4945"/>
                  </a:cubicBezTo>
                  <a:cubicBezTo>
                    <a:pt x="13704" y="4882"/>
                    <a:pt x="13419" y="4787"/>
                    <a:pt x="13134" y="4660"/>
                  </a:cubicBezTo>
                  <a:cubicBezTo>
                    <a:pt x="8701" y="3362"/>
                    <a:pt x="4394" y="1905"/>
                    <a:pt x="182" y="5"/>
                  </a:cubicBezTo>
                  <a:cubicBezTo>
                    <a:pt x="170" y="2"/>
                    <a:pt x="159" y="1"/>
                    <a:pt x="149" y="1"/>
                  </a:cubicBezTo>
                  <a:close/>
                </a:path>
              </a:pathLst>
            </a:custGeom>
            <a:solidFill>
              <a:schemeClr val="dk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30" name="Google Shape;1545;p51">
              <a:extLst>
                <a:ext uri="{FF2B5EF4-FFF2-40B4-BE49-F238E27FC236}">
                  <a16:creationId xmlns:a16="http://schemas.microsoft.com/office/drawing/2014/main" id="{5653A473-6E2E-4D3D-8F99-320737A368C8}"/>
                </a:ext>
              </a:extLst>
            </p:cNvPr>
            <p:cNvSpPr/>
            <p:nvPr/>
          </p:nvSpPr>
          <p:spPr>
            <a:xfrm>
              <a:off x="921808" y="3329664"/>
              <a:ext cx="920156" cy="395923"/>
            </a:xfrm>
            <a:custGeom>
              <a:avLst/>
              <a:gdLst/>
              <a:ahLst/>
              <a:cxnLst/>
              <a:rect l="l" t="t" r="r" b="b"/>
              <a:pathLst>
                <a:path w="29295" h="12605" extrusionOk="0">
                  <a:moveTo>
                    <a:pt x="22395" y="7975"/>
                  </a:moveTo>
                  <a:cubicBezTo>
                    <a:pt x="22469" y="7975"/>
                    <a:pt x="22508" y="8053"/>
                    <a:pt x="22454" y="8108"/>
                  </a:cubicBezTo>
                  <a:cubicBezTo>
                    <a:pt x="21979" y="8361"/>
                    <a:pt x="21535" y="8741"/>
                    <a:pt x="21123" y="9121"/>
                  </a:cubicBezTo>
                  <a:cubicBezTo>
                    <a:pt x="21107" y="9154"/>
                    <a:pt x="21082" y="9168"/>
                    <a:pt x="21056" y="9168"/>
                  </a:cubicBezTo>
                  <a:cubicBezTo>
                    <a:pt x="20983" y="9168"/>
                    <a:pt x="20903" y="9057"/>
                    <a:pt x="20997" y="8963"/>
                  </a:cubicBezTo>
                  <a:cubicBezTo>
                    <a:pt x="21377" y="8583"/>
                    <a:pt x="21852" y="8266"/>
                    <a:pt x="22359" y="7981"/>
                  </a:cubicBezTo>
                  <a:cubicBezTo>
                    <a:pt x="22372" y="7977"/>
                    <a:pt x="22384" y="7975"/>
                    <a:pt x="22395" y="7975"/>
                  </a:cubicBezTo>
                  <a:close/>
                  <a:moveTo>
                    <a:pt x="23499" y="8235"/>
                  </a:moveTo>
                  <a:cubicBezTo>
                    <a:pt x="23625" y="8235"/>
                    <a:pt x="23689" y="8330"/>
                    <a:pt x="23594" y="8361"/>
                  </a:cubicBezTo>
                  <a:cubicBezTo>
                    <a:pt x="22960" y="8710"/>
                    <a:pt x="22327" y="9058"/>
                    <a:pt x="21693" y="9438"/>
                  </a:cubicBezTo>
                  <a:cubicBezTo>
                    <a:pt x="21669" y="9456"/>
                    <a:pt x="21646" y="9464"/>
                    <a:pt x="21625" y="9464"/>
                  </a:cubicBezTo>
                  <a:cubicBezTo>
                    <a:pt x="21537" y="9464"/>
                    <a:pt x="21490" y="9325"/>
                    <a:pt x="21567" y="9248"/>
                  </a:cubicBezTo>
                  <a:cubicBezTo>
                    <a:pt x="22169" y="8805"/>
                    <a:pt x="22834" y="8488"/>
                    <a:pt x="23499" y="8235"/>
                  </a:cubicBezTo>
                  <a:close/>
                  <a:moveTo>
                    <a:pt x="12636" y="1"/>
                  </a:moveTo>
                  <a:cubicBezTo>
                    <a:pt x="10166" y="1204"/>
                    <a:pt x="7759" y="2407"/>
                    <a:pt x="5352" y="3611"/>
                  </a:cubicBezTo>
                  <a:cubicBezTo>
                    <a:pt x="3610" y="4498"/>
                    <a:pt x="1837" y="5543"/>
                    <a:pt x="0" y="6334"/>
                  </a:cubicBezTo>
                  <a:cubicBezTo>
                    <a:pt x="5891" y="8488"/>
                    <a:pt x="11749" y="11148"/>
                    <a:pt x="17893" y="12605"/>
                  </a:cubicBezTo>
                  <a:cubicBezTo>
                    <a:pt x="21503" y="10071"/>
                    <a:pt x="25335" y="7696"/>
                    <a:pt x="29294" y="5669"/>
                  </a:cubicBezTo>
                  <a:cubicBezTo>
                    <a:pt x="27806" y="4656"/>
                    <a:pt x="25747" y="4086"/>
                    <a:pt x="24100" y="3516"/>
                  </a:cubicBezTo>
                  <a:cubicBezTo>
                    <a:pt x="20363" y="2091"/>
                    <a:pt x="16468" y="1204"/>
                    <a:pt x="12636" y="1"/>
                  </a:cubicBezTo>
                  <a:close/>
                </a:path>
              </a:pathLst>
            </a:custGeom>
            <a:solidFill>
              <a:schemeClr val="accent4"/>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31" name="Google Shape;1546;p51">
              <a:extLst>
                <a:ext uri="{FF2B5EF4-FFF2-40B4-BE49-F238E27FC236}">
                  <a16:creationId xmlns:a16="http://schemas.microsoft.com/office/drawing/2014/main" id="{E73AACF6-C1CE-4A1C-BD61-18EBAD6831F5}"/>
                </a:ext>
              </a:extLst>
            </p:cNvPr>
            <p:cNvSpPr/>
            <p:nvPr/>
          </p:nvSpPr>
          <p:spPr>
            <a:xfrm>
              <a:off x="1317699" y="3806154"/>
              <a:ext cx="462575" cy="390929"/>
            </a:xfrm>
            <a:custGeom>
              <a:avLst/>
              <a:gdLst/>
              <a:ahLst/>
              <a:cxnLst/>
              <a:rect l="l" t="t" r="r" b="b"/>
              <a:pathLst>
                <a:path w="14727" h="12446" extrusionOk="0">
                  <a:moveTo>
                    <a:pt x="13491" y="0"/>
                  </a:moveTo>
                  <a:cubicBezTo>
                    <a:pt x="10800" y="1710"/>
                    <a:pt x="8013" y="3294"/>
                    <a:pt x="5226" y="4750"/>
                  </a:cubicBezTo>
                  <a:cubicBezTo>
                    <a:pt x="5190" y="4768"/>
                    <a:pt x="5155" y="4776"/>
                    <a:pt x="5122" y="4776"/>
                  </a:cubicBezTo>
                  <a:cubicBezTo>
                    <a:pt x="5036" y="4776"/>
                    <a:pt x="4964" y="4724"/>
                    <a:pt x="4941" y="4655"/>
                  </a:cubicBezTo>
                  <a:cubicBezTo>
                    <a:pt x="4181" y="4497"/>
                    <a:pt x="3421" y="4275"/>
                    <a:pt x="2629" y="4085"/>
                  </a:cubicBezTo>
                  <a:cubicBezTo>
                    <a:pt x="1774" y="4624"/>
                    <a:pt x="887" y="5130"/>
                    <a:pt x="0" y="5637"/>
                  </a:cubicBezTo>
                  <a:cubicBezTo>
                    <a:pt x="1267" y="7696"/>
                    <a:pt x="1267" y="10387"/>
                    <a:pt x="32" y="12446"/>
                  </a:cubicBezTo>
                  <a:cubicBezTo>
                    <a:pt x="3674" y="10324"/>
                    <a:pt x="7316" y="8139"/>
                    <a:pt x="10926" y="5859"/>
                  </a:cubicBezTo>
                  <a:cubicBezTo>
                    <a:pt x="12193" y="5067"/>
                    <a:pt x="13396" y="4275"/>
                    <a:pt x="14632" y="3452"/>
                  </a:cubicBezTo>
                  <a:cubicBezTo>
                    <a:pt x="14600" y="3452"/>
                    <a:pt x="14568" y="3420"/>
                    <a:pt x="14568" y="3325"/>
                  </a:cubicBezTo>
                  <a:cubicBezTo>
                    <a:pt x="14727" y="2122"/>
                    <a:pt x="14347" y="950"/>
                    <a:pt x="13523" y="95"/>
                  </a:cubicBezTo>
                  <a:cubicBezTo>
                    <a:pt x="13491" y="63"/>
                    <a:pt x="13491" y="63"/>
                    <a:pt x="13491" y="0"/>
                  </a:cubicBezTo>
                  <a:close/>
                </a:path>
              </a:pathLst>
            </a:custGeom>
            <a:solidFill>
              <a:schemeClr val="dk2"/>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32" name="Google Shape;1547;p51">
              <a:extLst>
                <a:ext uri="{FF2B5EF4-FFF2-40B4-BE49-F238E27FC236}">
                  <a16:creationId xmlns:a16="http://schemas.microsoft.com/office/drawing/2014/main" id="{67F48F94-A2A9-4828-A2D6-7D00AC9C218C}"/>
                </a:ext>
              </a:extLst>
            </p:cNvPr>
            <p:cNvSpPr/>
            <p:nvPr/>
          </p:nvSpPr>
          <p:spPr>
            <a:xfrm>
              <a:off x="1359318" y="4247245"/>
              <a:ext cx="57512" cy="60182"/>
            </a:xfrm>
            <a:custGeom>
              <a:avLst/>
              <a:gdLst/>
              <a:ahLst/>
              <a:cxnLst/>
              <a:rect l="l" t="t" r="r" b="b"/>
              <a:pathLst>
                <a:path w="1831" h="1916" extrusionOk="0">
                  <a:moveTo>
                    <a:pt x="1722" y="1"/>
                  </a:moveTo>
                  <a:cubicBezTo>
                    <a:pt x="1709" y="1"/>
                    <a:pt x="1696" y="6"/>
                    <a:pt x="1684" y="18"/>
                  </a:cubicBezTo>
                  <a:cubicBezTo>
                    <a:pt x="1146" y="588"/>
                    <a:pt x="576" y="1126"/>
                    <a:pt x="101" y="1696"/>
                  </a:cubicBezTo>
                  <a:cubicBezTo>
                    <a:pt x="1" y="1796"/>
                    <a:pt x="78" y="1915"/>
                    <a:pt x="192" y="1915"/>
                  </a:cubicBezTo>
                  <a:cubicBezTo>
                    <a:pt x="223" y="1915"/>
                    <a:pt x="257" y="1907"/>
                    <a:pt x="291" y="1886"/>
                  </a:cubicBezTo>
                  <a:cubicBezTo>
                    <a:pt x="829" y="1380"/>
                    <a:pt x="1304" y="746"/>
                    <a:pt x="1779" y="145"/>
                  </a:cubicBezTo>
                  <a:cubicBezTo>
                    <a:pt x="1830" y="93"/>
                    <a:pt x="1778" y="1"/>
                    <a:pt x="1722" y="1"/>
                  </a:cubicBezTo>
                  <a:close/>
                </a:path>
              </a:pathLst>
            </a:custGeom>
            <a:solidFill>
              <a:schemeClr val="dk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33" name="Google Shape;1548;p51">
              <a:extLst>
                <a:ext uri="{FF2B5EF4-FFF2-40B4-BE49-F238E27FC236}">
                  <a16:creationId xmlns:a16="http://schemas.microsoft.com/office/drawing/2014/main" id="{15FE2BE6-9FB3-44C2-B9F3-9FBAD1353E8D}"/>
                </a:ext>
              </a:extLst>
            </p:cNvPr>
            <p:cNvSpPr/>
            <p:nvPr/>
          </p:nvSpPr>
          <p:spPr>
            <a:xfrm>
              <a:off x="1482822" y="3511717"/>
              <a:ext cx="431730" cy="424977"/>
            </a:xfrm>
            <a:custGeom>
              <a:avLst/>
              <a:gdLst/>
              <a:ahLst/>
              <a:cxnLst/>
              <a:rect l="l" t="t" r="r" b="b"/>
              <a:pathLst>
                <a:path w="13745" h="13530" extrusionOk="0">
                  <a:moveTo>
                    <a:pt x="11560" y="0"/>
                  </a:moveTo>
                  <a:cubicBezTo>
                    <a:pt x="7791" y="2249"/>
                    <a:pt x="4023" y="4529"/>
                    <a:pt x="349" y="6936"/>
                  </a:cubicBezTo>
                  <a:cubicBezTo>
                    <a:pt x="349" y="6967"/>
                    <a:pt x="381" y="6999"/>
                    <a:pt x="349" y="7062"/>
                  </a:cubicBezTo>
                  <a:cubicBezTo>
                    <a:pt x="317" y="7252"/>
                    <a:pt x="286" y="7506"/>
                    <a:pt x="191" y="7696"/>
                  </a:cubicBezTo>
                  <a:cubicBezTo>
                    <a:pt x="3991" y="5479"/>
                    <a:pt x="7728" y="3230"/>
                    <a:pt x="11465" y="887"/>
                  </a:cubicBezTo>
                  <a:lnTo>
                    <a:pt x="11528" y="887"/>
                  </a:lnTo>
                  <a:cubicBezTo>
                    <a:pt x="11557" y="830"/>
                    <a:pt x="11623" y="798"/>
                    <a:pt x="11688" y="798"/>
                  </a:cubicBezTo>
                  <a:cubicBezTo>
                    <a:pt x="11768" y="798"/>
                    <a:pt x="11845" y="845"/>
                    <a:pt x="11845" y="950"/>
                  </a:cubicBezTo>
                  <a:cubicBezTo>
                    <a:pt x="12161" y="2502"/>
                    <a:pt x="12256" y="4085"/>
                    <a:pt x="12066" y="5637"/>
                  </a:cubicBezTo>
                  <a:cubicBezTo>
                    <a:pt x="12066" y="5669"/>
                    <a:pt x="12035" y="5700"/>
                    <a:pt x="12003" y="5764"/>
                  </a:cubicBezTo>
                  <a:cubicBezTo>
                    <a:pt x="12035" y="5795"/>
                    <a:pt x="12066" y="5859"/>
                    <a:pt x="12003" y="5954"/>
                  </a:cubicBezTo>
                  <a:cubicBezTo>
                    <a:pt x="8266" y="8392"/>
                    <a:pt x="4181" y="10704"/>
                    <a:pt x="191" y="13048"/>
                  </a:cubicBezTo>
                  <a:cubicBezTo>
                    <a:pt x="143" y="13063"/>
                    <a:pt x="103" y="13071"/>
                    <a:pt x="72" y="13071"/>
                  </a:cubicBezTo>
                  <a:cubicBezTo>
                    <a:pt x="40" y="13071"/>
                    <a:pt x="16" y="13063"/>
                    <a:pt x="1" y="13048"/>
                  </a:cubicBezTo>
                  <a:lnTo>
                    <a:pt x="1" y="13048"/>
                  </a:lnTo>
                  <a:cubicBezTo>
                    <a:pt x="14" y="13404"/>
                    <a:pt x="104" y="13529"/>
                    <a:pt x="250" y="13529"/>
                  </a:cubicBezTo>
                  <a:cubicBezTo>
                    <a:pt x="455" y="13529"/>
                    <a:pt x="771" y="13283"/>
                    <a:pt x="1141" y="13079"/>
                  </a:cubicBezTo>
                  <a:cubicBezTo>
                    <a:pt x="1616" y="12794"/>
                    <a:pt x="2091" y="12573"/>
                    <a:pt x="2566" y="12288"/>
                  </a:cubicBezTo>
                  <a:cubicBezTo>
                    <a:pt x="3611" y="11686"/>
                    <a:pt x="4593" y="11084"/>
                    <a:pt x="5606" y="10451"/>
                  </a:cubicBezTo>
                  <a:cubicBezTo>
                    <a:pt x="7823" y="9121"/>
                    <a:pt x="10040" y="7727"/>
                    <a:pt x="12320" y="6460"/>
                  </a:cubicBezTo>
                  <a:lnTo>
                    <a:pt x="12320" y="6429"/>
                  </a:lnTo>
                  <a:cubicBezTo>
                    <a:pt x="12985" y="4529"/>
                    <a:pt x="13745" y="2154"/>
                    <a:pt x="12098" y="538"/>
                  </a:cubicBezTo>
                  <a:cubicBezTo>
                    <a:pt x="11940" y="380"/>
                    <a:pt x="11750" y="158"/>
                    <a:pt x="11560" y="0"/>
                  </a:cubicBezTo>
                  <a:close/>
                </a:path>
              </a:pathLst>
            </a:custGeom>
            <a:solidFill>
              <a:schemeClr val="accent4"/>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34" name="Google Shape;1549;p51">
              <a:extLst>
                <a:ext uri="{FF2B5EF4-FFF2-40B4-BE49-F238E27FC236}">
                  <a16:creationId xmlns:a16="http://schemas.microsoft.com/office/drawing/2014/main" id="{E4767B2D-C908-4BA8-8AF2-0199B0506C6E}"/>
                </a:ext>
              </a:extLst>
            </p:cNvPr>
            <p:cNvSpPr/>
            <p:nvPr/>
          </p:nvSpPr>
          <p:spPr>
            <a:xfrm>
              <a:off x="1521613" y="3657271"/>
              <a:ext cx="299212" cy="159845"/>
            </a:xfrm>
            <a:custGeom>
              <a:avLst/>
              <a:gdLst/>
              <a:ahLst/>
              <a:cxnLst/>
              <a:rect l="l" t="t" r="r" b="b"/>
              <a:pathLst>
                <a:path w="9526" h="5089" extrusionOk="0">
                  <a:moveTo>
                    <a:pt x="9464" y="0"/>
                  </a:moveTo>
                  <a:cubicBezTo>
                    <a:pt x="9448" y="0"/>
                    <a:pt x="9429" y="6"/>
                    <a:pt x="9406" y="21"/>
                  </a:cubicBezTo>
                  <a:cubicBezTo>
                    <a:pt x="7063" y="1668"/>
                    <a:pt x="4308" y="2808"/>
                    <a:pt x="1679" y="4138"/>
                  </a:cubicBezTo>
                  <a:cubicBezTo>
                    <a:pt x="1141" y="4360"/>
                    <a:pt x="571" y="4645"/>
                    <a:pt x="32" y="4962"/>
                  </a:cubicBezTo>
                  <a:cubicBezTo>
                    <a:pt x="1" y="4962"/>
                    <a:pt x="1" y="4993"/>
                    <a:pt x="1" y="4993"/>
                  </a:cubicBezTo>
                  <a:cubicBezTo>
                    <a:pt x="1" y="5025"/>
                    <a:pt x="32" y="5088"/>
                    <a:pt x="96" y="5088"/>
                  </a:cubicBezTo>
                  <a:cubicBezTo>
                    <a:pt x="1837" y="4233"/>
                    <a:pt x="3548" y="3347"/>
                    <a:pt x="5289" y="2460"/>
                  </a:cubicBezTo>
                  <a:cubicBezTo>
                    <a:pt x="6714" y="1763"/>
                    <a:pt x="8235" y="1066"/>
                    <a:pt x="9501" y="85"/>
                  </a:cubicBezTo>
                  <a:cubicBezTo>
                    <a:pt x="9525" y="61"/>
                    <a:pt x="9513" y="0"/>
                    <a:pt x="9464" y="0"/>
                  </a:cubicBezTo>
                  <a:close/>
                </a:path>
              </a:pathLst>
            </a:custGeom>
            <a:solidFill>
              <a:schemeClr val="dk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35" name="Google Shape;1550;p51">
              <a:extLst>
                <a:ext uri="{FF2B5EF4-FFF2-40B4-BE49-F238E27FC236}">
                  <a16:creationId xmlns:a16="http://schemas.microsoft.com/office/drawing/2014/main" id="{D1395F85-0EC6-4AC6-8D59-A9EBEC1B0299}"/>
                </a:ext>
              </a:extLst>
            </p:cNvPr>
            <p:cNvSpPr/>
            <p:nvPr/>
          </p:nvSpPr>
          <p:spPr>
            <a:xfrm>
              <a:off x="1531759" y="3675646"/>
              <a:ext cx="315011" cy="172567"/>
            </a:xfrm>
            <a:custGeom>
              <a:avLst/>
              <a:gdLst/>
              <a:ahLst/>
              <a:cxnLst/>
              <a:rect l="l" t="t" r="r" b="b"/>
              <a:pathLst>
                <a:path w="10029" h="5494" extrusionOk="0">
                  <a:moveTo>
                    <a:pt x="9983" y="0"/>
                  </a:moveTo>
                  <a:cubicBezTo>
                    <a:pt x="9979" y="0"/>
                    <a:pt x="9975" y="2"/>
                    <a:pt x="9970" y="6"/>
                  </a:cubicBezTo>
                  <a:cubicBezTo>
                    <a:pt x="6708" y="1970"/>
                    <a:pt x="3415" y="3775"/>
                    <a:pt x="26" y="5453"/>
                  </a:cubicBezTo>
                  <a:cubicBezTo>
                    <a:pt x="1" y="5453"/>
                    <a:pt x="16" y="5494"/>
                    <a:pt x="39" y="5494"/>
                  </a:cubicBezTo>
                  <a:cubicBezTo>
                    <a:pt x="45" y="5494"/>
                    <a:pt x="51" y="5491"/>
                    <a:pt x="58" y="5485"/>
                  </a:cubicBezTo>
                  <a:cubicBezTo>
                    <a:pt x="3510" y="3933"/>
                    <a:pt x="6835" y="2160"/>
                    <a:pt x="10002" y="101"/>
                  </a:cubicBezTo>
                  <a:cubicBezTo>
                    <a:pt x="10029" y="74"/>
                    <a:pt x="10009" y="0"/>
                    <a:pt x="9983" y="0"/>
                  </a:cubicBezTo>
                  <a:close/>
                </a:path>
              </a:pathLst>
            </a:custGeom>
            <a:solidFill>
              <a:schemeClr val="dk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36" name="Google Shape;1551;p51">
              <a:extLst>
                <a:ext uri="{FF2B5EF4-FFF2-40B4-BE49-F238E27FC236}">
                  <a16:creationId xmlns:a16="http://schemas.microsoft.com/office/drawing/2014/main" id="{6FCE4AAB-9405-4E0F-A1B0-198C27AAE0F1}"/>
                </a:ext>
              </a:extLst>
            </p:cNvPr>
            <p:cNvSpPr/>
            <p:nvPr/>
          </p:nvSpPr>
          <p:spPr>
            <a:xfrm>
              <a:off x="1493753" y="3546519"/>
              <a:ext cx="367089" cy="360116"/>
            </a:xfrm>
            <a:custGeom>
              <a:avLst/>
              <a:gdLst/>
              <a:ahLst/>
              <a:cxnLst/>
              <a:rect l="l" t="t" r="r" b="b"/>
              <a:pathLst>
                <a:path w="11687" h="11465" extrusionOk="0">
                  <a:moveTo>
                    <a:pt x="11275" y="1584"/>
                  </a:moveTo>
                  <a:cubicBezTo>
                    <a:pt x="11338" y="1584"/>
                    <a:pt x="11338" y="1584"/>
                    <a:pt x="11338" y="1647"/>
                  </a:cubicBezTo>
                  <a:cubicBezTo>
                    <a:pt x="11370" y="1647"/>
                    <a:pt x="11370" y="1679"/>
                    <a:pt x="11338" y="1679"/>
                  </a:cubicBezTo>
                  <a:cubicBezTo>
                    <a:pt x="8362" y="3516"/>
                    <a:pt x="5353" y="5352"/>
                    <a:pt x="2344" y="7126"/>
                  </a:cubicBezTo>
                  <a:cubicBezTo>
                    <a:pt x="2327" y="7138"/>
                    <a:pt x="2310" y="7143"/>
                    <a:pt x="2295" y="7143"/>
                  </a:cubicBezTo>
                  <a:cubicBezTo>
                    <a:pt x="2230" y="7143"/>
                    <a:pt x="2198" y="7045"/>
                    <a:pt x="2249" y="6968"/>
                  </a:cubicBezTo>
                  <a:cubicBezTo>
                    <a:pt x="2693" y="6714"/>
                    <a:pt x="3073" y="6461"/>
                    <a:pt x="3516" y="6176"/>
                  </a:cubicBezTo>
                  <a:cubicBezTo>
                    <a:pt x="6081" y="4592"/>
                    <a:pt x="8678" y="3104"/>
                    <a:pt x="11275" y="1584"/>
                  </a:cubicBezTo>
                  <a:close/>
                  <a:moveTo>
                    <a:pt x="10310" y="3509"/>
                  </a:moveTo>
                  <a:cubicBezTo>
                    <a:pt x="10349" y="3509"/>
                    <a:pt x="10416" y="3583"/>
                    <a:pt x="10388" y="3611"/>
                  </a:cubicBezTo>
                  <a:cubicBezTo>
                    <a:pt x="9122" y="4592"/>
                    <a:pt x="7601" y="5226"/>
                    <a:pt x="6176" y="5986"/>
                  </a:cubicBezTo>
                  <a:cubicBezTo>
                    <a:pt x="4466" y="6841"/>
                    <a:pt x="2724" y="7759"/>
                    <a:pt x="983" y="8583"/>
                  </a:cubicBezTo>
                  <a:cubicBezTo>
                    <a:pt x="975" y="8598"/>
                    <a:pt x="966" y="8604"/>
                    <a:pt x="956" y="8604"/>
                  </a:cubicBezTo>
                  <a:cubicBezTo>
                    <a:pt x="924" y="8604"/>
                    <a:pt x="888" y="8543"/>
                    <a:pt x="888" y="8519"/>
                  </a:cubicBezTo>
                  <a:cubicBezTo>
                    <a:pt x="888" y="8488"/>
                    <a:pt x="888" y="8488"/>
                    <a:pt x="919" y="8488"/>
                  </a:cubicBezTo>
                  <a:cubicBezTo>
                    <a:pt x="1458" y="8203"/>
                    <a:pt x="2028" y="7886"/>
                    <a:pt x="2566" y="7633"/>
                  </a:cubicBezTo>
                  <a:cubicBezTo>
                    <a:pt x="5195" y="6366"/>
                    <a:pt x="7950" y="5226"/>
                    <a:pt x="10293" y="3516"/>
                  </a:cubicBezTo>
                  <a:cubicBezTo>
                    <a:pt x="10298" y="3511"/>
                    <a:pt x="10303" y="3509"/>
                    <a:pt x="10310" y="3509"/>
                  </a:cubicBezTo>
                  <a:close/>
                  <a:moveTo>
                    <a:pt x="11193" y="4111"/>
                  </a:moveTo>
                  <a:cubicBezTo>
                    <a:pt x="11219" y="4111"/>
                    <a:pt x="11239" y="4185"/>
                    <a:pt x="11212" y="4212"/>
                  </a:cubicBezTo>
                  <a:cubicBezTo>
                    <a:pt x="8045" y="6239"/>
                    <a:pt x="4720" y="8044"/>
                    <a:pt x="1268" y="9596"/>
                  </a:cubicBezTo>
                  <a:cubicBezTo>
                    <a:pt x="1236" y="9596"/>
                    <a:pt x="1204" y="9564"/>
                    <a:pt x="1236" y="9564"/>
                  </a:cubicBezTo>
                  <a:cubicBezTo>
                    <a:pt x="4625" y="7886"/>
                    <a:pt x="7918" y="6113"/>
                    <a:pt x="11180" y="4117"/>
                  </a:cubicBezTo>
                  <a:cubicBezTo>
                    <a:pt x="11185" y="4113"/>
                    <a:pt x="11189" y="4111"/>
                    <a:pt x="11193" y="4111"/>
                  </a:cubicBezTo>
                  <a:close/>
                  <a:moveTo>
                    <a:pt x="11275" y="0"/>
                  </a:moveTo>
                  <a:cubicBezTo>
                    <a:pt x="8330" y="2344"/>
                    <a:pt x="4910" y="4434"/>
                    <a:pt x="1489" y="6176"/>
                  </a:cubicBezTo>
                  <a:cubicBezTo>
                    <a:pt x="983" y="6461"/>
                    <a:pt x="476" y="6714"/>
                    <a:pt x="1" y="6936"/>
                  </a:cubicBezTo>
                  <a:lnTo>
                    <a:pt x="1" y="6968"/>
                  </a:lnTo>
                  <a:cubicBezTo>
                    <a:pt x="96" y="6968"/>
                    <a:pt x="159" y="7031"/>
                    <a:pt x="159" y="7126"/>
                  </a:cubicBezTo>
                  <a:cubicBezTo>
                    <a:pt x="254" y="7601"/>
                    <a:pt x="286" y="8076"/>
                    <a:pt x="318" y="8551"/>
                  </a:cubicBezTo>
                  <a:cubicBezTo>
                    <a:pt x="349" y="8994"/>
                    <a:pt x="349" y="9406"/>
                    <a:pt x="318" y="9818"/>
                  </a:cubicBezTo>
                  <a:cubicBezTo>
                    <a:pt x="349" y="9818"/>
                    <a:pt x="349" y="9818"/>
                    <a:pt x="413" y="9881"/>
                  </a:cubicBezTo>
                  <a:cubicBezTo>
                    <a:pt x="444" y="9881"/>
                    <a:pt x="413" y="9913"/>
                    <a:pt x="413" y="9913"/>
                  </a:cubicBezTo>
                  <a:lnTo>
                    <a:pt x="318" y="9913"/>
                  </a:lnTo>
                  <a:cubicBezTo>
                    <a:pt x="286" y="10420"/>
                    <a:pt x="191" y="10926"/>
                    <a:pt x="64" y="11465"/>
                  </a:cubicBezTo>
                  <a:cubicBezTo>
                    <a:pt x="3960" y="9248"/>
                    <a:pt x="7760" y="6809"/>
                    <a:pt x="11687" y="4561"/>
                  </a:cubicBezTo>
                  <a:cubicBezTo>
                    <a:pt x="11592" y="4497"/>
                    <a:pt x="11560" y="4434"/>
                    <a:pt x="11560" y="4371"/>
                  </a:cubicBezTo>
                  <a:cubicBezTo>
                    <a:pt x="11560" y="3421"/>
                    <a:pt x="11560" y="2502"/>
                    <a:pt x="11497" y="1584"/>
                  </a:cubicBezTo>
                  <a:cubicBezTo>
                    <a:pt x="11433" y="1077"/>
                    <a:pt x="11370" y="570"/>
                    <a:pt x="11275" y="0"/>
                  </a:cubicBezTo>
                  <a:close/>
                </a:path>
              </a:pathLst>
            </a:custGeom>
            <a:solidFill>
              <a:schemeClr val="lt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37" name="Google Shape;1552;p51">
              <a:extLst>
                <a:ext uri="{FF2B5EF4-FFF2-40B4-BE49-F238E27FC236}">
                  <a16:creationId xmlns:a16="http://schemas.microsoft.com/office/drawing/2014/main" id="{C796E963-D8ED-4977-AE65-0BB63C04A8CC}"/>
                </a:ext>
              </a:extLst>
            </p:cNvPr>
            <p:cNvSpPr/>
            <p:nvPr/>
          </p:nvSpPr>
          <p:spPr>
            <a:xfrm>
              <a:off x="1560907" y="3596241"/>
              <a:ext cx="289003" cy="174577"/>
            </a:xfrm>
            <a:custGeom>
              <a:avLst/>
              <a:gdLst/>
              <a:ahLst/>
              <a:cxnLst/>
              <a:rect l="l" t="t" r="r" b="b"/>
              <a:pathLst>
                <a:path w="9201" h="5558" extrusionOk="0">
                  <a:moveTo>
                    <a:pt x="9105" y="1"/>
                  </a:moveTo>
                  <a:cubicBezTo>
                    <a:pt x="6509" y="1521"/>
                    <a:pt x="3912" y="3041"/>
                    <a:pt x="1346" y="4593"/>
                  </a:cubicBezTo>
                  <a:cubicBezTo>
                    <a:pt x="966" y="4878"/>
                    <a:pt x="523" y="5131"/>
                    <a:pt x="80" y="5385"/>
                  </a:cubicBezTo>
                  <a:cubicBezTo>
                    <a:pt x="0" y="5438"/>
                    <a:pt x="54" y="5558"/>
                    <a:pt x="130" y="5558"/>
                  </a:cubicBezTo>
                  <a:cubicBezTo>
                    <a:pt x="144" y="5558"/>
                    <a:pt x="159" y="5553"/>
                    <a:pt x="175" y="5543"/>
                  </a:cubicBezTo>
                  <a:cubicBezTo>
                    <a:pt x="3183" y="3769"/>
                    <a:pt x="6192" y="1933"/>
                    <a:pt x="9137" y="96"/>
                  </a:cubicBezTo>
                  <a:cubicBezTo>
                    <a:pt x="9200" y="96"/>
                    <a:pt x="9200" y="33"/>
                    <a:pt x="9137" y="33"/>
                  </a:cubicBezTo>
                  <a:cubicBezTo>
                    <a:pt x="9137" y="1"/>
                    <a:pt x="9105" y="1"/>
                    <a:pt x="9105" y="1"/>
                  </a:cubicBezTo>
                  <a:close/>
                </a:path>
              </a:pathLst>
            </a:custGeom>
            <a:solidFill>
              <a:schemeClr val="dk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38" name="Google Shape;1553;p51">
              <a:extLst>
                <a:ext uri="{FF2B5EF4-FFF2-40B4-BE49-F238E27FC236}">
                  <a16:creationId xmlns:a16="http://schemas.microsoft.com/office/drawing/2014/main" id="{2913AA28-C9E4-4689-9C2D-B95DEE09CBC3}"/>
                </a:ext>
              </a:extLst>
            </p:cNvPr>
            <p:cNvSpPr/>
            <p:nvPr/>
          </p:nvSpPr>
          <p:spPr>
            <a:xfrm>
              <a:off x="1578340" y="3580128"/>
              <a:ext cx="50476" cy="37504"/>
            </a:xfrm>
            <a:custGeom>
              <a:avLst/>
              <a:gdLst/>
              <a:ahLst/>
              <a:cxnLst/>
              <a:rect l="l" t="t" r="r" b="b"/>
              <a:pathLst>
                <a:path w="1607" h="1194" extrusionOk="0">
                  <a:moveTo>
                    <a:pt x="1493" y="1"/>
                  </a:moveTo>
                  <a:cubicBezTo>
                    <a:pt x="1482" y="1"/>
                    <a:pt x="1470" y="3"/>
                    <a:pt x="1457" y="7"/>
                  </a:cubicBezTo>
                  <a:cubicBezTo>
                    <a:pt x="950" y="292"/>
                    <a:pt x="475" y="609"/>
                    <a:pt x="95" y="989"/>
                  </a:cubicBezTo>
                  <a:cubicBezTo>
                    <a:pt x="1" y="1083"/>
                    <a:pt x="81" y="1194"/>
                    <a:pt x="167" y="1194"/>
                  </a:cubicBezTo>
                  <a:cubicBezTo>
                    <a:pt x="197" y="1194"/>
                    <a:pt x="228" y="1180"/>
                    <a:pt x="253" y="1147"/>
                  </a:cubicBezTo>
                  <a:cubicBezTo>
                    <a:pt x="601" y="767"/>
                    <a:pt x="1045" y="387"/>
                    <a:pt x="1552" y="134"/>
                  </a:cubicBezTo>
                  <a:cubicBezTo>
                    <a:pt x="1606" y="79"/>
                    <a:pt x="1567" y="1"/>
                    <a:pt x="1493" y="1"/>
                  </a:cubicBezTo>
                  <a:close/>
                </a:path>
              </a:pathLst>
            </a:custGeom>
            <a:solidFill>
              <a:schemeClr val="dk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39" name="Google Shape;1554;p51">
              <a:extLst>
                <a:ext uri="{FF2B5EF4-FFF2-40B4-BE49-F238E27FC236}">
                  <a16:creationId xmlns:a16="http://schemas.microsoft.com/office/drawing/2014/main" id="{0BA1E05B-1715-469E-9976-4DC9DD1C81B6}"/>
                </a:ext>
              </a:extLst>
            </p:cNvPr>
            <p:cNvSpPr/>
            <p:nvPr/>
          </p:nvSpPr>
          <p:spPr>
            <a:xfrm>
              <a:off x="1597751" y="3589299"/>
              <a:ext cx="69133" cy="39200"/>
            </a:xfrm>
            <a:custGeom>
              <a:avLst/>
              <a:gdLst/>
              <a:ahLst/>
              <a:cxnLst/>
              <a:rect l="l" t="t" r="r" b="b"/>
              <a:pathLst>
                <a:path w="2201" h="1248" extrusionOk="0">
                  <a:moveTo>
                    <a:pt x="2042" y="0"/>
                  </a:moveTo>
                  <a:cubicBezTo>
                    <a:pt x="1377" y="222"/>
                    <a:pt x="680" y="602"/>
                    <a:pt x="110" y="1014"/>
                  </a:cubicBezTo>
                  <a:cubicBezTo>
                    <a:pt x="1" y="1095"/>
                    <a:pt x="80" y="1248"/>
                    <a:pt x="165" y="1248"/>
                  </a:cubicBezTo>
                  <a:cubicBezTo>
                    <a:pt x="178" y="1248"/>
                    <a:pt x="192" y="1244"/>
                    <a:pt x="205" y="1235"/>
                  </a:cubicBezTo>
                  <a:cubicBezTo>
                    <a:pt x="807" y="792"/>
                    <a:pt x="1440" y="444"/>
                    <a:pt x="2105" y="159"/>
                  </a:cubicBezTo>
                  <a:cubicBezTo>
                    <a:pt x="2200" y="95"/>
                    <a:pt x="2137" y="0"/>
                    <a:pt x="2042" y="0"/>
                  </a:cubicBezTo>
                  <a:close/>
                </a:path>
              </a:pathLst>
            </a:custGeom>
            <a:solidFill>
              <a:schemeClr val="dk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40" name="Google Shape;1555;p51">
              <a:extLst>
                <a:ext uri="{FF2B5EF4-FFF2-40B4-BE49-F238E27FC236}">
                  <a16:creationId xmlns:a16="http://schemas.microsoft.com/office/drawing/2014/main" id="{B9FFCCE4-A676-4BFC-9FFC-EAC7E3755A00}"/>
                </a:ext>
              </a:extLst>
            </p:cNvPr>
            <p:cNvSpPr/>
            <p:nvPr/>
          </p:nvSpPr>
          <p:spPr>
            <a:xfrm>
              <a:off x="1747420" y="3783256"/>
              <a:ext cx="55721" cy="128341"/>
            </a:xfrm>
            <a:custGeom>
              <a:avLst/>
              <a:gdLst/>
              <a:ahLst/>
              <a:cxnLst/>
              <a:rect l="l" t="t" r="r" b="b"/>
              <a:pathLst>
                <a:path w="1774" h="4086" extrusionOk="0">
                  <a:moveTo>
                    <a:pt x="951" y="1"/>
                  </a:moveTo>
                  <a:lnTo>
                    <a:pt x="1" y="602"/>
                  </a:lnTo>
                  <a:cubicBezTo>
                    <a:pt x="919" y="1521"/>
                    <a:pt x="1299" y="2819"/>
                    <a:pt x="1077" y="4086"/>
                  </a:cubicBezTo>
                  <a:lnTo>
                    <a:pt x="1774" y="3611"/>
                  </a:lnTo>
                  <a:lnTo>
                    <a:pt x="1711" y="3516"/>
                  </a:lnTo>
                  <a:cubicBezTo>
                    <a:pt x="1702" y="3524"/>
                    <a:pt x="1689" y="3528"/>
                    <a:pt x="1675" y="3528"/>
                  </a:cubicBezTo>
                  <a:cubicBezTo>
                    <a:pt x="1635" y="3528"/>
                    <a:pt x="1584" y="3499"/>
                    <a:pt x="1584" y="3453"/>
                  </a:cubicBezTo>
                  <a:cubicBezTo>
                    <a:pt x="1774" y="2186"/>
                    <a:pt x="1521" y="1109"/>
                    <a:pt x="951" y="1"/>
                  </a:cubicBezTo>
                  <a:close/>
                </a:path>
              </a:pathLst>
            </a:custGeom>
            <a:solidFill>
              <a:schemeClr val="accent4"/>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41" name="Google Shape;1556;p51">
              <a:extLst>
                <a:ext uri="{FF2B5EF4-FFF2-40B4-BE49-F238E27FC236}">
                  <a16:creationId xmlns:a16="http://schemas.microsoft.com/office/drawing/2014/main" id="{0A817F0C-8D3A-45FE-8080-595C8C60ACB7}"/>
                </a:ext>
              </a:extLst>
            </p:cNvPr>
            <p:cNvSpPr/>
            <p:nvPr/>
          </p:nvSpPr>
          <p:spPr>
            <a:xfrm>
              <a:off x="1783227" y="3673855"/>
              <a:ext cx="151239" cy="222823"/>
            </a:xfrm>
            <a:custGeom>
              <a:avLst/>
              <a:gdLst/>
              <a:ahLst/>
              <a:cxnLst/>
              <a:rect l="l" t="t" r="r" b="b"/>
              <a:pathLst>
                <a:path w="4815" h="7094" extrusionOk="0">
                  <a:moveTo>
                    <a:pt x="3643" y="0"/>
                  </a:moveTo>
                  <a:cubicBezTo>
                    <a:pt x="3484" y="475"/>
                    <a:pt x="3294" y="950"/>
                    <a:pt x="3104" y="1330"/>
                  </a:cubicBezTo>
                  <a:cubicBezTo>
                    <a:pt x="3072" y="1425"/>
                    <a:pt x="2977" y="1425"/>
                    <a:pt x="2914" y="1425"/>
                  </a:cubicBezTo>
                  <a:cubicBezTo>
                    <a:pt x="1964" y="2059"/>
                    <a:pt x="951" y="2692"/>
                    <a:pt x="1" y="3325"/>
                  </a:cubicBezTo>
                  <a:cubicBezTo>
                    <a:pt x="761" y="4339"/>
                    <a:pt x="919" y="5732"/>
                    <a:pt x="571" y="6967"/>
                  </a:cubicBezTo>
                  <a:cubicBezTo>
                    <a:pt x="602" y="6999"/>
                    <a:pt x="602" y="6999"/>
                    <a:pt x="571" y="6999"/>
                  </a:cubicBezTo>
                  <a:lnTo>
                    <a:pt x="634" y="7094"/>
                  </a:lnTo>
                  <a:cubicBezTo>
                    <a:pt x="1869" y="6302"/>
                    <a:pt x="3072" y="5447"/>
                    <a:pt x="4276" y="4719"/>
                  </a:cubicBezTo>
                  <a:cubicBezTo>
                    <a:pt x="4814" y="3040"/>
                    <a:pt x="4561" y="1457"/>
                    <a:pt x="3643" y="0"/>
                  </a:cubicBezTo>
                  <a:close/>
                </a:path>
              </a:pathLst>
            </a:custGeom>
            <a:solidFill>
              <a:schemeClr val="dk2"/>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42" name="Google Shape;1557;p51">
              <a:extLst>
                <a:ext uri="{FF2B5EF4-FFF2-40B4-BE49-F238E27FC236}">
                  <a16:creationId xmlns:a16="http://schemas.microsoft.com/office/drawing/2014/main" id="{4A01C346-BAE5-4A06-9272-96E50CEFAED7}"/>
                </a:ext>
              </a:extLst>
            </p:cNvPr>
            <p:cNvSpPr/>
            <p:nvPr/>
          </p:nvSpPr>
          <p:spPr>
            <a:xfrm>
              <a:off x="1897622" y="3550508"/>
              <a:ext cx="57732" cy="52737"/>
            </a:xfrm>
            <a:custGeom>
              <a:avLst/>
              <a:gdLst/>
              <a:ahLst/>
              <a:cxnLst/>
              <a:rect l="l" t="t" r="r" b="b"/>
              <a:pathLst>
                <a:path w="1838" h="1679" extrusionOk="0">
                  <a:moveTo>
                    <a:pt x="1" y="0"/>
                  </a:moveTo>
                  <a:cubicBezTo>
                    <a:pt x="1" y="32"/>
                    <a:pt x="64" y="95"/>
                    <a:pt x="64" y="127"/>
                  </a:cubicBezTo>
                  <a:cubicBezTo>
                    <a:pt x="254" y="602"/>
                    <a:pt x="381" y="1140"/>
                    <a:pt x="381" y="1679"/>
                  </a:cubicBezTo>
                  <a:cubicBezTo>
                    <a:pt x="856" y="1267"/>
                    <a:pt x="1331" y="919"/>
                    <a:pt x="1837" y="538"/>
                  </a:cubicBezTo>
                  <a:lnTo>
                    <a:pt x="1837" y="507"/>
                  </a:lnTo>
                  <a:lnTo>
                    <a:pt x="1837" y="475"/>
                  </a:lnTo>
                  <a:cubicBezTo>
                    <a:pt x="1489" y="443"/>
                    <a:pt x="1172" y="222"/>
                    <a:pt x="792" y="158"/>
                  </a:cubicBezTo>
                  <a:cubicBezTo>
                    <a:pt x="539" y="127"/>
                    <a:pt x="254" y="32"/>
                    <a:pt x="1" y="0"/>
                  </a:cubicBezTo>
                  <a:close/>
                </a:path>
              </a:pathLst>
            </a:custGeom>
            <a:solidFill>
              <a:schemeClr val="dk2"/>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43" name="Google Shape;1558;p51">
              <a:extLst>
                <a:ext uri="{FF2B5EF4-FFF2-40B4-BE49-F238E27FC236}">
                  <a16:creationId xmlns:a16="http://schemas.microsoft.com/office/drawing/2014/main" id="{17D1EB75-D7E0-4D94-A02C-991D39CD1DC7}"/>
                </a:ext>
              </a:extLst>
            </p:cNvPr>
            <p:cNvSpPr/>
            <p:nvPr/>
          </p:nvSpPr>
          <p:spPr>
            <a:xfrm>
              <a:off x="1900606" y="3620113"/>
              <a:ext cx="73656" cy="197004"/>
            </a:xfrm>
            <a:custGeom>
              <a:avLst/>
              <a:gdLst/>
              <a:ahLst/>
              <a:cxnLst/>
              <a:rect l="l" t="t" r="r" b="b"/>
              <a:pathLst>
                <a:path w="2345" h="6272" extrusionOk="0">
                  <a:moveTo>
                    <a:pt x="254" y="1"/>
                  </a:moveTo>
                  <a:cubicBezTo>
                    <a:pt x="222" y="508"/>
                    <a:pt x="127" y="983"/>
                    <a:pt x="1" y="1426"/>
                  </a:cubicBezTo>
                  <a:cubicBezTo>
                    <a:pt x="32" y="1426"/>
                    <a:pt x="64" y="1458"/>
                    <a:pt x="127" y="1458"/>
                  </a:cubicBezTo>
                  <a:cubicBezTo>
                    <a:pt x="1141" y="2851"/>
                    <a:pt x="1394" y="4688"/>
                    <a:pt x="792" y="6271"/>
                  </a:cubicBezTo>
                  <a:cubicBezTo>
                    <a:pt x="982" y="6145"/>
                    <a:pt x="1141" y="6018"/>
                    <a:pt x="1331" y="5891"/>
                  </a:cubicBezTo>
                  <a:cubicBezTo>
                    <a:pt x="1299" y="5891"/>
                    <a:pt x="1299" y="5860"/>
                    <a:pt x="1299" y="5828"/>
                  </a:cubicBezTo>
                  <a:cubicBezTo>
                    <a:pt x="1711" y="3801"/>
                    <a:pt x="2344" y="1299"/>
                    <a:pt x="254" y="1"/>
                  </a:cubicBezTo>
                  <a:close/>
                </a:path>
              </a:pathLst>
            </a:custGeom>
            <a:solidFill>
              <a:schemeClr val="accent4"/>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44" name="Google Shape;1559;p51">
              <a:extLst>
                <a:ext uri="{FF2B5EF4-FFF2-40B4-BE49-F238E27FC236}">
                  <a16:creationId xmlns:a16="http://schemas.microsoft.com/office/drawing/2014/main" id="{176EDB0F-BA96-466B-B86C-ED0AE92AFAB4}"/>
                </a:ext>
              </a:extLst>
            </p:cNvPr>
            <p:cNvSpPr/>
            <p:nvPr/>
          </p:nvSpPr>
          <p:spPr>
            <a:xfrm>
              <a:off x="1911537" y="3573375"/>
              <a:ext cx="107485" cy="230801"/>
            </a:xfrm>
            <a:custGeom>
              <a:avLst/>
              <a:gdLst/>
              <a:ahLst/>
              <a:cxnLst/>
              <a:rect l="l" t="t" r="r" b="b"/>
              <a:pathLst>
                <a:path w="3422" h="7348" extrusionOk="0">
                  <a:moveTo>
                    <a:pt x="1521" y="1"/>
                  </a:moveTo>
                  <a:cubicBezTo>
                    <a:pt x="1046" y="412"/>
                    <a:pt x="508" y="824"/>
                    <a:pt x="1" y="1204"/>
                  </a:cubicBezTo>
                  <a:cubicBezTo>
                    <a:pt x="2218" y="2407"/>
                    <a:pt x="1774" y="5321"/>
                    <a:pt x="1078" y="7348"/>
                  </a:cubicBezTo>
                  <a:cubicBezTo>
                    <a:pt x="1679" y="6968"/>
                    <a:pt x="2313" y="6588"/>
                    <a:pt x="2946" y="6239"/>
                  </a:cubicBezTo>
                  <a:lnTo>
                    <a:pt x="2946" y="6176"/>
                  </a:lnTo>
                  <a:cubicBezTo>
                    <a:pt x="3421" y="3832"/>
                    <a:pt x="2883" y="1901"/>
                    <a:pt x="1521" y="1"/>
                  </a:cubicBezTo>
                  <a:close/>
                </a:path>
              </a:pathLst>
            </a:custGeom>
            <a:solidFill>
              <a:schemeClr val="dk2"/>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grpSp>
      <p:grpSp>
        <p:nvGrpSpPr>
          <p:cNvPr id="45" name="Google Shape;1473;p51">
            <a:extLst>
              <a:ext uri="{FF2B5EF4-FFF2-40B4-BE49-F238E27FC236}">
                <a16:creationId xmlns:a16="http://schemas.microsoft.com/office/drawing/2014/main" id="{9BD92B06-6651-4681-A8F0-BC09A406A379}"/>
              </a:ext>
            </a:extLst>
          </p:cNvPr>
          <p:cNvGrpSpPr/>
          <p:nvPr/>
        </p:nvGrpSpPr>
        <p:grpSpPr>
          <a:xfrm>
            <a:off x="2316406" y="5113419"/>
            <a:ext cx="1258026" cy="2157016"/>
            <a:chOff x="4855942" y="3358530"/>
            <a:chExt cx="721205" cy="1236580"/>
          </a:xfrm>
        </p:grpSpPr>
        <p:sp>
          <p:nvSpPr>
            <p:cNvPr id="46" name="Google Shape;1474;p51">
              <a:extLst>
                <a:ext uri="{FF2B5EF4-FFF2-40B4-BE49-F238E27FC236}">
                  <a16:creationId xmlns:a16="http://schemas.microsoft.com/office/drawing/2014/main" id="{52AD2F03-E3BC-4796-8B4D-DC62FC632512}"/>
                </a:ext>
              </a:extLst>
            </p:cNvPr>
            <p:cNvSpPr/>
            <p:nvPr/>
          </p:nvSpPr>
          <p:spPr>
            <a:xfrm>
              <a:off x="5208079" y="3368456"/>
              <a:ext cx="45764" cy="47775"/>
            </a:xfrm>
            <a:custGeom>
              <a:avLst/>
              <a:gdLst/>
              <a:ahLst/>
              <a:cxnLst/>
              <a:rect l="l" t="t" r="r" b="b"/>
              <a:pathLst>
                <a:path w="1457" h="1521" extrusionOk="0">
                  <a:moveTo>
                    <a:pt x="634" y="1"/>
                  </a:moveTo>
                  <a:lnTo>
                    <a:pt x="539" y="96"/>
                  </a:lnTo>
                  <a:cubicBezTo>
                    <a:pt x="222" y="254"/>
                    <a:pt x="0" y="476"/>
                    <a:pt x="0" y="887"/>
                  </a:cubicBezTo>
                  <a:cubicBezTo>
                    <a:pt x="0" y="1267"/>
                    <a:pt x="317" y="1521"/>
                    <a:pt x="665" y="1521"/>
                  </a:cubicBezTo>
                  <a:cubicBezTo>
                    <a:pt x="1014" y="1489"/>
                    <a:pt x="1425" y="1236"/>
                    <a:pt x="1425" y="856"/>
                  </a:cubicBezTo>
                  <a:cubicBezTo>
                    <a:pt x="1457" y="412"/>
                    <a:pt x="1045" y="64"/>
                    <a:pt x="634" y="1"/>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47" name="Google Shape;1475;p51">
              <a:extLst>
                <a:ext uri="{FF2B5EF4-FFF2-40B4-BE49-F238E27FC236}">
                  <a16:creationId xmlns:a16="http://schemas.microsoft.com/office/drawing/2014/main" id="{896ED500-C8C5-4432-96E8-E02649EE6DE0}"/>
                </a:ext>
              </a:extLst>
            </p:cNvPr>
            <p:cNvSpPr/>
            <p:nvPr/>
          </p:nvSpPr>
          <p:spPr>
            <a:xfrm>
              <a:off x="5055866" y="3455242"/>
              <a:ext cx="92565" cy="55156"/>
            </a:xfrm>
            <a:custGeom>
              <a:avLst/>
              <a:gdLst/>
              <a:ahLst/>
              <a:cxnLst/>
              <a:rect l="l" t="t" r="r" b="b"/>
              <a:pathLst>
                <a:path w="2947" h="1756" extrusionOk="0">
                  <a:moveTo>
                    <a:pt x="1521" y="0"/>
                  </a:moveTo>
                  <a:cubicBezTo>
                    <a:pt x="1240" y="0"/>
                    <a:pt x="951" y="60"/>
                    <a:pt x="698" y="120"/>
                  </a:cubicBezTo>
                  <a:cubicBezTo>
                    <a:pt x="650" y="135"/>
                    <a:pt x="618" y="143"/>
                    <a:pt x="595" y="143"/>
                  </a:cubicBezTo>
                  <a:cubicBezTo>
                    <a:pt x="571" y="143"/>
                    <a:pt x="555" y="135"/>
                    <a:pt x="539" y="120"/>
                  </a:cubicBezTo>
                  <a:cubicBezTo>
                    <a:pt x="64" y="341"/>
                    <a:pt x="1" y="1070"/>
                    <a:pt x="381" y="1418"/>
                  </a:cubicBezTo>
                  <a:cubicBezTo>
                    <a:pt x="613" y="1671"/>
                    <a:pt x="958" y="1756"/>
                    <a:pt x="1303" y="1756"/>
                  </a:cubicBezTo>
                  <a:cubicBezTo>
                    <a:pt x="1475" y="1756"/>
                    <a:pt x="1648" y="1735"/>
                    <a:pt x="1806" y="1703"/>
                  </a:cubicBezTo>
                  <a:cubicBezTo>
                    <a:pt x="2471" y="1481"/>
                    <a:pt x="2946" y="911"/>
                    <a:pt x="2376" y="310"/>
                  </a:cubicBezTo>
                  <a:cubicBezTo>
                    <a:pt x="2142" y="75"/>
                    <a:pt x="1836" y="0"/>
                    <a:pt x="1521" y="0"/>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48" name="Google Shape;1476;p51">
              <a:extLst>
                <a:ext uri="{FF2B5EF4-FFF2-40B4-BE49-F238E27FC236}">
                  <a16:creationId xmlns:a16="http://schemas.microsoft.com/office/drawing/2014/main" id="{8EAEE8BC-AEA5-44AE-A2F2-5D78A33C1E98}"/>
                </a:ext>
              </a:extLst>
            </p:cNvPr>
            <p:cNvSpPr/>
            <p:nvPr/>
          </p:nvSpPr>
          <p:spPr>
            <a:xfrm>
              <a:off x="5210058" y="3538572"/>
              <a:ext cx="107485" cy="94921"/>
            </a:xfrm>
            <a:custGeom>
              <a:avLst/>
              <a:gdLst/>
              <a:ahLst/>
              <a:cxnLst/>
              <a:rect l="l" t="t" r="r" b="b"/>
              <a:pathLst>
                <a:path w="3422" h="3022" extrusionOk="0">
                  <a:moveTo>
                    <a:pt x="1901" y="0"/>
                  </a:moveTo>
                  <a:lnTo>
                    <a:pt x="1901" y="0"/>
                  </a:lnTo>
                  <a:cubicBezTo>
                    <a:pt x="1869" y="32"/>
                    <a:pt x="1837" y="32"/>
                    <a:pt x="1742" y="32"/>
                  </a:cubicBezTo>
                  <a:cubicBezTo>
                    <a:pt x="951" y="190"/>
                    <a:pt x="159" y="570"/>
                    <a:pt x="96" y="1520"/>
                  </a:cubicBezTo>
                  <a:cubicBezTo>
                    <a:pt x="1" y="2312"/>
                    <a:pt x="634" y="2914"/>
                    <a:pt x="1394" y="3009"/>
                  </a:cubicBezTo>
                  <a:cubicBezTo>
                    <a:pt x="1470" y="3017"/>
                    <a:pt x="1543" y="3022"/>
                    <a:pt x="1613" y="3022"/>
                  </a:cubicBezTo>
                  <a:cubicBezTo>
                    <a:pt x="3306" y="3022"/>
                    <a:pt x="3421" y="547"/>
                    <a:pt x="1901" y="0"/>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49" name="Google Shape;1477;p51">
              <a:extLst>
                <a:ext uri="{FF2B5EF4-FFF2-40B4-BE49-F238E27FC236}">
                  <a16:creationId xmlns:a16="http://schemas.microsoft.com/office/drawing/2014/main" id="{EB29A112-18C6-4F4C-ACDF-4083DBCE7F29}"/>
                </a:ext>
              </a:extLst>
            </p:cNvPr>
            <p:cNvSpPr/>
            <p:nvPr/>
          </p:nvSpPr>
          <p:spPr>
            <a:xfrm>
              <a:off x="5160336" y="3955132"/>
              <a:ext cx="62694" cy="53711"/>
            </a:xfrm>
            <a:custGeom>
              <a:avLst/>
              <a:gdLst/>
              <a:ahLst/>
              <a:cxnLst/>
              <a:rect l="l" t="t" r="r" b="b"/>
              <a:pathLst>
                <a:path w="1996" h="1710" extrusionOk="0">
                  <a:moveTo>
                    <a:pt x="1032" y="0"/>
                  </a:moveTo>
                  <a:cubicBezTo>
                    <a:pt x="649" y="0"/>
                    <a:pt x="284" y="187"/>
                    <a:pt x="158" y="514"/>
                  </a:cubicBezTo>
                  <a:cubicBezTo>
                    <a:pt x="127" y="577"/>
                    <a:pt x="95" y="609"/>
                    <a:pt x="0" y="609"/>
                  </a:cubicBezTo>
                  <a:cubicBezTo>
                    <a:pt x="0" y="1188"/>
                    <a:pt x="465" y="1710"/>
                    <a:pt x="972" y="1710"/>
                  </a:cubicBezTo>
                  <a:cubicBezTo>
                    <a:pt x="1213" y="1710"/>
                    <a:pt x="1464" y="1592"/>
                    <a:pt x="1679" y="1306"/>
                  </a:cubicBezTo>
                  <a:cubicBezTo>
                    <a:pt x="1995" y="862"/>
                    <a:pt x="1900" y="229"/>
                    <a:pt x="1330" y="39"/>
                  </a:cubicBezTo>
                  <a:cubicBezTo>
                    <a:pt x="1232" y="13"/>
                    <a:pt x="1131" y="0"/>
                    <a:pt x="1032" y="0"/>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50" name="Google Shape;1478;p51">
              <a:extLst>
                <a:ext uri="{FF2B5EF4-FFF2-40B4-BE49-F238E27FC236}">
                  <a16:creationId xmlns:a16="http://schemas.microsoft.com/office/drawing/2014/main" id="{7A66CAD0-EBD5-4EDC-A254-25C0352E563D}"/>
                </a:ext>
              </a:extLst>
            </p:cNvPr>
            <p:cNvSpPr/>
            <p:nvPr/>
          </p:nvSpPr>
          <p:spPr>
            <a:xfrm>
              <a:off x="5216120" y="4101000"/>
              <a:ext cx="90461" cy="81226"/>
            </a:xfrm>
            <a:custGeom>
              <a:avLst/>
              <a:gdLst/>
              <a:ahLst/>
              <a:cxnLst/>
              <a:rect l="l" t="t" r="r" b="b"/>
              <a:pathLst>
                <a:path w="2880" h="2586" extrusionOk="0">
                  <a:moveTo>
                    <a:pt x="1244" y="0"/>
                  </a:moveTo>
                  <a:cubicBezTo>
                    <a:pt x="1167" y="0"/>
                    <a:pt x="1089" y="6"/>
                    <a:pt x="1011" y="19"/>
                  </a:cubicBezTo>
                  <a:cubicBezTo>
                    <a:pt x="536" y="240"/>
                    <a:pt x="188" y="684"/>
                    <a:pt x="93" y="1285"/>
                  </a:cubicBezTo>
                  <a:cubicBezTo>
                    <a:pt x="0" y="2055"/>
                    <a:pt x="566" y="2585"/>
                    <a:pt x="1296" y="2585"/>
                  </a:cubicBezTo>
                  <a:cubicBezTo>
                    <a:pt x="1317" y="2585"/>
                    <a:pt x="1338" y="2585"/>
                    <a:pt x="1359" y="2584"/>
                  </a:cubicBezTo>
                  <a:cubicBezTo>
                    <a:pt x="2119" y="2584"/>
                    <a:pt x="2879" y="2045"/>
                    <a:pt x="2721" y="1190"/>
                  </a:cubicBezTo>
                  <a:cubicBezTo>
                    <a:pt x="2607" y="505"/>
                    <a:pt x="1952" y="0"/>
                    <a:pt x="1244" y="0"/>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51" name="Google Shape;1479;p51">
              <a:extLst>
                <a:ext uri="{FF2B5EF4-FFF2-40B4-BE49-F238E27FC236}">
                  <a16:creationId xmlns:a16="http://schemas.microsoft.com/office/drawing/2014/main" id="{AFE626D3-259F-4678-A471-FDC8C67D43C1}"/>
                </a:ext>
              </a:extLst>
            </p:cNvPr>
            <p:cNvSpPr/>
            <p:nvPr/>
          </p:nvSpPr>
          <p:spPr>
            <a:xfrm>
              <a:off x="4950831" y="4224912"/>
              <a:ext cx="513899" cy="291139"/>
            </a:xfrm>
            <a:custGeom>
              <a:avLst/>
              <a:gdLst/>
              <a:ahLst/>
              <a:cxnLst/>
              <a:rect l="l" t="t" r="r" b="b"/>
              <a:pathLst>
                <a:path w="16361" h="9269" extrusionOk="0">
                  <a:moveTo>
                    <a:pt x="2463" y="5047"/>
                  </a:moveTo>
                  <a:cubicBezTo>
                    <a:pt x="2500" y="5047"/>
                    <a:pt x="2535" y="5062"/>
                    <a:pt x="2553" y="5099"/>
                  </a:cubicBezTo>
                  <a:cubicBezTo>
                    <a:pt x="3598" y="6429"/>
                    <a:pt x="4992" y="7284"/>
                    <a:pt x="6607" y="7664"/>
                  </a:cubicBezTo>
                  <a:cubicBezTo>
                    <a:pt x="6913" y="7695"/>
                    <a:pt x="6775" y="8109"/>
                    <a:pt x="6509" y="8109"/>
                  </a:cubicBezTo>
                  <a:cubicBezTo>
                    <a:pt x="6500" y="8109"/>
                    <a:pt x="6490" y="8109"/>
                    <a:pt x="6480" y="8108"/>
                  </a:cubicBezTo>
                  <a:cubicBezTo>
                    <a:pt x="4738" y="7760"/>
                    <a:pt x="3313" y="6683"/>
                    <a:pt x="2363" y="5226"/>
                  </a:cubicBezTo>
                  <a:cubicBezTo>
                    <a:pt x="2274" y="5136"/>
                    <a:pt x="2374" y="5047"/>
                    <a:pt x="2463" y="5047"/>
                  </a:cubicBezTo>
                  <a:close/>
                  <a:moveTo>
                    <a:pt x="16361" y="1"/>
                  </a:moveTo>
                  <a:cubicBezTo>
                    <a:pt x="13144" y="636"/>
                    <a:pt x="9892" y="979"/>
                    <a:pt x="6627" y="979"/>
                  </a:cubicBezTo>
                  <a:cubicBezTo>
                    <a:pt x="4523" y="979"/>
                    <a:pt x="2414" y="837"/>
                    <a:pt x="305" y="539"/>
                  </a:cubicBezTo>
                  <a:lnTo>
                    <a:pt x="305" y="539"/>
                  </a:lnTo>
                  <a:cubicBezTo>
                    <a:pt x="0" y="5254"/>
                    <a:pt x="3262" y="9268"/>
                    <a:pt x="8067" y="9268"/>
                  </a:cubicBezTo>
                  <a:cubicBezTo>
                    <a:pt x="8264" y="9268"/>
                    <a:pt x="8463" y="9262"/>
                    <a:pt x="8665" y="9248"/>
                  </a:cubicBezTo>
                  <a:cubicBezTo>
                    <a:pt x="13384" y="8931"/>
                    <a:pt x="16361" y="5004"/>
                    <a:pt x="16361" y="539"/>
                  </a:cubicBezTo>
                  <a:lnTo>
                    <a:pt x="16361" y="1"/>
                  </a:ln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52" name="Google Shape;1480;p51">
              <a:extLst>
                <a:ext uri="{FF2B5EF4-FFF2-40B4-BE49-F238E27FC236}">
                  <a16:creationId xmlns:a16="http://schemas.microsoft.com/office/drawing/2014/main" id="{3BCDD68A-4B6E-4646-BECE-F2FD7B4FBE35}"/>
                </a:ext>
              </a:extLst>
            </p:cNvPr>
            <p:cNvSpPr/>
            <p:nvPr/>
          </p:nvSpPr>
          <p:spPr>
            <a:xfrm>
              <a:off x="4889770" y="3721064"/>
              <a:ext cx="675441" cy="851996"/>
            </a:xfrm>
            <a:custGeom>
              <a:avLst/>
              <a:gdLst/>
              <a:ahLst/>
              <a:cxnLst/>
              <a:rect l="l" t="t" r="r" b="b"/>
              <a:pathLst>
                <a:path w="21504" h="27125" extrusionOk="0">
                  <a:moveTo>
                    <a:pt x="13198" y="1624"/>
                  </a:moveTo>
                  <a:cubicBezTo>
                    <a:pt x="13482" y="1624"/>
                    <a:pt x="13689" y="2040"/>
                    <a:pt x="13364" y="2202"/>
                  </a:cubicBezTo>
                  <a:cubicBezTo>
                    <a:pt x="12268" y="2775"/>
                    <a:pt x="11037" y="3094"/>
                    <a:pt x="9810" y="3094"/>
                  </a:cubicBezTo>
                  <a:cubicBezTo>
                    <a:pt x="8662" y="3094"/>
                    <a:pt x="7518" y="2815"/>
                    <a:pt x="6492" y="2202"/>
                  </a:cubicBezTo>
                  <a:cubicBezTo>
                    <a:pt x="6379" y="2146"/>
                    <a:pt x="6417" y="1939"/>
                    <a:pt x="6561" y="1939"/>
                  </a:cubicBezTo>
                  <a:cubicBezTo>
                    <a:pt x="6579" y="1939"/>
                    <a:pt x="6598" y="1942"/>
                    <a:pt x="6619" y="1949"/>
                  </a:cubicBezTo>
                  <a:cubicBezTo>
                    <a:pt x="7629" y="2291"/>
                    <a:pt x="8646" y="2486"/>
                    <a:pt x="9657" y="2486"/>
                  </a:cubicBezTo>
                  <a:cubicBezTo>
                    <a:pt x="10801" y="2486"/>
                    <a:pt x="11938" y="2236"/>
                    <a:pt x="13048" y="1664"/>
                  </a:cubicBezTo>
                  <a:cubicBezTo>
                    <a:pt x="13099" y="1636"/>
                    <a:pt x="13150" y="1624"/>
                    <a:pt x="13198" y="1624"/>
                  </a:cubicBezTo>
                  <a:close/>
                  <a:moveTo>
                    <a:pt x="9587" y="7006"/>
                  </a:moveTo>
                  <a:cubicBezTo>
                    <a:pt x="9773" y="7006"/>
                    <a:pt x="9960" y="7041"/>
                    <a:pt x="10134" y="7111"/>
                  </a:cubicBezTo>
                  <a:cubicBezTo>
                    <a:pt x="10926" y="7428"/>
                    <a:pt x="11084" y="8314"/>
                    <a:pt x="10641" y="8979"/>
                  </a:cubicBezTo>
                  <a:cubicBezTo>
                    <a:pt x="10371" y="9384"/>
                    <a:pt x="9937" y="9636"/>
                    <a:pt x="9496" y="9636"/>
                  </a:cubicBezTo>
                  <a:cubicBezTo>
                    <a:pt x="9212" y="9636"/>
                    <a:pt x="8925" y="9532"/>
                    <a:pt x="8677" y="9296"/>
                  </a:cubicBezTo>
                  <a:cubicBezTo>
                    <a:pt x="8107" y="8789"/>
                    <a:pt x="8044" y="7903"/>
                    <a:pt x="8551" y="7364"/>
                  </a:cubicBezTo>
                  <a:cubicBezTo>
                    <a:pt x="8568" y="7312"/>
                    <a:pt x="8605" y="7289"/>
                    <a:pt x="8639" y="7289"/>
                  </a:cubicBezTo>
                  <a:cubicBezTo>
                    <a:pt x="8668" y="7289"/>
                    <a:pt x="8695" y="7304"/>
                    <a:pt x="8709" y="7333"/>
                  </a:cubicBezTo>
                  <a:cubicBezTo>
                    <a:pt x="8950" y="7112"/>
                    <a:pt x="9267" y="7006"/>
                    <a:pt x="9587" y="7006"/>
                  </a:cubicBezTo>
                  <a:close/>
                  <a:moveTo>
                    <a:pt x="11664" y="11561"/>
                  </a:moveTo>
                  <a:cubicBezTo>
                    <a:pt x="12610" y="11561"/>
                    <a:pt x="13515" y="12322"/>
                    <a:pt x="13649" y="13286"/>
                  </a:cubicBezTo>
                  <a:cubicBezTo>
                    <a:pt x="13808" y="14363"/>
                    <a:pt x="12953" y="15155"/>
                    <a:pt x="11908" y="15250"/>
                  </a:cubicBezTo>
                  <a:cubicBezTo>
                    <a:pt x="11865" y="15253"/>
                    <a:pt x="11822" y="15254"/>
                    <a:pt x="11780" y="15254"/>
                  </a:cubicBezTo>
                  <a:cubicBezTo>
                    <a:pt x="10811" y="15254"/>
                    <a:pt x="9885" y="14570"/>
                    <a:pt x="9976" y="13508"/>
                  </a:cubicBezTo>
                  <a:cubicBezTo>
                    <a:pt x="10008" y="12875"/>
                    <a:pt x="10419" y="12241"/>
                    <a:pt x="10958" y="11925"/>
                  </a:cubicBezTo>
                  <a:cubicBezTo>
                    <a:pt x="10958" y="11798"/>
                    <a:pt x="10989" y="11671"/>
                    <a:pt x="11148" y="11640"/>
                  </a:cubicBezTo>
                  <a:cubicBezTo>
                    <a:pt x="11318" y="11586"/>
                    <a:pt x="11491" y="11561"/>
                    <a:pt x="11664" y="11561"/>
                  </a:cubicBezTo>
                  <a:close/>
                  <a:moveTo>
                    <a:pt x="18327" y="15279"/>
                  </a:moveTo>
                  <a:cubicBezTo>
                    <a:pt x="18582" y="15279"/>
                    <a:pt x="18746" y="15488"/>
                    <a:pt x="18717" y="15725"/>
                  </a:cubicBezTo>
                  <a:cubicBezTo>
                    <a:pt x="18875" y="15757"/>
                    <a:pt x="19002" y="15883"/>
                    <a:pt x="19002" y="16042"/>
                  </a:cubicBezTo>
                  <a:cubicBezTo>
                    <a:pt x="19508" y="21204"/>
                    <a:pt x="15550" y="25859"/>
                    <a:pt x="10293" y="25954"/>
                  </a:cubicBezTo>
                  <a:cubicBezTo>
                    <a:pt x="10220" y="25956"/>
                    <a:pt x="10149" y="25957"/>
                    <a:pt x="10077" y="25957"/>
                  </a:cubicBezTo>
                  <a:cubicBezTo>
                    <a:pt x="4981" y="25957"/>
                    <a:pt x="839" y="21543"/>
                    <a:pt x="1932" y="16390"/>
                  </a:cubicBezTo>
                  <a:cubicBezTo>
                    <a:pt x="1932" y="16295"/>
                    <a:pt x="1964" y="16263"/>
                    <a:pt x="2059" y="16263"/>
                  </a:cubicBezTo>
                  <a:cubicBezTo>
                    <a:pt x="2090" y="16137"/>
                    <a:pt x="2185" y="16073"/>
                    <a:pt x="2280" y="16073"/>
                  </a:cubicBezTo>
                  <a:cubicBezTo>
                    <a:pt x="4062" y="16231"/>
                    <a:pt x="5837" y="16311"/>
                    <a:pt x="7606" y="16311"/>
                  </a:cubicBezTo>
                  <a:cubicBezTo>
                    <a:pt x="11182" y="16311"/>
                    <a:pt x="14735" y="15981"/>
                    <a:pt x="18273" y="15282"/>
                  </a:cubicBezTo>
                  <a:cubicBezTo>
                    <a:pt x="18291" y="15280"/>
                    <a:pt x="18309" y="15279"/>
                    <a:pt x="18327" y="15279"/>
                  </a:cubicBezTo>
                  <a:close/>
                  <a:moveTo>
                    <a:pt x="12015" y="0"/>
                  </a:moveTo>
                  <a:cubicBezTo>
                    <a:pt x="11407" y="0"/>
                    <a:pt x="10769" y="89"/>
                    <a:pt x="10198" y="112"/>
                  </a:cubicBezTo>
                  <a:cubicBezTo>
                    <a:pt x="10113" y="115"/>
                    <a:pt x="9998" y="116"/>
                    <a:pt x="9857" y="116"/>
                  </a:cubicBezTo>
                  <a:cubicBezTo>
                    <a:pt x="9625" y="116"/>
                    <a:pt x="9324" y="114"/>
                    <a:pt x="8984" y="114"/>
                  </a:cubicBezTo>
                  <a:cubicBezTo>
                    <a:pt x="7433" y="114"/>
                    <a:pt x="5060" y="168"/>
                    <a:pt x="4592" y="777"/>
                  </a:cubicBezTo>
                  <a:lnTo>
                    <a:pt x="4592" y="904"/>
                  </a:lnTo>
                  <a:cubicBezTo>
                    <a:pt x="4117" y="2519"/>
                    <a:pt x="5035" y="3944"/>
                    <a:pt x="6714" y="4039"/>
                  </a:cubicBezTo>
                  <a:cubicBezTo>
                    <a:pt x="6809" y="4071"/>
                    <a:pt x="6841" y="4102"/>
                    <a:pt x="6872" y="4166"/>
                  </a:cubicBezTo>
                  <a:cubicBezTo>
                    <a:pt x="6900" y="4152"/>
                    <a:pt x="6928" y="4146"/>
                    <a:pt x="6954" y="4146"/>
                  </a:cubicBezTo>
                  <a:cubicBezTo>
                    <a:pt x="7048" y="4146"/>
                    <a:pt x="7126" y="4225"/>
                    <a:pt x="7126" y="4324"/>
                  </a:cubicBezTo>
                  <a:cubicBezTo>
                    <a:pt x="7316" y="5939"/>
                    <a:pt x="7347" y="7586"/>
                    <a:pt x="7506" y="9233"/>
                  </a:cubicBezTo>
                  <a:cubicBezTo>
                    <a:pt x="7540" y="9407"/>
                    <a:pt x="7384" y="9504"/>
                    <a:pt x="7231" y="9504"/>
                  </a:cubicBezTo>
                  <a:cubicBezTo>
                    <a:pt x="7105" y="9504"/>
                    <a:pt x="6982" y="9439"/>
                    <a:pt x="6967" y="9296"/>
                  </a:cubicBezTo>
                  <a:lnTo>
                    <a:pt x="6936" y="9296"/>
                  </a:lnTo>
                  <a:cubicBezTo>
                    <a:pt x="6967" y="9359"/>
                    <a:pt x="6936" y="9454"/>
                    <a:pt x="6841" y="9486"/>
                  </a:cubicBezTo>
                  <a:cubicBezTo>
                    <a:pt x="3167" y="11640"/>
                    <a:pt x="0" y="14712"/>
                    <a:pt x="348" y="19367"/>
                  </a:cubicBezTo>
                  <a:cubicBezTo>
                    <a:pt x="760" y="24149"/>
                    <a:pt x="4909" y="26682"/>
                    <a:pt x="9311" y="27062"/>
                  </a:cubicBezTo>
                  <a:cubicBezTo>
                    <a:pt x="9749" y="27103"/>
                    <a:pt x="10188" y="27125"/>
                    <a:pt x="10627" y="27125"/>
                  </a:cubicBezTo>
                  <a:cubicBezTo>
                    <a:pt x="14253" y="27125"/>
                    <a:pt x="17806" y="25685"/>
                    <a:pt x="19445" y="22154"/>
                  </a:cubicBezTo>
                  <a:cubicBezTo>
                    <a:pt x="21503" y="17657"/>
                    <a:pt x="20395" y="10816"/>
                    <a:pt x="14473" y="10151"/>
                  </a:cubicBezTo>
                  <a:cubicBezTo>
                    <a:pt x="14156" y="10120"/>
                    <a:pt x="14093" y="9866"/>
                    <a:pt x="13998" y="9708"/>
                  </a:cubicBezTo>
                  <a:cubicBezTo>
                    <a:pt x="13966" y="9645"/>
                    <a:pt x="13903" y="9581"/>
                    <a:pt x="13903" y="9454"/>
                  </a:cubicBezTo>
                  <a:cubicBezTo>
                    <a:pt x="13808" y="7808"/>
                    <a:pt x="13839" y="6129"/>
                    <a:pt x="13998" y="4514"/>
                  </a:cubicBezTo>
                  <a:cubicBezTo>
                    <a:pt x="14029" y="4419"/>
                    <a:pt x="14101" y="4372"/>
                    <a:pt x="14168" y="4372"/>
                  </a:cubicBezTo>
                  <a:cubicBezTo>
                    <a:pt x="14235" y="4372"/>
                    <a:pt x="14299" y="4419"/>
                    <a:pt x="14315" y="4514"/>
                  </a:cubicBezTo>
                  <a:cubicBezTo>
                    <a:pt x="14378" y="4577"/>
                    <a:pt x="14378" y="4704"/>
                    <a:pt x="14378" y="4799"/>
                  </a:cubicBezTo>
                  <a:lnTo>
                    <a:pt x="14473" y="4799"/>
                  </a:lnTo>
                  <a:cubicBezTo>
                    <a:pt x="14473" y="4704"/>
                    <a:pt x="14536" y="4577"/>
                    <a:pt x="14631" y="4514"/>
                  </a:cubicBezTo>
                  <a:cubicBezTo>
                    <a:pt x="17608" y="2899"/>
                    <a:pt x="15011" y="366"/>
                    <a:pt x="12699" y="49"/>
                  </a:cubicBezTo>
                  <a:cubicBezTo>
                    <a:pt x="12479" y="14"/>
                    <a:pt x="12249" y="0"/>
                    <a:pt x="12015"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53" name="Google Shape;1481;p51">
              <a:extLst>
                <a:ext uri="{FF2B5EF4-FFF2-40B4-BE49-F238E27FC236}">
                  <a16:creationId xmlns:a16="http://schemas.microsoft.com/office/drawing/2014/main" id="{1190B1DF-E36B-43EE-A9D7-E8ADCC273A91}"/>
                </a:ext>
              </a:extLst>
            </p:cNvPr>
            <p:cNvSpPr/>
            <p:nvPr/>
          </p:nvSpPr>
          <p:spPr>
            <a:xfrm>
              <a:off x="4855942" y="3855374"/>
              <a:ext cx="721205" cy="739737"/>
            </a:xfrm>
            <a:custGeom>
              <a:avLst/>
              <a:gdLst/>
              <a:ahLst/>
              <a:cxnLst/>
              <a:rect l="l" t="t" r="r" b="b"/>
              <a:pathLst>
                <a:path w="22961" h="23551" extrusionOk="0">
                  <a:moveTo>
                    <a:pt x="15304" y="1"/>
                  </a:moveTo>
                  <a:cubicBezTo>
                    <a:pt x="15233" y="1"/>
                    <a:pt x="15170" y="48"/>
                    <a:pt x="15170" y="143"/>
                  </a:cubicBezTo>
                  <a:cubicBezTo>
                    <a:pt x="15011" y="1822"/>
                    <a:pt x="14948" y="3468"/>
                    <a:pt x="15043" y="5083"/>
                  </a:cubicBezTo>
                  <a:cubicBezTo>
                    <a:pt x="15043" y="5210"/>
                    <a:pt x="15075" y="5305"/>
                    <a:pt x="15170" y="5337"/>
                  </a:cubicBezTo>
                  <a:cubicBezTo>
                    <a:pt x="15106" y="5527"/>
                    <a:pt x="15233" y="5812"/>
                    <a:pt x="15518" y="5844"/>
                  </a:cubicBezTo>
                  <a:cubicBezTo>
                    <a:pt x="21409" y="6477"/>
                    <a:pt x="22517" y="13349"/>
                    <a:pt x="20459" y="17846"/>
                  </a:cubicBezTo>
                  <a:cubicBezTo>
                    <a:pt x="18870" y="21421"/>
                    <a:pt x="15298" y="22810"/>
                    <a:pt x="11612" y="22810"/>
                  </a:cubicBezTo>
                  <a:cubicBezTo>
                    <a:pt x="11183" y="22810"/>
                    <a:pt x="10753" y="22791"/>
                    <a:pt x="10324" y="22755"/>
                  </a:cubicBezTo>
                  <a:cubicBezTo>
                    <a:pt x="5922" y="22343"/>
                    <a:pt x="1774" y="19778"/>
                    <a:pt x="1394" y="15028"/>
                  </a:cubicBezTo>
                  <a:cubicBezTo>
                    <a:pt x="982" y="10404"/>
                    <a:pt x="4181" y="7300"/>
                    <a:pt x="7886" y="5178"/>
                  </a:cubicBezTo>
                  <a:cubicBezTo>
                    <a:pt x="7949" y="5147"/>
                    <a:pt x="7949" y="5052"/>
                    <a:pt x="7949" y="4988"/>
                  </a:cubicBezTo>
                  <a:cubicBezTo>
                    <a:pt x="7949" y="4890"/>
                    <a:pt x="7872" y="4810"/>
                    <a:pt x="7793" y="4810"/>
                  </a:cubicBezTo>
                  <a:cubicBezTo>
                    <a:pt x="7771" y="4810"/>
                    <a:pt x="7748" y="4816"/>
                    <a:pt x="7728" y="4830"/>
                  </a:cubicBezTo>
                  <a:cubicBezTo>
                    <a:pt x="3167" y="6255"/>
                    <a:pt x="0" y="11069"/>
                    <a:pt x="760" y="15819"/>
                  </a:cubicBezTo>
                  <a:cubicBezTo>
                    <a:pt x="1584" y="20981"/>
                    <a:pt x="6524" y="23420"/>
                    <a:pt x="11306" y="23546"/>
                  </a:cubicBezTo>
                  <a:cubicBezTo>
                    <a:pt x="11421" y="23549"/>
                    <a:pt x="11535" y="23550"/>
                    <a:pt x="11649" y="23550"/>
                  </a:cubicBezTo>
                  <a:cubicBezTo>
                    <a:pt x="16932" y="23550"/>
                    <a:pt x="21051" y="20676"/>
                    <a:pt x="22074" y="15313"/>
                  </a:cubicBezTo>
                  <a:cubicBezTo>
                    <a:pt x="22960" y="10689"/>
                    <a:pt x="20680" y="5685"/>
                    <a:pt x="15645" y="5083"/>
                  </a:cubicBezTo>
                  <a:cubicBezTo>
                    <a:pt x="15708" y="3595"/>
                    <a:pt x="15677" y="2012"/>
                    <a:pt x="15518" y="428"/>
                  </a:cubicBezTo>
                  <a:cubicBezTo>
                    <a:pt x="15487" y="333"/>
                    <a:pt x="15487" y="238"/>
                    <a:pt x="15487" y="143"/>
                  </a:cubicBezTo>
                  <a:cubicBezTo>
                    <a:pt x="15455" y="48"/>
                    <a:pt x="15376" y="1"/>
                    <a:pt x="15304"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4" name="Google Shape;1482;p51">
              <a:extLst>
                <a:ext uri="{FF2B5EF4-FFF2-40B4-BE49-F238E27FC236}">
                  <a16:creationId xmlns:a16="http://schemas.microsoft.com/office/drawing/2014/main" id="{72B605ED-37CB-468E-BEAD-86E2BF136D54}"/>
                </a:ext>
              </a:extLst>
            </p:cNvPr>
            <p:cNvSpPr/>
            <p:nvPr/>
          </p:nvSpPr>
          <p:spPr>
            <a:xfrm>
              <a:off x="4916092" y="4201732"/>
              <a:ext cx="586456" cy="334642"/>
            </a:xfrm>
            <a:custGeom>
              <a:avLst/>
              <a:gdLst/>
              <a:ahLst/>
              <a:cxnLst/>
              <a:rect l="l" t="t" r="r" b="b"/>
              <a:pathLst>
                <a:path w="18671" h="10654" extrusionOk="0">
                  <a:moveTo>
                    <a:pt x="17467" y="739"/>
                  </a:moveTo>
                  <a:lnTo>
                    <a:pt x="17467" y="1277"/>
                  </a:lnTo>
                  <a:cubicBezTo>
                    <a:pt x="17467" y="5742"/>
                    <a:pt x="14490" y="9669"/>
                    <a:pt x="9803" y="9986"/>
                  </a:cubicBezTo>
                  <a:cubicBezTo>
                    <a:pt x="9601" y="10000"/>
                    <a:pt x="9401" y="10007"/>
                    <a:pt x="9204" y="10007"/>
                  </a:cubicBezTo>
                  <a:cubicBezTo>
                    <a:pt x="4424" y="10007"/>
                    <a:pt x="1108" y="6021"/>
                    <a:pt x="1442" y="1277"/>
                  </a:cubicBezTo>
                  <a:lnTo>
                    <a:pt x="1442" y="1277"/>
                  </a:lnTo>
                  <a:cubicBezTo>
                    <a:pt x="3519" y="1560"/>
                    <a:pt x="5600" y="1694"/>
                    <a:pt x="7678" y="1694"/>
                  </a:cubicBezTo>
                  <a:cubicBezTo>
                    <a:pt x="10957" y="1694"/>
                    <a:pt x="14230" y="1359"/>
                    <a:pt x="17467" y="739"/>
                  </a:cubicBezTo>
                  <a:close/>
                  <a:moveTo>
                    <a:pt x="17490" y="0"/>
                  </a:moveTo>
                  <a:cubicBezTo>
                    <a:pt x="17463" y="0"/>
                    <a:pt x="17434" y="4"/>
                    <a:pt x="17403" y="10"/>
                  </a:cubicBezTo>
                  <a:cubicBezTo>
                    <a:pt x="13920" y="736"/>
                    <a:pt x="10450" y="1054"/>
                    <a:pt x="6957" y="1054"/>
                  </a:cubicBezTo>
                  <a:cubicBezTo>
                    <a:pt x="5116" y="1054"/>
                    <a:pt x="3269" y="966"/>
                    <a:pt x="1411" y="802"/>
                  </a:cubicBezTo>
                  <a:cubicBezTo>
                    <a:pt x="1284" y="802"/>
                    <a:pt x="1157" y="897"/>
                    <a:pt x="1157" y="992"/>
                  </a:cubicBezTo>
                  <a:cubicBezTo>
                    <a:pt x="1126" y="992"/>
                    <a:pt x="1062" y="1055"/>
                    <a:pt x="1062" y="1119"/>
                  </a:cubicBezTo>
                  <a:cubicBezTo>
                    <a:pt x="0" y="6240"/>
                    <a:pt x="4143" y="10654"/>
                    <a:pt x="9239" y="10654"/>
                  </a:cubicBezTo>
                  <a:cubicBezTo>
                    <a:pt x="9311" y="10654"/>
                    <a:pt x="9382" y="10653"/>
                    <a:pt x="9455" y="10651"/>
                  </a:cubicBezTo>
                  <a:cubicBezTo>
                    <a:pt x="14712" y="10556"/>
                    <a:pt x="18670" y="5901"/>
                    <a:pt x="18164" y="739"/>
                  </a:cubicBezTo>
                  <a:cubicBezTo>
                    <a:pt x="18132" y="580"/>
                    <a:pt x="18005" y="454"/>
                    <a:pt x="17847" y="454"/>
                  </a:cubicBezTo>
                  <a:cubicBezTo>
                    <a:pt x="17875" y="227"/>
                    <a:pt x="17726" y="0"/>
                    <a:pt x="17490"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5" name="Google Shape;1483;p51">
              <a:extLst>
                <a:ext uri="{FF2B5EF4-FFF2-40B4-BE49-F238E27FC236}">
                  <a16:creationId xmlns:a16="http://schemas.microsoft.com/office/drawing/2014/main" id="{E23558C7-CF98-4037-9ED6-B20DF90B8514}"/>
                </a:ext>
              </a:extLst>
            </p:cNvPr>
            <p:cNvSpPr/>
            <p:nvPr/>
          </p:nvSpPr>
          <p:spPr>
            <a:xfrm>
              <a:off x="4995748" y="3698355"/>
              <a:ext cx="448095" cy="319848"/>
            </a:xfrm>
            <a:custGeom>
              <a:avLst/>
              <a:gdLst/>
              <a:ahLst/>
              <a:cxnLst/>
              <a:rect l="l" t="t" r="r" b="b"/>
              <a:pathLst>
                <a:path w="14266" h="10183" extrusionOk="0">
                  <a:moveTo>
                    <a:pt x="8825" y="1"/>
                  </a:moveTo>
                  <a:cubicBezTo>
                    <a:pt x="7190" y="1"/>
                    <a:pt x="5434" y="294"/>
                    <a:pt x="4005" y="423"/>
                  </a:cubicBezTo>
                  <a:cubicBezTo>
                    <a:pt x="3182" y="518"/>
                    <a:pt x="1440" y="360"/>
                    <a:pt x="1060" y="1279"/>
                  </a:cubicBezTo>
                  <a:cubicBezTo>
                    <a:pt x="965" y="1279"/>
                    <a:pt x="901" y="1310"/>
                    <a:pt x="838" y="1374"/>
                  </a:cubicBezTo>
                  <a:cubicBezTo>
                    <a:pt x="0" y="3109"/>
                    <a:pt x="1368" y="5099"/>
                    <a:pt x="3178" y="5099"/>
                  </a:cubicBezTo>
                  <a:cubicBezTo>
                    <a:pt x="3283" y="5099"/>
                    <a:pt x="3390" y="5093"/>
                    <a:pt x="3498" y="5079"/>
                  </a:cubicBezTo>
                  <a:lnTo>
                    <a:pt x="3498" y="5079"/>
                  </a:lnTo>
                  <a:cubicBezTo>
                    <a:pt x="3308" y="6694"/>
                    <a:pt x="3435" y="8404"/>
                    <a:pt x="3657" y="9987"/>
                  </a:cubicBezTo>
                  <a:cubicBezTo>
                    <a:pt x="3684" y="10123"/>
                    <a:pt x="3797" y="10183"/>
                    <a:pt x="3916" y="10183"/>
                  </a:cubicBezTo>
                  <a:cubicBezTo>
                    <a:pt x="4076" y="10183"/>
                    <a:pt x="4245" y="10074"/>
                    <a:pt x="4227" y="9892"/>
                  </a:cubicBezTo>
                  <a:cubicBezTo>
                    <a:pt x="4068" y="8277"/>
                    <a:pt x="4037" y="6599"/>
                    <a:pt x="3815" y="4984"/>
                  </a:cubicBezTo>
                  <a:cubicBezTo>
                    <a:pt x="3815" y="4889"/>
                    <a:pt x="3657" y="4825"/>
                    <a:pt x="3593" y="4825"/>
                  </a:cubicBezTo>
                  <a:cubicBezTo>
                    <a:pt x="3562" y="4762"/>
                    <a:pt x="3498" y="4699"/>
                    <a:pt x="3435" y="4699"/>
                  </a:cubicBezTo>
                  <a:cubicBezTo>
                    <a:pt x="1725" y="4604"/>
                    <a:pt x="870" y="3210"/>
                    <a:pt x="1281" y="1595"/>
                  </a:cubicBezTo>
                  <a:lnTo>
                    <a:pt x="1281" y="1469"/>
                  </a:lnTo>
                  <a:cubicBezTo>
                    <a:pt x="1750" y="860"/>
                    <a:pt x="4123" y="805"/>
                    <a:pt x="5686" y="805"/>
                  </a:cubicBezTo>
                  <a:cubicBezTo>
                    <a:pt x="6029" y="805"/>
                    <a:pt x="6333" y="808"/>
                    <a:pt x="6569" y="808"/>
                  </a:cubicBezTo>
                  <a:cubicBezTo>
                    <a:pt x="6713" y="808"/>
                    <a:pt x="6831" y="807"/>
                    <a:pt x="6919" y="804"/>
                  </a:cubicBezTo>
                  <a:cubicBezTo>
                    <a:pt x="7516" y="780"/>
                    <a:pt x="8168" y="665"/>
                    <a:pt x="8792" y="665"/>
                  </a:cubicBezTo>
                  <a:cubicBezTo>
                    <a:pt x="8995" y="665"/>
                    <a:pt x="9195" y="677"/>
                    <a:pt x="9389" y="708"/>
                  </a:cubicBezTo>
                  <a:cubicBezTo>
                    <a:pt x="11701" y="1025"/>
                    <a:pt x="14266" y="3559"/>
                    <a:pt x="11352" y="5205"/>
                  </a:cubicBezTo>
                  <a:cubicBezTo>
                    <a:pt x="11194" y="5237"/>
                    <a:pt x="11162" y="5332"/>
                    <a:pt x="11194" y="5459"/>
                  </a:cubicBezTo>
                  <a:cubicBezTo>
                    <a:pt x="11218" y="5626"/>
                    <a:pt x="11332" y="5757"/>
                    <a:pt x="11468" y="5757"/>
                  </a:cubicBezTo>
                  <a:cubicBezTo>
                    <a:pt x="11512" y="5757"/>
                    <a:pt x="11559" y="5743"/>
                    <a:pt x="11606" y="5712"/>
                  </a:cubicBezTo>
                  <a:cubicBezTo>
                    <a:pt x="14107" y="4350"/>
                    <a:pt x="13791" y="962"/>
                    <a:pt x="10972" y="233"/>
                  </a:cubicBezTo>
                  <a:cubicBezTo>
                    <a:pt x="10311" y="63"/>
                    <a:pt x="9581" y="1"/>
                    <a:pt x="8825"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6" name="Google Shape;1484;p51">
              <a:extLst>
                <a:ext uri="{FF2B5EF4-FFF2-40B4-BE49-F238E27FC236}">
                  <a16:creationId xmlns:a16="http://schemas.microsoft.com/office/drawing/2014/main" id="{9066B7D6-6F8D-41EA-B449-B019969DF8D0}"/>
                </a:ext>
              </a:extLst>
            </p:cNvPr>
            <p:cNvSpPr/>
            <p:nvPr/>
          </p:nvSpPr>
          <p:spPr>
            <a:xfrm>
              <a:off x="5192154" y="3523527"/>
              <a:ext cx="133335" cy="127273"/>
            </a:xfrm>
            <a:custGeom>
              <a:avLst/>
              <a:gdLst/>
              <a:ahLst/>
              <a:cxnLst/>
              <a:rect l="l" t="t" r="r" b="b"/>
              <a:pathLst>
                <a:path w="4245" h="4052" extrusionOk="0">
                  <a:moveTo>
                    <a:pt x="2471" y="479"/>
                  </a:moveTo>
                  <a:cubicBezTo>
                    <a:pt x="3991" y="1026"/>
                    <a:pt x="3876" y="3501"/>
                    <a:pt x="2183" y="3501"/>
                  </a:cubicBezTo>
                  <a:cubicBezTo>
                    <a:pt x="2113" y="3501"/>
                    <a:pt x="2040" y="3496"/>
                    <a:pt x="1964" y="3488"/>
                  </a:cubicBezTo>
                  <a:cubicBezTo>
                    <a:pt x="1204" y="3393"/>
                    <a:pt x="571" y="2854"/>
                    <a:pt x="666" y="2063"/>
                  </a:cubicBezTo>
                  <a:cubicBezTo>
                    <a:pt x="729" y="1081"/>
                    <a:pt x="1489" y="701"/>
                    <a:pt x="2312" y="542"/>
                  </a:cubicBezTo>
                  <a:cubicBezTo>
                    <a:pt x="2344" y="542"/>
                    <a:pt x="2407" y="511"/>
                    <a:pt x="2439" y="479"/>
                  </a:cubicBezTo>
                  <a:close/>
                  <a:moveTo>
                    <a:pt x="2019" y="1"/>
                  </a:moveTo>
                  <a:cubicBezTo>
                    <a:pt x="1079" y="1"/>
                    <a:pt x="210" y="1046"/>
                    <a:pt x="96" y="1936"/>
                  </a:cubicBezTo>
                  <a:cubicBezTo>
                    <a:pt x="0" y="3044"/>
                    <a:pt x="824" y="3899"/>
                    <a:pt x="1901" y="4026"/>
                  </a:cubicBezTo>
                  <a:cubicBezTo>
                    <a:pt x="2009" y="4043"/>
                    <a:pt x="2116" y="4051"/>
                    <a:pt x="2223" y="4051"/>
                  </a:cubicBezTo>
                  <a:cubicBezTo>
                    <a:pt x="3115" y="4051"/>
                    <a:pt x="3919" y="3471"/>
                    <a:pt x="4117" y="2538"/>
                  </a:cubicBezTo>
                  <a:cubicBezTo>
                    <a:pt x="4244" y="1461"/>
                    <a:pt x="3642" y="384"/>
                    <a:pt x="2566" y="194"/>
                  </a:cubicBezTo>
                  <a:cubicBezTo>
                    <a:pt x="2566" y="194"/>
                    <a:pt x="2534" y="194"/>
                    <a:pt x="2471" y="162"/>
                  </a:cubicBezTo>
                  <a:cubicBezTo>
                    <a:pt x="2439" y="99"/>
                    <a:pt x="2407" y="36"/>
                    <a:pt x="2312" y="36"/>
                  </a:cubicBezTo>
                  <a:cubicBezTo>
                    <a:pt x="2214" y="12"/>
                    <a:pt x="2116" y="1"/>
                    <a:pt x="2019"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7" name="Google Shape;1485;p51">
              <a:extLst>
                <a:ext uri="{FF2B5EF4-FFF2-40B4-BE49-F238E27FC236}">
                  <a16:creationId xmlns:a16="http://schemas.microsoft.com/office/drawing/2014/main" id="{8C87694B-3870-4C34-BFD8-2E9BB41F80C2}"/>
                </a:ext>
              </a:extLst>
            </p:cNvPr>
            <p:cNvSpPr/>
            <p:nvPr/>
          </p:nvSpPr>
          <p:spPr>
            <a:xfrm>
              <a:off x="5201200" y="4084164"/>
              <a:ext cx="122279" cy="116029"/>
            </a:xfrm>
            <a:custGeom>
              <a:avLst/>
              <a:gdLst/>
              <a:ahLst/>
              <a:cxnLst/>
              <a:rect l="l" t="t" r="r" b="b"/>
              <a:pathLst>
                <a:path w="3893" h="3694" extrusionOk="0">
                  <a:moveTo>
                    <a:pt x="1774" y="568"/>
                  </a:moveTo>
                  <a:cubicBezTo>
                    <a:pt x="2454" y="568"/>
                    <a:pt x="3085" y="1070"/>
                    <a:pt x="3228" y="1726"/>
                  </a:cubicBezTo>
                  <a:cubicBezTo>
                    <a:pt x="3386" y="2518"/>
                    <a:pt x="2626" y="3120"/>
                    <a:pt x="1866" y="3120"/>
                  </a:cubicBezTo>
                  <a:cubicBezTo>
                    <a:pt x="1846" y="3121"/>
                    <a:pt x="1825" y="3121"/>
                    <a:pt x="1805" y="3121"/>
                  </a:cubicBezTo>
                  <a:cubicBezTo>
                    <a:pt x="1101" y="3121"/>
                    <a:pt x="478" y="2592"/>
                    <a:pt x="663" y="1853"/>
                  </a:cubicBezTo>
                  <a:cubicBezTo>
                    <a:pt x="694" y="1251"/>
                    <a:pt x="1074" y="840"/>
                    <a:pt x="1549" y="586"/>
                  </a:cubicBezTo>
                  <a:cubicBezTo>
                    <a:pt x="1624" y="574"/>
                    <a:pt x="1699" y="568"/>
                    <a:pt x="1774" y="568"/>
                  </a:cubicBezTo>
                  <a:close/>
                  <a:moveTo>
                    <a:pt x="1749" y="1"/>
                  </a:moveTo>
                  <a:cubicBezTo>
                    <a:pt x="1576" y="1"/>
                    <a:pt x="1403" y="26"/>
                    <a:pt x="1233" y="80"/>
                  </a:cubicBezTo>
                  <a:cubicBezTo>
                    <a:pt x="1074" y="111"/>
                    <a:pt x="1043" y="238"/>
                    <a:pt x="1043" y="365"/>
                  </a:cubicBezTo>
                  <a:cubicBezTo>
                    <a:pt x="473" y="681"/>
                    <a:pt x="93" y="1315"/>
                    <a:pt x="61" y="1948"/>
                  </a:cubicBezTo>
                  <a:cubicBezTo>
                    <a:pt x="0" y="3010"/>
                    <a:pt x="898" y="3694"/>
                    <a:pt x="1865" y="3694"/>
                  </a:cubicBezTo>
                  <a:cubicBezTo>
                    <a:pt x="1907" y="3694"/>
                    <a:pt x="1950" y="3693"/>
                    <a:pt x="1993" y="3690"/>
                  </a:cubicBezTo>
                  <a:cubicBezTo>
                    <a:pt x="2974" y="3595"/>
                    <a:pt x="3893" y="2803"/>
                    <a:pt x="3734" y="1726"/>
                  </a:cubicBezTo>
                  <a:cubicBezTo>
                    <a:pt x="3600" y="762"/>
                    <a:pt x="2695" y="1"/>
                    <a:pt x="1749"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8" name="Google Shape;1486;p51">
              <a:extLst>
                <a:ext uri="{FF2B5EF4-FFF2-40B4-BE49-F238E27FC236}">
                  <a16:creationId xmlns:a16="http://schemas.microsoft.com/office/drawing/2014/main" id="{FC9C1702-6FE1-4690-9E36-3F8BF20E74E9}"/>
                </a:ext>
              </a:extLst>
            </p:cNvPr>
            <p:cNvSpPr/>
            <p:nvPr/>
          </p:nvSpPr>
          <p:spPr>
            <a:xfrm>
              <a:off x="5089004" y="3771729"/>
              <a:ext cx="231429" cy="46518"/>
            </a:xfrm>
            <a:custGeom>
              <a:avLst/>
              <a:gdLst/>
              <a:ahLst/>
              <a:cxnLst/>
              <a:rect l="l" t="t" r="r" b="b"/>
              <a:pathLst>
                <a:path w="7368" h="1481" extrusionOk="0">
                  <a:moveTo>
                    <a:pt x="6880" y="1"/>
                  </a:moveTo>
                  <a:cubicBezTo>
                    <a:pt x="6825" y="1"/>
                    <a:pt x="6765" y="16"/>
                    <a:pt x="6705" y="51"/>
                  </a:cubicBezTo>
                  <a:cubicBezTo>
                    <a:pt x="5605" y="617"/>
                    <a:pt x="4488" y="868"/>
                    <a:pt x="3354" y="868"/>
                  </a:cubicBezTo>
                  <a:cubicBezTo>
                    <a:pt x="2331" y="868"/>
                    <a:pt x="1295" y="665"/>
                    <a:pt x="244" y="304"/>
                  </a:cubicBezTo>
                  <a:cubicBezTo>
                    <a:pt x="235" y="302"/>
                    <a:pt x="226" y="302"/>
                    <a:pt x="217" y="302"/>
                  </a:cubicBezTo>
                  <a:cubicBezTo>
                    <a:pt x="76" y="302"/>
                    <a:pt x="0" y="530"/>
                    <a:pt x="149" y="589"/>
                  </a:cubicBezTo>
                  <a:cubicBezTo>
                    <a:pt x="1175" y="1202"/>
                    <a:pt x="2319" y="1481"/>
                    <a:pt x="3467" y="1481"/>
                  </a:cubicBezTo>
                  <a:cubicBezTo>
                    <a:pt x="4694" y="1481"/>
                    <a:pt x="5925" y="1162"/>
                    <a:pt x="7021" y="589"/>
                  </a:cubicBezTo>
                  <a:cubicBezTo>
                    <a:pt x="7368" y="429"/>
                    <a:pt x="7176" y="1"/>
                    <a:pt x="6880"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9" name="Google Shape;1487;p51">
              <a:extLst>
                <a:ext uri="{FF2B5EF4-FFF2-40B4-BE49-F238E27FC236}">
                  <a16:creationId xmlns:a16="http://schemas.microsoft.com/office/drawing/2014/main" id="{F45DB4A8-1A3C-4AAD-B300-418468F6CF2E}"/>
                </a:ext>
              </a:extLst>
            </p:cNvPr>
            <p:cNvSpPr/>
            <p:nvPr/>
          </p:nvSpPr>
          <p:spPr>
            <a:xfrm>
              <a:off x="5193159" y="3358530"/>
              <a:ext cx="74630" cy="70861"/>
            </a:xfrm>
            <a:custGeom>
              <a:avLst/>
              <a:gdLst/>
              <a:ahLst/>
              <a:cxnLst/>
              <a:rect l="l" t="t" r="r" b="b"/>
              <a:pathLst>
                <a:path w="2376" h="2256" extrusionOk="0">
                  <a:moveTo>
                    <a:pt x="1140" y="317"/>
                  </a:moveTo>
                  <a:cubicBezTo>
                    <a:pt x="1520" y="380"/>
                    <a:pt x="1932" y="728"/>
                    <a:pt x="1932" y="1172"/>
                  </a:cubicBezTo>
                  <a:cubicBezTo>
                    <a:pt x="1932" y="1552"/>
                    <a:pt x="1520" y="1805"/>
                    <a:pt x="1172" y="1837"/>
                  </a:cubicBezTo>
                  <a:cubicBezTo>
                    <a:pt x="824" y="1837"/>
                    <a:pt x="507" y="1583"/>
                    <a:pt x="507" y="1203"/>
                  </a:cubicBezTo>
                  <a:cubicBezTo>
                    <a:pt x="507" y="792"/>
                    <a:pt x="729" y="570"/>
                    <a:pt x="1045" y="412"/>
                  </a:cubicBezTo>
                  <a:cubicBezTo>
                    <a:pt x="1109" y="380"/>
                    <a:pt x="1140" y="380"/>
                    <a:pt x="1140" y="317"/>
                  </a:cubicBezTo>
                  <a:close/>
                  <a:moveTo>
                    <a:pt x="919" y="0"/>
                  </a:moveTo>
                  <a:cubicBezTo>
                    <a:pt x="317" y="95"/>
                    <a:pt x="0" y="792"/>
                    <a:pt x="64" y="1330"/>
                  </a:cubicBezTo>
                  <a:cubicBezTo>
                    <a:pt x="151" y="1914"/>
                    <a:pt x="616" y="2256"/>
                    <a:pt x="1159" y="2256"/>
                  </a:cubicBezTo>
                  <a:cubicBezTo>
                    <a:pt x="1205" y="2256"/>
                    <a:pt x="1252" y="2253"/>
                    <a:pt x="1299" y="2249"/>
                  </a:cubicBezTo>
                  <a:cubicBezTo>
                    <a:pt x="1900" y="2154"/>
                    <a:pt x="2375" y="1647"/>
                    <a:pt x="2280" y="1045"/>
                  </a:cubicBezTo>
                  <a:cubicBezTo>
                    <a:pt x="2219" y="525"/>
                    <a:pt x="1685" y="93"/>
                    <a:pt x="1163" y="93"/>
                  </a:cubicBezTo>
                  <a:cubicBezTo>
                    <a:pt x="1145" y="93"/>
                    <a:pt x="1127" y="94"/>
                    <a:pt x="1109" y="95"/>
                  </a:cubicBezTo>
                  <a:cubicBezTo>
                    <a:pt x="1077" y="63"/>
                    <a:pt x="982" y="0"/>
                    <a:pt x="919"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60" name="Google Shape;1488;p51">
              <a:extLst>
                <a:ext uri="{FF2B5EF4-FFF2-40B4-BE49-F238E27FC236}">
                  <a16:creationId xmlns:a16="http://schemas.microsoft.com/office/drawing/2014/main" id="{EA5F6C04-2E05-4B9B-AFFA-BCE01924A816}"/>
                </a:ext>
              </a:extLst>
            </p:cNvPr>
            <p:cNvSpPr/>
            <p:nvPr/>
          </p:nvSpPr>
          <p:spPr>
            <a:xfrm>
              <a:off x="5144411" y="3941091"/>
              <a:ext cx="94513" cy="82671"/>
            </a:xfrm>
            <a:custGeom>
              <a:avLst/>
              <a:gdLst/>
              <a:ahLst/>
              <a:cxnLst/>
              <a:rect l="l" t="t" r="r" b="b"/>
              <a:pathLst>
                <a:path w="3009" h="2632" extrusionOk="0">
                  <a:moveTo>
                    <a:pt x="1474" y="463"/>
                  </a:moveTo>
                  <a:cubicBezTo>
                    <a:pt x="1583" y="463"/>
                    <a:pt x="1695" y="481"/>
                    <a:pt x="1806" y="518"/>
                  </a:cubicBezTo>
                  <a:cubicBezTo>
                    <a:pt x="2407" y="676"/>
                    <a:pt x="2502" y="1309"/>
                    <a:pt x="2186" y="1784"/>
                  </a:cubicBezTo>
                  <a:cubicBezTo>
                    <a:pt x="1959" y="2083"/>
                    <a:pt x="1702" y="2205"/>
                    <a:pt x="1457" y="2205"/>
                  </a:cubicBezTo>
                  <a:cubicBezTo>
                    <a:pt x="950" y="2205"/>
                    <a:pt x="497" y="1685"/>
                    <a:pt x="475" y="1151"/>
                  </a:cubicBezTo>
                  <a:cubicBezTo>
                    <a:pt x="539" y="1119"/>
                    <a:pt x="602" y="1119"/>
                    <a:pt x="634" y="1024"/>
                  </a:cubicBezTo>
                  <a:cubicBezTo>
                    <a:pt x="780" y="660"/>
                    <a:pt x="1112" y="463"/>
                    <a:pt x="1474" y="463"/>
                  </a:cubicBezTo>
                  <a:close/>
                  <a:moveTo>
                    <a:pt x="1520" y="1"/>
                  </a:moveTo>
                  <a:cubicBezTo>
                    <a:pt x="1206" y="1"/>
                    <a:pt x="895" y="107"/>
                    <a:pt x="634" y="328"/>
                  </a:cubicBezTo>
                  <a:cubicBezTo>
                    <a:pt x="602" y="328"/>
                    <a:pt x="507" y="328"/>
                    <a:pt x="475" y="359"/>
                  </a:cubicBezTo>
                  <a:cubicBezTo>
                    <a:pt x="0" y="898"/>
                    <a:pt x="95" y="1784"/>
                    <a:pt x="602" y="2291"/>
                  </a:cubicBezTo>
                  <a:cubicBezTo>
                    <a:pt x="850" y="2527"/>
                    <a:pt x="1142" y="2631"/>
                    <a:pt x="1430" y="2631"/>
                  </a:cubicBezTo>
                  <a:cubicBezTo>
                    <a:pt x="1877" y="2631"/>
                    <a:pt x="2315" y="2379"/>
                    <a:pt x="2566" y="1974"/>
                  </a:cubicBezTo>
                  <a:cubicBezTo>
                    <a:pt x="3009" y="1309"/>
                    <a:pt x="2851" y="423"/>
                    <a:pt x="2059" y="106"/>
                  </a:cubicBezTo>
                  <a:cubicBezTo>
                    <a:pt x="1885" y="36"/>
                    <a:pt x="1702" y="1"/>
                    <a:pt x="1520"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61" name="Google Shape;1489;p51">
              <a:extLst>
                <a:ext uri="{FF2B5EF4-FFF2-40B4-BE49-F238E27FC236}">
                  <a16:creationId xmlns:a16="http://schemas.microsoft.com/office/drawing/2014/main" id="{4B5E80E4-7FBA-43F3-AD9C-21D40948400F}"/>
                </a:ext>
              </a:extLst>
            </p:cNvPr>
            <p:cNvSpPr/>
            <p:nvPr/>
          </p:nvSpPr>
          <p:spPr>
            <a:xfrm>
              <a:off x="5023765" y="4381962"/>
              <a:ext cx="143889" cy="96837"/>
            </a:xfrm>
            <a:custGeom>
              <a:avLst/>
              <a:gdLst/>
              <a:ahLst/>
              <a:cxnLst/>
              <a:rect l="l" t="t" r="r" b="b"/>
              <a:pathLst>
                <a:path w="4581" h="3083" extrusionOk="0">
                  <a:moveTo>
                    <a:pt x="129" y="0"/>
                  </a:moveTo>
                  <a:cubicBezTo>
                    <a:pt x="62" y="0"/>
                    <a:pt x="1" y="62"/>
                    <a:pt x="41" y="163"/>
                  </a:cubicBezTo>
                  <a:cubicBezTo>
                    <a:pt x="991" y="1651"/>
                    <a:pt x="2416" y="2760"/>
                    <a:pt x="4158" y="3076"/>
                  </a:cubicBezTo>
                  <a:cubicBezTo>
                    <a:pt x="4177" y="3080"/>
                    <a:pt x="4195" y="3082"/>
                    <a:pt x="4213" y="3082"/>
                  </a:cubicBezTo>
                  <a:cubicBezTo>
                    <a:pt x="4462" y="3082"/>
                    <a:pt x="4580" y="2692"/>
                    <a:pt x="4285" y="2633"/>
                  </a:cubicBezTo>
                  <a:cubicBezTo>
                    <a:pt x="2701" y="2221"/>
                    <a:pt x="1276" y="1398"/>
                    <a:pt x="231" y="68"/>
                  </a:cubicBezTo>
                  <a:cubicBezTo>
                    <a:pt x="208" y="21"/>
                    <a:pt x="168" y="0"/>
                    <a:pt x="129"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62" name="Google Shape;1490;p51">
              <a:extLst>
                <a:ext uri="{FF2B5EF4-FFF2-40B4-BE49-F238E27FC236}">
                  <a16:creationId xmlns:a16="http://schemas.microsoft.com/office/drawing/2014/main" id="{435885D3-1F94-42A0-B406-4218688B127E}"/>
                </a:ext>
              </a:extLst>
            </p:cNvPr>
            <p:cNvSpPr/>
            <p:nvPr/>
          </p:nvSpPr>
          <p:spPr>
            <a:xfrm>
              <a:off x="5044936" y="3441327"/>
              <a:ext cx="114427" cy="81666"/>
            </a:xfrm>
            <a:custGeom>
              <a:avLst/>
              <a:gdLst/>
              <a:ahLst/>
              <a:cxnLst/>
              <a:rect l="l" t="t" r="r" b="b"/>
              <a:pathLst>
                <a:path w="3643" h="2600" extrusionOk="0">
                  <a:moveTo>
                    <a:pt x="1921" y="419"/>
                  </a:moveTo>
                  <a:cubicBezTo>
                    <a:pt x="2243" y="419"/>
                    <a:pt x="2554" y="503"/>
                    <a:pt x="2787" y="753"/>
                  </a:cubicBezTo>
                  <a:cubicBezTo>
                    <a:pt x="3326" y="1354"/>
                    <a:pt x="2819" y="1988"/>
                    <a:pt x="2186" y="2146"/>
                  </a:cubicBezTo>
                  <a:cubicBezTo>
                    <a:pt x="2041" y="2175"/>
                    <a:pt x="1881" y="2192"/>
                    <a:pt x="1720" y="2192"/>
                  </a:cubicBezTo>
                  <a:cubicBezTo>
                    <a:pt x="1354" y="2192"/>
                    <a:pt x="981" y="2103"/>
                    <a:pt x="761" y="1861"/>
                  </a:cubicBezTo>
                  <a:cubicBezTo>
                    <a:pt x="349" y="1449"/>
                    <a:pt x="444" y="784"/>
                    <a:pt x="919" y="563"/>
                  </a:cubicBezTo>
                  <a:lnTo>
                    <a:pt x="1077" y="563"/>
                  </a:lnTo>
                  <a:cubicBezTo>
                    <a:pt x="1333" y="487"/>
                    <a:pt x="1631" y="419"/>
                    <a:pt x="1921" y="419"/>
                  </a:cubicBezTo>
                  <a:close/>
                  <a:moveTo>
                    <a:pt x="1823" y="1"/>
                  </a:moveTo>
                  <a:cubicBezTo>
                    <a:pt x="1525" y="1"/>
                    <a:pt x="1222" y="57"/>
                    <a:pt x="951" y="151"/>
                  </a:cubicBezTo>
                  <a:cubicBezTo>
                    <a:pt x="824" y="183"/>
                    <a:pt x="792" y="278"/>
                    <a:pt x="792" y="341"/>
                  </a:cubicBezTo>
                  <a:cubicBezTo>
                    <a:pt x="254" y="594"/>
                    <a:pt x="0" y="1291"/>
                    <a:pt x="254" y="1798"/>
                  </a:cubicBezTo>
                  <a:cubicBezTo>
                    <a:pt x="491" y="2368"/>
                    <a:pt x="1103" y="2599"/>
                    <a:pt x="1688" y="2599"/>
                  </a:cubicBezTo>
                  <a:cubicBezTo>
                    <a:pt x="1883" y="2599"/>
                    <a:pt x="2075" y="2574"/>
                    <a:pt x="2249" y="2526"/>
                  </a:cubicBezTo>
                  <a:cubicBezTo>
                    <a:pt x="3009" y="2336"/>
                    <a:pt x="3642" y="1703"/>
                    <a:pt x="3294" y="848"/>
                  </a:cubicBezTo>
                  <a:cubicBezTo>
                    <a:pt x="3018" y="232"/>
                    <a:pt x="2429" y="1"/>
                    <a:pt x="1823" y="1"/>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grpSp>
        <p:nvGrpSpPr>
          <p:cNvPr id="63" name="Google Shape;1678;p51">
            <a:extLst>
              <a:ext uri="{FF2B5EF4-FFF2-40B4-BE49-F238E27FC236}">
                <a16:creationId xmlns:a16="http://schemas.microsoft.com/office/drawing/2014/main" id="{9D903A9B-A0BE-4EA1-B02A-63EED288F8F3}"/>
              </a:ext>
            </a:extLst>
          </p:cNvPr>
          <p:cNvGrpSpPr/>
          <p:nvPr/>
        </p:nvGrpSpPr>
        <p:grpSpPr>
          <a:xfrm>
            <a:off x="5891402" y="-1052419"/>
            <a:ext cx="1926936" cy="1837781"/>
            <a:chOff x="6457443" y="664620"/>
            <a:chExt cx="1075321" cy="1025568"/>
          </a:xfrm>
        </p:grpSpPr>
        <p:sp>
          <p:nvSpPr>
            <p:cNvPr id="64" name="Google Shape;1679;p51">
              <a:extLst>
                <a:ext uri="{FF2B5EF4-FFF2-40B4-BE49-F238E27FC236}">
                  <a16:creationId xmlns:a16="http://schemas.microsoft.com/office/drawing/2014/main" id="{E2C74913-DA51-47E6-A1C4-85090A0834AB}"/>
                </a:ext>
              </a:extLst>
            </p:cNvPr>
            <p:cNvSpPr/>
            <p:nvPr/>
          </p:nvSpPr>
          <p:spPr>
            <a:xfrm>
              <a:off x="6457443" y="664620"/>
              <a:ext cx="1075321" cy="1025568"/>
            </a:xfrm>
            <a:custGeom>
              <a:avLst/>
              <a:gdLst/>
              <a:ahLst/>
              <a:cxnLst/>
              <a:rect l="l" t="t" r="r" b="b"/>
              <a:pathLst>
                <a:path w="34235" h="32651" extrusionOk="0">
                  <a:moveTo>
                    <a:pt x="24792" y="5770"/>
                  </a:moveTo>
                  <a:cubicBezTo>
                    <a:pt x="24815" y="5770"/>
                    <a:pt x="24838" y="5770"/>
                    <a:pt x="24861" y="5770"/>
                  </a:cubicBezTo>
                  <a:cubicBezTo>
                    <a:pt x="26223" y="5865"/>
                    <a:pt x="27489" y="7100"/>
                    <a:pt x="27014" y="8462"/>
                  </a:cubicBezTo>
                  <a:cubicBezTo>
                    <a:pt x="26729" y="9349"/>
                    <a:pt x="25969" y="9729"/>
                    <a:pt x="25146" y="9887"/>
                  </a:cubicBezTo>
                  <a:cubicBezTo>
                    <a:pt x="25122" y="9863"/>
                    <a:pt x="25061" y="9803"/>
                    <a:pt x="24978" y="9803"/>
                  </a:cubicBezTo>
                  <a:cubicBezTo>
                    <a:pt x="24952" y="9803"/>
                    <a:pt x="24923" y="9809"/>
                    <a:pt x="24892" y="9824"/>
                  </a:cubicBezTo>
                  <a:cubicBezTo>
                    <a:pt x="24729" y="9861"/>
                    <a:pt x="24565" y="9879"/>
                    <a:pt x="24403" y="9879"/>
                  </a:cubicBezTo>
                  <a:cubicBezTo>
                    <a:pt x="23313" y="9879"/>
                    <a:pt x="22340" y="9070"/>
                    <a:pt x="22422" y="7829"/>
                  </a:cubicBezTo>
                  <a:cubicBezTo>
                    <a:pt x="22484" y="6586"/>
                    <a:pt x="23584" y="5770"/>
                    <a:pt x="24792" y="5770"/>
                  </a:cubicBezTo>
                  <a:close/>
                  <a:moveTo>
                    <a:pt x="24773" y="601"/>
                  </a:moveTo>
                  <a:cubicBezTo>
                    <a:pt x="24834" y="601"/>
                    <a:pt x="24895" y="604"/>
                    <a:pt x="24956" y="608"/>
                  </a:cubicBezTo>
                  <a:cubicBezTo>
                    <a:pt x="27426" y="767"/>
                    <a:pt x="26729" y="4187"/>
                    <a:pt x="26223" y="5675"/>
                  </a:cubicBezTo>
                  <a:cubicBezTo>
                    <a:pt x="25779" y="5422"/>
                    <a:pt x="25241" y="5295"/>
                    <a:pt x="24734" y="5295"/>
                  </a:cubicBezTo>
                  <a:cubicBezTo>
                    <a:pt x="23087" y="5359"/>
                    <a:pt x="21662" y="6784"/>
                    <a:pt x="21947" y="8462"/>
                  </a:cubicBezTo>
                  <a:cubicBezTo>
                    <a:pt x="22115" y="9583"/>
                    <a:pt x="23150" y="10406"/>
                    <a:pt x="24242" y="10406"/>
                  </a:cubicBezTo>
                  <a:cubicBezTo>
                    <a:pt x="24384" y="10406"/>
                    <a:pt x="24528" y="10392"/>
                    <a:pt x="24671" y="10362"/>
                  </a:cubicBezTo>
                  <a:lnTo>
                    <a:pt x="24861" y="10362"/>
                  </a:lnTo>
                  <a:cubicBezTo>
                    <a:pt x="24481" y="10964"/>
                    <a:pt x="24101" y="11566"/>
                    <a:pt x="23752" y="12199"/>
                  </a:cubicBezTo>
                  <a:cubicBezTo>
                    <a:pt x="22531" y="10896"/>
                    <a:pt x="20797" y="10105"/>
                    <a:pt x="18971" y="10105"/>
                  </a:cubicBezTo>
                  <a:cubicBezTo>
                    <a:pt x="18667" y="10105"/>
                    <a:pt x="18360" y="10127"/>
                    <a:pt x="18052" y="10172"/>
                  </a:cubicBezTo>
                  <a:cubicBezTo>
                    <a:pt x="17989" y="10172"/>
                    <a:pt x="17862" y="10204"/>
                    <a:pt x="17767" y="10204"/>
                  </a:cubicBezTo>
                  <a:cubicBezTo>
                    <a:pt x="18844" y="7924"/>
                    <a:pt x="19794" y="5390"/>
                    <a:pt x="21187" y="3237"/>
                  </a:cubicBezTo>
                  <a:cubicBezTo>
                    <a:pt x="21949" y="2110"/>
                    <a:pt x="23238" y="601"/>
                    <a:pt x="24773" y="601"/>
                  </a:cubicBezTo>
                  <a:close/>
                  <a:moveTo>
                    <a:pt x="7398" y="6624"/>
                  </a:moveTo>
                  <a:cubicBezTo>
                    <a:pt x="7855" y="6624"/>
                    <a:pt x="8307" y="6727"/>
                    <a:pt x="8741" y="6847"/>
                  </a:cubicBezTo>
                  <a:cubicBezTo>
                    <a:pt x="11528" y="7512"/>
                    <a:pt x="14410" y="8684"/>
                    <a:pt x="16563" y="10584"/>
                  </a:cubicBezTo>
                  <a:cubicBezTo>
                    <a:pt x="14568" y="11376"/>
                    <a:pt x="13112" y="12991"/>
                    <a:pt x="12478" y="14954"/>
                  </a:cubicBezTo>
                  <a:cubicBezTo>
                    <a:pt x="11813" y="14954"/>
                    <a:pt x="11085" y="14954"/>
                    <a:pt x="10388" y="15018"/>
                  </a:cubicBezTo>
                  <a:lnTo>
                    <a:pt x="10071" y="14701"/>
                  </a:lnTo>
                  <a:cubicBezTo>
                    <a:pt x="8900" y="13498"/>
                    <a:pt x="7791" y="12326"/>
                    <a:pt x="6746" y="11122"/>
                  </a:cubicBezTo>
                  <a:cubicBezTo>
                    <a:pt x="6398" y="10806"/>
                    <a:pt x="6144" y="10457"/>
                    <a:pt x="5859" y="10141"/>
                  </a:cubicBezTo>
                  <a:cubicBezTo>
                    <a:pt x="5194" y="9317"/>
                    <a:pt x="5226" y="9412"/>
                    <a:pt x="5543" y="8146"/>
                  </a:cubicBezTo>
                  <a:cubicBezTo>
                    <a:pt x="5828" y="6974"/>
                    <a:pt x="5859" y="6784"/>
                    <a:pt x="6968" y="6657"/>
                  </a:cubicBezTo>
                  <a:cubicBezTo>
                    <a:pt x="7111" y="6634"/>
                    <a:pt x="7255" y="6624"/>
                    <a:pt x="7398" y="6624"/>
                  </a:cubicBezTo>
                  <a:close/>
                  <a:moveTo>
                    <a:pt x="12351" y="15334"/>
                  </a:moveTo>
                  <a:lnTo>
                    <a:pt x="12351" y="15334"/>
                  </a:lnTo>
                  <a:cubicBezTo>
                    <a:pt x="12225" y="15809"/>
                    <a:pt x="12161" y="16284"/>
                    <a:pt x="12066" y="16728"/>
                  </a:cubicBezTo>
                  <a:lnTo>
                    <a:pt x="10768" y="15429"/>
                  </a:lnTo>
                  <a:cubicBezTo>
                    <a:pt x="11338" y="15398"/>
                    <a:pt x="11845" y="15366"/>
                    <a:pt x="12351" y="15334"/>
                  </a:cubicBezTo>
                  <a:close/>
                  <a:moveTo>
                    <a:pt x="5031" y="13792"/>
                  </a:moveTo>
                  <a:cubicBezTo>
                    <a:pt x="5288" y="13792"/>
                    <a:pt x="5547" y="13830"/>
                    <a:pt x="5796" y="13909"/>
                  </a:cubicBezTo>
                  <a:cubicBezTo>
                    <a:pt x="7063" y="14289"/>
                    <a:pt x="7728" y="15524"/>
                    <a:pt x="7918" y="16760"/>
                  </a:cubicBezTo>
                  <a:cubicBezTo>
                    <a:pt x="7918" y="16791"/>
                    <a:pt x="7918" y="16791"/>
                    <a:pt x="7949" y="16823"/>
                  </a:cubicBezTo>
                  <a:cubicBezTo>
                    <a:pt x="7576" y="17943"/>
                    <a:pt x="6622" y="18819"/>
                    <a:pt x="5327" y="18819"/>
                  </a:cubicBezTo>
                  <a:cubicBezTo>
                    <a:pt x="5304" y="18819"/>
                    <a:pt x="5281" y="18819"/>
                    <a:pt x="5258" y="18818"/>
                  </a:cubicBezTo>
                  <a:cubicBezTo>
                    <a:pt x="3642" y="18818"/>
                    <a:pt x="2376" y="17425"/>
                    <a:pt x="2566" y="15809"/>
                  </a:cubicBezTo>
                  <a:cubicBezTo>
                    <a:pt x="2696" y="14587"/>
                    <a:pt x="3851" y="13792"/>
                    <a:pt x="5031" y="13792"/>
                  </a:cubicBezTo>
                  <a:close/>
                  <a:moveTo>
                    <a:pt x="27406" y="13387"/>
                  </a:moveTo>
                  <a:cubicBezTo>
                    <a:pt x="28289" y="13387"/>
                    <a:pt x="29168" y="13482"/>
                    <a:pt x="30055" y="13688"/>
                  </a:cubicBezTo>
                  <a:cubicBezTo>
                    <a:pt x="30878" y="13909"/>
                    <a:pt x="32081" y="14163"/>
                    <a:pt x="32651" y="14796"/>
                  </a:cubicBezTo>
                  <a:cubicBezTo>
                    <a:pt x="33221" y="15334"/>
                    <a:pt x="33126" y="16601"/>
                    <a:pt x="32651" y="17140"/>
                  </a:cubicBezTo>
                  <a:cubicBezTo>
                    <a:pt x="32335" y="17488"/>
                    <a:pt x="31765" y="17615"/>
                    <a:pt x="31321" y="17773"/>
                  </a:cubicBezTo>
                  <a:cubicBezTo>
                    <a:pt x="30086" y="18216"/>
                    <a:pt x="28819" y="18565"/>
                    <a:pt x="27553" y="18881"/>
                  </a:cubicBezTo>
                  <a:cubicBezTo>
                    <a:pt x="26888" y="18216"/>
                    <a:pt x="26159" y="17551"/>
                    <a:pt x="25494" y="16855"/>
                  </a:cubicBezTo>
                  <a:cubicBezTo>
                    <a:pt x="25494" y="16823"/>
                    <a:pt x="25462" y="16823"/>
                    <a:pt x="25462" y="16823"/>
                  </a:cubicBezTo>
                  <a:cubicBezTo>
                    <a:pt x="25462" y="16443"/>
                    <a:pt x="25462" y="16031"/>
                    <a:pt x="25367" y="15683"/>
                  </a:cubicBezTo>
                  <a:cubicBezTo>
                    <a:pt x="25304" y="14954"/>
                    <a:pt x="25051" y="14289"/>
                    <a:pt x="24734" y="13656"/>
                  </a:cubicBezTo>
                  <a:cubicBezTo>
                    <a:pt x="25637" y="13482"/>
                    <a:pt x="26523" y="13387"/>
                    <a:pt x="27406" y="13387"/>
                  </a:cubicBezTo>
                  <a:close/>
                  <a:moveTo>
                    <a:pt x="25367" y="17551"/>
                  </a:moveTo>
                  <a:cubicBezTo>
                    <a:pt x="25843" y="18058"/>
                    <a:pt x="26381" y="18565"/>
                    <a:pt x="26888" y="19040"/>
                  </a:cubicBezTo>
                  <a:cubicBezTo>
                    <a:pt x="26223" y="19198"/>
                    <a:pt x="25526" y="19325"/>
                    <a:pt x="24829" y="19483"/>
                  </a:cubicBezTo>
                  <a:cubicBezTo>
                    <a:pt x="25114" y="18881"/>
                    <a:pt x="25304" y="18216"/>
                    <a:pt x="25367" y="17551"/>
                  </a:cubicBezTo>
                  <a:close/>
                  <a:moveTo>
                    <a:pt x="23942" y="13118"/>
                  </a:moveTo>
                  <a:cubicBezTo>
                    <a:pt x="24037" y="13181"/>
                    <a:pt x="24069" y="13308"/>
                    <a:pt x="24164" y="13434"/>
                  </a:cubicBezTo>
                  <a:cubicBezTo>
                    <a:pt x="24164" y="13498"/>
                    <a:pt x="24227" y="13624"/>
                    <a:pt x="24322" y="13656"/>
                  </a:cubicBezTo>
                  <a:cubicBezTo>
                    <a:pt x="24576" y="14131"/>
                    <a:pt x="24797" y="14606"/>
                    <a:pt x="24892" y="15176"/>
                  </a:cubicBezTo>
                  <a:cubicBezTo>
                    <a:pt x="25272" y="16696"/>
                    <a:pt x="25019" y="18248"/>
                    <a:pt x="24354" y="19546"/>
                  </a:cubicBezTo>
                  <a:cubicBezTo>
                    <a:pt x="23436" y="19705"/>
                    <a:pt x="22517" y="19863"/>
                    <a:pt x="21662" y="20021"/>
                  </a:cubicBezTo>
                  <a:cubicBezTo>
                    <a:pt x="21536" y="20021"/>
                    <a:pt x="21409" y="20085"/>
                    <a:pt x="21346" y="20085"/>
                  </a:cubicBezTo>
                  <a:cubicBezTo>
                    <a:pt x="22201" y="17741"/>
                    <a:pt x="22961" y="15366"/>
                    <a:pt x="23942" y="13118"/>
                  </a:cubicBezTo>
                  <a:close/>
                  <a:moveTo>
                    <a:pt x="18980" y="10511"/>
                  </a:moveTo>
                  <a:cubicBezTo>
                    <a:pt x="20733" y="10511"/>
                    <a:pt x="22415" y="11272"/>
                    <a:pt x="23562" y="12548"/>
                  </a:cubicBezTo>
                  <a:cubicBezTo>
                    <a:pt x="22327" y="14954"/>
                    <a:pt x="21504" y="17551"/>
                    <a:pt x="20585" y="20116"/>
                  </a:cubicBezTo>
                  <a:cubicBezTo>
                    <a:pt x="19129" y="20306"/>
                    <a:pt x="17704" y="20465"/>
                    <a:pt x="16247" y="20560"/>
                  </a:cubicBezTo>
                  <a:cubicBezTo>
                    <a:pt x="14980" y="19483"/>
                    <a:pt x="13777" y="18343"/>
                    <a:pt x="12605" y="17140"/>
                  </a:cubicBezTo>
                  <a:cubicBezTo>
                    <a:pt x="12637" y="14099"/>
                    <a:pt x="14663" y="11312"/>
                    <a:pt x="17704" y="10647"/>
                  </a:cubicBezTo>
                  <a:cubicBezTo>
                    <a:pt x="18129" y="10555"/>
                    <a:pt x="18556" y="10511"/>
                    <a:pt x="18980" y="10511"/>
                  </a:cubicBezTo>
                  <a:close/>
                  <a:moveTo>
                    <a:pt x="9976" y="15493"/>
                  </a:moveTo>
                  <a:cubicBezTo>
                    <a:pt x="10673" y="16189"/>
                    <a:pt x="11433" y="16918"/>
                    <a:pt x="12161" y="17583"/>
                  </a:cubicBezTo>
                  <a:cubicBezTo>
                    <a:pt x="12161" y="17773"/>
                    <a:pt x="12161" y="17963"/>
                    <a:pt x="12193" y="18185"/>
                  </a:cubicBezTo>
                  <a:cubicBezTo>
                    <a:pt x="12320" y="19071"/>
                    <a:pt x="12637" y="19958"/>
                    <a:pt x="13048" y="20655"/>
                  </a:cubicBezTo>
                  <a:lnTo>
                    <a:pt x="10926" y="20655"/>
                  </a:lnTo>
                  <a:cubicBezTo>
                    <a:pt x="9153" y="20655"/>
                    <a:pt x="7411" y="20560"/>
                    <a:pt x="5669" y="20401"/>
                  </a:cubicBezTo>
                  <a:cubicBezTo>
                    <a:pt x="4783" y="20306"/>
                    <a:pt x="3928" y="20243"/>
                    <a:pt x="3072" y="20148"/>
                  </a:cubicBezTo>
                  <a:cubicBezTo>
                    <a:pt x="2502" y="20085"/>
                    <a:pt x="634" y="19990"/>
                    <a:pt x="1457" y="18533"/>
                  </a:cubicBezTo>
                  <a:cubicBezTo>
                    <a:pt x="1616" y="18248"/>
                    <a:pt x="2217" y="18026"/>
                    <a:pt x="2534" y="17900"/>
                  </a:cubicBezTo>
                  <a:lnTo>
                    <a:pt x="2566" y="17868"/>
                  </a:lnTo>
                  <a:cubicBezTo>
                    <a:pt x="3072" y="18660"/>
                    <a:pt x="3959" y="19198"/>
                    <a:pt x="4941" y="19325"/>
                  </a:cubicBezTo>
                  <a:cubicBezTo>
                    <a:pt x="5058" y="19338"/>
                    <a:pt x="5174" y="19344"/>
                    <a:pt x="5289" y="19344"/>
                  </a:cubicBezTo>
                  <a:cubicBezTo>
                    <a:pt x="6857" y="19344"/>
                    <a:pt x="8224" y="18167"/>
                    <a:pt x="8520" y="16633"/>
                  </a:cubicBezTo>
                  <a:cubicBezTo>
                    <a:pt x="8548" y="16462"/>
                    <a:pt x="8424" y="16343"/>
                    <a:pt x="8306" y="16343"/>
                  </a:cubicBezTo>
                  <a:cubicBezTo>
                    <a:pt x="8293" y="16343"/>
                    <a:pt x="8279" y="16345"/>
                    <a:pt x="8266" y="16348"/>
                  </a:cubicBezTo>
                  <a:cubicBezTo>
                    <a:pt x="8235" y="16031"/>
                    <a:pt x="8139" y="15809"/>
                    <a:pt x="8076" y="15524"/>
                  </a:cubicBezTo>
                  <a:lnTo>
                    <a:pt x="8076" y="15524"/>
                  </a:lnTo>
                  <a:cubicBezTo>
                    <a:pt x="8108" y="15556"/>
                    <a:pt x="8139" y="15556"/>
                    <a:pt x="8235" y="15556"/>
                  </a:cubicBezTo>
                  <a:cubicBezTo>
                    <a:pt x="8836" y="15524"/>
                    <a:pt x="9375" y="15524"/>
                    <a:pt x="9976" y="15493"/>
                  </a:cubicBezTo>
                  <a:close/>
                  <a:moveTo>
                    <a:pt x="12668" y="18090"/>
                  </a:moveTo>
                  <a:lnTo>
                    <a:pt x="12668" y="18090"/>
                  </a:lnTo>
                  <a:cubicBezTo>
                    <a:pt x="13143" y="18565"/>
                    <a:pt x="13650" y="19040"/>
                    <a:pt x="14188" y="19515"/>
                  </a:cubicBezTo>
                  <a:cubicBezTo>
                    <a:pt x="14568" y="19863"/>
                    <a:pt x="14980" y="20275"/>
                    <a:pt x="15360" y="20623"/>
                  </a:cubicBezTo>
                  <a:cubicBezTo>
                    <a:pt x="14758" y="20655"/>
                    <a:pt x="14220" y="20718"/>
                    <a:pt x="13618" y="20718"/>
                  </a:cubicBezTo>
                  <a:cubicBezTo>
                    <a:pt x="13112" y="19958"/>
                    <a:pt x="12732" y="19040"/>
                    <a:pt x="12668" y="18090"/>
                  </a:cubicBezTo>
                  <a:close/>
                  <a:moveTo>
                    <a:pt x="23942" y="20180"/>
                  </a:moveTo>
                  <a:lnTo>
                    <a:pt x="23942" y="20180"/>
                  </a:lnTo>
                  <a:cubicBezTo>
                    <a:pt x="23119" y="21415"/>
                    <a:pt x="21852" y="22365"/>
                    <a:pt x="20300" y="22808"/>
                  </a:cubicBezTo>
                  <a:cubicBezTo>
                    <a:pt x="20585" y="22080"/>
                    <a:pt x="20839" y="21383"/>
                    <a:pt x="21092" y="20655"/>
                  </a:cubicBezTo>
                  <a:lnTo>
                    <a:pt x="22644" y="20433"/>
                  </a:lnTo>
                  <a:lnTo>
                    <a:pt x="23942" y="20180"/>
                  </a:lnTo>
                  <a:close/>
                  <a:moveTo>
                    <a:pt x="15898" y="21193"/>
                  </a:moveTo>
                  <a:cubicBezTo>
                    <a:pt x="16563" y="21763"/>
                    <a:pt x="17197" y="22333"/>
                    <a:pt x="17862" y="22935"/>
                  </a:cubicBezTo>
                  <a:cubicBezTo>
                    <a:pt x="16342" y="22935"/>
                    <a:pt x="15012" y="22302"/>
                    <a:pt x="14062" y="21256"/>
                  </a:cubicBezTo>
                  <a:cubicBezTo>
                    <a:pt x="14695" y="21256"/>
                    <a:pt x="15297" y="21225"/>
                    <a:pt x="15898" y="21193"/>
                  </a:cubicBezTo>
                  <a:close/>
                  <a:moveTo>
                    <a:pt x="20364" y="20750"/>
                  </a:moveTo>
                  <a:cubicBezTo>
                    <a:pt x="20110" y="21510"/>
                    <a:pt x="19825" y="22207"/>
                    <a:pt x="19572" y="22935"/>
                  </a:cubicBezTo>
                  <a:lnTo>
                    <a:pt x="19445" y="22935"/>
                  </a:lnTo>
                  <a:cubicBezTo>
                    <a:pt x="19389" y="22822"/>
                    <a:pt x="19332" y="22708"/>
                    <a:pt x="19207" y="22708"/>
                  </a:cubicBezTo>
                  <a:cubicBezTo>
                    <a:pt x="19193" y="22708"/>
                    <a:pt x="19177" y="22710"/>
                    <a:pt x="19160" y="22713"/>
                  </a:cubicBezTo>
                  <a:cubicBezTo>
                    <a:pt x="19034" y="22777"/>
                    <a:pt x="18875" y="22808"/>
                    <a:pt x="18780" y="22840"/>
                  </a:cubicBezTo>
                  <a:cubicBezTo>
                    <a:pt x="18084" y="22238"/>
                    <a:pt x="17450" y="21700"/>
                    <a:pt x="16785" y="21098"/>
                  </a:cubicBezTo>
                  <a:cubicBezTo>
                    <a:pt x="17989" y="21035"/>
                    <a:pt x="19160" y="20908"/>
                    <a:pt x="20364" y="20750"/>
                  </a:cubicBezTo>
                  <a:close/>
                  <a:moveTo>
                    <a:pt x="27394" y="19483"/>
                  </a:moveTo>
                  <a:cubicBezTo>
                    <a:pt x="28376" y="20370"/>
                    <a:pt x="29389" y="21256"/>
                    <a:pt x="30371" y="22112"/>
                  </a:cubicBezTo>
                  <a:cubicBezTo>
                    <a:pt x="31385" y="23030"/>
                    <a:pt x="32398" y="24107"/>
                    <a:pt x="32746" y="25437"/>
                  </a:cubicBezTo>
                  <a:cubicBezTo>
                    <a:pt x="33190" y="27210"/>
                    <a:pt x="32145" y="28952"/>
                    <a:pt x="30276" y="28984"/>
                  </a:cubicBezTo>
                  <a:cubicBezTo>
                    <a:pt x="30340" y="28857"/>
                    <a:pt x="30340" y="28699"/>
                    <a:pt x="30371" y="28572"/>
                  </a:cubicBezTo>
                  <a:cubicBezTo>
                    <a:pt x="30371" y="28509"/>
                    <a:pt x="30340" y="28414"/>
                    <a:pt x="30276" y="28382"/>
                  </a:cubicBezTo>
                  <a:cubicBezTo>
                    <a:pt x="30371" y="26640"/>
                    <a:pt x="29073" y="25152"/>
                    <a:pt x="27331" y="24993"/>
                  </a:cubicBezTo>
                  <a:cubicBezTo>
                    <a:pt x="27234" y="24985"/>
                    <a:pt x="27136" y="24981"/>
                    <a:pt x="27039" y="24981"/>
                  </a:cubicBezTo>
                  <a:cubicBezTo>
                    <a:pt x="25641" y="24981"/>
                    <a:pt x="24243" y="25819"/>
                    <a:pt x="24006" y="27210"/>
                  </a:cubicBezTo>
                  <a:cubicBezTo>
                    <a:pt x="22612" y="26102"/>
                    <a:pt x="21251" y="24930"/>
                    <a:pt x="19920" y="23790"/>
                  </a:cubicBezTo>
                  <a:cubicBezTo>
                    <a:pt x="20047" y="23537"/>
                    <a:pt x="20110" y="23347"/>
                    <a:pt x="20205" y="23157"/>
                  </a:cubicBezTo>
                  <a:cubicBezTo>
                    <a:pt x="22137" y="22872"/>
                    <a:pt x="23689" y="21700"/>
                    <a:pt x="24576" y="20053"/>
                  </a:cubicBezTo>
                  <a:cubicBezTo>
                    <a:pt x="25494" y="19895"/>
                    <a:pt x="26444" y="19705"/>
                    <a:pt x="27394" y="19483"/>
                  </a:cubicBezTo>
                  <a:close/>
                  <a:moveTo>
                    <a:pt x="27012" y="25457"/>
                  </a:moveTo>
                  <a:cubicBezTo>
                    <a:pt x="27098" y="25457"/>
                    <a:pt x="27183" y="25461"/>
                    <a:pt x="27268" y="25468"/>
                  </a:cubicBezTo>
                  <a:cubicBezTo>
                    <a:pt x="28914" y="25627"/>
                    <a:pt x="29864" y="26989"/>
                    <a:pt x="29960" y="28540"/>
                  </a:cubicBezTo>
                  <a:lnTo>
                    <a:pt x="29960" y="28572"/>
                  </a:lnTo>
                  <a:cubicBezTo>
                    <a:pt x="29642" y="29717"/>
                    <a:pt x="28580" y="30237"/>
                    <a:pt x="27469" y="30237"/>
                  </a:cubicBezTo>
                  <a:cubicBezTo>
                    <a:pt x="26029" y="30237"/>
                    <a:pt x="24507" y="29363"/>
                    <a:pt x="24417" y="27844"/>
                  </a:cubicBezTo>
                  <a:cubicBezTo>
                    <a:pt x="24358" y="26384"/>
                    <a:pt x="25671" y="25457"/>
                    <a:pt x="27012" y="25457"/>
                  </a:cubicBezTo>
                  <a:close/>
                  <a:moveTo>
                    <a:pt x="13460" y="21256"/>
                  </a:moveTo>
                  <a:cubicBezTo>
                    <a:pt x="14491" y="22545"/>
                    <a:pt x="16014" y="23342"/>
                    <a:pt x="17772" y="23342"/>
                  </a:cubicBezTo>
                  <a:cubicBezTo>
                    <a:pt x="17958" y="23342"/>
                    <a:pt x="18146" y="23333"/>
                    <a:pt x="18337" y="23315"/>
                  </a:cubicBezTo>
                  <a:cubicBezTo>
                    <a:pt x="18622" y="23568"/>
                    <a:pt x="18844" y="23758"/>
                    <a:pt x="19129" y="23980"/>
                  </a:cubicBezTo>
                  <a:cubicBezTo>
                    <a:pt x="18844" y="24677"/>
                    <a:pt x="18527" y="25310"/>
                    <a:pt x="18210" y="25943"/>
                  </a:cubicBezTo>
                  <a:cubicBezTo>
                    <a:pt x="17288" y="27709"/>
                    <a:pt x="14655" y="32150"/>
                    <a:pt x="12100" y="32150"/>
                  </a:cubicBezTo>
                  <a:cubicBezTo>
                    <a:pt x="11585" y="32150"/>
                    <a:pt x="11073" y="31969"/>
                    <a:pt x="10578" y="31549"/>
                  </a:cubicBezTo>
                  <a:cubicBezTo>
                    <a:pt x="8963" y="30187"/>
                    <a:pt x="10736" y="27274"/>
                    <a:pt x="11370" y="25722"/>
                  </a:cubicBezTo>
                  <a:cubicBezTo>
                    <a:pt x="12003" y="24233"/>
                    <a:pt x="12605" y="22777"/>
                    <a:pt x="13175" y="21256"/>
                  </a:cubicBezTo>
                  <a:close/>
                  <a:moveTo>
                    <a:pt x="24918" y="0"/>
                  </a:moveTo>
                  <a:cubicBezTo>
                    <a:pt x="24515" y="0"/>
                    <a:pt x="24053" y="100"/>
                    <a:pt x="23531" y="323"/>
                  </a:cubicBezTo>
                  <a:cubicBezTo>
                    <a:pt x="22106" y="925"/>
                    <a:pt x="21092" y="2192"/>
                    <a:pt x="20364" y="3490"/>
                  </a:cubicBezTo>
                  <a:cubicBezTo>
                    <a:pt x="19129" y="5580"/>
                    <a:pt x="18242" y="7924"/>
                    <a:pt x="17229" y="10109"/>
                  </a:cubicBezTo>
                  <a:cubicBezTo>
                    <a:pt x="17197" y="10172"/>
                    <a:pt x="17197" y="10267"/>
                    <a:pt x="17229" y="10331"/>
                  </a:cubicBezTo>
                  <a:cubicBezTo>
                    <a:pt x="17134" y="10331"/>
                    <a:pt x="17007" y="10362"/>
                    <a:pt x="16943" y="10426"/>
                  </a:cubicBezTo>
                  <a:cubicBezTo>
                    <a:pt x="14853" y="8082"/>
                    <a:pt x="11085" y="6530"/>
                    <a:pt x="8044" y="6087"/>
                  </a:cubicBezTo>
                  <a:cubicBezTo>
                    <a:pt x="7818" y="6056"/>
                    <a:pt x="7601" y="6041"/>
                    <a:pt x="7394" y="6041"/>
                  </a:cubicBezTo>
                  <a:cubicBezTo>
                    <a:pt x="4874" y="6041"/>
                    <a:pt x="3809" y="8260"/>
                    <a:pt x="5448" y="10426"/>
                  </a:cubicBezTo>
                  <a:cubicBezTo>
                    <a:pt x="6683" y="12041"/>
                    <a:pt x="8076" y="13529"/>
                    <a:pt x="9533" y="15018"/>
                  </a:cubicBezTo>
                  <a:cubicBezTo>
                    <a:pt x="9090" y="15018"/>
                    <a:pt x="8678" y="15049"/>
                    <a:pt x="8235" y="15049"/>
                  </a:cubicBezTo>
                  <a:cubicBezTo>
                    <a:pt x="8076" y="15049"/>
                    <a:pt x="7981" y="15176"/>
                    <a:pt x="7981" y="15271"/>
                  </a:cubicBezTo>
                  <a:cubicBezTo>
                    <a:pt x="7506" y="14226"/>
                    <a:pt x="6524" y="13339"/>
                    <a:pt x="5258" y="13276"/>
                  </a:cubicBezTo>
                  <a:cubicBezTo>
                    <a:pt x="5195" y="13272"/>
                    <a:pt x="5132" y="13270"/>
                    <a:pt x="5069" y="13270"/>
                  </a:cubicBezTo>
                  <a:cubicBezTo>
                    <a:pt x="3643" y="13270"/>
                    <a:pt x="2241" y="14290"/>
                    <a:pt x="2059" y="15746"/>
                  </a:cubicBezTo>
                  <a:cubicBezTo>
                    <a:pt x="1996" y="16379"/>
                    <a:pt x="2091" y="17013"/>
                    <a:pt x="2376" y="17551"/>
                  </a:cubicBezTo>
                  <a:cubicBezTo>
                    <a:pt x="1426" y="17868"/>
                    <a:pt x="1" y="18691"/>
                    <a:pt x="887" y="19831"/>
                  </a:cubicBezTo>
                  <a:cubicBezTo>
                    <a:pt x="1299" y="20465"/>
                    <a:pt x="2312" y="20496"/>
                    <a:pt x="2977" y="20623"/>
                  </a:cubicBezTo>
                  <a:cubicBezTo>
                    <a:pt x="4149" y="20813"/>
                    <a:pt x="5353" y="20940"/>
                    <a:pt x="6524" y="21066"/>
                  </a:cubicBezTo>
                  <a:cubicBezTo>
                    <a:pt x="8551" y="21225"/>
                    <a:pt x="10546" y="21288"/>
                    <a:pt x="12541" y="21288"/>
                  </a:cubicBezTo>
                  <a:cubicBezTo>
                    <a:pt x="11686" y="23347"/>
                    <a:pt x="10863" y="25468"/>
                    <a:pt x="10008" y="27527"/>
                  </a:cubicBezTo>
                  <a:cubicBezTo>
                    <a:pt x="9533" y="28699"/>
                    <a:pt x="8868" y="30155"/>
                    <a:pt x="9628" y="31391"/>
                  </a:cubicBezTo>
                  <a:cubicBezTo>
                    <a:pt x="10185" y="32302"/>
                    <a:pt x="10935" y="32651"/>
                    <a:pt x="11739" y="32651"/>
                  </a:cubicBezTo>
                  <a:cubicBezTo>
                    <a:pt x="13308" y="32651"/>
                    <a:pt x="15082" y="31319"/>
                    <a:pt x="16025" y="30250"/>
                  </a:cubicBezTo>
                  <a:cubicBezTo>
                    <a:pt x="17577" y="28509"/>
                    <a:pt x="18685" y="26514"/>
                    <a:pt x="19635" y="24423"/>
                  </a:cubicBezTo>
                  <a:cubicBezTo>
                    <a:pt x="20997" y="25563"/>
                    <a:pt x="22359" y="26672"/>
                    <a:pt x="23784" y="27717"/>
                  </a:cubicBezTo>
                  <a:cubicBezTo>
                    <a:pt x="23847" y="27749"/>
                    <a:pt x="23911" y="27749"/>
                    <a:pt x="23942" y="27749"/>
                  </a:cubicBezTo>
                  <a:cubicBezTo>
                    <a:pt x="23981" y="29601"/>
                    <a:pt x="25818" y="30677"/>
                    <a:pt x="27520" y="30677"/>
                  </a:cubicBezTo>
                  <a:cubicBezTo>
                    <a:pt x="28611" y="30677"/>
                    <a:pt x="29648" y="30234"/>
                    <a:pt x="30118" y="29269"/>
                  </a:cubicBezTo>
                  <a:lnTo>
                    <a:pt x="30181" y="29269"/>
                  </a:lnTo>
                  <a:cubicBezTo>
                    <a:pt x="30383" y="29309"/>
                    <a:pt x="30575" y="29327"/>
                    <a:pt x="30758" y="29327"/>
                  </a:cubicBezTo>
                  <a:cubicBezTo>
                    <a:pt x="32905" y="29327"/>
                    <a:pt x="33766" y="26732"/>
                    <a:pt x="33095" y="24835"/>
                  </a:cubicBezTo>
                  <a:cubicBezTo>
                    <a:pt x="32556" y="23283"/>
                    <a:pt x="31321" y="22207"/>
                    <a:pt x="30118" y="21193"/>
                  </a:cubicBezTo>
                  <a:cubicBezTo>
                    <a:pt x="29421" y="20560"/>
                    <a:pt x="28693" y="19926"/>
                    <a:pt x="28028" y="19293"/>
                  </a:cubicBezTo>
                  <a:cubicBezTo>
                    <a:pt x="28978" y="19040"/>
                    <a:pt x="29960" y="18755"/>
                    <a:pt x="30910" y="18501"/>
                  </a:cubicBezTo>
                  <a:cubicBezTo>
                    <a:pt x="32081" y="18090"/>
                    <a:pt x="33760" y="17615"/>
                    <a:pt x="34013" y="16189"/>
                  </a:cubicBezTo>
                  <a:cubicBezTo>
                    <a:pt x="34235" y="14638"/>
                    <a:pt x="32430" y="13846"/>
                    <a:pt x="31226" y="13434"/>
                  </a:cubicBezTo>
                  <a:cubicBezTo>
                    <a:pt x="29979" y="12976"/>
                    <a:pt x="28657" y="12740"/>
                    <a:pt x="27335" y="12740"/>
                  </a:cubicBezTo>
                  <a:cubicBezTo>
                    <a:pt x="26374" y="12740"/>
                    <a:pt x="25413" y="12864"/>
                    <a:pt x="24481" y="13118"/>
                  </a:cubicBezTo>
                  <a:lnTo>
                    <a:pt x="24101" y="12643"/>
                  </a:lnTo>
                  <a:cubicBezTo>
                    <a:pt x="24417" y="11914"/>
                    <a:pt x="24797" y="11217"/>
                    <a:pt x="25146" y="10521"/>
                  </a:cubicBezTo>
                  <a:cubicBezTo>
                    <a:pt x="25177" y="10457"/>
                    <a:pt x="25177" y="10362"/>
                    <a:pt x="25146" y="10331"/>
                  </a:cubicBezTo>
                  <a:cubicBezTo>
                    <a:pt x="26381" y="10267"/>
                    <a:pt x="27489" y="9412"/>
                    <a:pt x="27648" y="8082"/>
                  </a:cubicBezTo>
                  <a:cubicBezTo>
                    <a:pt x="27743" y="7100"/>
                    <a:pt x="27204" y="6309"/>
                    <a:pt x="26444" y="5770"/>
                  </a:cubicBezTo>
                  <a:cubicBezTo>
                    <a:pt x="27668" y="3703"/>
                    <a:pt x="27374" y="0"/>
                    <a:pt x="24918" y="0"/>
                  </a:cubicBezTo>
                  <a:close/>
                </a:path>
              </a:pathLst>
            </a:custGeom>
            <a:solidFill>
              <a:schemeClr val="dk1"/>
            </a:solidFill>
            <a:ln w="39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65" name="Google Shape;1680;p51">
              <a:extLst>
                <a:ext uri="{FF2B5EF4-FFF2-40B4-BE49-F238E27FC236}">
                  <a16:creationId xmlns:a16="http://schemas.microsoft.com/office/drawing/2014/main" id="{8BA3CCD6-1B31-4C2F-A25A-8651332D3E53}"/>
                </a:ext>
              </a:extLst>
            </p:cNvPr>
            <p:cNvSpPr/>
            <p:nvPr/>
          </p:nvSpPr>
          <p:spPr>
            <a:xfrm>
              <a:off x="6532042" y="1097827"/>
              <a:ext cx="175111" cy="158872"/>
            </a:xfrm>
            <a:custGeom>
              <a:avLst/>
              <a:gdLst/>
              <a:ahLst/>
              <a:cxnLst/>
              <a:rect l="l" t="t" r="r" b="b"/>
              <a:pathLst>
                <a:path w="5575" h="5058" extrusionOk="0">
                  <a:moveTo>
                    <a:pt x="4772" y="2985"/>
                  </a:moveTo>
                  <a:cubicBezTo>
                    <a:pt x="4836" y="2985"/>
                    <a:pt x="4899" y="3041"/>
                    <a:pt x="4878" y="3126"/>
                  </a:cubicBezTo>
                  <a:cubicBezTo>
                    <a:pt x="4593" y="3791"/>
                    <a:pt x="3928" y="4298"/>
                    <a:pt x="3168" y="4329"/>
                  </a:cubicBezTo>
                  <a:cubicBezTo>
                    <a:pt x="2978" y="4329"/>
                    <a:pt x="2978" y="4044"/>
                    <a:pt x="3168" y="4013"/>
                  </a:cubicBezTo>
                  <a:cubicBezTo>
                    <a:pt x="3801" y="3949"/>
                    <a:pt x="4371" y="3601"/>
                    <a:pt x="4688" y="3031"/>
                  </a:cubicBezTo>
                  <a:cubicBezTo>
                    <a:pt x="4709" y="2999"/>
                    <a:pt x="4741" y="2985"/>
                    <a:pt x="4772" y="2985"/>
                  </a:cubicBezTo>
                  <a:close/>
                  <a:moveTo>
                    <a:pt x="2674" y="0"/>
                  </a:moveTo>
                  <a:cubicBezTo>
                    <a:pt x="1517" y="0"/>
                    <a:pt x="373" y="800"/>
                    <a:pt x="191" y="2049"/>
                  </a:cubicBezTo>
                  <a:cubicBezTo>
                    <a:pt x="1" y="3633"/>
                    <a:pt x="1267" y="5026"/>
                    <a:pt x="2883" y="5058"/>
                  </a:cubicBezTo>
                  <a:cubicBezTo>
                    <a:pt x="4213" y="5058"/>
                    <a:pt x="5163" y="4171"/>
                    <a:pt x="5574" y="3031"/>
                  </a:cubicBezTo>
                  <a:cubicBezTo>
                    <a:pt x="5574" y="3031"/>
                    <a:pt x="5543" y="2999"/>
                    <a:pt x="5543" y="2968"/>
                  </a:cubicBezTo>
                  <a:cubicBezTo>
                    <a:pt x="5321" y="1732"/>
                    <a:pt x="4688" y="497"/>
                    <a:pt x="3421" y="117"/>
                  </a:cubicBezTo>
                  <a:cubicBezTo>
                    <a:pt x="3178" y="38"/>
                    <a:pt x="2926" y="0"/>
                    <a:pt x="2674" y="0"/>
                  </a:cubicBezTo>
                  <a:close/>
                </a:path>
              </a:pathLst>
            </a:custGeom>
            <a:solidFill>
              <a:schemeClr val="accent4"/>
            </a:solidFill>
            <a:ln w="39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66" name="Google Shape;1681;p51">
              <a:extLst>
                <a:ext uri="{FF2B5EF4-FFF2-40B4-BE49-F238E27FC236}">
                  <a16:creationId xmlns:a16="http://schemas.microsoft.com/office/drawing/2014/main" id="{A60AA67C-A2BB-4F88-B290-5FEA28537DC2}"/>
                </a:ext>
              </a:extLst>
            </p:cNvPr>
            <p:cNvSpPr/>
            <p:nvPr/>
          </p:nvSpPr>
          <p:spPr>
            <a:xfrm>
              <a:off x="6625550" y="1192025"/>
              <a:ext cx="60370" cy="41807"/>
            </a:xfrm>
            <a:custGeom>
              <a:avLst/>
              <a:gdLst/>
              <a:ahLst/>
              <a:cxnLst/>
              <a:rect l="l" t="t" r="r" b="b"/>
              <a:pathLst>
                <a:path w="1922" h="1331" extrusionOk="0">
                  <a:moveTo>
                    <a:pt x="1795" y="0"/>
                  </a:moveTo>
                  <a:cubicBezTo>
                    <a:pt x="1764" y="0"/>
                    <a:pt x="1732" y="11"/>
                    <a:pt x="1711" y="32"/>
                  </a:cubicBezTo>
                  <a:cubicBezTo>
                    <a:pt x="1394" y="602"/>
                    <a:pt x="856" y="950"/>
                    <a:pt x="191" y="1014"/>
                  </a:cubicBezTo>
                  <a:cubicBezTo>
                    <a:pt x="1" y="1077"/>
                    <a:pt x="1" y="1330"/>
                    <a:pt x="191" y="1330"/>
                  </a:cubicBezTo>
                  <a:cubicBezTo>
                    <a:pt x="951" y="1330"/>
                    <a:pt x="1616" y="824"/>
                    <a:pt x="1901" y="127"/>
                  </a:cubicBezTo>
                  <a:cubicBezTo>
                    <a:pt x="1922" y="42"/>
                    <a:pt x="1859" y="0"/>
                    <a:pt x="1795" y="0"/>
                  </a:cubicBezTo>
                  <a:close/>
                </a:path>
              </a:pathLst>
            </a:custGeom>
            <a:solidFill>
              <a:schemeClr val="dk1"/>
            </a:solidFill>
            <a:ln w="39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67" name="Google Shape;1682;p51">
              <a:extLst>
                <a:ext uri="{FF2B5EF4-FFF2-40B4-BE49-F238E27FC236}">
                  <a16:creationId xmlns:a16="http://schemas.microsoft.com/office/drawing/2014/main" id="{56895BB1-5ED8-427C-9137-4AC198E6230A}"/>
                </a:ext>
              </a:extLst>
            </p:cNvPr>
            <p:cNvSpPr/>
            <p:nvPr/>
          </p:nvSpPr>
          <p:spPr>
            <a:xfrm>
              <a:off x="6854340" y="1232796"/>
              <a:ext cx="85592" cy="82608"/>
            </a:xfrm>
            <a:custGeom>
              <a:avLst/>
              <a:gdLst/>
              <a:ahLst/>
              <a:cxnLst/>
              <a:rect l="l" t="t" r="r" b="b"/>
              <a:pathLst>
                <a:path w="2725" h="2630" extrusionOk="0">
                  <a:moveTo>
                    <a:pt x="1" y="1"/>
                  </a:moveTo>
                  <a:lnTo>
                    <a:pt x="1" y="1"/>
                  </a:lnTo>
                  <a:cubicBezTo>
                    <a:pt x="96" y="982"/>
                    <a:pt x="476" y="1869"/>
                    <a:pt x="982" y="2629"/>
                  </a:cubicBezTo>
                  <a:cubicBezTo>
                    <a:pt x="1584" y="2629"/>
                    <a:pt x="2122" y="2566"/>
                    <a:pt x="2724" y="2534"/>
                  </a:cubicBezTo>
                  <a:cubicBezTo>
                    <a:pt x="2281" y="2154"/>
                    <a:pt x="1901" y="1774"/>
                    <a:pt x="1489" y="1426"/>
                  </a:cubicBezTo>
                  <a:cubicBezTo>
                    <a:pt x="982" y="951"/>
                    <a:pt x="476" y="476"/>
                    <a:pt x="1" y="1"/>
                  </a:cubicBezTo>
                  <a:close/>
                </a:path>
              </a:pathLst>
            </a:custGeom>
            <a:solidFill>
              <a:schemeClr val="accent4"/>
            </a:solidFill>
            <a:ln w="39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68" name="Google Shape;1683;p51">
              <a:extLst>
                <a:ext uri="{FF2B5EF4-FFF2-40B4-BE49-F238E27FC236}">
                  <a16:creationId xmlns:a16="http://schemas.microsoft.com/office/drawing/2014/main" id="{E5AE111C-5728-4351-A839-45BD0271AE4B}"/>
                </a:ext>
              </a:extLst>
            </p:cNvPr>
            <p:cNvSpPr/>
            <p:nvPr/>
          </p:nvSpPr>
          <p:spPr>
            <a:xfrm>
              <a:off x="6853335" y="996749"/>
              <a:ext cx="344222" cy="314665"/>
            </a:xfrm>
            <a:custGeom>
              <a:avLst/>
              <a:gdLst/>
              <a:ahLst/>
              <a:cxnLst/>
              <a:rect l="l" t="t" r="r" b="b"/>
              <a:pathLst>
                <a:path w="10959" h="10018" extrusionOk="0">
                  <a:moveTo>
                    <a:pt x="4776" y="1051"/>
                  </a:moveTo>
                  <a:cubicBezTo>
                    <a:pt x="4856" y="1051"/>
                    <a:pt x="4901" y="1185"/>
                    <a:pt x="4815" y="1213"/>
                  </a:cubicBezTo>
                  <a:cubicBezTo>
                    <a:pt x="4213" y="1530"/>
                    <a:pt x="3674" y="1879"/>
                    <a:pt x="3168" y="2354"/>
                  </a:cubicBezTo>
                  <a:cubicBezTo>
                    <a:pt x="2693" y="2860"/>
                    <a:pt x="2313" y="3399"/>
                    <a:pt x="1933" y="4032"/>
                  </a:cubicBezTo>
                  <a:cubicBezTo>
                    <a:pt x="1896" y="4088"/>
                    <a:pt x="1845" y="4111"/>
                    <a:pt x="1794" y="4111"/>
                  </a:cubicBezTo>
                  <a:cubicBezTo>
                    <a:pt x="1672" y="4111"/>
                    <a:pt x="1549" y="3976"/>
                    <a:pt x="1616" y="3842"/>
                  </a:cubicBezTo>
                  <a:cubicBezTo>
                    <a:pt x="2154" y="2607"/>
                    <a:pt x="3421" y="1404"/>
                    <a:pt x="4751" y="1055"/>
                  </a:cubicBezTo>
                  <a:cubicBezTo>
                    <a:pt x="4760" y="1052"/>
                    <a:pt x="4768" y="1051"/>
                    <a:pt x="4776" y="1051"/>
                  </a:cubicBezTo>
                  <a:close/>
                  <a:moveTo>
                    <a:pt x="6473" y="0"/>
                  </a:moveTo>
                  <a:cubicBezTo>
                    <a:pt x="6016" y="0"/>
                    <a:pt x="5555" y="55"/>
                    <a:pt x="5100" y="168"/>
                  </a:cubicBezTo>
                  <a:cubicBezTo>
                    <a:pt x="2059" y="865"/>
                    <a:pt x="33" y="3589"/>
                    <a:pt x="1" y="6661"/>
                  </a:cubicBezTo>
                  <a:cubicBezTo>
                    <a:pt x="1173" y="7801"/>
                    <a:pt x="2408" y="8909"/>
                    <a:pt x="3643" y="10017"/>
                  </a:cubicBezTo>
                  <a:cubicBezTo>
                    <a:pt x="5100" y="9891"/>
                    <a:pt x="6556" y="9764"/>
                    <a:pt x="7981" y="9574"/>
                  </a:cubicBezTo>
                  <a:cubicBezTo>
                    <a:pt x="8868" y="7009"/>
                    <a:pt x="9723" y="4444"/>
                    <a:pt x="10958" y="2005"/>
                  </a:cubicBezTo>
                  <a:cubicBezTo>
                    <a:pt x="9835" y="757"/>
                    <a:pt x="8179" y="0"/>
                    <a:pt x="6473" y="0"/>
                  </a:cubicBezTo>
                  <a:close/>
                </a:path>
              </a:pathLst>
            </a:custGeom>
            <a:solidFill>
              <a:schemeClr val="accent4"/>
            </a:solidFill>
            <a:ln w="39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69" name="Google Shape;1684;p51">
              <a:extLst>
                <a:ext uri="{FF2B5EF4-FFF2-40B4-BE49-F238E27FC236}">
                  <a16:creationId xmlns:a16="http://schemas.microsoft.com/office/drawing/2014/main" id="{AF84D013-D5C3-4363-954D-08116A731386}"/>
                </a:ext>
              </a:extLst>
            </p:cNvPr>
            <p:cNvSpPr/>
            <p:nvPr/>
          </p:nvSpPr>
          <p:spPr>
            <a:xfrm>
              <a:off x="6903654" y="1029730"/>
              <a:ext cx="103622" cy="96146"/>
            </a:xfrm>
            <a:custGeom>
              <a:avLst/>
              <a:gdLst/>
              <a:ahLst/>
              <a:cxnLst/>
              <a:rect l="l" t="t" r="r" b="b"/>
              <a:pathLst>
                <a:path w="3299" h="3061" extrusionOk="0">
                  <a:moveTo>
                    <a:pt x="3174" y="1"/>
                  </a:moveTo>
                  <a:cubicBezTo>
                    <a:pt x="3166" y="1"/>
                    <a:pt x="3158" y="2"/>
                    <a:pt x="3149" y="5"/>
                  </a:cubicBezTo>
                  <a:cubicBezTo>
                    <a:pt x="1819" y="385"/>
                    <a:pt x="616" y="1525"/>
                    <a:pt x="46" y="2792"/>
                  </a:cubicBezTo>
                  <a:cubicBezTo>
                    <a:pt x="1" y="2926"/>
                    <a:pt x="114" y="3061"/>
                    <a:pt x="230" y="3061"/>
                  </a:cubicBezTo>
                  <a:cubicBezTo>
                    <a:pt x="277" y="3061"/>
                    <a:pt x="325" y="3038"/>
                    <a:pt x="362" y="2982"/>
                  </a:cubicBezTo>
                  <a:cubicBezTo>
                    <a:pt x="711" y="2380"/>
                    <a:pt x="1027" y="1842"/>
                    <a:pt x="1566" y="1304"/>
                  </a:cubicBezTo>
                  <a:cubicBezTo>
                    <a:pt x="2072" y="829"/>
                    <a:pt x="2611" y="480"/>
                    <a:pt x="3213" y="163"/>
                  </a:cubicBezTo>
                  <a:cubicBezTo>
                    <a:pt x="3299" y="135"/>
                    <a:pt x="3254" y="1"/>
                    <a:pt x="3174" y="1"/>
                  </a:cubicBezTo>
                  <a:close/>
                </a:path>
              </a:pathLst>
            </a:custGeom>
            <a:solidFill>
              <a:schemeClr val="dk1"/>
            </a:solidFill>
            <a:ln w="39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70" name="Google Shape;1685;p51">
              <a:extLst>
                <a:ext uri="{FF2B5EF4-FFF2-40B4-BE49-F238E27FC236}">
                  <a16:creationId xmlns:a16="http://schemas.microsoft.com/office/drawing/2014/main" id="{C8127C88-45AE-4A82-95EB-D4CA78010C17}"/>
                </a:ext>
              </a:extLst>
            </p:cNvPr>
            <p:cNvSpPr/>
            <p:nvPr/>
          </p:nvSpPr>
          <p:spPr>
            <a:xfrm>
              <a:off x="6899099" y="1328282"/>
              <a:ext cx="119389" cy="54873"/>
            </a:xfrm>
            <a:custGeom>
              <a:avLst/>
              <a:gdLst/>
              <a:ahLst/>
              <a:cxnLst/>
              <a:rect l="l" t="t" r="r" b="b"/>
              <a:pathLst>
                <a:path w="3801" h="1747" extrusionOk="0">
                  <a:moveTo>
                    <a:pt x="1837" y="1"/>
                  </a:moveTo>
                  <a:cubicBezTo>
                    <a:pt x="1236" y="64"/>
                    <a:pt x="634" y="96"/>
                    <a:pt x="1" y="96"/>
                  </a:cubicBezTo>
                  <a:cubicBezTo>
                    <a:pt x="907" y="1123"/>
                    <a:pt x="2160" y="1747"/>
                    <a:pt x="3593" y="1747"/>
                  </a:cubicBezTo>
                  <a:cubicBezTo>
                    <a:pt x="3662" y="1747"/>
                    <a:pt x="3731" y="1746"/>
                    <a:pt x="3801" y="1743"/>
                  </a:cubicBezTo>
                  <a:cubicBezTo>
                    <a:pt x="3136" y="1204"/>
                    <a:pt x="2502" y="603"/>
                    <a:pt x="1837" y="1"/>
                  </a:cubicBezTo>
                  <a:close/>
                </a:path>
              </a:pathLst>
            </a:custGeom>
            <a:solidFill>
              <a:schemeClr val="accent4"/>
            </a:solidFill>
            <a:ln w="39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71" name="Google Shape;1686;p51">
              <a:extLst>
                <a:ext uri="{FF2B5EF4-FFF2-40B4-BE49-F238E27FC236}">
                  <a16:creationId xmlns:a16="http://schemas.microsoft.com/office/drawing/2014/main" id="{B8EAA550-5193-4D17-BE5C-A6E97D3A939E}"/>
                </a:ext>
              </a:extLst>
            </p:cNvPr>
            <p:cNvSpPr/>
            <p:nvPr/>
          </p:nvSpPr>
          <p:spPr>
            <a:xfrm>
              <a:off x="6984660" y="1317351"/>
              <a:ext cx="112416" cy="68662"/>
            </a:xfrm>
            <a:custGeom>
              <a:avLst/>
              <a:gdLst/>
              <a:ahLst/>
              <a:cxnLst/>
              <a:rect l="l" t="t" r="r" b="b"/>
              <a:pathLst>
                <a:path w="3579" h="2186" extrusionOk="0">
                  <a:moveTo>
                    <a:pt x="3579" y="0"/>
                  </a:moveTo>
                  <a:cubicBezTo>
                    <a:pt x="2375" y="127"/>
                    <a:pt x="1204" y="254"/>
                    <a:pt x="0" y="317"/>
                  </a:cubicBezTo>
                  <a:cubicBezTo>
                    <a:pt x="665" y="919"/>
                    <a:pt x="1299" y="1457"/>
                    <a:pt x="1995" y="2059"/>
                  </a:cubicBezTo>
                  <a:cubicBezTo>
                    <a:pt x="2090" y="2027"/>
                    <a:pt x="2217" y="2027"/>
                    <a:pt x="2375" y="1996"/>
                  </a:cubicBezTo>
                  <a:cubicBezTo>
                    <a:pt x="2404" y="1984"/>
                    <a:pt x="2430" y="1979"/>
                    <a:pt x="2453" y="1979"/>
                  </a:cubicBezTo>
                  <a:cubicBezTo>
                    <a:pt x="2557" y="1979"/>
                    <a:pt x="2609" y="2082"/>
                    <a:pt x="2660" y="2186"/>
                  </a:cubicBezTo>
                  <a:lnTo>
                    <a:pt x="2787" y="2186"/>
                  </a:lnTo>
                  <a:cubicBezTo>
                    <a:pt x="3040" y="1457"/>
                    <a:pt x="3325" y="761"/>
                    <a:pt x="3579" y="0"/>
                  </a:cubicBezTo>
                  <a:close/>
                </a:path>
              </a:pathLst>
            </a:custGeom>
            <a:solidFill>
              <a:schemeClr val="accent4"/>
            </a:solidFill>
            <a:ln w="39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72" name="Google Shape;1687;p51">
              <a:extLst>
                <a:ext uri="{FF2B5EF4-FFF2-40B4-BE49-F238E27FC236}">
                  <a16:creationId xmlns:a16="http://schemas.microsoft.com/office/drawing/2014/main" id="{93208BCF-FDC8-40FE-9E9C-11E2FA1F9F43}"/>
                </a:ext>
              </a:extLst>
            </p:cNvPr>
            <p:cNvSpPr/>
            <p:nvPr/>
          </p:nvSpPr>
          <p:spPr>
            <a:xfrm>
              <a:off x="7095066" y="1298443"/>
              <a:ext cx="114427" cy="81603"/>
            </a:xfrm>
            <a:custGeom>
              <a:avLst/>
              <a:gdLst/>
              <a:ahLst/>
              <a:cxnLst/>
              <a:rect l="l" t="t" r="r" b="b"/>
              <a:pathLst>
                <a:path w="3643" h="2598" extrusionOk="0">
                  <a:moveTo>
                    <a:pt x="3642" y="1"/>
                  </a:moveTo>
                  <a:lnTo>
                    <a:pt x="2344" y="254"/>
                  </a:lnTo>
                  <a:cubicBezTo>
                    <a:pt x="1837" y="317"/>
                    <a:pt x="1331" y="381"/>
                    <a:pt x="792" y="444"/>
                  </a:cubicBezTo>
                  <a:cubicBezTo>
                    <a:pt x="539" y="1172"/>
                    <a:pt x="285" y="1869"/>
                    <a:pt x="0" y="2598"/>
                  </a:cubicBezTo>
                  <a:cubicBezTo>
                    <a:pt x="1552" y="2186"/>
                    <a:pt x="2819" y="1236"/>
                    <a:pt x="3642" y="1"/>
                  </a:cubicBezTo>
                  <a:close/>
                </a:path>
              </a:pathLst>
            </a:custGeom>
            <a:solidFill>
              <a:schemeClr val="accent4"/>
            </a:solidFill>
            <a:ln w="39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73" name="Google Shape;1688;p51">
              <a:extLst>
                <a:ext uri="{FF2B5EF4-FFF2-40B4-BE49-F238E27FC236}">
                  <a16:creationId xmlns:a16="http://schemas.microsoft.com/office/drawing/2014/main" id="{71151C6E-6A65-462D-B0BB-CE2676D2B6A9}"/>
                </a:ext>
              </a:extLst>
            </p:cNvPr>
            <p:cNvSpPr/>
            <p:nvPr/>
          </p:nvSpPr>
          <p:spPr>
            <a:xfrm>
              <a:off x="7127890" y="1076625"/>
              <a:ext cx="122373" cy="216886"/>
            </a:xfrm>
            <a:custGeom>
              <a:avLst/>
              <a:gdLst/>
              <a:ahLst/>
              <a:cxnLst/>
              <a:rect l="l" t="t" r="r" b="b"/>
              <a:pathLst>
                <a:path w="3896" h="6905" extrusionOk="0">
                  <a:moveTo>
                    <a:pt x="2597" y="1"/>
                  </a:moveTo>
                  <a:cubicBezTo>
                    <a:pt x="1616" y="2217"/>
                    <a:pt x="824" y="4593"/>
                    <a:pt x="1" y="6904"/>
                  </a:cubicBezTo>
                  <a:cubicBezTo>
                    <a:pt x="64" y="6904"/>
                    <a:pt x="191" y="6873"/>
                    <a:pt x="317" y="6873"/>
                  </a:cubicBezTo>
                  <a:cubicBezTo>
                    <a:pt x="1204" y="6746"/>
                    <a:pt x="2091" y="6588"/>
                    <a:pt x="3009" y="6429"/>
                  </a:cubicBezTo>
                  <a:cubicBezTo>
                    <a:pt x="3674" y="5131"/>
                    <a:pt x="3896" y="3579"/>
                    <a:pt x="3547" y="2059"/>
                  </a:cubicBezTo>
                  <a:cubicBezTo>
                    <a:pt x="3452" y="1489"/>
                    <a:pt x="3231" y="1014"/>
                    <a:pt x="2977" y="539"/>
                  </a:cubicBezTo>
                  <a:cubicBezTo>
                    <a:pt x="2882" y="507"/>
                    <a:pt x="2819" y="381"/>
                    <a:pt x="2819" y="317"/>
                  </a:cubicBezTo>
                  <a:cubicBezTo>
                    <a:pt x="2724" y="191"/>
                    <a:pt x="2692" y="64"/>
                    <a:pt x="2597" y="1"/>
                  </a:cubicBezTo>
                  <a:close/>
                </a:path>
              </a:pathLst>
            </a:custGeom>
            <a:solidFill>
              <a:schemeClr val="accent4"/>
            </a:solidFill>
            <a:ln w="39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74" name="Google Shape;1689;p51">
              <a:extLst>
                <a:ext uri="{FF2B5EF4-FFF2-40B4-BE49-F238E27FC236}">
                  <a16:creationId xmlns:a16="http://schemas.microsoft.com/office/drawing/2014/main" id="{F01575D1-CE0E-4376-A26C-558BECAFD88D}"/>
                </a:ext>
              </a:extLst>
            </p:cNvPr>
            <p:cNvSpPr/>
            <p:nvPr/>
          </p:nvSpPr>
          <p:spPr>
            <a:xfrm>
              <a:off x="7159143" y="847740"/>
              <a:ext cx="161762" cy="129441"/>
            </a:xfrm>
            <a:custGeom>
              <a:avLst/>
              <a:gdLst/>
              <a:ahLst/>
              <a:cxnLst/>
              <a:rect l="l" t="t" r="r" b="b"/>
              <a:pathLst>
                <a:path w="5150" h="4121" extrusionOk="0">
                  <a:moveTo>
                    <a:pt x="2078" y="380"/>
                  </a:moveTo>
                  <a:cubicBezTo>
                    <a:pt x="2177" y="380"/>
                    <a:pt x="2193" y="513"/>
                    <a:pt x="2077" y="542"/>
                  </a:cubicBezTo>
                  <a:cubicBezTo>
                    <a:pt x="1444" y="732"/>
                    <a:pt x="1222" y="1334"/>
                    <a:pt x="1222" y="1967"/>
                  </a:cubicBezTo>
                  <a:cubicBezTo>
                    <a:pt x="1222" y="2068"/>
                    <a:pt x="1106" y="2144"/>
                    <a:pt x="1014" y="2144"/>
                  </a:cubicBezTo>
                  <a:cubicBezTo>
                    <a:pt x="962" y="2144"/>
                    <a:pt x="917" y="2119"/>
                    <a:pt x="906" y="2062"/>
                  </a:cubicBezTo>
                  <a:cubicBezTo>
                    <a:pt x="747" y="1302"/>
                    <a:pt x="1349" y="542"/>
                    <a:pt x="2046" y="384"/>
                  </a:cubicBezTo>
                  <a:cubicBezTo>
                    <a:pt x="2057" y="381"/>
                    <a:pt x="2068" y="380"/>
                    <a:pt x="2078" y="380"/>
                  </a:cubicBezTo>
                  <a:close/>
                  <a:moveTo>
                    <a:pt x="2394" y="0"/>
                  </a:moveTo>
                  <a:cubicBezTo>
                    <a:pt x="1264" y="0"/>
                    <a:pt x="143" y="811"/>
                    <a:pt x="82" y="2062"/>
                  </a:cubicBezTo>
                  <a:cubicBezTo>
                    <a:pt x="0" y="3265"/>
                    <a:pt x="932" y="4090"/>
                    <a:pt x="2024" y="4090"/>
                  </a:cubicBezTo>
                  <a:cubicBezTo>
                    <a:pt x="2197" y="4090"/>
                    <a:pt x="2375" y="4069"/>
                    <a:pt x="2552" y="4026"/>
                  </a:cubicBezTo>
                  <a:cubicBezTo>
                    <a:pt x="2584" y="4018"/>
                    <a:pt x="2614" y="4014"/>
                    <a:pt x="2641" y="4014"/>
                  </a:cubicBezTo>
                  <a:cubicBezTo>
                    <a:pt x="2723" y="4014"/>
                    <a:pt x="2782" y="4049"/>
                    <a:pt x="2806" y="4121"/>
                  </a:cubicBezTo>
                  <a:cubicBezTo>
                    <a:pt x="3629" y="3994"/>
                    <a:pt x="4389" y="3551"/>
                    <a:pt x="4674" y="2696"/>
                  </a:cubicBezTo>
                  <a:cubicBezTo>
                    <a:pt x="5149" y="1302"/>
                    <a:pt x="3883" y="35"/>
                    <a:pt x="2521" y="4"/>
                  </a:cubicBezTo>
                  <a:cubicBezTo>
                    <a:pt x="2479" y="1"/>
                    <a:pt x="2436" y="0"/>
                    <a:pt x="2394" y="0"/>
                  </a:cubicBezTo>
                  <a:close/>
                </a:path>
              </a:pathLst>
            </a:custGeom>
            <a:solidFill>
              <a:schemeClr val="accent4"/>
            </a:solidFill>
            <a:ln w="39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75" name="Google Shape;1690;p51">
              <a:extLst>
                <a:ext uri="{FF2B5EF4-FFF2-40B4-BE49-F238E27FC236}">
                  <a16:creationId xmlns:a16="http://schemas.microsoft.com/office/drawing/2014/main" id="{A0C43125-F1F9-4634-9657-26543E1C3C18}"/>
                </a:ext>
              </a:extLst>
            </p:cNvPr>
            <p:cNvSpPr/>
            <p:nvPr/>
          </p:nvSpPr>
          <p:spPr>
            <a:xfrm>
              <a:off x="7182606" y="858797"/>
              <a:ext cx="45796" cy="55847"/>
            </a:xfrm>
            <a:custGeom>
              <a:avLst/>
              <a:gdLst/>
              <a:ahLst/>
              <a:cxnLst/>
              <a:rect l="l" t="t" r="r" b="b"/>
              <a:pathLst>
                <a:path w="1458" h="1778" extrusionOk="0">
                  <a:moveTo>
                    <a:pt x="1299" y="0"/>
                  </a:moveTo>
                  <a:cubicBezTo>
                    <a:pt x="602" y="158"/>
                    <a:pt x="0" y="918"/>
                    <a:pt x="159" y="1647"/>
                  </a:cubicBezTo>
                  <a:cubicBezTo>
                    <a:pt x="172" y="1740"/>
                    <a:pt x="230" y="1777"/>
                    <a:pt x="293" y="1777"/>
                  </a:cubicBezTo>
                  <a:cubicBezTo>
                    <a:pt x="380" y="1777"/>
                    <a:pt x="475" y="1707"/>
                    <a:pt x="475" y="1615"/>
                  </a:cubicBezTo>
                  <a:cubicBezTo>
                    <a:pt x="475" y="982"/>
                    <a:pt x="697" y="380"/>
                    <a:pt x="1330" y="190"/>
                  </a:cubicBezTo>
                  <a:cubicBezTo>
                    <a:pt x="1457" y="158"/>
                    <a:pt x="1425" y="0"/>
                    <a:pt x="1299" y="0"/>
                  </a:cubicBezTo>
                  <a:close/>
                </a:path>
              </a:pathLst>
            </a:custGeom>
            <a:solidFill>
              <a:schemeClr val="dk1"/>
            </a:solidFill>
            <a:ln w="39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76" name="Google Shape;1691;p51">
              <a:extLst>
                <a:ext uri="{FF2B5EF4-FFF2-40B4-BE49-F238E27FC236}">
                  <a16:creationId xmlns:a16="http://schemas.microsoft.com/office/drawing/2014/main" id="{EF14C3E3-F847-478C-9050-C29355D9EFB2}"/>
                </a:ext>
              </a:extLst>
            </p:cNvPr>
            <p:cNvSpPr/>
            <p:nvPr/>
          </p:nvSpPr>
          <p:spPr>
            <a:xfrm>
              <a:off x="7222465" y="1463376"/>
              <a:ext cx="176022" cy="150925"/>
            </a:xfrm>
            <a:custGeom>
              <a:avLst/>
              <a:gdLst/>
              <a:ahLst/>
              <a:cxnLst/>
              <a:rect l="l" t="t" r="r" b="b"/>
              <a:pathLst>
                <a:path w="5604" h="4805" extrusionOk="0">
                  <a:moveTo>
                    <a:pt x="4923" y="2378"/>
                  </a:moveTo>
                  <a:cubicBezTo>
                    <a:pt x="4979" y="2378"/>
                    <a:pt x="5033" y="2409"/>
                    <a:pt x="5033" y="2477"/>
                  </a:cubicBezTo>
                  <a:cubicBezTo>
                    <a:pt x="4899" y="3361"/>
                    <a:pt x="4085" y="4178"/>
                    <a:pt x="3166" y="4178"/>
                  </a:cubicBezTo>
                  <a:cubicBezTo>
                    <a:pt x="2999" y="4178"/>
                    <a:pt x="2829" y="4151"/>
                    <a:pt x="2658" y="4092"/>
                  </a:cubicBezTo>
                  <a:cubicBezTo>
                    <a:pt x="2532" y="4060"/>
                    <a:pt x="2532" y="3870"/>
                    <a:pt x="2690" y="3870"/>
                  </a:cubicBezTo>
                  <a:cubicBezTo>
                    <a:pt x="2721" y="3871"/>
                    <a:pt x="2751" y="3872"/>
                    <a:pt x="2782" y="3872"/>
                  </a:cubicBezTo>
                  <a:cubicBezTo>
                    <a:pt x="3728" y="3872"/>
                    <a:pt x="4597" y="3396"/>
                    <a:pt x="4812" y="2445"/>
                  </a:cubicBezTo>
                  <a:cubicBezTo>
                    <a:pt x="4826" y="2401"/>
                    <a:pt x="4875" y="2378"/>
                    <a:pt x="4923" y="2378"/>
                  </a:cubicBezTo>
                  <a:close/>
                  <a:moveTo>
                    <a:pt x="2715" y="0"/>
                  </a:moveTo>
                  <a:cubicBezTo>
                    <a:pt x="1353" y="0"/>
                    <a:pt x="1" y="932"/>
                    <a:pt x="61" y="2382"/>
                  </a:cubicBezTo>
                  <a:cubicBezTo>
                    <a:pt x="151" y="3922"/>
                    <a:pt x="1669" y="4804"/>
                    <a:pt x="3108" y="4804"/>
                  </a:cubicBezTo>
                  <a:cubicBezTo>
                    <a:pt x="4214" y="4804"/>
                    <a:pt x="5273" y="4284"/>
                    <a:pt x="5604" y="3142"/>
                  </a:cubicBezTo>
                  <a:lnTo>
                    <a:pt x="5604" y="3110"/>
                  </a:lnTo>
                  <a:cubicBezTo>
                    <a:pt x="5508" y="1559"/>
                    <a:pt x="4558" y="133"/>
                    <a:pt x="2912" y="7"/>
                  </a:cubicBezTo>
                  <a:cubicBezTo>
                    <a:pt x="2846" y="2"/>
                    <a:pt x="2781" y="0"/>
                    <a:pt x="2715" y="0"/>
                  </a:cubicBezTo>
                  <a:close/>
                </a:path>
              </a:pathLst>
            </a:custGeom>
            <a:solidFill>
              <a:schemeClr val="accent4"/>
            </a:solidFill>
            <a:ln w="39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77" name="Google Shape;1692;p51">
              <a:extLst>
                <a:ext uri="{FF2B5EF4-FFF2-40B4-BE49-F238E27FC236}">
                  <a16:creationId xmlns:a16="http://schemas.microsoft.com/office/drawing/2014/main" id="{5A4AF7F7-2E8D-43E0-AA70-65EF14EF1CE8}"/>
                </a:ext>
              </a:extLst>
            </p:cNvPr>
            <p:cNvSpPr/>
            <p:nvPr/>
          </p:nvSpPr>
          <p:spPr>
            <a:xfrm>
              <a:off x="7302969" y="1538038"/>
              <a:ext cx="77614" cy="57857"/>
            </a:xfrm>
            <a:custGeom>
              <a:avLst/>
              <a:gdLst/>
              <a:ahLst/>
              <a:cxnLst/>
              <a:rect l="l" t="t" r="r" b="b"/>
              <a:pathLst>
                <a:path w="2471" h="1842" extrusionOk="0">
                  <a:moveTo>
                    <a:pt x="2373" y="1"/>
                  </a:moveTo>
                  <a:cubicBezTo>
                    <a:pt x="2328" y="1"/>
                    <a:pt x="2278" y="24"/>
                    <a:pt x="2249" y="68"/>
                  </a:cubicBezTo>
                  <a:cubicBezTo>
                    <a:pt x="2034" y="1050"/>
                    <a:pt x="1165" y="1527"/>
                    <a:pt x="247" y="1527"/>
                  </a:cubicBezTo>
                  <a:cubicBezTo>
                    <a:pt x="218" y="1527"/>
                    <a:pt x="188" y="1526"/>
                    <a:pt x="159" y="1525"/>
                  </a:cubicBezTo>
                  <a:cubicBezTo>
                    <a:pt x="0" y="1525"/>
                    <a:pt x="0" y="1715"/>
                    <a:pt x="127" y="1778"/>
                  </a:cubicBezTo>
                  <a:cubicBezTo>
                    <a:pt x="274" y="1822"/>
                    <a:pt x="422" y="1842"/>
                    <a:pt x="568" y="1842"/>
                  </a:cubicBezTo>
                  <a:cubicBezTo>
                    <a:pt x="1496" y="1842"/>
                    <a:pt x="2361" y="1030"/>
                    <a:pt x="2470" y="100"/>
                  </a:cubicBezTo>
                  <a:cubicBezTo>
                    <a:pt x="2470" y="32"/>
                    <a:pt x="2425" y="1"/>
                    <a:pt x="2373" y="1"/>
                  </a:cubicBezTo>
                  <a:close/>
                </a:path>
              </a:pathLst>
            </a:custGeom>
            <a:solidFill>
              <a:schemeClr val="dk1"/>
            </a:solidFill>
            <a:ln w="39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grpSp>
      <p:grpSp>
        <p:nvGrpSpPr>
          <p:cNvPr id="78" name="Google Shape;1618;p51">
            <a:extLst>
              <a:ext uri="{FF2B5EF4-FFF2-40B4-BE49-F238E27FC236}">
                <a16:creationId xmlns:a16="http://schemas.microsoft.com/office/drawing/2014/main" id="{641B642A-0A67-40E3-8BF9-1563ABDF0973}"/>
              </a:ext>
            </a:extLst>
          </p:cNvPr>
          <p:cNvGrpSpPr/>
          <p:nvPr/>
        </p:nvGrpSpPr>
        <p:grpSpPr>
          <a:xfrm>
            <a:off x="4186216" y="4819500"/>
            <a:ext cx="1487897" cy="2406317"/>
            <a:chOff x="7773460" y="636100"/>
            <a:chExt cx="842573" cy="1362660"/>
          </a:xfrm>
        </p:grpSpPr>
        <p:sp>
          <p:nvSpPr>
            <p:cNvPr id="79" name="Google Shape;1619;p51">
              <a:extLst>
                <a:ext uri="{FF2B5EF4-FFF2-40B4-BE49-F238E27FC236}">
                  <a16:creationId xmlns:a16="http://schemas.microsoft.com/office/drawing/2014/main" id="{3349D0C7-6E63-485A-9C2A-E57FCDF83A00}"/>
                </a:ext>
              </a:extLst>
            </p:cNvPr>
            <p:cNvSpPr/>
            <p:nvPr/>
          </p:nvSpPr>
          <p:spPr>
            <a:xfrm>
              <a:off x="7903780" y="1106465"/>
              <a:ext cx="133304" cy="54748"/>
            </a:xfrm>
            <a:custGeom>
              <a:avLst/>
              <a:gdLst/>
              <a:ahLst/>
              <a:cxnLst/>
              <a:rect l="l" t="t" r="r" b="b"/>
              <a:pathLst>
                <a:path w="4244" h="1743" extrusionOk="0">
                  <a:moveTo>
                    <a:pt x="3959" y="1"/>
                  </a:moveTo>
                  <a:cubicBezTo>
                    <a:pt x="2661" y="32"/>
                    <a:pt x="1330" y="1"/>
                    <a:pt x="32" y="64"/>
                  </a:cubicBezTo>
                  <a:cubicBezTo>
                    <a:pt x="0" y="571"/>
                    <a:pt x="32" y="1077"/>
                    <a:pt x="64" y="1616"/>
                  </a:cubicBezTo>
                  <a:cubicBezTo>
                    <a:pt x="380" y="1592"/>
                    <a:pt x="701" y="1582"/>
                    <a:pt x="1024" y="1582"/>
                  </a:cubicBezTo>
                  <a:cubicBezTo>
                    <a:pt x="1994" y="1582"/>
                    <a:pt x="2985" y="1671"/>
                    <a:pt x="3959" y="1742"/>
                  </a:cubicBezTo>
                  <a:lnTo>
                    <a:pt x="3959" y="1679"/>
                  </a:lnTo>
                  <a:cubicBezTo>
                    <a:pt x="4244" y="1109"/>
                    <a:pt x="4181" y="539"/>
                    <a:pt x="3959" y="1"/>
                  </a:cubicBezTo>
                  <a:close/>
                </a:path>
              </a:pathLst>
            </a:custGeom>
            <a:solidFill>
              <a:schemeClr val="dk2"/>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80" name="Google Shape;1620;p51">
              <a:extLst>
                <a:ext uri="{FF2B5EF4-FFF2-40B4-BE49-F238E27FC236}">
                  <a16:creationId xmlns:a16="http://schemas.microsoft.com/office/drawing/2014/main" id="{CCEE95E5-9F1E-4A5F-AA45-88E5CB2CE48D}"/>
                </a:ext>
              </a:extLst>
            </p:cNvPr>
            <p:cNvSpPr/>
            <p:nvPr/>
          </p:nvSpPr>
          <p:spPr>
            <a:xfrm>
              <a:off x="8241971" y="1107470"/>
              <a:ext cx="345196" cy="70641"/>
            </a:xfrm>
            <a:custGeom>
              <a:avLst/>
              <a:gdLst/>
              <a:ahLst/>
              <a:cxnLst/>
              <a:rect l="l" t="t" r="r" b="b"/>
              <a:pathLst>
                <a:path w="10990" h="2249" extrusionOk="0">
                  <a:moveTo>
                    <a:pt x="8235" y="1172"/>
                  </a:moveTo>
                  <a:cubicBezTo>
                    <a:pt x="8805" y="1172"/>
                    <a:pt x="9375" y="1235"/>
                    <a:pt x="9977" y="1235"/>
                  </a:cubicBezTo>
                  <a:cubicBezTo>
                    <a:pt x="10040" y="1235"/>
                    <a:pt x="10040" y="1330"/>
                    <a:pt x="9977" y="1330"/>
                  </a:cubicBezTo>
                  <a:cubicBezTo>
                    <a:pt x="9692" y="1362"/>
                    <a:pt x="9407" y="1378"/>
                    <a:pt x="9118" y="1378"/>
                  </a:cubicBezTo>
                  <a:cubicBezTo>
                    <a:pt x="8829" y="1378"/>
                    <a:pt x="8536" y="1362"/>
                    <a:pt x="8235" y="1330"/>
                  </a:cubicBezTo>
                  <a:cubicBezTo>
                    <a:pt x="8108" y="1330"/>
                    <a:pt x="8108" y="1172"/>
                    <a:pt x="8235" y="1172"/>
                  </a:cubicBezTo>
                  <a:close/>
                  <a:moveTo>
                    <a:pt x="10927" y="0"/>
                  </a:moveTo>
                  <a:cubicBezTo>
                    <a:pt x="10194" y="82"/>
                    <a:pt x="9449" y="105"/>
                    <a:pt x="8703" y="105"/>
                  </a:cubicBezTo>
                  <a:cubicBezTo>
                    <a:pt x="7708" y="105"/>
                    <a:pt x="6710" y="64"/>
                    <a:pt x="5733" y="64"/>
                  </a:cubicBezTo>
                  <a:cubicBezTo>
                    <a:pt x="4593" y="64"/>
                    <a:pt x="3441" y="98"/>
                    <a:pt x="2292" y="98"/>
                  </a:cubicBezTo>
                  <a:cubicBezTo>
                    <a:pt x="1526" y="98"/>
                    <a:pt x="761" y="83"/>
                    <a:pt x="1" y="32"/>
                  </a:cubicBezTo>
                  <a:lnTo>
                    <a:pt x="1" y="32"/>
                  </a:lnTo>
                  <a:cubicBezTo>
                    <a:pt x="33" y="64"/>
                    <a:pt x="33" y="64"/>
                    <a:pt x="33" y="95"/>
                  </a:cubicBezTo>
                  <a:cubicBezTo>
                    <a:pt x="33" y="824"/>
                    <a:pt x="64" y="1552"/>
                    <a:pt x="128" y="2249"/>
                  </a:cubicBezTo>
                  <a:cubicBezTo>
                    <a:pt x="2692" y="2158"/>
                    <a:pt x="5272" y="2084"/>
                    <a:pt x="7857" y="2084"/>
                  </a:cubicBezTo>
                  <a:cubicBezTo>
                    <a:pt x="8880" y="2084"/>
                    <a:pt x="9903" y="2095"/>
                    <a:pt x="10927" y="2122"/>
                  </a:cubicBezTo>
                  <a:cubicBezTo>
                    <a:pt x="10990" y="1425"/>
                    <a:pt x="10990" y="760"/>
                    <a:pt x="10927" y="32"/>
                  </a:cubicBezTo>
                  <a:lnTo>
                    <a:pt x="10927" y="0"/>
                  </a:lnTo>
                  <a:close/>
                </a:path>
              </a:pathLst>
            </a:custGeom>
            <a:solidFill>
              <a:schemeClr val="dk2"/>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81" name="Google Shape;1621;p51">
              <a:extLst>
                <a:ext uri="{FF2B5EF4-FFF2-40B4-BE49-F238E27FC236}">
                  <a16:creationId xmlns:a16="http://schemas.microsoft.com/office/drawing/2014/main" id="{EF17F034-2CA9-4EBB-B92F-B93A24912B12}"/>
                </a:ext>
              </a:extLst>
            </p:cNvPr>
            <p:cNvSpPr/>
            <p:nvPr/>
          </p:nvSpPr>
          <p:spPr>
            <a:xfrm>
              <a:off x="7831160" y="1932642"/>
              <a:ext cx="772278" cy="61155"/>
            </a:xfrm>
            <a:custGeom>
              <a:avLst/>
              <a:gdLst/>
              <a:ahLst/>
              <a:cxnLst/>
              <a:rect l="l" t="t" r="r" b="b"/>
              <a:pathLst>
                <a:path w="24587" h="1947" extrusionOk="0">
                  <a:moveTo>
                    <a:pt x="24582" y="0"/>
                  </a:moveTo>
                  <a:cubicBezTo>
                    <a:pt x="24572" y="0"/>
                    <a:pt x="24544" y="15"/>
                    <a:pt x="24544" y="15"/>
                  </a:cubicBezTo>
                  <a:cubicBezTo>
                    <a:pt x="20554" y="363"/>
                    <a:pt x="16532" y="616"/>
                    <a:pt x="12510" y="775"/>
                  </a:cubicBezTo>
                  <a:lnTo>
                    <a:pt x="8488" y="870"/>
                  </a:lnTo>
                  <a:cubicBezTo>
                    <a:pt x="7126" y="933"/>
                    <a:pt x="5796" y="933"/>
                    <a:pt x="4434" y="933"/>
                  </a:cubicBezTo>
                  <a:cubicBezTo>
                    <a:pt x="3712" y="933"/>
                    <a:pt x="2910" y="1001"/>
                    <a:pt x="2118" y="1001"/>
                  </a:cubicBezTo>
                  <a:cubicBezTo>
                    <a:pt x="1589" y="1001"/>
                    <a:pt x="1065" y="971"/>
                    <a:pt x="571" y="870"/>
                  </a:cubicBezTo>
                  <a:cubicBezTo>
                    <a:pt x="444" y="838"/>
                    <a:pt x="381" y="838"/>
                    <a:pt x="286" y="806"/>
                  </a:cubicBezTo>
                  <a:cubicBezTo>
                    <a:pt x="127" y="1155"/>
                    <a:pt x="64" y="1566"/>
                    <a:pt x="1" y="1946"/>
                  </a:cubicBezTo>
                  <a:cubicBezTo>
                    <a:pt x="4181" y="1788"/>
                    <a:pt x="8330" y="1630"/>
                    <a:pt x="12510" y="1471"/>
                  </a:cubicBezTo>
                  <a:lnTo>
                    <a:pt x="12668" y="1471"/>
                  </a:lnTo>
                  <a:cubicBezTo>
                    <a:pt x="14853" y="1408"/>
                    <a:pt x="17007" y="1313"/>
                    <a:pt x="19160" y="1250"/>
                  </a:cubicBezTo>
                  <a:cubicBezTo>
                    <a:pt x="20174" y="1186"/>
                    <a:pt x="21155" y="1155"/>
                    <a:pt x="22169" y="1123"/>
                  </a:cubicBezTo>
                  <a:cubicBezTo>
                    <a:pt x="22406" y="1123"/>
                    <a:pt x="22668" y="1131"/>
                    <a:pt x="22929" y="1131"/>
                  </a:cubicBezTo>
                  <a:cubicBezTo>
                    <a:pt x="23190" y="1131"/>
                    <a:pt x="23451" y="1123"/>
                    <a:pt x="23689" y="1091"/>
                  </a:cubicBezTo>
                  <a:cubicBezTo>
                    <a:pt x="24512" y="933"/>
                    <a:pt x="24544" y="806"/>
                    <a:pt x="24576" y="15"/>
                  </a:cubicBezTo>
                  <a:cubicBezTo>
                    <a:pt x="24586" y="4"/>
                    <a:pt x="24586" y="0"/>
                    <a:pt x="24582" y="0"/>
                  </a:cubicBezTo>
                  <a:close/>
                </a:path>
              </a:pathLst>
            </a:custGeom>
            <a:solidFill>
              <a:schemeClr val="dk2"/>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82" name="Google Shape;1622;p51">
              <a:extLst>
                <a:ext uri="{FF2B5EF4-FFF2-40B4-BE49-F238E27FC236}">
                  <a16:creationId xmlns:a16="http://schemas.microsoft.com/office/drawing/2014/main" id="{7DC769C9-B6BA-4D1F-BDEB-6A65706C33A1}"/>
                </a:ext>
              </a:extLst>
            </p:cNvPr>
            <p:cNvSpPr/>
            <p:nvPr/>
          </p:nvSpPr>
          <p:spPr>
            <a:xfrm>
              <a:off x="7773460" y="1859488"/>
              <a:ext cx="61721" cy="135283"/>
            </a:xfrm>
            <a:custGeom>
              <a:avLst/>
              <a:gdLst/>
              <a:ahLst/>
              <a:cxnLst/>
              <a:rect l="l" t="t" r="r" b="b"/>
              <a:pathLst>
                <a:path w="1965" h="4307" extrusionOk="0">
                  <a:moveTo>
                    <a:pt x="1014" y="0"/>
                  </a:moveTo>
                  <a:lnTo>
                    <a:pt x="1014" y="0"/>
                  </a:lnTo>
                  <a:cubicBezTo>
                    <a:pt x="1" y="982"/>
                    <a:pt x="476" y="3515"/>
                    <a:pt x="1584" y="4307"/>
                  </a:cubicBezTo>
                  <a:lnTo>
                    <a:pt x="1743" y="4307"/>
                  </a:lnTo>
                  <a:cubicBezTo>
                    <a:pt x="1679" y="3895"/>
                    <a:pt x="1774" y="3452"/>
                    <a:pt x="1964" y="3040"/>
                  </a:cubicBezTo>
                  <a:cubicBezTo>
                    <a:pt x="1046" y="2502"/>
                    <a:pt x="1014" y="1077"/>
                    <a:pt x="1014" y="0"/>
                  </a:cubicBezTo>
                  <a:close/>
                </a:path>
              </a:pathLst>
            </a:custGeom>
            <a:solidFill>
              <a:schemeClr val="dk2"/>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83" name="Google Shape;1623;p51">
              <a:extLst>
                <a:ext uri="{FF2B5EF4-FFF2-40B4-BE49-F238E27FC236}">
                  <a16:creationId xmlns:a16="http://schemas.microsoft.com/office/drawing/2014/main" id="{62FAA9F0-F9AF-478D-AF94-4FDA19D0E5F1}"/>
                </a:ext>
              </a:extLst>
            </p:cNvPr>
            <p:cNvSpPr/>
            <p:nvPr/>
          </p:nvSpPr>
          <p:spPr>
            <a:xfrm>
              <a:off x="7816240" y="1824654"/>
              <a:ext cx="790841" cy="125357"/>
            </a:xfrm>
            <a:custGeom>
              <a:avLst/>
              <a:gdLst/>
              <a:ahLst/>
              <a:cxnLst/>
              <a:rect l="l" t="t" r="r" b="b"/>
              <a:pathLst>
                <a:path w="25178" h="3991" extrusionOk="0">
                  <a:moveTo>
                    <a:pt x="21820" y="2376"/>
                  </a:moveTo>
                  <a:cubicBezTo>
                    <a:pt x="22169" y="2376"/>
                    <a:pt x="22581" y="2376"/>
                    <a:pt x="22929" y="2407"/>
                  </a:cubicBezTo>
                  <a:cubicBezTo>
                    <a:pt x="22932" y="2404"/>
                    <a:pt x="22936" y="2402"/>
                    <a:pt x="22938" y="2402"/>
                  </a:cubicBezTo>
                  <a:lnTo>
                    <a:pt x="22938" y="2402"/>
                  </a:lnTo>
                  <a:cubicBezTo>
                    <a:pt x="22960" y="2402"/>
                    <a:pt x="22957" y="2502"/>
                    <a:pt x="22929" y="2502"/>
                  </a:cubicBezTo>
                  <a:cubicBezTo>
                    <a:pt x="22581" y="2502"/>
                    <a:pt x="22169" y="2502"/>
                    <a:pt x="21820" y="2534"/>
                  </a:cubicBezTo>
                  <a:cubicBezTo>
                    <a:pt x="21694" y="2534"/>
                    <a:pt x="21694" y="2376"/>
                    <a:pt x="21820" y="2376"/>
                  </a:cubicBezTo>
                  <a:close/>
                  <a:moveTo>
                    <a:pt x="5986" y="1"/>
                  </a:moveTo>
                  <a:cubicBezTo>
                    <a:pt x="5986" y="1077"/>
                    <a:pt x="6018" y="2091"/>
                    <a:pt x="5986" y="3167"/>
                  </a:cubicBezTo>
                  <a:cubicBezTo>
                    <a:pt x="5986" y="3267"/>
                    <a:pt x="5908" y="3314"/>
                    <a:pt x="5829" y="3314"/>
                  </a:cubicBezTo>
                  <a:cubicBezTo>
                    <a:pt x="5757" y="3314"/>
                    <a:pt x="5684" y="3275"/>
                    <a:pt x="5669" y="3199"/>
                  </a:cubicBezTo>
                  <a:lnTo>
                    <a:pt x="5638" y="3199"/>
                  </a:lnTo>
                  <a:lnTo>
                    <a:pt x="5638" y="3262"/>
                  </a:lnTo>
                  <a:lnTo>
                    <a:pt x="5638" y="3294"/>
                  </a:lnTo>
                  <a:cubicBezTo>
                    <a:pt x="5638" y="3326"/>
                    <a:pt x="5606" y="3357"/>
                    <a:pt x="5543" y="3357"/>
                  </a:cubicBezTo>
                  <a:cubicBezTo>
                    <a:pt x="5321" y="3453"/>
                    <a:pt x="5004" y="3516"/>
                    <a:pt x="4719" y="3516"/>
                  </a:cubicBezTo>
                  <a:cubicBezTo>
                    <a:pt x="4593" y="3516"/>
                    <a:pt x="4529" y="3516"/>
                    <a:pt x="4403" y="3484"/>
                  </a:cubicBezTo>
                  <a:cubicBezTo>
                    <a:pt x="4212" y="3421"/>
                    <a:pt x="4054" y="3294"/>
                    <a:pt x="4022" y="3104"/>
                  </a:cubicBezTo>
                  <a:cubicBezTo>
                    <a:pt x="4006" y="3108"/>
                    <a:pt x="3988" y="3110"/>
                    <a:pt x="3970" y="3110"/>
                  </a:cubicBezTo>
                  <a:cubicBezTo>
                    <a:pt x="3857" y="3110"/>
                    <a:pt x="3742" y="3028"/>
                    <a:pt x="3769" y="2946"/>
                  </a:cubicBezTo>
                  <a:cubicBezTo>
                    <a:pt x="3801" y="2154"/>
                    <a:pt x="3801" y="1362"/>
                    <a:pt x="3864" y="571"/>
                  </a:cubicBezTo>
                  <a:cubicBezTo>
                    <a:pt x="3484" y="571"/>
                    <a:pt x="3018" y="550"/>
                    <a:pt x="2543" y="550"/>
                  </a:cubicBezTo>
                  <a:cubicBezTo>
                    <a:pt x="1830" y="550"/>
                    <a:pt x="1096" y="596"/>
                    <a:pt x="602" y="824"/>
                  </a:cubicBezTo>
                  <a:cubicBezTo>
                    <a:pt x="1" y="1109"/>
                    <a:pt x="96" y="1394"/>
                    <a:pt x="159" y="1964"/>
                  </a:cubicBezTo>
                  <a:cubicBezTo>
                    <a:pt x="254" y="2756"/>
                    <a:pt x="254" y="3136"/>
                    <a:pt x="951" y="3548"/>
                  </a:cubicBezTo>
                  <a:cubicBezTo>
                    <a:pt x="1489" y="3906"/>
                    <a:pt x="2200" y="3991"/>
                    <a:pt x="2922" y="3991"/>
                  </a:cubicBezTo>
                  <a:cubicBezTo>
                    <a:pt x="3475" y="3991"/>
                    <a:pt x="4035" y="3941"/>
                    <a:pt x="4529" y="3928"/>
                  </a:cubicBezTo>
                  <a:lnTo>
                    <a:pt x="4814" y="3928"/>
                  </a:lnTo>
                  <a:cubicBezTo>
                    <a:pt x="5701" y="3928"/>
                    <a:pt x="6619" y="3928"/>
                    <a:pt x="7538" y="3896"/>
                  </a:cubicBezTo>
                  <a:cubicBezTo>
                    <a:pt x="11655" y="3801"/>
                    <a:pt x="15740" y="3643"/>
                    <a:pt x="19857" y="3357"/>
                  </a:cubicBezTo>
                  <a:cubicBezTo>
                    <a:pt x="20839" y="3294"/>
                    <a:pt x="21852" y="3199"/>
                    <a:pt x="22866" y="3136"/>
                  </a:cubicBezTo>
                  <a:cubicBezTo>
                    <a:pt x="23341" y="3104"/>
                    <a:pt x="23879" y="3136"/>
                    <a:pt x="24354" y="3009"/>
                  </a:cubicBezTo>
                  <a:cubicBezTo>
                    <a:pt x="25177" y="2851"/>
                    <a:pt x="24702" y="2091"/>
                    <a:pt x="24227" y="1521"/>
                  </a:cubicBezTo>
                  <a:cubicBezTo>
                    <a:pt x="23255" y="390"/>
                    <a:pt x="21652" y="228"/>
                    <a:pt x="20146" y="228"/>
                  </a:cubicBezTo>
                  <a:cubicBezTo>
                    <a:pt x="19544" y="228"/>
                    <a:pt x="18957" y="254"/>
                    <a:pt x="18432" y="254"/>
                  </a:cubicBezTo>
                  <a:cubicBezTo>
                    <a:pt x="14252" y="191"/>
                    <a:pt x="10135" y="191"/>
                    <a:pt x="5986" y="1"/>
                  </a:cubicBezTo>
                  <a:close/>
                </a:path>
              </a:pathLst>
            </a:custGeom>
            <a:solidFill>
              <a:schemeClr val="dk2"/>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84" name="Google Shape;1624;p51">
              <a:extLst>
                <a:ext uri="{FF2B5EF4-FFF2-40B4-BE49-F238E27FC236}">
                  <a16:creationId xmlns:a16="http://schemas.microsoft.com/office/drawing/2014/main" id="{2D960858-275A-41F7-A8ED-3D127B9C429C}"/>
                </a:ext>
              </a:extLst>
            </p:cNvPr>
            <p:cNvSpPr/>
            <p:nvPr/>
          </p:nvSpPr>
          <p:spPr>
            <a:xfrm>
              <a:off x="7939587" y="1042797"/>
              <a:ext cx="57669" cy="51764"/>
            </a:xfrm>
            <a:custGeom>
              <a:avLst/>
              <a:gdLst/>
              <a:ahLst/>
              <a:cxnLst/>
              <a:rect l="l" t="t" r="r" b="b"/>
              <a:pathLst>
                <a:path w="1836" h="1648" extrusionOk="0">
                  <a:moveTo>
                    <a:pt x="927" y="0"/>
                  </a:moveTo>
                  <a:cubicBezTo>
                    <a:pt x="914" y="0"/>
                    <a:pt x="901" y="0"/>
                    <a:pt x="887" y="1"/>
                  </a:cubicBezTo>
                  <a:cubicBezTo>
                    <a:pt x="0" y="33"/>
                    <a:pt x="444" y="1014"/>
                    <a:pt x="159" y="1553"/>
                  </a:cubicBezTo>
                  <a:cubicBezTo>
                    <a:pt x="127" y="1616"/>
                    <a:pt x="95" y="1616"/>
                    <a:pt x="32" y="1616"/>
                  </a:cubicBezTo>
                  <a:lnTo>
                    <a:pt x="32" y="1648"/>
                  </a:lnTo>
                  <a:cubicBezTo>
                    <a:pt x="602" y="1616"/>
                    <a:pt x="1141" y="1616"/>
                    <a:pt x="1711" y="1616"/>
                  </a:cubicBezTo>
                  <a:lnTo>
                    <a:pt x="1711" y="1584"/>
                  </a:lnTo>
                  <a:cubicBezTo>
                    <a:pt x="1835" y="961"/>
                    <a:pt x="1745" y="0"/>
                    <a:pt x="927" y="0"/>
                  </a:cubicBezTo>
                  <a:close/>
                </a:path>
              </a:pathLst>
            </a:custGeom>
            <a:solidFill>
              <a:schemeClr val="accent5"/>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85" name="Google Shape;1625;p51">
              <a:extLst>
                <a:ext uri="{FF2B5EF4-FFF2-40B4-BE49-F238E27FC236}">
                  <a16:creationId xmlns:a16="http://schemas.microsoft.com/office/drawing/2014/main" id="{0F27BBB5-76F2-4A76-8234-59B6B4ECA224}"/>
                </a:ext>
              </a:extLst>
            </p:cNvPr>
            <p:cNvSpPr/>
            <p:nvPr/>
          </p:nvSpPr>
          <p:spPr>
            <a:xfrm>
              <a:off x="7938582" y="1169128"/>
              <a:ext cx="55753" cy="759023"/>
            </a:xfrm>
            <a:custGeom>
              <a:avLst/>
              <a:gdLst/>
              <a:ahLst/>
              <a:cxnLst/>
              <a:rect l="l" t="t" r="r" b="b"/>
              <a:pathLst>
                <a:path w="1775" h="24165" extrusionOk="0">
                  <a:moveTo>
                    <a:pt x="1157" y="22359"/>
                  </a:moveTo>
                  <a:cubicBezTo>
                    <a:pt x="1212" y="22359"/>
                    <a:pt x="1268" y="22391"/>
                    <a:pt x="1268" y="22454"/>
                  </a:cubicBezTo>
                  <a:cubicBezTo>
                    <a:pt x="1268" y="22771"/>
                    <a:pt x="1268" y="23119"/>
                    <a:pt x="1236" y="23436"/>
                  </a:cubicBezTo>
                  <a:cubicBezTo>
                    <a:pt x="1236" y="23467"/>
                    <a:pt x="1204" y="23483"/>
                    <a:pt x="1173" y="23483"/>
                  </a:cubicBezTo>
                  <a:cubicBezTo>
                    <a:pt x="1141" y="23483"/>
                    <a:pt x="1109" y="23467"/>
                    <a:pt x="1109" y="23436"/>
                  </a:cubicBezTo>
                  <a:cubicBezTo>
                    <a:pt x="1046" y="23119"/>
                    <a:pt x="1046" y="22771"/>
                    <a:pt x="1046" y="22454"/>
                  </a:cubicBezTo>
                  <a:cubicBezTo>
                    <a:pt x="1046" y="22391"/>
                    <a:pt x="1101" y="22359"/>
                    <a:pt x="1157" y="22359"/>
                  </a:cubicBezTo>
                  <a:close/>
                  <a:moveTo>
                    <a:pt x="1" y="1"/>
                  </a:moveTo>
                  <a:lnTo>
                    <a:pt x="1" y="1"/>
                  </a:lnTo>
                  <a:cubicBezTo>
                    <a:pt x="666" y="7855"/>
                    <a:pt x="508" y="15835"/>
                    <a:pt x="286" y="23721"/>
                  </a:cubicBezTo>
                  <a:cubicBezTo>
                    <a:pt x="317" y="23721"/>
                    <a:pt x="349" y="23752"/>
                    <a:pt x="349" y="23816"/>
                  </a:cubicBezTo>
                  <a:cubicBezTo>
                    <a:pt x="425" y="24087"/>
                    <a:pt x="615" y="24165"/>
                    <a:pt x="841" y="24165"/>
                  </a:cubicBezTo>
                  <a:cubicBezTo>
                    <a:pt x="1090" y="24165"/>
                    <a:pt x="1384" y="24071"/>
                    <a:pt x="1616" y="24037"/>
                  </a:cubicBezTo>
                  <a:cubicBezTo>
                    <a:pt x="1625" y="24028"/>
                    <a:pt x="1637" y="24024"/>
                    <a:pt x="1650" y="24024"/>
                  </a:cubicBezTo>
                  <a:cubicBezTo>
                    <a:pt x="1682" y="24024"/>
                    <a:pt x="1720" y="24047"/>
                    <a:pt x="1743" y="24069"/>
                  </a:cubicBezTo>
                  <a:lnTo>
                    <a:pt x="1774" y="24069"/>
                  </a:lnTo>
                  <a:lnTo>
                    <a:pt x="1774" y="24037"/>
                  </a:lnTo>
                  <a:cubicBezTo>
                    <a:pt x="1584" y="20047"/>
                    <a:pt x="1616" y="15994"/>
                    <a:pt x="1584" y="12003"/>
                  </a:cubicBezTo>
                  <a:cubicBezTo>
                    <a:pt x="1553" y="8045"/>
                    <a:pt x="1394" y="4023"/>
                    <a:pt x="1648" y="64"/>
                  </a:cubicBezTo>
                  <a:cubicBezTo>
                    <a:pt x="1109" y="64"/>
                    <a:pt x="539" y="64"/>
                    <a:pt x="1" y="1"/>
                  </a:cubicBezTo>
                  <a:close/>
                </a:path>
              </a:pathLst>
            </a:custGeom>
            <a:solidFill>
              <a:schemeClr val="accent5"/>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86" name="Google Shape;1626;p51">
              <a:extLst>
                <a:ext uri="{FF2B5EF4-FFF2-40B4-BE49-F238E27FC236}">
                  <a16:creationId xmlns:a16="http://schemas.microsoft.com/office/drawing/2014/main" id="{3484A0DC-35EA-4700-A3E9-C78183CC8892}"/>
                </a:ext>
              </a:extLst>
            </p:cNvPr>
            <p:cNvSpPr/>
            <p:nvPr/>
          </p:nvSpPr>
          <p:spPr>
            <a:xfrm>
              <a:off x="8040068" y="1132346"/>
              <a:ext cx="192983" cy="19914"/>
            </a:xfrm>
            <a:custGeom>
              <a:avLst/>
              <a:gdLst/>
              <a:ahLst/>
              <a:cxnLst/>
              <a:rect l="l" t="t" r="r" b="b"/>
              <a:pathLst>
                <a:path w="6144" h="634" extrusionOk="0">
                  <a:moveTo>
                    <a:pt x="6112" y="0"/>
                  </a:moveTo>
                  <a:cubicBezTo>
                    <a:pt x="4085" y="63"/>
                    <a:pt x="2122" y="127"/>
                    <a:pt x="95" y="158"/>
                  </a:cubicBezTo>
                  <a:cubicBezTo>
                    <a:pt x="95" y="285"/>
                    <a:pt x="63" y="380"/>
                    <a:pt x="0" y="507"/>
                  </a:cubicBezTo>
                  <a:lnTo>
                    <a:pt x="158" y="602"/>
                  </a:lnTo>
                  <a:cubicBezTo>
                    <a:pt x="158" y="538"/>
                    <a:pt x="222" y="475"/>
                    <a:pt x="285" y="475"/>
                  </a:cubicBezTo>
                  <a:cubicBezTo>
                    <a:pt x="2217" y="538"/>
                    <a:pt x="4212" y="633"/>
                    <a:pt x="6144" y="633"/>
                  </a:cubicBezTo>
                  <a:cubicBezTo>
                    <a:pt x="6112" y="443"/>
                    <a:pt x="6112" y="222"/>
                    <a:pt x="6112" y="0"/>
                  </a:cubicBezTo>
                  <a:close/>
                </a:path>
              </a:pathLst>
            </a:custGeom>
            <a:solidFill>
              <a:schemeClr val="accent5"/>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87" name="Google Shape;1627;p51">
              <a:extLst>
                <a:ext uri="{FF2B5EF4-FFF2-40B4-BE49-F238E27FC236}">
                  <a16:creationId xmlns:a16="http://schemas.microsoft.com/office/drawing/2014/main" id="{67729A27-ED6B-4307-A679-E9EF89A10163}"/>
                </a:ext>
              </a:extLst>
            </p:cNvPr>
            <p:cNvSpPr/>
            <p:nvPr/>
          </p:nvSpPr>
          <p:spPr>
            <a:xfrm>
              <a:off x="8300300" y="643952"/>
              <a:ext cx="107831" cy="90743"/>
            </a:xfrm>
            <a:custGeom>
              <a:avLst/>
              <a:gdLst/>
              <a:ahLst/>
              <a:cxnLst/>
              <a:rect l="l" t="t" r="r" b="b"/>
              <a:pathLst>
                <a:path w="3433" h="2889" extrusionOk="0">
                  <a:moveTo>
                    <a:pt x="2047" y="505"/>
                  </a:moveTo>
                  <a:cubicBezTo>
                    <a:pt x="2631" y="505"/>
                    <a:pt x="3112" y="1184"/>
                    <a:pt x="2958" y="1741"/>
                  </a:cubicBezTo>
                  <a:cubicBezTo>
                    <a:pt x="2946" y="1764"/>
                    <a:pt x="2923" y="1774"/>
                    <a:pt x="2898" y="1774"/>
                  </a:cubicBezTo>
                  <a:cubicBezTo>
                    <a:pt x="2852" y="1774"/>
                    <a:pt x="2799" y="1739"/>
                    <a:pt x="2799" y="1678"/>
                  </a:cubicBezTo>
                  <a:cubicBezTo>
                    <a:pt x="2863" y="1140"/>
                    <a:pt x="2483" y="791"/>
                    <a:pt x="1976" y="696"/>
                  </a:cubicBezTo>
                  <a:cubicBezTo>
                    <a:pt x="1849" y="696"/>
                    <a:pt x="1912" y="506"/>
                    <a:pt x="2007" y="506"/>
                  </a:cubicBezTo>
                  <a:cubicBezTo>
                    <a:pt x="2021" y="506"/>
                    <a:pt x="2034" y="505"/>
                    <a:pt x="2047" y="505"/>
                  </a:cubicBezTo>
                  <a:close/>
                  <a:moveTo>
                    <a:pt x="1464" y="1"/>
                  </a:moveTo>
                  <a:cubicBezTo>
                    <a:pt x="204" y="1"/>
                    <a:pt x="0" y="2888"/>
                    <a:pt x="1614" y="2888"/>
                  </a:cubicBezTo>
                  <a:cubicBezTo>
                    <a:pt x="1660" y="2888"/>
                    <a:pt x="1706" y="2886"/>
                    <a:pt x="1754" y="2881"/>
                  </a:cubicBezTo>
                  <a:cubicBezTo>
                    <a:pt x="2451" y="2786"/>
                    <a:pt x="3433" y="2153"/>
                    <a:pt x="3338" y="1361"/>
                  </a:cubicBezTo>
                  <a:cubicBezTo>
                    <a:pt x="3243" y="791"/>
                    <a:pt x="2736" y="95"/>
                    <a:pt x="2103" y="31"/>
                  </a:cubicBezTo>
                  <a:lnTo>
                    <a:pt x="2103" y="31"/>
                  </a:lnTo>
                  <a:cubicBezTo>
                    <a:pt x="2126" y="78"/>
                    <a:pt x="2062" y="160"/>
                    <a:pt x="2002" y="160"/>
                  </a:cubicBezTo>
                  <a:cubicBezTo>
                    <a:pt x="1981" y="160"/>
                    <a:pt x="1960" y="151"/>
                    <a:pt x="1944" y="126"/>
                  </a:cubicBezTo>
                  <a:cubicBezTo>
                    <a:pt x="1771" y="40"/>
                    <a:pt x="1610" y="1"/>
                    <a:pt x="1464" y="1"/>
                  </a:cubicBezTo>
                  <a:close/>
                </a:path>
              </a:pathLst>
            </a:custGeom>
            <a:solidFill>
              <a:schemeClr val="dk2"/>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88" name="Google Shape;1628;p51">
              <a:extLst>
                <a:ext uri="{FF2B5EF4-FFF2-40B4-BE49-F238E27FC236}">
                  <a16:creationId xmlns:a16="http://schemas.microsoft.com/office/drawing/2014/main" id="{65A7D012-1FA9-4BFC-9242-0B1E35AE7253}"/>
                </a:ext>
              </a:extLst>
            </p:cNvPr>
            <p:cNvSpPr/>
            <p:nvPr/>
          </p:nvSpPr>
          <p:spPr>
            <a:xfrm>
              <a:off x="8412088" y="782596"/>
              <a:ext cx="69667" cy="47272"/>
            </a:xfrm>
            <a:custGeom>
              <a:avLst/>
              <a:gdLst/>
              <a:ahLst/>
              <a:cxnLst/>
              <a:rect l="l" t="t" r="r" b="b"/>
              <a:pathLst>
                <a:path w="2218" h="1505" extrusionOk="0">
                  <a:moveTo>
                    <a:pt x="1204" y="336"/>
                  </a:moveTo>
                  <a:cubicBezTo>
                    <a:pt x="1267" y="336"/>
                    <a:pt x="1267" y="431"/>
                    <a:pt x="1204" y="431"/>
                  </a:cubicBezTo>
                  <a:cubicBezTo>
                    <a:pt x="1014" y="431"/>
                    <a:pt x="919" y="526"/>
                    <a:pt x="824" y="653"/>
                  </a:cubicBezTo>
                  <a:cubicBezTo>
                    <a:pt x="792" y="748"/>
                    <a:pt x="792" y="874"/>
                    <a:pt x="792" y="1001"/>
                  </a:cubicBezTo>
                  <a:cubicBezTo>
                    <a:pt x="792" y="1041"/>
                    <a:pt x="741" y="1081"/>
                    <a:pt x="696" y="1081"/>
                  </a:cubicBezTo>
                  <a:cubicBezTo>
                    <a:pt x="670" y="1081"/>
                    <a:pt x="645" y="1068"/>
                    <a:pt x="634" y="1033"/>
                  </a:cubicBezTo>
                  <a:cubicBezTo>
                    <a:pt x="475" y="716"/>
                    <a:pt x="824" y="336"/>
                    <a:pt x="1204" y="336"/>
                  </a:cubicBezTo>
                  <a:close/>
                  <a:moveTo>
                    <a:pt x="1151" y="1"/>
                  </a:moveTo>
                  <a:cubicBezTo>
                    <a:pt x="1007" y="1"/>
                    <a:pt x="865" y="14"/>
                    <a:pt x="729" y="51"/>
                  </a:cubicBezTo>
                  <a:cubicBezTo>
                    <a:pt x="159" y="241"/>
                    <a:pt x="0" y="874"/>
                    <a:pt x="444" y="1286"/>
                  </a:cubicBezTo>
                  <a:cubicBezTo>
                    <a:pt x="608" y="1437"/>
                    <a:pt x="832" y="1505"/>
                    <a:pt x="1062" y="1505"/>
                  </a:cubicBezTo>
                  <a:cubicBezTo>
                    <a:pt x="1362" y="1505"/>
                    <a:pt x="1671" y="1389"/>
                    <a:pt x="1869" y="1191"/>
                  </a:cubicBezTo>
                  <a:cubicBezTo>
                    <a:pt x="2217" y="843"/>
                    <a:pt x="2185" y="336"/>
                    <a:pt x="1837" y="51"/>
                  </a:cubicBezTo>
                  <a:cubicBezTo>
                    <a:pt x="1606" y="32"/>
                    <a:pt x="1375" y="1"/>
                    <a:pt x="1151" y="1"/>
                  </a:cubicBezTo>
                  <a:close/>
                </a:path>
              </a:pathLst>
            </a:custGeom>
            <a:solidFill>
              <a:schemeClr val="dk2"/>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89" name="Google Shape;1629;p51">
              <a:extLst>
                <a:ext uri="{FF2B5EF4-FFF2-40B4-BE49-F238E27FC236}">
                  <a16:creationId xmlns:a16="http://schemas.microsoft.com/office/drawing/2014/main" id="{B343F5DE-1E53-48DD-916F-FC71A78D8BE0}"/>
                </a:ext>
              </a:extLst>
            </p:cNvPr>
            <p:cNvSpPr/>
            <p:nvPr/>
          </p:nvSpPr>
          <p:spPr>
            <a:xfrm>
              <a:off x="8313617" y="849280"/>
              <a:ext cx="66652" cy="65301"/>
            </a:xfrm>
            <a:custGeom>
              <a:avLst/>
              <a:gdLst/>
              <a:ahLst/>
              <a:cxnLst/>
              <a:rect l="l" t="t" r="r" b="b"/>
              <a:pathLst>
                <a:path w="2122" h="2079" extrusionOk="0">
                  <a:moveTo>
                    <a:pt x="979" y="361"/>
                  </a:moveTo>
                  <a:cubicBezTo>
                    <a:pt x="1051" y="361"/>
                    <a:pt x="1070" y="465"/>
                    <a:pt x="1013" y="493"/>
                  </a:cubicBezTo>
                  <a:cubicBezTo>
                    <a:pt x="602" y="620"/>
                    <a:pt x="475" y="1063"/>
                    <a:pt x="633" y="1380"/>
                  </a:cubicBezTo>
                  <a:cubicBezTo>
                    <a:pt x="678" y="1447"/>
                    <a:pt x="612" y="1514"/>
                    <a:pt x="547" y="1514"/>
                  </a:cubicBezTo>
                  <a:cubicBezTo>
                    <a:pt x="520" y="1514"/>
                    <a:pt x="494" y="1503"/>
                    <a:pt x="475" y="1475"/>
                  </a:cubicBezTo>
                  <a:cubicBezTo>
                    <a:pt x="222" y="1095"/>
                    <a:pt x="475" y="493"/>
                    <a:pt x="950" y="366"/>
                  </a:cubicBezTo>
                  <a:cubicBezTo>
                    <a:pt x="961" y="363"/>
                    <a:pt x="970" y="361"/>
                    <a:pt x="979" y="361"/>
                  </a:cubicBezTo>
                  <a:close/>
                  <a:moveTo>
                    <a:pt x="942" y="0"/>
                  </a:moveTo>
                  <a:cubicBezTo>
                    <a:pt x="881" y="0"/>
                    <a:pt x="820" y="6"/>
                    <a:pt x="760" y="18"/>
                  </a:cubicBezTo>
                  <a:lnTo>
                    <a:pt x="633" y="18"/>
                  </a:lnTo>
                  <a:cubicBezTo>
                    <a:pt x="285" y="240"/>
                    <a:pt x="0" y="620"/>
                    <a:pt x="0" y="1126"/>
                  </a:cubicBezTo>
                  <a:cubicBezTo>
                    <a:pt x="61" y="1676"/>
                    <a:pt x="416" y="2078"/>
                    <a:pt x="981" y="2078"/>
                  </a:cubicBezTo>
                  <a:cubicBezTo>
                    <a:pt x="1002" y="2078"/>
                    <a:pt x="1023" y="2078"/>
                    <a:pt x="1045" y="2077"/>
                  </a:cubicBezTo>
                  <a:cubicBezTo>
                    <a:pt x="1552" y="2077"/>
                    <a:pt x="2122" y="1697"/>
                    <a:pt x="2122" y="1126"/>
                  </a:cubicBezTo>
                  <a:cubicBezTo>
                    <a:pt x="2122" y="524"/>
                    <a:pt x="1525" y="0"/>
                    <a:pt x="942" y="0"/>
                  </a:cubicBezTo>
                  <a:close/>
                </a:path>
              </a:pathLst>
            </a:custGeom>
            <a:solidFill>
              <a:schemeClr val="dk2"/>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90" name="Google Shape;1630;p51">
              <a:extLst>
                <a:ext uri="{FF2B5EF4-FFF2-40B4-BE49-F238E27FC236}">
                  <a16:creationId xmlns:a16="http://schemas.microsoft.com/office/drawing/2014/main" id="{96B6CF63-3A34-4F03-A26E-8D8B70250AE8}"/>
                </a:ext>
              </a:extLst>
            </p:cNvPr>
            <p:cNvSpPr/>
            <p:nvPr/>
          </p:nvSpPr>
          <p:spPr>
            <a:xfrm>
              <a:off x="8326527" y="1259400"/>
              <a:ext cx="153218" cy="29840"/>
            </a:xfrm>
            <a:custGeom>
              <a:avLst/>
              <a:gdLst/>
              <a:ahLst/>
              <a:cxnLst/>
              <a:rect l="l" t="t" r="r" b="b"/>
              <a:pathLst>
                <a:path w="4878" h="950" extrusionOk="0">
                  <a:moveTo>
                    <a:pt x="1987" y="0"/>
                  </a:moveTo>
                  <a:cubicBezTo>
                    <a:pt x="1328" y="0"/>
                    <a:pt x="664" y="71"/>
                    <a:pt x="1" y="199"/>
                  </a:cubicBezTo>
                  <a:cubicBezTo>
                    <a:pt x="880" y="701"/>
                    <a:pt x="1820" y="949"/>
                    <a:pt x="2757" y="949"/>
                  </a:cubicBezTo>
                  <a:cubicBezTo>
                    <a:pt x="3475" y="949"/>
                    <a:pt x="4191" y="804"/>
                    <a:pt x="4878" y="515"/>
                  </a:cubicBezTo>
                  <a:cubicBezTo>
                    <a:pt x="3932" y="156"/>
                    <a:pt x="2964" y="0"/>
                    <a:pt x="1987" y="0"/>
                  </a:cubicBezTo>
                  <a:close/>
                </a:path>
              </a:pathLst>
            </a:custGeom>
            <a:solidFill>
              <a:schemeClr val="dk2"/>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91" name="Google Shape;1631;p51">
              <a:extLst>
                <a:ext uri="{FF2B5EF4-FFF2-40B4-BE49-F238E27FC236}">
                  <a16:creationId xmlns:a16="http://schemas.microsoft.com/office/drawing/2014/main" id="{83A01D88-3AE1-453D-A3A5-224D140C9A11}"/>
                </a:ext>
              </a:extLst>
            </p:cNvPr>
            <p:cNvSpPr/>
            <p:nvPr/>
          </p:nvSpPr>
          <p:spPr>
            <a:xfrm>
              <a:off x="8309126" y="1271587"/>
              <a:ext cx="181581" cy="350913"/>
            </a:xfrm>
            <a:custGeom>
              <a:avLst/>
              <a:gdLst/>
              <a:ahLst/>
              <a:cxnLst/>
              <a:rect l="l" t="t" r="r" b="b"/>
              <a:pathLst>
                <a:path w="5781" h="11172" extrusionOk="0">
                  <a:moveTo>
                    <a:pt x="4128" y="7720"/>
                  </a:moveTo>
                  <a:cubicBezTo>
                    <a:pt x="4187" y="7720"/>
                    <a:pt x="4247" y="7766"/>
                    <a:pt x="4228" y="7823"/>
                  </a:cubicBezTo>
                  <a:cubicBezTo>
                    <a:pt x="4102" y="8425"/>
                    <a:pt x="3880" y="9026"/>
                    <a:pt x="3627" y="9565"/>
                  </a:cubicBezTo>
                  <a:cubicBezTo>
                    <a:pt x="3612" y="9593"/>
                    <a:pt x="3592" y="9609"/>
                    <a:pt x="3573" y="9609"/>
                  </a:cubicBezTo>
                  <a:cubicBezTo>
                    <a:pt x="3551" y="9609"/>
                    <a:pt x="3532" y="9585"/>
                    <a:pt x="3532" y="9533"/>
                  </a:cubicBezTo>
                  <a:cubicBezTo>
                    <a:pt x="3627" y="8931"/>
                    <a:pt x="3785" y="8361"/>
                    <a:pt x="4038" y="7791"/>
                  </a:cubicBezTo>
                  <a:cubicBezTo>
                    <a:pt x="4051" y="7741"/>
                    <a:pt x="4089" y="7720"/>
                    <a:pt x="4128" y="7720"/>
                  </a:cubicBezTo>
                  <a:close/>
                  <a:moveTo>
                    <a:pt x="301" y="1"/>
                  </a:moveTo>
                  <a:lnTo>
                    <a:pt x="301" y="1"/>
                  </a:lnTo>
                  <a:cubicBezTo>
                    <a:pt x="365" y="1742"/>
                    <a:pt x="428" y="3484"/>
                    <a:pt x="460" y="5226"/>
                  </a:cubicBezTo>
                  <a:cubicBezTo>
                    <a:pt x="551" y="7018"/>
                    <a:pt x="1" y="11171"/>
                    <a:pt x="2556" y="11171"/>
                  </a:cubicBezTo>
                  <a:cubicBezTo>
                    <a:pt x="2664" y="11171"/>
                    <a:pt x="2778" y="11164"/>
                    <a:pt x="2898" y="11148"/>
                  </a:cubicBezTo>
                  <a:cubicBezTo>
                    <a:pt x="5653" y="10831"/>
                    <a:pt x="5622" y="8203"/>
                    <a:pt x="5685" y="6018"/>
                  </a:cubicBezTo>
                  <a:cubicBezTo>
                    <a:pt x="5780" y="4118"/>
                    <a:pt x="5748" y="2218"/>
                    <a:pt x="5780" y="317"/>
                  </a:cubicBezTo>
                  <a:lnTo>
                    <a:pt x="5780" y="222"/>
                  </a:lnTo>
                  <a:cubicBezTo>
                    <a:pt x="4963" y="660"/>
                    <a:pt x="4091" y="876"/>
                    <a:pt x="3225" y="876"/>
                  </a:cubicBezTo>
                  <a:cubicBezTo>
                    <a:pt x="2212" y="876"/>
                    <a:pt x="1206" y="581"/>
                    <a:pt x="301" y="1"/>
                  </a:cubicBezTo>
                  <a:close/>
                </a:path>
              </a:pathLst>
            </a:custGeom>
            <a:solidFill>
              <a:schemeClr val="dk2"/>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92" name="Google Shape;1632;p51">
              <a:extLst>
                <a:ext uri="{FF2B5EF4-FFF2-40B4-BE49-F238E27FC236}">
                  <a16:creationId xmlns:a16="http://schemas.microsoft.com/office/drawing/2014/main" id="{781B6DBA-01D1-4E8D-8533-1DD404375859}"/>
                </a:ext>
              </a:extLst>
            </p:cNvPr>
            <p:cNvSpPr/>
            <p:nvPr/>
          </p:nvSpPr>
          <p:spPr>
            <a:xfrm>
              <a:off x="7776475" y="951770"/>
              <a:ext cx="839558" cy="1046990"/>
            </a:xfrm>
            <a:custGeom>
              <a:avLst/>
              <a:gdLst/>
              <a:ahLst/>
              <a:cxnLst/>
              <a:rect l="l" t="t" r="r" b="b"/>
              <a:pathLst>
                <a:path w="26729" h="33333" extrusionOk="0">
                  <a:moveTo>
                    <a:pt x="15355" y="1472"/>
                  </a:moveTo>
                  <a:cubicBezTo>
                    <a:pt x="15356" y="1483"/>
                    <a:pt x="15357" y="1494"/>
                    <a:pt x="15359" y="1505"/>
                  </a:cubicBezTo>
                  <a:cubicBezTo>
                    <a:pt x="15359" y="1537"/>
                    <a:pt x="15328" y="1600"/>
                    <a:pt x="15296" y="1600"/>
                  </a:cubicBezTo>
                  <a:lnTo>
                    <a:pt x="15359" y="1600"/>
                  </a:lnTo>
                  <a:cubicBezTo>
                    <a:pt x="15460" y="1656"/>
                    <a:pt x="15561" y="1708"/>
                    <a:pt x="15662" y="1758"/>
                  </a:cubicBezTo>
                  <a:lnTo>
                    <a:pt x="15662" y="1758"/>
                  </a:lnTo>
                  <a:cubicBezTo>
                    <a:pt x="15646" y="1748"/>
                    <a:pt x="15630" y="1738"/>
                    <a:pt x="15613" y="1727"/>
                  </a:cubicBezTo>
                  <a:cubicBezTo>
                    <a:pt x="15514" y="1688"/>
                    <a:pt x="15416" y="1575"/>
                    <a:pt x="15355" y="1472"/>
                  </a:cubicBezTo>
                  <a:close/>
                  <a:moveTo>
                    <a:pt x="25747" y="4989"/>
                  </a:moveTo>
                  <a:lnTo>
                    <a:pt x="25747" y="5021"/>
                  </a:lnTo>
                  <a:cubicBezTo>
                    <a:pt x="25873" y="5749"/>
                    <a:pt x="25810" y="6414"/>
                    <a:pt x="25747" y="7142"/>
                  </a:cubicBezTo>
                  <a:cubicBezTo>
                    <a:pt x="24689" y="7115"/>
                    <a:pt x="23632" y="7103"/>
                    <a:pt x="22575" y="7103"/>
                  </a:cubicBezTo>
                  <a:cubicBezTo>
                    <a:pt x="20024" y="7103"/>
                    <a:pt x="17478" y="7170"/>
                    <a:pt x="14948" y="7237"/>
                  </a:cubicBezTo>
                  <a:cubicBezTo>
                    <a:pt x="14853" y="6541"/>
                    <a:pt x="14821" y="5812"/>
                    <a:pt x="14853" y="5147"/>
                  </a:cubicBezTo>
                  <a:cubicBezTo>
                    <a:pt x="14853" y="5116"/>
                    <a:pt x="14821" y="5116"/>
                    <a:pt x="14821" y="5084"/>
                  </a:cubicBezTo>
                  <a:lnTo>
                    <a:pt x="14821" y="5084"/>
                  </a:lnTo>
                  <a:cubicBezTo>
                    <a:pt x="15454" y="5095"/>
                    <a:pt x="16091" y="5098"/>
                    <a:pt x="16729" y="5098"/>
                  </a:cubicBezTo>
                  <a:cubicBezTo>
                    <a:pt x="18005" y="5098"/>
                    <a:pt x="19286" y="5084"/>
                    <a:pt x="20553" y="5084"/>
                  </a:cubicBezTo>
                  <a:cubicBezTo>
                    <a:pt x="21408" y="5084"/>
                    <a:pt x="22279" y="5108"/>
                    <a:pt x="23150" y="5108"/>
                  </a:cubicBezTo>
                  <a:cubicBezTo>
                    <a:pt x="24021" y="5108"/>
                    <a:pt x="24892" y="5084"/>
                    <a:pt x="25747" y="4989"/>
                  </a:cubicBezTo>
                  <a:close/>
                  <a:moveTo>
                    <a:pt x="1050" y="32768"/>
                  </a:moveTo>
                  <a:cubicBezTo>
                    <a:pt x="1162" y="32917"/>
                    <a:pt x="1285" y="33047"/>
                    <a:pt x="1417" y="33152"/>
                  </a:cubicBezTo>
                  <a:lnTo>
                    <a:pt x="1417" y="33152"/>
                  </a:lnTo>
                  <a:cubicBezTo>
                    <a:pt x="1416" y="33128"/>
                    <a:pt x="1419" y="33104"/>
                    <a:pt x="1425" y="33079"/>
                  </a:cubicBezTo>
                  <a:cubicBezTo>
                    <a:pt x="1285" y="32993"/>
                    <a:pt x="1161" y="32888"/>
                    <a:pt x="1050" y="32768"/>
                  </a:cubicBezTo>
                  <a:close/>
                  <a:moveTo>
                    <a:pt x="26348" y="31243"/>
                  </a:moveTo>
                  <a:cubicBezTo>
                    <a:pt x="26285" y="32034"/>
                    <a:pt x="26253" y="32129"/>
                    <a:pt x="25430" y="32319"/>
                  </a:cubicBezTo>
                  <a:cubicBezTo>
                    <a:pt x="25192" y="32351"/>
                    <a:pt x="24931" y="32359"/>
                    <a:pt x="24670" y="32359"/>
                  </a:cubicBezTo>
                  <a:cubicBezTo>
                    <a:pt x="24409" y="32359"/>
                    <a:pt x="24147" y="32351"/>
                    <a:pt x="23910" y="32351"/>
                  </a:cubicBezTo>
                  <a:cubicBezTo>
                    <a:pt x="22896" y="32383"/>
                    <a:pt x="21915" y="32414"/>
                    <a:pt x="20901" y="32478"/>
                  </a:cubicBezTo>
                  <a:cubicBezTo>
                    <a:pt x="18748" y="32541"/>
                    <a:pt x="16594" y="32636"/>
                    <a:pt x="14409" y="32699"/>
                  </a:cubicBezTo>
                  <a:lnTo>
                    <a:pt x="14251" y="32699"/>
                  </a:lnTo>
                  <a:cubicBezTo>
                    <a:pt x="10102" y="32858"/>
                    <a:pt x="5954" y="33016"/>
                    <a:pt x="1742" y="33174"/>
                  </a:cubicBezTo>
                  <a:cubicBezTo>
                    <a:pt x="1805" y="32794"/>
                    <a:pt x="1868" y="32383"/>
                    <a:pt x="2027" y="32034"/>
                  </a:cubicBezTo>
                  <a:cubicBezTo>
                    <a:pt x="2122" y="32066"/>
                    <a:pt x="2185" y="32066"/>
                    <a:pt x="2312" y="32098"/>
                  </a:cubicBezTo>
                  <a:cubicBezTo>
                    <a:pt x="2806" y="32199"/>
                    <a:pt x="3330" y="32229"/>
                    <a:pt x="3859" y="32229"/>
                  </a:cubicBezTo>
                  <a:cubicBezTo>
                    <a:pt x="4651" y="32229"/>
                    <a:pt x="5453" y="32161"/>
                    <a:pt x="6175" y="32161"/>
                  </a:cubicBezTo>
                  <a:cubicBezTo>
                    <a:pt x="7537" y="32161"/>
                    <a:pt x="8867" y="32161"/>
                    <a:pt x="10229" y="32098"/>
                  </a:cubicBezTo>
                  <a:lnTo>
                    <a:pt x="14251" y="32003"/>
                  </a:lnTo>
                  <a:cubicBezTo>
                    <a:pt x="18273" y="31844"/>
                    <a:pt x="22295" y="31591"/>
                    <a:pt x="26285" y="31243"/>
                  </a:cubicBezTo>
                  <a:close/>
                  <a:moveTo>
                    <a:pt x="20136" y="1"/>
                  </a:moveTo>
                  <a:cubicBezTo>
                    <a:pt x="18551" y="1"/>
                    <a:pt x="16974" y="196"/>
                    <a:pt x="15454" y="714"/>
                  </a:cubicBezTo>
                  <a:cubicBezTo>
                    <a:pt x="15359" y="745"/>
                    <a:pt x="15359" y="809"/>
                    <a:pt x="15359" y="872"/>
                  </a:cubicBezTo>
                  <a:cubicBezTo>
                    <a:pt x="15201" y="1030"/>
                    <a:pt x="15043" y="1157"/>
                    <a:pt x="15138" y="1379"/>
                  </a:cubicBezTo>
                  <a:cubicBezTo>
                    <a:pt x="15130" y="1376"/>
                    <a:pt x="15123" y="1375"/>
                    <a:pt x="15118" y="1375"/>
                  </a:cubicBezTo>
                  <a:lnTo>
                    <a:pt x="15118" y="1375"/>
                  </a:lnTo>
                  <a:cubicBezTo>
                    <a:pt x="15080" y="1375"/>
                    <a:pt x="15088" y="1425"/>
                    <a:pt x="15136" y="1425"/>
                  </a:cubicBezTo>
                  <a:cubicBezTo>
                    <a:pt x="15170" y="1425"/>
                    <a:pt x="15224" y="1400"/>
                    <a:pt x="15296" y="1315"/>
                  </a:cubicBezTo>
                  <a:cubicBezTo>
                    <a:pt x="15296" y="1351"/>
                    <a:pt x="15319" y="1410"/>
                    <a:pt x="15355" y="1472"/>
                  </a:cubicBezTo>
                  <a:lnTo>
                    <a:pt x="15355" y="1472"/>
                  </a:lnTo>
                  <a:cubicBezTo>
                    <a:pt x="15342" y="1294"/>
                    <a:pt x="15463" y="1118"/>
                    <a:pt x="15613" y="999"/>
                  </a:cubicBezTo>
                  <a:lnTo>
                    <a:pt x="15644" y="967"/>
                  </a:lnTo>
                  <a:cubicBezTo>
                    <a:pt x="17095" y="478"/>
                    <a:pt x="18552" y="321"/>
                    <a:pt x="20021" y="321"/>
                  </a:cubicBezTo>
                  <a:cubicBezTo>
                    <a:pt x="21599" y="321"/>
                    <a:pt x="23189" y="503"/>
                    <a:pt x="24797" y="650"/>
                  </a:cubicBezTo>
                  <a:cubicBezTo>
                    <a:pt x="25082" y="1030"/>
                    <a:pt x="25177" y="1474"/>
                    <a:pt x="24987" y="1949"/>
                  </a:cubicBezTo>
                  <a:lnTo>
                    <a:pt x="24923" y="1949"/>
                  </a:lnTo>
                  <a:cubicBezTo>
                    <a:pt x="23223" y="2316"/>
                    <a:pt x="21496" y="2656"/>
                    <a:pt x="19803" y="2656"/>
                  </a:cubicBezTo>
                  <a:cubicBezTo>
                    <a:pt x="18388" y="2656"/>
                    <a:pt x="16996" y="2418"/>
                    <a:pt x="15662" y="1758"/>
                  </a:cubicBezTo>
                  <a:lnTo>
                    <a:pt x="15662" y="1758"/>
                  </a:lnTo>
                  <a:cubicBezTo>
                    <a:pt x="15977" y="1952"/>
                    <a:pt x="16138" y="1988"/>
                    <a:pt x="16499" y="2139"/>
                  </a:cubicBezTo>
                  <a:cubicBezTo>
                    <a:pt x="16468" y="2139"/>
                    <a:pt x="16404" y="2170"/>
                    <a:pt x="16404" y="2265"/>
                  </a:cubicBezTo>
                  <a:cubicBezTo>
                    <a:pt x="16404" y="2994"/>
                    <a:pt x="16436" y="3691"/>
                    <a:pt x="16341" y="4419"/>
                  </a:cubicBezTo>
                  <a:cubicBezTo>
                    <a:pt x="15866" y="4419"/>
                    <a:pt x="15359" y="4482"/>
                    <a:pt x="14853" y="4482"/>
                  </a:cubicBezTo>
                  <a:cubicBezTo>
                    <a:pt x="14694" y="4482"/>
                    <a:pt x="14663" y="4704"/>
                    <a:pt x="14758" y="4799"/>
                  </a:cubicBezTo>
                  <a:cubicBezTo>
                    <a:pt x="14758" y="4831"/>
                    <a:pt x="14726" y="4862"/>
                    <a:pt x="14726" y="4894"/>
                  </a:cubicBezTo>
                  <a:lnTo>
                    <a:pt x="14726" y="5337"/>
                  </a:lnTo>
                  <a:cubicBezTo>
                    <a:pt x="12699" y="5337"/>
                    <a:pt x="10736" y="5369"/>
                    <a:pt x="8709" y="5432"/>
                  </a:cubicBezTo>
                  <a:cubicBezTo>
                    <a:pt x="8709" y="5116"/>
                    <a:pt x="8645" y="4736"/>
                    <a:pt x="8424" y="4482"/>
                  </a:cubicBezTo>
                  <a:cubicBezTo>
                    <a:pt x="8389" y="4412"/>
                    <a:pt x="8354" y="4391"/>
                    <a:pt x="8313" y="4391"/>
                  </a:cubicBezTo>
                  <a:cubicBezTo>
                    <a:pt x="8281" y="4391"/>
                    <a:pt x="8245" y="4405"/>
                    <a:pt x="8202" y="4419"/>
                  </a:cubicBezTo>
                  <a:cubicBezTo>
                    <a:pt x="7885" y="4387"/>
                    <a:pt x="7569" y="4356"/>
                    <a:pt x="7252" y="4356"/>
                  </a:cubicBezTo>
                  <a:cubicBezTo>
                    <a:pt x="7600" y="3627"/>
                    <a:pt x="7315" y="2582"/>
                    <a:pt x="6460" y="2455"/>
                  </a:cubicBezTo>
                  <a:cubicBezTo>
                    <a:pt x="6390" y="2434"/>
                    <a:pt x="6315" y="2424"/>
                    <a:pt x="6239" y="2424"/>
                  </a:cubicBezTo>
                  <a:cubicBezTo>
                    <a:pt x="5972" y="2424"/>
                    <a:pt x="5690" y="2550"/>
                    <a:pt x="5542" y="2772"/>
                  </a:cubicBezTo>
                  <a:cubicBezTo>
                    <a:pt x="5288" y="3152"/>
                    <a:pt x="5478" y="3722"/>
                    <a:pt x="5320" y="4166"/>
                  </a:cubicBezTo>
                  <a:cubicBezTo>
                    <a:pt x="5257" y="4229"/>
                    <a:pt x="5352" y="4324"/>
                    <a:pt x="5415" y="4324"/>
                  </a:cubicBezTo>
                  <a:cubicBezTo>
                    <a:pt x="5478" y="4324"/>
                    <a:pt x="5510" y="4261"/>
                    <a:pt x="5542" y="4229"/>
                  </a:cubicBezTo>
                  <a:cubicBezTo>
                    <a:pt x="5827" y="3722"/>
                    <a:pt x="5383" y="2740"/>
                    <a:pt x="6270" y="2677"/>
                  </a:cubicBezTo>
                  <a:cubicBezTo>
                    <a:pt x="6284" y="2677"/>
                    <a:pt x="6297" y="2676"/>
                    <a:pt x="6310" y="2676"/>
                  </a:cubicBezTo>
                  <a:cubicBezTo>
                    <a:pt x="7128" y="2676"/>
                    <a:pt x="7218" y="3637"/>
                    <a:pt x="7094" y="4261"/>
                  </a:cubicBezTo>
                  <a:lnTo>
                    <a:pt x="7094" y="4324"/>
                  </a:lnTo>
                  <a:cubicBezTo>
                    <a:pt x="6524" y="4324"/>
                    <a:pt x="5985" y="4324"/>
                    <a:pt x="5415" y="4356"/>
                  </a:cubicBezTo>
                  <a:cubicBezTo>
                    <a:pt x="5003" y="4356"/>
                    <a:pt x="4560" y="4387"/>
                    <a:pt x="4117" y="4419"/>
                  </a:cubicBezTo>
                  <a:cubicBezTo>
                    <a:pt x="3958" y="4482"/>
                    <a:pt x="3927" y="4672"/>
                    <a:pt x="3990" y="4736"/>
                  </a:cubicBezTo>
                  <a:lnTo>
                    <a:pt x="3990" y="4799"/>
                  </a:lnTo>
                  <a:cubicBezTo>
                    <a:pt x="3962" y="5267"/>
                    <a:pt x="3983" y="5712"/>
                    <a:pt x="4093" y="6174"/>
                  </a:cubicBezTo>
                  <a:lnTo>
                    <a:pt x="4093" y="6174"/>
                  </a:lnTo>
                  <a:cubicBezTo>
                    <a:pt x="4073" y="5799"/>
                    <a:pt x="4062" y="5418"/>
                    <a:pt x="4085" y="5021"/>
                  </a:cubicBezTo>
                  <a:cubicBezTo>
                    <a:pt x="5383" y="4957"/>
                    <a:pt x="6714" y="4989"/>
                    <a:pt x="8012" y="4926"/>
                  </a:cubicBezTo>
                  <a:cubicBezTo>
                    <a:pt x="8234" y="5464"/>
                    <a:pt x="8297" y="6034"/>
                    <a:pt x="8012" y="6604"/>
                  </a:cubicBezTo>
                  <a:lnTo>
                    <a:pt x="8012" y="6667"/>
                  </a:lnTo>
                  <a:cubicBezTo>
                    <a:pt x="7168" y="6583"/>
                    <a:pt x="6309" y="6513"/>
                    <a:pt x="5436" y="6513"/>
                  </a:cubicBezTo>
                  <a:cubicBezTo>
                    <a:pt x="5016" y="6513"/>
                    <a:pt x="4592" y="6529"/>
                    <a:pt x="4166" y="6568"/>
                  </a:cubicBezTo>
                  <a:lnTo>
                    <a:pt x="4166" y="6568"/>
                  </a:lnTo>
                  <a:cubicBezTo>
                    <a:pt x="4106" y="6517"/>
                    <a:pt x="4104" y="6427"/>
                    <a:pt x="4148" y="6382"/>
                  </a:cubicBezTo>
                  <a:cubicBezTo>
                    <a:pt x="4128" y="6313"/>
                    <a:pt x="4109" y="6243"/>
                    <a:pt x="4093" y="6174"/>
                  </a:cubicBezTo>
                  <a:lnTo>
                    <a:pt x="4093" y="6174"/>
                  </a:lnTo>
                  <a:cubicBezTo>
                    <a:pt x="4100" y="6307"/>
                    <a:pt x="4108" y="6440"/>
                    <a:pt x="4117" y="6572"/>
                  </a:cubicBezTo>
                  <a:cubicBezTo>
                    <a:pt x="4133" y="6571"/>
                    <a:pt x="4149" y="6569"/>
                    <a:pt x="4166" y="6568"/>
                  </a:cubicBezTo>
                  <a:lnTo>
                    <a:pt x="4166" y="6568"/>
                  </a:lnTo>
                  <a:cubicBezTo>
                    <a:pt x="4191" y="6590"/>
                    <a:pt x="4227" y="6604"/>
                    <a:pt x="4275" y="6604"/>
                  </a:cubicBezTo>
                  <a:cubicBezTo>
                    <a:pt x="4560" y="6636"/>
                    <a:pt x="4877" y="6699"/>
                    <a:pt x="5193" y="6699"/>
                  </a:cubicBezTo>
                  <a:cubicBezTo>
                    <a:pt x="5194" y="6774"/>
                    <a:pt x="5194" y="6849"/>
                    <a:pt x="5195" y="6925"/>
                  </a:cubicBezTo>
                  <a:lnTo>
                    <a:pt x="5195" y="6925"/>
                  </a:lnTo>
                  <a:cubicBezTo>
                    <a:pt x="5184" y="6923"/>
                    <a:pt x="5173" y="6922"/>
                    <a:pt x="5162" y="6921"/>
                  </a:cubicBezTo>
                  <a:lnTo>
                    <a:pt x="5162" y="6921"/>
                  </a:lnTo>
                  <a:cubicBezTo>
                    <a:pt x="5174" y="7069"/>
                    <a:pt x="5185" y="7218"/>
                    <a:pt x="5197" y="7367"/>
                  </a:cubicBezTo>
                  <a:lnTo>
                    <a:pt x="5197" y="7367"/>
                  </a:lnTo>
                  <a:cubicBezTo>
                    <a:pt x="5196" y="7219"/>
                    <a:pt x="5195" y="7072"/>
                    <a:pt x="5195" y="6925"/>
                  </a:cubicBezTo>
                  <a:lnTo>
                    <a:pt x="5195" y="6925"/>
                  </a:lnTo>
                  <a:cubicBezTo>
                    <a:pt x="5723" y="6984"/>
                    <a:pt x="6281" y="6984"/>
                    <a:pt x="6809" y="6984"/>
                  </a:cubicBezTo>
                  <a:cubicBezTo>
                    <a:pt x="6555" y="10943"/>
                    <a:pt x="6714" y="14965"/>
                    <a:pt x="6745" y="18923"/>
                  </a:cubicBezTo>
                  <a:cubicBezTo>
                    <a:pt x="6777" y="22914"/>
                    <a:pt x="6745" y="26967"/>
                    <a:pt x="6935" y="30957"/>
                  </a:cubicBezTo>
                  <a:lnTo>
                    <a:pt x="6935" y="30989"/>
                  </a:lnTo>
                  <a:cubicBezTo>
                    <a:pt x="6950" y="31065"/>
                    <a:pt x="7023" y="31104"/>
                    <a:pt x="7095" y="31104"/>
                  </a:cubicBezTo>
                  <a:cubicBezTo>
                    <a:pt x="7174" y="31104"/>
                    <a:pt x="7252" y="31057"/>
                    <a:pt x="7252" y="30957"/>
                  </a:cubicBezTo>
                  <a:cubicBezTo>
                    <a:pt x="7284" y="29881"/>
                    <a:pt x="7252" y="28867"/>
                    <a:pt x="7252" y="27791"/>
                  </a:cubicBezTo>
                  <a:lnTo>
                    <a:pt x="7252" y="27791"/>
                  </a:lnTo>
                  <a:cubicBezTo>
                    <a:pt x="11401" y="27981"/>
                    <a:pt x="15518" y="27981"/>
                    <a:pt x="19698" y="28044"/>
                  </a:cubicBezTo>
                  <a:cubicBezTo>
                    <a:pt x="20223" y="28044"/>
                    <a:pt x="20810" y="28018"/>
                    <a:pt x="21412" y="28018"/>
                  </a:cubicBezTo>
                  <a:cubicBezTo>
                    <a:pt x="22918" y="28018"/>
                    <a:pt x="24521" y="28180"/>
                    <a:pt x="25493" y="29311"/>
                  </a:cubicBezTo>
                  <a:cubicBezTo>
                    <a:pt x="25968" y="29849"/>
                    <a:pt x="26507" y="30641"/>
                    <a:pt x="25557" y="30831"/>
                  </a:cubicBezTo>
                  <a:cubicBezTo>
                    <a:pt x="25082" y="30957"/>
                    <a:pt x="24512" y="30926"/>
                    <a:pt x="24037" y="30957"/>
                  </a:cubicBezTo>
                  <a:cubicBezTo>
                    <a:pt x="23055" y="31052"/>
                    <a:pt x="22010" y="31116"/>
                    <a:pt x="21028" y="31211"/>
                  </a:cubicBezTo>
                  <a:cubicBezTo>
                    <a:pt x="16911" y="31464"/>
                    <a:pt x="12826" y="31623"/>
                    <a:pt x="8709" y="31718"/>
                  </a:cubicBezTo>
                  <a:cubicBezTo>
                    <a:pt x="7822" y="31749"/>
                    <a:pt x="6904" y="31749"/>
                    <a:pt x="5985" y="31749"/>
                  </a:cubicBezTo>
                  <a:lnTo>
                    <a:pt x="5700" y="31749"/>
                  </a:lnTo>
                  <a:cubicBezTo>
                    <a:pt x="5174" y="31764"/>
                    <a:pt x="4580" y="31826"/>
                    <a:pt x="3999" y="31826"/>
                  </a:cubicBezTo>
                  <a:cubicBezTo>
                    <a:pt x="3323" y="31826"/>
                    <a:pt x="2665" y="31742"/>
                    <a:pt x="2153" y="31401"/>
                  </a:cubicBezTo>
                  <a:cubicBezTo>
                    <a:pt x="1488" y="30926"/>
                    <a:pt x="1488" y="30546"/>
                    <a:pt x="1393" y="29754"/>
                  </a:cubicBezTo>
                  <a:cubicBezTo>
                    <a:pt x="1330" y="29184"/>
                    <a:pt x="1235" y="28899"/>
                    <a:pt x="1837" y="28614"/>
                  </a:cubicBezTo>
                  <a:cubicBezTo>
                    <a:pt x="2385" y="28361"/>
                    <a:pt x="3216" y="28318"/>
                    <a:pt x="3990" y="28318"/>
                  </a:cubicBezTo>
                  <a:cubicBezTo>
                    <a:pt x="4377" y="28318"/>
                    <a:pt x="4750" y="28329"/>
                    <a:pt x="5067" y="28329"/>
                  </a:cubicBezTo>
                  <a:cubicBezTo>
                    <a:pt x="5035" y="29121"/>
                    <a:pt x="5035" y="29912"/>
                    <a:pt x="5003" y="30704"/>
                  </a:cubicBezTo>
                  <a:cubicBezTo>
                    <a:pt x="4979" y="30803"/>
                    <a:pt x="5070" y="30883"/>
                    <a:pt x="5156" y="30883"/>
                  </a:cubicBezTo>
                  <a:cubicBezTo>
                    <a:pt x="5180" y="30883"/>
                    <a:pt x="5204" y="30876"/>
                    <a:pt x="5225" y="30862"/>
                  </a:cubicBezTo>
                  <a:cubicBezTo>
                    <a:pt x="5288" y="31084"/>
                    <a:pt x="5447" y="31179"/>
                    <a:pt x="5637" y="31274"/>
                  </a:cubicBezTo>
                  <a:cubicBezTo>
                    <a:pt x="5764" y="31306"/>
                    <a:pt x="5827" y="31306"/>
                    <a:pt x="5954" y="31306"/>
                  </a:cubicBezTo>
                  <a:cubicBezTo>
                    <a:pt x="6207" y="31306"/>
                    <a:pt x="6555" y="31243"/>
                    <a:pt x="6777" y="31147"/>
                  </a:cubicBezTo>
                  <a:cubicBezTo>
                    <a:pt x="6809" y="31147"/>
                    <a:pt x="6872" y="31116"/>
                    <a:pt x="6872" y="31084"/>
                  </a:cubicBezTo>
                  <a:lnTo>
                    <a:pt x="6872" y="31021"/>
                  </a:lnTo>
                  <a:lnTo>
                    <a:pt x="6872" y="30989"/>
                  </a:lnTo>
                  <a:cubicBezTo>
                    <a:pt x="6809" y="30957"/>
                    <a:pt x="6777" y="30957"/>
                    <a:pt x="6745" y="30957"/>
                  </a:cubicBezTo>
                  <a:cubicBezTo>
                    <a:pt x="6524" y="31021"/>
                    <a:pt x="6246" y="31108"/>
                    <a:pt x="6005" y="31108"/>
                  </a:cubicBezTo>
                  <a:cubicBezTo>
                    <a:pt x="5764" y="31108"/>
                    <a:pt x="5558" y="31021"/>
                    <a:pt x="5478" y="30736"/>
                  </a:cubicBezTo>
                  <a:cubicBezTo>
                    <a:pt x="5415" y="30672"/>
                    <a:pt x="5415" y="30641"/>
                    <a:pt x="5383" y="30641"/>
                  </a:cubicBezTo>
                  <a:cubicBezTo>
                    <a:pt x="5663" y="22904"/>
                    <a:pt x="5790" y="15077"/>
                    <a:pt x="5197" y="7367"/>
                  </a:cubicBezTo>
                  <a:lnTo>
                    <a:pt x="5197" y="7367"/>
                  </a:lnTo>
                  <a:cubicBezTo>
                    <a:pt x="5237" y="14173"/>
                    <a:pt x="5410" y="20951"/>
                    <a:pt x="5257" y="27759"/>
                  </a:cubicBezTo>
                  <a:lnTo>
                    <a:pt x="5225" y="27759"/>
                  </a:lnTo>
                  <a:cubicBezTo>
                    <a:pt x="3832" y="27759"/>
                    <a:pt x="2533" y="27917"/>
                    <a:pt x="1203" y="28139"/>
                  </a:cubicBezTo>
                  <a:cubicBezTo>
                    <a:pt x="1108" y="28139"/>
                    <a:pt x="1045" y="28234"/>
                    <a:pt x="1045" y="28297"/>
                  </a:cubicBezTo>
                  <a:cubicBezTo>
                    <a:pt x="285" y="28741"/>
                    <a:pt x="95" y="29659"/>
                    <a:pt x="190" y="30482"/>
                  </a:cubicBezTo>
                  <a:cubicBezTo>
                    <a:pt x="295" y="31245"/>
                    <a:pt x="509" y="32182"/>
                    <a:pt x="1050" y="32768"/>
                  </a:cubicBezTo>
                  <a:lnTo>
                    <a:pt x="1050" y="32768"/>
                  </a:lnTo>
                  <a:cubicBezTo>
                    <a:pt x="259" y="31720"/>
                    <a:pt x="0" y="29740"/>
                    <a:pt x="950" y="28899"/>
                  </a:cubicBezTo>
                  <a:lnTo>
                    <a:pt x="950" y="28899"/>
                  </a:lnTo>
                  <a:cubicBezTo>
                    <a:pt x="950" y="29976"/>
                    <a:pt x="1013" y="31401"/>
                    <a:pt x="1868" y="31939"/>
                  </a:cubicBezTo>
                  <a:cubicBezTo>
                    <a:pt x="1678" y="32351"/>
                    <a:pt x="1583" y="32794"/>
                    <a:pt x="1647" y="33206"/>
                  </a:cubicBezTo>
                  <a:lnTo>
                    <a:pt x="1488" y="33206"/>
                  </a:lnTo>
                  <a:cubicBezTo>
                    <a:pt x="1464" y="33189"/>
                    <a:pt x="1440" y="33171"/>
                    <a:pt x="1417" y="33152"/>
                  </a:cubicBezTo>
                  <a:lnTo>
                    <a:pt x="1417" y="33152"/>
                  </a:lnTo>
                  <a:cubicBezTo>
                    <a:pt x="1420" y="33250"/>
                    <a:pt x="1481" y="33333"/>
                    <a:pt x="1583" y="33333"/>
                  </a:cubicBezTo>
                  <a:cubicBezTo>
                    <a:pt x="9944" y="33016"/>
                    <a:pt x="18241" y="32699"/>
                    <a:pt x="26570" y="32288"/>
                  </a:cubicBezTo>
                  <a:cubicBezTo>
                    <a:pt x="26602" y="32288"/>
                    <a:pt x="26697" y="32256"/>
                    <a:pt x="26697" y="32193"/>
                  </a:cubicBezTo>
                  <a:cubicBezTo>
                    <a:pt x="26697" y="31749"/>
                    <a:pt x="26697" y="31338"/>
                    <a:pt x="26633" y="30926"/>
                  </a:cubicBezTo>
                  <a:lnTo>
                    <a:pt x="26602" y="30862"/>
                  </a:lnTo>
                  <a:lnTo>
                    <a:pt x="26602" y="30831"/>
                  </a:lnTo>
                  <a:cubicBezTo>
                    <a:pt x="26728" y="27506"/>
                    <a:pt x="22611" y="27474"/>
                    <a:pt x="20268" y="27442"/>
                  </a:cubicBezTo>
                  <a:cubicBezTo>
                    <a:pt x="17270" y="27398"/>
                    <a:pt x="14271" y="27339"/>
                    <a:pt x="11262" y="27339"/>
                  </a:cubicBezTo>
                  <a:cubicBezTo>
                    <a:pt x="9949" y="27339"/>
                    <a:pt x="8634" y="27350"/>
                    <a:pt x="7315" y="27379"/>
                  </a:cubicBezTo>
                  <a:cubicBezTo>
                    <a:pt x="7284" y="24497"/>
                    <a:pt x="7220" y="21647"/>
                    <a:pt x="7157" y="18765"/>
                  </a:cubicBezTo>
                  <a:cubicBezTo>
                    <a:pt x="7125" y="14775"/>
                    <a:pt x="7284" y="10721"/>
                    <a:pt x="7062" y="6762"/>
                  </a:cubicBezTo>
                  <a:lnTo>
                    <a:pt x="8202" y="6762"/>
                  </a:lnTo>
                  <a:cubicBezTo>
                    <a:pt x="8360" y="6762"/>
                    <a:pt x="8392" y="6604"/>
                    <a:pt x="8329" y="6541"/>
                  </a:cubicBezTo>
                  <a:cubicBezTo>
                    <a:pt x="8424" y="6414"/>
                    <a:pt x="8519" y="6256"/>
                    <a:pt x="8550" y="6097"/>
                  </a:cubicBezTo>
                  <a:cubicBezTo>
                    <a:pt x="8582" y="6002"/>
                    <a:pt x="8645" y="5907"/>
                    <a:pt x="8645" y="5781"/>
                  </a:cubicBezTo>
                  <a:cubicBezTo>
                    <a:pt x="10672" y="5749"/>
                    <a:pt x="12636" y="5686"/>
                    <a:pt x="14663" y="5622"/>
                  </a:cubicBezTo>
                  <a:cubicBezTo>
                    <a:pt x="14663" y="5844"/>
                    <a:pt x="14663" y="6066"/>
                    <a:pt x="14694" y="6256"/>
                  </a:cubicBezTo>
                  <a:cubicBezTo>
                    <a:pt x="12762" y="6256"/>
                    <a:pt x="10767" y="6161"/>
                    <a:pt x="8835" y="6097"/>
                  </a:cubicBezTo>
                  <a:cubicBezTo>
                    <a:pt x="8740" y="6097"/>
                    <a:pt x="8709" y="6161"/>
                    <a:pt x="8709" y="6224"/>
                  </a:cubicBezTo>
                  <a:cubicBezTo>
                    <a:pt x="8709" y="6256"/>
                    <a:pt x="8709" y="6287"/>
                    <a:pt x="8740" y="6319"/>
                  </a:cubicBezTo>
                  <a:lnTo>
                    <a:pt x="8709" y="6319"/>
                  </a:lnTo>
                  <a:cubicBezTo>
                    <a:pt x="8645" y="6319"/>
                    <a:pt x="8645" y="6477"/>
                    <a:pt x="8709" y="6477"/>
                  </a:cubicBezTo>
                  <a:lnTo>
                    <a:pt x="9215" y="6477"/>
                  </a:lnTo>
                  <a:lnTo>
                    <a:pt x="9279" y="6446"/>
                  </a:lnTo>
                  <a:cubicBezTo>
                    <a:pt x="10385" y="6543"/>
                    <a:pt x="11502" y="6580"/>
                    <a:pt x="12617" y="6580"/>
                  </a:cubicBezTo>
                  <a:cubicBezTo>
                    <a:pt x="13322" y="6580"/>
                    <a:pt x="14027" y="6565"/>
                    <a:pt x="14726" y="6541"/>
                  </a:cubicBezTo>
                  <a:cubicBezTo>
                    <a:pt x="14758" y="6794"/>
                    <a:pt x="14821" y="7047"/>
                    <a:pt x="14884" y="7332"/>
                  </a:cubicBezTo>
                  <a:lnTo>
                    <a:pt x="14916" y="7364"/>
                  </a:lnTo>
                  <a:cubicBezTo>
                    <a:pt x="14916" y="7427"/>
                    <a:pt x="14979" y="7523"/>
                    <a:pt x="15074" y="7523"/>
                  </a:cubicBezTo>
                  <a:cubicBezTo>
                    <a:pt x="15518" y="7523"/>
                    <a:pt x="15993" y="7491"/>
                    <a:pt x="16436" y="7491"/>
                  </a:cubicBezTo>
                  <a:cubicBezTo>
                    <a:pt x="18938" y="7396"/>
                    <a:pt x="21408" y="7396"/>
                    <a:pt x="23942" y="7364"/>
                  </a:cubicBezTo>
                  <a:lnTo>
                    <a:pt x="23942" y="7364"/>
                  </a:lnTo>
                  <a:cubicBezTo>
                    <a:pt x="23847" y="10056"/>
                    <a:pt x="23815" y="12780"/>
                    <a:pt x="23625" y="15471"/>
                  </a:cubicBezTo>
                  <a:lnTo>
                    <a:pt x="23530" y="17245"/>
                  </a:lnTo>
                  <a:cubicBezTo>
                    <a:pt x="23467" y="17973"/>
                    <a:pt x="23435" y="18670"/>
                    <a:pt x="23372" y="19398"/>
                  </a:cubicBezTo>
                  <a:cubicBezTo>
                    <a:pt x="23245" y="20475"/>
                    <a:pt x="22833" y="21457"/>
                    <a:pt x="21756" y="21900"/>
                  </a:cubicBezTo>
                  <a:cubicBezTo>
                    <a:pt x="21186" y="22090"/>
                    <a:pt x="20585" y="22217"/>
                    <a:pt x="19983" y="22249"/>
                  </a:cubicBezTo>
                  <a:cubicBezTo>
                    <a:pt x="19863" y="22257"/>
                    <a:pt x="19746" y="22262"/>
                    <a:pt x="19632" y="22262"/>
                  </a:cubicBezTo>
                  <a:cubicBezTo>
                    <a:pt x="18080" y="22262"/>
                    <a:pt x="17018" y="21459"/>
                    <a:pt x="16753" y="19778"/>
                  </a:cubicBezTo>
                  <a:cubicBezTo>
                    <a:pt x="16594" y="18512"/>
                    <a:pt x="16563" y="17182"/>
                    <a:pt x="16499" y="15883"/>
                  </a:cubicBezTo>
                  <a:cubicBezTo>
                    <a:pt x="16436" y="13888"/>
                    <a:pt x="16436" y="11861"/>
                    <a:pt x="16468" y="9898"/>
                  </a:cubicBezTo>
                  <a:cubicBezTo>
                    <a:pt x="16468" y="9169"/>
                    <a:pt x="16531" y="8441"/>
                    <a:pt x="16563" y="7681"/>
                  </a:cubicBezTo>
                  <a:cubicBezTo>
                    <a:pt x="16563" y="7554"/>
                    <a:pt x="16499" y="7523"/>
                    <a:pt x="16404" y="7523"/>
                  </a:cubicBezTo>
                  <a:cubicBezTo>
                    <a:pt x="16278" y="7523"/>
                    <a:pt x="16214" y="7554"/>
                    <a:pt x="16214" y="7681"/>
                  </a:cubicBezTo>
                  <a:cubicBezTo>
                    <a:pt x="15993" y="11481"/>
                    <a:pt x="15993" y="15313"/>
                    <a:pt x="16309" y="19113"/>
                  </a:cubicBezTo>
                  <a:cubicBezTo>
                    <a:pt x="16489" y="21304"/>
                    <a:pt x="17465" y="22641"/>
                    <a:pt x="19614" y="22641"/>
                  </a:cubicBezTo>
                  <a:cubicBezTo>
                    <a:pt x="19733" y="22641"/>
                    <a:pt x="19856" y="22637"/>
                    <a:pt x="19983" y="22629"/>
                  </a:cubicBezTo>
                  <a:cubicBezTo>
                    <a:pt x="20965" y="22597"/>
                    <a:pt x="22136" y="22375"/>
                    <a:pt x="22833" y="21678"/>
                  </a:cubicBezTo>
                  <a:cubicBezTo>
                    <a:pt x="23752" y="20823"/>
                    <a:pt x="23688" y="19367"/>
                    <a:pt x="23752" y="18195"/>
                  </a:cubicBezTo>
                  <a:cubicBezTo>
                    <a:pt x="24037" y="14616"/>
                    <a:pt x="24227" y="11006"/>
                    <a:pt x="24068" y="7396"/>
                  </a:cubicBezTo>
                  <a:cubicBezTo>
                    <a:pt x="24670" y="7364"/>
                    <a:pt x="25272" y="7364"/>
                    <a:pt x="25842" y="7364"/>
                  </a:cubicBezTo>
                  <a:cubicBezTo>
                    <a:pt x="25968" y="7364"/>
                    <a:pt x="26000" y="7206"/>
                    <a:pt x="25937" y="7111"/>
                  </a:cubicBezTo>
                  <a:lnTo>
                    <a:pt x="25937" y="7079"/>
                  </a:lnTo>
                  <a:cubicBezTo>
                    <a:pt x="26190" y="6414"/>
                    <a:pt x="26222" y="5622"/>
                    <a:pt x="26000" y="4894"/>
                  </a:cubicBezTo>
                  <a:lnTo>
                    <a:pt x="26000" y="4862"/>
                  </a:lnTo>
                  <a:cubicBezTo>
                    <a:pt x="26095" y="4862"/>
                    <a:pt x="26095" y="4736"/>
                    <a:pt x="26000" y="4736"/>
                  </a:cubicBezTo>
                  <a:cubicBezTo>
                    <a:pt x="25430" y="4672"/>
                    <a:pt x="24828" y="4641"/>
                    <a:pt x="24227" y="4641"/>
                  </a:cubicBezTo>
                  <a:lnTo>
                    <a:pt x="24227" y="4577"/>
                  </a:lnTo>
                  <a:cubicBezTo>
                    <a:pt x="24227" y="3881"/>
                    <a:pt x="24258" y="3121"/>
                    <a:pt x="24163" y="2455"/>
                  </a:cubicBezTo>
                  <a:cubicBezTo>
                    <a:pt x="24163" y="2424"/>
                    <a:pt x="24100" y="2424"/>
                    <a:pt x="24068" y="2424"/>
                  </a:cubicBezTo>
                  <a:cubicBezTo>
                    <a:pt x="24037" y="2424"/>
                    <a:pt x="24037" y="2424"/>
                    <a:pt x="24037" y="2455"/>
                  </a:cubicBezTo>
                  <a:cubicBezTo>
                    <a:pt x="23910" y="3121"/>
                    <a:pt x="23942" y="3881"/>
                    <a:pt x="23942" y="4577"/>
                  </a:cubicBezTo>
                  <a:lnTo>
                    <a:pt x="23942" y="4641"/>
                  </a:lnTo>
                  <a:cubicBezTo>
                    <a:pt x="22801" y="4641"/>
                    <a:pt x="21661" y="4672"/>
                    <a:pt x="20553" y="4672"/>
                  </a:cubicBezTo>
                  <a:cubicBezTo>
                    <a:pt x="19160" y="4641"/>
                    <a:pt x="17734" y="4641"/>
                    <a:pt x="16373" y="4641"/>
                  </a:cubicBezTo>
                  <a:cubicBezTo>
                    <a:pt x="16563" y="3944"/>
                    <a:pt x="16626" y="3121"/>
                    <a:pt x="16468" y="2424"/>
                  </a:cubicBezTo>
                  <a:lnTo>
                    <a:pt x="16436" y="2360"/>
                  </a:lnTo>
                  <a:lnTo>
                    <a:pt x="16436" y="2360"/>
                  </a:lnTo>
                  <a:cubicBezTo>
                    <a:pt x="17541" y="2768"/>
                    <a:pt x="18700" y="2934"/>
                    <a:pt x="19872" y="2934"/>
                  </a:cubicBezTo>
                  <a:cubicBezTo>
                    <a:pt x="21252" y="2934"/>
                    <a:pt x="22652" y="2703"/>
                    <a:pt x="24005" y="2360"/>
                  </a:cubicBezTo>
                  <a:lnTo>
                    <a:pt x="24955" y="2139"/>
                  </a:lnTo>
                  <a:cubicBezTo>
                    <a:pt x="24987" y="2139"/>
                    <a:pt x="25018" y="2107"/>
                    <a:pt x="25018" y="2044"/>
                  </a:cubicBezTo>
                  <a:lnTo>
                    <a:pt x="25082" y="2012"/>
                  </a:lnTo>
                  <a:cubicBezTo>
                    <a:pt x="25335" y="1537"/>
                    <a:pt x="25335" y="904"/>
                    <a:pt x="24987" y="524"/>
                  </a:cubicBezTo>
                  <a:cubicBezTo>
                    <a:pt x="24987" y="460"/>
                    <a:pt x="24955" y="460"/>
                    <a:pt x="24955" y="460"/>
                  </a:cubicBezTo>
                  <a:lnTo>
                    <a:pt x="24828" y="365"/>
                  </a:lnTo>
                  <a:cubicBezTo>
                    <a:pt x="24811" y="357"/>
                    <a:pt x="24792" y="353"/>
                    <a:pt x="24773" y="353"/>
                  </a:cubicBezTo>
                  <a:cubicBezTo>
                    <a:pt x="24721" y="353"/>
                    <a:pt x="24670" y="382"/>
                    <a:pt x="24670" y="429"/>
                  </a:cubicBezTo>
                  <a:cubicBezTo>
                    <a:pt x="23182" y="181"/>
                    <a:pt x="21656" y="1"/>
                    <a:pt x="20136" y="1"/>
                  </a:cubicBezTo>
                  <a:close/>
                </a:path>
              </a:pathLst>
            </a:custGeom>
            <a:solidFill>
              <a:schemeClr val="dk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93" name="Google Shape;1633;p51">
              <a:extLst>
                <a:ext uri="{FF2B5EF4-FFF2-40B4-BE49-F238E27FC236}">
                  <a16:creationId xmlns:a16="http://schemas.microsoft.com/office/drawing/2014/main" id="{00E427E4-F19A-43D0-B2D9-610E6F900DD4}"/>
                </a:ext>
              </a:extLst>
            </p:cNvPr>
            <p:cNvSpPr/>
            <p:nvPr/>
          </p:nvSpPr>
          <p:spPr>
            <a:xfrm>
              <a:off x="7972411" y="1870419"/>
              <a:ext cx="5497" cy="35336"/>
            </a:xfrm>
            <a:custGeom>
              <a:avLst/>
              <a:gdLst/>
              <a:ahLst/>
              <a:cxnLst/>
              <a:rect l="l" t="t" r="r" b="b"/>
              <a:pathLst>
                <a:path w="175" h="1125" extrusionOk="0">
                  <a:moveTo>
                    <a:pt x="92" y="0"/>
                  </a:moveTo>
                  <a:cubicBezTo>
                    <a:pt x="48" y="0"/>
                    <a:pt x="1" y="32"/>
                    <a:pt x="1" y="95"/>
                  </a:cubicBezTo>
                  <a:cubicBezTo>
                    <a:pt x="1" y="412"/>
                    <a:pt x="1" y="760"/>
                    <a:pt x="32" y="1077"/>
                  </a:cubicBezTo>
                  <a:cubicBezTo>
                    <a:pt x="32" y="1109"/>
                    <a:pt x="48" y="1125"/>
                    <a:pt x="64" y="1125"/>
                  </a:cubicBezTo>
                  <a:cubicBezTo>
                    <a:pt x="80" y="1125"/>
                    <a:pt x="96" y="1109"/>
                    <a:pt x="96" y="1077"/>
                  </a:cubicBezTo>
                  <a:cubicBezTo>
                    <a:pt x="159" y="760"/>
                    <a:pt x="159" y="412"/>
                    <a:pt x="159" y="95"/>
                  </a:cubicBezTo>
                  <a:cubicBezTo>
                    <a:pt x="175" y="32"/>
                    <a:pt x="135" y="0"/>
                    <a:pt x="92" y="0"/>
                  </a:cubicBezTo>
                  <a:close/>
                </a:path>
              </a:pathLst>
            </a:custGeom>
            <a:solidFill>
              <a:schemeClr val="dk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94" name="Google Shape;1634;p51">
              <a:extLst>
                <a:ext uri="{FF2B5EF4-FFF2-40B4-BE49-F238E27FC236}">
                  <a16:creationId xmlns:a16="http://schemas.microsoft.com/office/drawing/2014/main" id="{85FC5062-9C1B-4824-99D9-6DB90BEAAA6F}"/>
                </a:ext>
              </a:extLst>
            </p:cNvPr>
            <p:cNvSpPr/>
            <p:nvPr/>
          </p:nvSpPr>
          <p:spPr>
            <a:xfrm>
              <a:off x="8252933" y="961853"/>
              <a:ext cx="314351" cy="76829"/>
            </a:xfrm>
            <a:custGeom>
              <a:avLst/>
              <a:gdLst/>
              <a:ahLst/>
              <a:cxnLst/>
              <a:rect l="l" t="t" r="r" b="b"/>
              <a:pathLst>
                <a:path w="10008" h="2446" extrusionOk="0">
                  <a:moveTo>
                    <a:pt x="8899" y="963"/>
                  </a:moveTo>
                  <a:cubicBezTo>
                    <a:pt x="8994" y="963"/>
                    <a:pt x="8994" y="1026"/>
                    <a:pt x="8899" y="1058"/>
                  </a:cubicBezTo>
                  <a:cubicBezTo>
                    <a:pt x="7663" y="1475"/>
                    <a:pt x="6281" y="1624"/>
                    <a:pt x="4905" y="1624"/>
                  </a:cubicBezTo>
                  <a:cubicBezTo>
                    <a:pt x="3566" y="1624"/>
                    <a:pt x="2232" y="1483"/>
                    <a:pt x="1045" y="1311"/>
                  </a:cubicBezTo>
                  <a:cubicBezTo>
                    <a:pt x="834" y="1311"/>
                    <a:pt x="910" y="1024"/>
                    <a:pt x="1082" y="1024"/>
                  </a:cubicBezTo>
                  <a:cubicBezTo>
                    <a:pt x="1091" y="1024"/>
                    <a:pt x="1100" y="1025"/>
                    <a:pt x="1109" y="1026"/>
                  </a:cubicBezTo>
                  <a:cubicBezTo>
                    <a:pt x="2328" y="1168"/>
                    <a:pt x="3548" y="1284"/>
                    <a:pt x="4790" y="1284"/>
                  </a:cubicBezTo>
                  <a:cubicBezTo>
                    <a:pt x="4935" y="1284"/>
                    <a:pt x="5080" y="1283"/>
                    <a:pt x="5226" y="1279"/>
                  </a:cubicBezTo>
                  <a:cubicBezTo>
                    <a:pt x="6461" y="1216"/>
                    <a:pt x="7696" y="994"/>
                    <a:pt x="8899" y="963"/>
                  </a:cubicBezTo>
                  <a:close/>
                  <a:moveTo>
                    <a:pt x="4864" y="0"/>
                  </a:moveTo>
                  <a:cubicBezTo>
                    <a:pt x="3399" y="0"/>
                    <a:pt x="1941" y="157"/>
                    <a:pt x="475" y="646"/>
                  </a:cubicBezTo>
                  <a:lnTo>
                    <a:pt x="444" y="678"/>
                  </a:lnTo>
                  <a:cubicBezTo>
                    <a:pt x="285" y="804"/>
                    <a:pt x="0" y="741"/>
                    <a:pt x="32" y="963"/>
                  </a:cubicBezTo>
                  <a:cubicBezTo>
                    <a:pt x="95" y="994"/>
                    <a:pt x="159" y="1089"/>
                    <a:pt x="64" y="1121"/>
                  </a:cubicBezTo>
                  <a:cubicBezTo>
                    <a:pt x="127" y="1121"/>
                    <a:pt x="444" y="1438"/>
                    <a:pt x="475" y="1438"/>
                  </a:cubicBezTo>
                  <a:cubicBezTo>
                    <a:pt x="1843" y="2178"/>
                    <a:pt x="3204" y="2445"/>
                    <a:pt x="4581" y="2445"/>
                  </a:cubicBezTo>
                  <a:cubicBezTo>
                    <a:pt x="6267" y="2445"/>
                    <a:pt x="7977" y="2046"/>
                    <a:pt x="9754" y="1628"/>
                  </a:cubicBezTo>
                  <a:lnTo>
                    <a:pt x="9818" y="1628"/>
                  </a:lnTo>
                  <a:cubicBezTo>
                    <a:pt x="10008" y="1153"/>
                    <a:pt x="9913" y="709"/>
                    <a:pt x="9628" y="329"/>
                  </a:cubicBezTo>
                  <a:cubicBezTo>
                    <a:pt x="8020" y="182"/>
                    <a:pt x="6438" y="0"/>
                    <a:pt x="4864" y="0"/>
                  </a:cubicBezTo>
                  <a:close/>
                </a:path>
              </a:pathLst>
            </a:custGeom>
            <a:solidFill>
              <a:schemeClr val="accent1"/>
            </a:solidFill>
            <a:ln w="47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95" name="Google Shape;1635;p51">
              <a:extLst>
                <a:ext uri="{FF2B5EF4-FFF2-40B4-BE49-F238E27FC236}">
                  <a16:creationId xmlns:a16="http://schemas.microsoft.com/office/drawing/2014/main" id="{20B412FF-0765-413D-B897-387669E1F560}"/>
                </a:ext>
              </a:extLst>
            </p:cNvPr>
            <p:cNvSpPr/>
            <p:nvPr/>
          </p:nvSpPr>
          <p:spPr>
            <a:xfrm>
              <a:off x="8277088" y="990091"/>
              <a:ext cx="257374" cy="22175"/>
            </a:xfrm>
            <a:custGeom>
              <a:avLst/>
              <a:gdLst/>
              <a:ahLst/>
              <a:cxnLst/>
              <a:rect l="l" t="t" r="r" b="b"/>
              <a:pathLst>
                <a:path w="8194" h="706" extrusionOk="0">
                  <a:moveTo>
                    <a:pt x="8099" y="0"/>
                  </a:moveTo>
                  <a:cubicBezTo>
                    <a:pt x="6863" y="64"/>
                    <a:pt x="5660" y="285"/>
                    <a:pt x="4425" y="317"/>
                  </a:cubicBezTo>
                  <a:cubicBezTo>
                    <a:pt x="4134" y="330"/>
                    <a:pt x="3843" y="337"/>
                    <a:pt x="3553" y="337"/>
                  </a:cubicBezTo>
                  <a:cubicBezTo>
                    <a:pt x="2451" y="337"/>
                    <a:pt x="1354" y="246"/>
                    <a:pt x="276" y="95"/>
                  </a:cubicBezTo>
                  <a:cubicBezTo>
                    <a:pt x="266" y="94"/>
                    <a:pt x="256" y="93"/>
                    <a:pt x="246" y="93"/>
                  </a:cubicBezTo>
                  <a:cubicBezTo>
                    <a:pt x="49" y="93"/>
                    <a:pt x="0" y="380"/>
                    <a:pt x="181" y="380"/>
                  </a:cubicBezTo>
                  <a:cubicBezTo>
                    <a:pt x="1399" y="565"/>
                    <a:pt x="2737" y="705"/>
                    <a:pt x="4067" y="705"/>
                  </a:cubicBezTo>
                  <a:cubicBezTo>
                    <a:pt x="5469" y="705"/>
                    <a:pt x="6863" y="550"/>
                    <a:pt x="8099" y="127"/>
                  </a:cubicBezTo>
                  <a:cubicBezTo>
                    <a:pt x="8194" y="95"/>
                    <a:pt x="8194" y="0"/>
                    <a:pt x="8099" y="0"/>
                  </a:cubicBezTo>
                  <a:close/>
                </a:path>
              </a:pathLst>
            </a:custGeom>
            <a:solidFill>
              <a:schemeClr val="dk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96" name="Google Shape;1636;p51">
              <a:extLst>
                <a:ext uri="{FF2B5EF4-FFF2-40B4-BE49-F238E27FC236}">
                  <a16:creationId xmlns:a16="http://schemas.microsoft.com/office/drawing/2014/main" id="{7C9248F9-8808-4732-81AA-D4CEB19C6C28}"/>
                </a:ext>
              </a:extLst>
            </p:cNvPr>
            <p:cNvSpPr/>
            <p:nvPr/>
          </p:nvSpPr>
          <p:spPr>
            <a:xfrm>
              <a:off x="8290719" y="1027877"/>
              <a:ext cx="241763" cy="71646"/>
            </a:xfrm>
            <a:custGeom>
              <a:avLst/>
              <a:gdLst/>
              <a:ahLst/>
              <a:cxnLst/>
              <a:rect l="l" t="t" r="r" b="b"/>
              <a:pathLst>
                <a:path w="7697" h="2281" extrusionOk="0">
                  <a:moveTo>
                    <a:pt x="7696" y="1"/>
                  </a:moveTo>
                  <a:cubicBezTo>
                    <a:pt x="6354" y="341"/>
                    <a:pt x="4975" y="562"/>
                    <a:pt x="3608" y="562"/>
                  </a:cubicBezTo>
                  <a:cubicBezTo>
                    <a:pt x="2428" y="562"/>
                    <a:pt x="1257" y="397"/>
                    <a:pt x="127" y="1"/>
                  </a:cubicBezTo>
                  <a:lnTo>
                    <a:pt x="127" y="1"/>
                  </a:lnTo>
                  <a:lnTo>
                    <a:pt x="191" y="32"/>
                  </a:lnTo>
                  <a:cubicBezTo>
                    <a:pt x="317" y="761"/>
                    <a:pt x="222" y="1553"/>
                    <a:pt x="1" y="2249"/>
                  </a:cubicBezTo>
                  <a:cubicBezTo>
                    <a:pt x="1362" y="2249"/>
                    <a:pt x="2788" y="2249"/>
                    <a:pt x="4181" y="2281"/>
                  </a:cubicBezTo>
                  <a:cubicBezTo>
                    <a:pt x="5289" y="2281"/>
                    <a:pt x="6429" y="2249"/>
                    <a:pt x="7570" y="2249"/>
                  </a:cubicBezTo>
                  <a:lnTo>
                    <a:pt x="7570" y="2218"/>
                  </a:lnTo>
                  <a:cubicBezTo>
                    <a:pt x="7570" y="1489"/>
                    <a:pt x="7538" y="761"/>
                    <a:pt x="7665" y="64"/>
                  </a:cubicBezTo>
                  <a:cubicBezTo>
                    <a:pt x="7665" y="32"/>
                    <a:pt x="7665" y="32"/>
                    <a:pt x="7696" y="32"/>
                  </a:cubicBezTo>
                  <a:lnTo>
                    <a:pt x="7696" y="1"/>
                  </a:lnTo>
                  <a:close/>
                </a:path>
              </a:pathLst>
            </a:custGeom>
            <a:solidFill>
              <a:schemeClr val="accent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97" name="Google Shape;1637;p51">
              <a:extLst>
                <a:ext uri="{FF2B5EF4-FFF2-40B4-BE49-F238E27FC236}">
                  <a16:creationId xmlns:a16="http://schemas.microsoft.com/office/drawing/2014/main" id="{DDB5873B-221D-4F19-81BC-3F27480762A1}"/>
                </a:ext>
              </a:extLst>
            </p:cNvPr>
            <p:cNvSpPr/>
            <p:nvPr/>
          </p:nvSpPr>
          <p:spPr>
            <a:xfrm>
              <a:off x="8287736" y="1185052"/>
              <a:ext cx="237774" cy="468794"/>
            </a:xfrm>
            <a:custGeom>
              <a:avLst/>
              <a:gdLst/>
              <a:ahLst/>
              <a:cxnLst/>
              <a:rect l="l" t="t" r="r" b="b"/>
              <a:pathLst>
                <a:path w="7570" h="14925" extrusionOk="0">
                  <a:moveTo>
                    <a:pt x="6487" y="3007"/>
                  </a:moveTo>
                  <a:cubicBezTo>
                    <a:pt x="6478" y="3015"/>
                    <a:pt x="6469" y="3026"/>
                    <a:pt x="6461" y="3041"/>
                  </a:cubicBezTo>
                  <a:cubicBezTo>
                    <a:pt x="6472" y="3030"/>
                    <a:pt x="6480" y="3019"/>
                    <a:pt x="6487" y="3007"/>
                  </a:cubicBezTo>
                  <a:close/>
                  <a:moveTo>
                    <a:pt x="3315" y="2060"/>
                  </a:moveTo>
                  <a:cubicBezTo>
                    <a:pt x="4338" y="2060"/>
                    <a:pt x="5361" y="2271"/>
                    <a:pt x="6334" y="2661"/>
                  </a:cubicBezTo>
                  <a:cubicBezTo>
                    <a:pt x="6429" y="2724"/>
                    <a:pt x="6461" y="2787"/>
                    <a:pt x="6461" y="2819"/>
                  </a:cubicBezTo>
                  <a:cubicBezTo>
                    <a:pt x="6514" y="2872"/>
                    <a:pt x="6523" y="2947"/>
                    <a:pt x="6487" y="3007"/>
                  </a:cubicBezTo>
                  <a:lnTo>
                    <a:pt x="6487" y="3007"/>
                  </a:lnTo>
                  <a:cubicBezTo>
                    <a:pt x="6496" y="3000"/>
                    <a:pt x="6506" y="2997"/>
                    <a:pt x="6514" y="2997"/>
                  </a:cubicBezTo>
                  <a:cubicBezTo>
                    <a:pt x="6537" y="2997"/>
                    <a:pt x="6556" y="3020"/>
                    <a:pt x="6556" y="3072"/>
                  </a:cubicBezTo>
                  <a:cubicBezTo>
                    <a:pt x="6778" y="5289"/>
                    <a:pt x="6809" y="7633"/>
                    <a:pt x="6651" y="9881"/>
                  </a:cubicBezTo>
                  <a:cubicBezTo>
                    <a:pt x="6651" y="10388"/>
                    <a:pt x="6588" y="10895"/>
                    <a:pt x="6524" y="11465"/>
                  </a:cubicBezTo>
                  <a:cubicBezTo>
                    <a:pt x="6334" y="13111"/>
                    <a:pt x="5036" y="14156"/>
                    <a:pt x="3358" y="14315"/>
                  </a:cubicBezTo>
                  <a:cubicBezTo>
                    <a:pt x="3266" y="14324"/>
                    <a:pt x="3178" y="14329"/>
                    <a:pt x="3093" y="14329"/>
                  </a:cubicBezTo>
                  <a:cubicBezTo>
                    <a:pt x="1468" y="14329"/>
                    <a:pt x="979" y="12656"/>
                    <a:pt x="919" y="11211"/>
                  </a:cubicBezTo>
                  <a:cubicBezTo>
                    <a:pt x="761" y="8329"/>
                    <a:pt x="729" y="5448"/>
                    <a:pt x="634" y="2597"/>
                  </a:cubicBezTo>
                  <a:cubicBezTo>
                    <a:pt x="634" y="2489"/>
                    <a:pt x="723" y="2440"/>
                    <a:pt x="809" y="2440"/>
                  </a:cubicBezTo>
                  <a:cubicBezTo>
                    <a:pt x="849" y="2440"/>
                    <a:pt x="889" y="2451"/>
                    <a:pt x="919" y="2471"/>
                  </a:cubicBezTo>
                  <a:cubicBezTo>
                    <a:pt x="1701" y="2191"/>
                    <a:pt x="2508" y="2060"/>
                    <a:pt x="3315" y="2060"/>
                  </a:cubicBezTo>
                  <a:close/>
                  <a:moveTo>
                    <a:pt x="7570" y="0"/>
                  </a:moveTo>
                  <a:cubicBezTo>
                    <a:pt x="5036" y="64"/>
                    <a:pt x="2534" y="64"/>
                    <a:pt x="1" y="127"/>
                  </a:cubicBezTo>
                  <a:cubicBezTo>
                    <a:pt x="96" y="159"/>
                    <a:pt x="159" y="222"/>
                    <a:pt x="159" y="349"/>
                  </a:cubicBezTo>
                  <a:cubicBezTo>
                    <a:pt x="127" y="1077"/>
                    <a:pt x="96" y="1837"/>
                    <a:pt x="96" y="2534"/>
                  </a:cubicBezTo>
                  <a:cubicBezTo>
                    <a:pt x="32" y="4529"/>
                    <a:pt x="32" y="6556"/>
                    <a:pt x="127" y="8519"/>
                  </a:cubicBezTo>
                  <a:cubicBezTo>
                    <a:pt x="159" y="9818"/>
                    <a:pt x="191" y="11180"/>
                    <a:pt x="349" y="12446"/>
                  </a:cubicBezTo>
                  <a:cubicBezTo>
                    <a:pt x="619" y="14125"/>
                    <a:pt x="1740" y="14924"/>
                    <a:pt x="3336" y="14924"/>
                  </a:cubicBezTo>
                  <a:cubicBezTo>
                    <a:pt x="3426" y="14924"/>
                    <a:pt x="3518" y="14922"/>
                    <a:pt x="3611" y="14917"/>
                  </a:cubicBezTo>
                  <a:cubicBezTo>
                    <a:pt x="4181" y="14853"/>
                    <a:pt x="4783" y="14727"/>
                    <a:pt x="5353" y="14537"/>
                  </a:cubicBezTo>
                  <a:cubicBezTo>
                    <a:pt x="6461" y="14125"/>
                    <a:pt x="6841" y="13111"/>
                    <a:pt x="6968" y="12035"/>
                  </a:cubicBezTo>
                  <a:cubicBezTo>
                    <a:pt x="7063" y="11338"/>
                    <a:pt x="7095" y="10641"/>
                    <a:pt x="7126" y="9913"/>
                  </a:cubicBezTo>
                  <a:lnTo>
                    <a:pt x="7253" y="8139"/>
                  </a:lnTo>
                  <a:cubicBezTo>
                    <a:pt x="7411" y="5448"/>
                    <a:pt x="7443" y="2692"/>
                    <a:pt x="7570" y="0"/>
                  </a:cubicBezTo>
                  <a:close/>
                </a:path>
              </a:pathLst>
            </a:custGeom>
            <a:solidFill>
              <a:schemeClr val="accent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98" name="Google Shape;1638;p51">
              <a:extLst>
                <a:ext uri="{FF2B5EF4-FFF2-40B4-BE49-F238E27FC236}">
                  <a16:creationId xmlns:a16="http://schemas.microsoft.com/office/drawing/2014/main" id="{1CB081D4-9FC5-45B5-AB4A-A8FAE710F884}"/>
                </a:ext>
              </a:extLst>
            </p:cNvPr>
            <p:cNvSpPr/>
            <p:nvPr/>
          </p:nvSpPr>
          <p:spPr>
            <a:xfrm>
              <a:off x="8302655" y="839762"/>
              <a:ext cx="89550" cy="83928"/>
            </a:xfrm>
            <a:custGeom>
              <a:avLst/>
              <a:gdLst/>
              <a:ahLst/>
              <a:cxnLst/>
              <a:rect l="l" t="t" r="r" b="b"/>
              <a:pathLst>
                <a:path w="2851" h="2672" extrusionOk="0">
                  <a:moveTo>
                    <a:pt x="1266" y="303"/>
                  </a:moveTo>
                  <a:cubicBezTo>
                    <a:pt x="1863" y="303"/>
                    <a:pt x="2408" y="827"/>
                    <a:pt x="2408" y="1429"/>
                  </a:cubicBezTo>
                  <a:cubicBezTo>
                    <a:pt x="2408" y="2000"/>
                    <a:pt x="1869" y="2348"/>
                    <a:pt x="1362" y="2380"/>
                  </a:cubicBezTo>
                  <a:cubicBezTo>
                    <a:pt x="1340" y="2381"/>
                    <a:pt x="1318" y="2381"/>
                    <a:pt x="1297" y="2381"/>
                  </a:cubicBezTo>
                  <a:cubicBezTo>
                    <a:pt x="759" y="2381"/>
                    <a:pt x="349" y="2008"/>
                    <a:pt x="349" y="1429"/>
                  </a:cubicBezTo>
                  <a:cubicBezTo>
                    <a:pt x="317" y="923"/>
                    <a:pt x="602" y="606"/>
                    <a:pt x="982" y="321"/>
                  </a:cubicBezTo>
                  <a:lnTo>
                    <a:pt x="1077" y="321"/>
                  </a:lnTo>
                  <a:cubicBezTo>
                    <a:pt x="1140" y="309"/>
                    <a:pt x="1204" y="303"/>
                    <a:pt x="1266" y="303"/>
                  </a:cubicBezTo>
                  <a:close/>
                  <a:moveTo>
                    <a:pt x="1344" y="1"/>
                  </a:moveTo>
                  <a:cubicBezTo>
                    <a:pt x="1245" y="1"/>
                    <a:pt x="1146" y="12"/>
                    <a:pt x="1046" y="36"/>
                  </a:cubicBezTo>
                  <a:cubicBezTo>
                    <a:pt x="951" y="99"/>
                    <a:pt x="951" y="131"/>
                    <a:pt x="951" y="131"/>
                  </a:cubicBezTo>
                  <a:cubicBezTo>
                    <a:pt x="317" y="226"/>
                    <a:pt x="1" y="986"/>
                    <a:pt x="96" y="1588"/>
                  </a:cubicBezTo>
                  <a:cubicBezTo>
                    <a:pt x="184" y="2293"/>
                    <a:pt x="736" y="2671"/>
                    <a:pt x="1397" y="2671"/>
                  </a:cubicBezTo>
                  <a:cubicBezTo>
                    <a:pt x="1448" y="2671"/>
                    <a:pt x="1500" y="2669"/>
                    <a:pt x="1552" y="2665"/>
                  </a:cubicBezTo>
                  <a:cubicBezTo>
                    <a:pt x="2249" y="2570"/>
                    <a:pt x="2851" y="2000"/>
                    <a:pt x="2724" y="1239"/>
                  </a:cubicBezTo>
                  <a:cubicBezTo>
                    <a:pt x="2641" y="548"/>
                    <a:pt x="2026" y="1"/>
                    <a:pt x="1344" y="1"/>
                  </a:cubicBezTo>
                  <a:close/>
                </a:path>
              </a:pathLst>
            </a:custGeom>
            <a:solidFill>
              <a:schemeClr val="dk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99" name="Google Shape;1639;p51">
              <a:extLst>
                <a:ext uri="{FF2B5EF4-FFF2-40B4-BE49-F238E27FC236}">
                  <a16:creationId xmlns:a16="http://schemas.microsoft.com/office/drawing/2014/main" id="{0B7059DF-D339-4F5E-AC41-B5AEC8CDA26A}"/>
                </a:ext>
              </a:extLst>
            </p:cNvPr>
            <p:cNvSpPr/>
            <p:nvPr/>
          </p:nvSpPr>
          <p:spPr>
            <a:xfrm>
              <a:off x="8301556" y="636100"/>
              <a:ext cx="115338" cy="108176"/>
            </a:xfrm>
            <a:custGeom>
              <a:avLst/>
              <a:gdLst/>
              <a:ahLst/>
              <a:cxnLst/>
              <a:rect l="l" t="t" r="r" b="b"/>
              <a:pathLst>
                <a:path w="3672" h="3444" extrusionOk="0">
                  <a:moveTo>
                    <a:pt x="2094" y="281"/>
                  </a:moveTo>
                  <a:lnTo>
                    <a:pt x="2094" y="281"/>
                  </a:lnTo>
                  <a:cubicBezTo>
                    <a:pt x="2696" y="345"/>
                    <a:pt x="3234" y="1041"/>
                    <a:pt x="3329" y="1611"/>
                  </a:cubicBezTo>
                  <a:cubicBezTo>
                    <a:pt x="3456" y="2403"/>
                    <a:pt x="2411" y="3100"/>
                    <a:pt x="1746" y="3163"/>
                  </a:cubicBezTo>
                  <a:cubicBezTo>
                    <a:pt x="1705" y="3166"/>
                    <a:pt x="1666" y="3168"/>
                    <a:pt x="1627" y="3168"/>
                  </a:cubicBezTo>
                  <a:cubicBezTo>
                    <a:pt x="0" y="3168"/>
                    <a:pt x="238" y="304"/>
                    <a:pt x="1454" y="304"/>
                  </a:cubicBezTo>
                  <a:cubicBezTo>
                    <a:pt x="1601" y="304"/>
                    <a:pt x="1762" y="346"/>
                    <a:pt x="1936" y="440"/>
                  </a:cubicBezTo>
                  <a:cubicBezTo>
                    <a:pt x="1946" y="443"/>
                    <a:pt x="1956" y="445"/>
                    <a:pt x="1967" y="445"/>
                  </a:cubicBezTo>
                  <a:cubicBezTo>
                    <a:pt x="2050" y="445"/>
                    <a:pt x="2122" y="338"/>
                    <a:pt x="2094" y="281"/>
                  </a:cubicBezTo>
                  <a:close/>
                  <a:moveTo>
                    <a:pt x="1419" y="0"/>
                  </a:moveTo>
                  <a:cubicBezTo>
                    <a:pt x="843" y="0"/>
                    <a:pt x="313" y="558"/>
                    <a:pt x="162" y="1136"/>
                  </a:cubicBezTo>
                  <a:cubicBezTo>
                    <a:pt x="4" y="1991"/>
                    <a:pt x="321" y="3195"/>
                    <a:pt x="1271" y="3417"/>
                  </a:cubicBezTo>
                  <a:cubicBezTo>
                    <a:pt x="1354" y="3435"/>
                    <a:pt x="1444" y="3444"/>
                    <a:pt x="1539" y="3444"/>
                  </a:cubicBezTo>
                  <a:cubicBezTo>
                    <a:pt x="2413" y="3444"/>
                    <a:pt x="3671" y="2684"/>
                    <a:pt x="3614" y="1770"/>
                  </a:cubicBezTo>
                  <a:cubicBezTo>
                    <a:pt x="3527" y="1015"/>
                    <a:pt x="2881" y="100"/>
                    <a:pt x="2090" y="100"/>
                  </a:cubicBezTo>
                  <a:cubicBezTo>
                    <a:pt x="2019" y="100"/>
                    <a:pt x="1946" y="107"/>
                    <a:pt x="1872" y="123"/>
                  </a:cubicBezTo>
                  <a:cubicBezTo>
                    <a:pt x="1722" y="38"/>
                    <a:pt x="1569" y="0"/>
                    <a:pt x="1419" y="0"/>
                  </a:cubicBezTo>
                  <a:close/>
                </a:path>
              </a:pathLst>
            </a:custGeom>
            <a:solidFill>
              <a:schemeClr val="dk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100" name="Google Shape;1640;p51">
              <a:extLst>
                <a:ext uri="{FF2B5EF4-FFF2-40B4-BE49-F238E27FC236}">
                  <a16:creationId xmlns:a16="http://schemas.microsoft.com/office/drawing/2014/main" id="{DB5B3955-8C80-42F2-85BA-63BD8854F8AF}"/>
                </a:ext>
              </a:extLst>
            </p:cNvPr>
            <p:cNvSpPr/>
            <p:nvPr/>
          </p:nvSpPr>
          <p:spPr>
            <a:xfrm>
              <a:off x="8306644" y="1249663"/>
              <a:ext cx="194993" cy="385464"/>
            </a:xfrm>
            <a:custGeom>
              <a:avLst/>
              <a:gdLst/>
              <a:ahLst/>
              <a:cxnLst/>
              <a:rect l="l" t="t" r="r" b="b"/>
              <a:pathLst>
                <a:path w="6208" h="12272" extrusionOk="0">
                  <a:moveTo>
                    <a:pt x="2620" y="310"/>
                  </a:moveTo>
                  <a:cubicBezTo>
                    <a:pt x="3597" y="310"/>
                    <a:pt x="4565" y="466"/>
                    <a:pt x="5511" y="825"/>
                  </a:cubicBezTo>
                  <a:cubicBezTo>
                    <a:pt x="4824" y="1114"/>
                    <a:pt x="4108" y="1259"/>
                    <a:pt x="3390" y="1259"/>
                  </a:cubicBezTo>
                  <a:cubicBezTo>
                    <a:pt x="2453" y="1259"/>
                    <a:pt x="1513" y="1011"/>
                    <a:pt x="634" y="509"/>
                  </a:cubicBezTo>
                  <a:cubicBezTo>
                    <a:pt x="1297" y="381"/>
                    <a:pt x="1961" y="310"/>
                    <a:pt x="2620" y="310"/>
                  </a:cubicBezTo>
                  <a:close/>
                  <a:moveTo>
                    <a:pt x="2727" y="0"/>
                  </a:moveTo>
                  <a:cubicBezTo>
                    <a:pt x="1903" y="0"/>
                    <a:pt x="1072" y="131"/>
                    <a:pt x="254" y="414"/>
                  </a:cubicBezTo>
                  <a:cubicBezTo>
                    <a:pt x="234" y="394"/>
                    <a:pt x="201" y="383"/>
                    <a:pt x="166" y="383"/>
                  </a:cubicBezTo>
                  <a:cubicBezTo>
                    <a:pt x="89" y="383"/>
                    <a:pt x="0" y="432"/>
                    <a:pt x="0" y="540"/>
                  </a:cubicBezTo>
                  <a:cubicBezTo>
                    <a:pt x="64" y="3391"/>
                    <a:pt x="95" y="6272"/>
                    <a:pt x="254" y="9154"/>
                  </a:cubicBezTo>
                  <a:cubicBezTo>
                    <a:pt x="344" y="10599"/>
                    <a:pt x="806" y="12272"/>
                    <a:pt x="2455" y="12272"/>
                  </a:cubicBezTo>
                  <a:cubicBezTo>
                    <a:pt x="2541" y="12272"/>
                    <a:pt x="2631" y="12267"/>
                    <a:pt x="2724" y="12258"/>
                  </a:cubicBezTo>
                  <a:cubicBezTo>
                    <a:pt x="4371" y="12099"/>
                    <a:pt x="5701" y="11054"/>
                    <a:pt x="5891" y="9408"/>
                  </a:cubicBezTo>
                  <a:cubicBezTo>
                    <a:pt x="5954" y="8901"/>
                    <a:pt x="6017" y="8331"/>
                    <a:pt x="6049" y="7824"/>
                  </a:cubicBezTo>
                  <a:cubicBezTo>
                    <a:pt x="6207" y="5576"/>
                    <a:pt x="6176" y="3232"/>
                    <a:pt x="5954" y="1015"/>
                  </a:cubicBezTo>
                  <a:cubicBezTo>
                    <a:pt x="5954" y="963"/>
                    <a:pt x="5935" y="940"/>
                    <a:pt x="5912" y="940"/>
                  </a:cubicBezTo>
                  <a:cubicBezTo>
                    <a:pt x="5894" y="940"/>
                    <a:pt x="5873" y="955"/>
                    <a:pt x="5859" y="984"/>
                  </a:cubicBezTo>
                  <a:cubicBezTo>
                    <a:pt x="5796" y="984"/>
                    <a:pt x="5796" y="984"/>
                    <a:pt x="5796" y="1015"/>
                  </a:cubicBezTo>
                  <a:cubicBezTo>
                    <a:pt x="5764" y="2916"/>
                    <a:pt x="5796" y="4816"/>
                    <a:pt x="5732" y="6716"/>
                  </a:cubicBezTo>
                  <a:cubicBezTo>
                    <a:pt x="5669" y="8901"/>
                    <a:pt x="5732" y="11529"/>
                    <a:pt x="2914" y="11846"/>
                  </a:cubicBezTo>
                  <a:cubicBezTo>
                    <a:pt x="2813" y="11857"/>
                    <a:pt x="2716" y="11862"/>
                    <a:pt x="2623" y="11862"/>
                  </a:cubicBezTo>
                  <a:cubicBezTo>
                    <a:pt x="41" y="11862"/>
                    <a:pt x="599" y="7728"/>
                    <a:pt x="507" y="5924"/>
                  </a:cubicBezTo>
                  <a:cubicBezTo>
                    <a:pt x="475" y="4182"/>
                    <a:pt x="380" y="2440"/>
                    <a:pt x="349" y="699"/>
                  </a:cubicBezTo>
                  <a:lnTo>
                    <a:pt x="349" y="699"/>
                  </a:lnTo>
                  <a:cubicBezTo>
                    <a:pt x="1265" y="1276"/>
                    <a:pt x="2272" y="1562"/>
                    <a:pt x="3282" y="1562"/>
                  </a:cubicBezTo>
                  <a:cubicBezTo>
                    <a:pt x="4158" y="1562"/>
                    <a:pt x="5036" y="1347"/>
                    <a:pt x="5859" y="920"/>
                  </a:cubicBezTo>
                  <a:cubicBezTo>
                    <a:pt x="5922" y="889"/>
                    <a:pt x="5922" y="762"/>
                    <a:pt x="5859" y="730"/>
                  </a:cubicBezTo>
                  <a:cubicBezTo>
                    <a:pt x="5859" y="699"/>
                    <a:pt x="5827" y="604"/>
                    <a:pt x="5732" y="572"/>
                  </a:cubicBezTo>
                  <a:cubicBezTo>
                    <a:pt x="4767" y="203"/>
                    <a:pt x="3753" y="0"/>
                    <a:pt x="2727" y="0"/>
                  </a:cubicBezTo>
                  <a:close/>
                </a:path>
              </a:pathLst>
            </a:custGeom>
            <a:solidFill>
              <a:schemeClr val="dk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101" name="Google Shape;1641;p51">
              <a:extLst>
                <a:ext uri="{FF2B5EF4-FFF2-40B4-BE49-F238E27FC236}">
                  <a16:creationId xmlns:a16="http://schemas.microsoft.com/office/drawing/2014/main" id="{B9294E72-0722-4802-8958-F50030DC8865}"/>
                </a:ext>
              </a:extLst>
            </p:cNvPr>
            <p:cNvSpPr/>
            <p:nvPr/>
          </p:nvSpPr>
          <p:spPr>
            <a:xfrm>
              <a:off x="8319585" y="859770"/>
              <a:ext cx="27861" cy="36122"/>
            </a:xfrm>
            <a:custGeom>
              <a:avLst/>
              <a:gdLst/>
              <a:ahLst/>
              <a:cxnLst/>
              <a:rect l="l" t="t" r="r" b="b"/>
              <a:pathLst>
                <a:path w="887" h="1150" extrusionOk="0">
                  <a:moveTo>
                    <a:pt x="760" y="1"/>
                  </a:moveTo>
                  <a:cubicBezTo>
                    <a:pt x="285" y="127"/>
                    <a:pt x="0" y="729"/>
                    <a:pt x="285" y="1109"/>
                  </a:cubicBezTo>
                  <a:cubicBezTo>
                    <a:pt x="314" y="1138"/>
                    <a:pt x="346" y="1149"/>
                    <a:pt x="374" y="1149"/>
                  </a:cubicBezTo>
                  <a:cubicBezTo>
                    <a:pt x="440" y="1149"/>
                    <a:pt x="488" y="1090"/>
                    <a:pt x="443" y="1046"/>
                  </a:cubicBezTo>
                  <a:cubicBezTo>
                    <a:pt x="285" y="729"/>
                    <a:pt x="412" y="286"/>
                    <a:pt x="823" y="159"/>
                  </a:cubicBezTo>
                  <a:cubicBezTo>
                    <a:pt x="887" y="127"/>
                    <a:pt x="855" y="1"/>
                    <a:pt x="760" y="1"/>
                  </a:cubicBezTo>
                  <a:close/>
                </a:path>
              </a:pathLst>
            </a:custGeom>
            <a:solidFill>
              <a:schemeClr val="dk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102" name="Google Shape;1642;p51">
              <a:extLst>
                <a:ext uri="{FF2B5EF4-FFF2-40B4-BE49-F238E27FC236}">
                  <a16:creationId xmlns:a16="http://schemas.microsoft.com/office/drawing/2014/main" id="{0805DB47-21BD-4C8B-AE3E-6344785EF7F1}"/>
                </a:ext>
              </a:extLst>
            </p:cNvPr>
            <p:cNvSpPr/>
            <p:nvPr/>
          </p:nvSpPr>
          <p:spPr>
            <a:xfrm>
              <a:off x="8358377" y="658841"/>
              <a:ext cx="38823" cy="39639"/>
            </a:xfrm>
            <a:custGeom>
              <a:avLst/>
              <a:gdLst/>
              <a:ahLst/>
              <a:cxnLst/>
              <a:rect l="l" t="t" r="r" b="b"/>
              <a:pathLst>
                <a:path w="1236" h="1262" extrusionOk="0">
                  <a:moveTo>
                    <a:pt x="158" y="1"/>
                  </a:moveTo>
                  <a:cubicBezTo>
                    <a:pt x="63" y="1"/>
                    <a:pt x="0" y="191"/>
                    <a:pt x="127" y="191"/>
                  </a:cubicBezTo>
                  <a:cubicBezTo>
                    <a:pt x="634" y="254"/>
                    <a:pt x="1014" y="666"/>
                    <a:pt x="950" y="1172"/>
                  </a:cubicBezTo>
                  <a:cubicBezTo>
                    <a:pt x="950" y="1228"/>
                    <a:pt x="993" y="1261"/>
                    <a:pt x="1035" y="1261"/>
                  </a:cubicBezTo>
                  <a:cubicBezTo>
                    <a:pt x="1065" y="1261"/>
                    <a:pt x="1095" y="1244"/>
                    <a:pt x="1109" y="1204"/>
                  </a:cubicBezTo>
                  <a:cubicBezTo>
                    <a:pt x="1235" y="666"/>
                    <a:pt x="760" y="1"/>
                    <a:pt x="158" y="1"/>
                  </a:cubicBezTo>
                  <a:close/>
                </a:path>
              </a:pathLst>
            </a:custGeom>
            <a:solidFill>
              <a:schemeClr val="dk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103" name="Google Shape;1643;p51">
              <a:extLst>
                <a:ext uri="{FF2B5EF4-FFF2-40B4-BE49-F238E27FC236}">
                  <a16:creationId xmlns:a16="http://schemas.microsoft.com/office/drawing/2014/main" id="{F356E236-A6B7-4EC8-AA0C-50B0050C0D05}"/>
                </a:ext>
              </a:extLst>
            </p:cNvPr>
            <p:cNvSpPr/>
            <p:nvPr/>
          </p:nvSpPr>
          <p:spPr>
            <a:xfrm>
              <a:off x="8403136" y="774838"/>
              <a:ext cx="87571" cy="63008"/>
            </a:xfrm>
            <a:custGeom>
              <a:avLst/>
              <a:gdLst/>
              <a:ahLst/>
              <a:cxnLst/>
              <a:rect l="l" t="t" r="r" b="b"/>
              <a:pathLst>
                <a:path w="2788" h="2006" extrusionOk="0">
                  <a:moveTo>
                    <a:pt x="1477" y="214"/>
                  </a:moveTo>
                  <a:cubicBezTo>
                    <a:pt x="1677" y="214"/>
                    <a:pt x="1872" y="247"/>
                    <a:pt x="2059" y="298"/>
                  </a:cubicBezTo>
                  <a:lnTo>
                    <a:pt x="2122" y="298"/>
                  </a:lnTo>
                  <a:cubicBezTo>
                    <a:pt x="2470" y="583"/>
                    <a:pt x="2470" y="1090"/>
                    <a:pt x="2154" y="1438"/>
                  </a:cubicBezTo>
                  <a:cubicBezTo>
                    <a:pt x="1956" y="1636"/>
                    <a:pt x="1647" y="1752"/>
                    <a:pt x="1341" y="1752"/>
                  </a:cubicBezTo>
                  <a:cubicBezTo>
                    <a:pt x="1107" y="1752"/>
                    <a:pt x="875" y="1684"/>
                    <a:pt x="697" y="1533"/>
                  </a:cubicBezTo>
                  <a:cubicBezTo>
                    <a:pt x="285" y="1121"/>
                    <a:pt x="412" y="456"/>
                    <a:pt x="950" y="298"/>
                  </a:cubicBezTo>
                  <a:cubicBezTo>
                    <a:pt x="1127" y="239"/>
                    <a:pt x="1304" y="214"/>
                    <a:pt x="1477" y="214"/>
                  </a:cubicBezTo>
                  <a:close/>
                  <a:moveTo>
                    <a:pt x="1391" y="1"/>
                  </a:moveTo>
                  <a:cubicBezTo>
                    <a:pt x="1011" y="1"/>
                    <a:pt x="639" y="107"/>
                    <a:pt x="412" y="425"/>
                  </a:cubicBezTo>
                  <a:cubicBezTo>
                    <a:pt x="0" y="963"/>
                    <a:pt x="317" y="1691"/>
                    <a:pt x="919" y="1913"/>
                  </a:cubicBezTo>
                  <a:cubicBezTo>
                    <a:pt x="1074" y="1975"/>
                    <a:pt x="1240" y="2005"/>
                    <a:pt x="1404" y="2005"/>
                  </a:cubicBezTo>
                  <a:cubicBezTo>
                    <a:pt x="1909" y="2005"/>
                    <a:pt x="2406" y="1726"/>
                    <a:pt x="2597" y="1248"/>
                  </a:cubicBezTo>
                  <a:cubicBezTo>
                    <a:pt x="2787" y="741"/>
                    <a:pt x="2470" y="108"/>
                    <a:pt x="1837" y="45"/>
                  </a:cubicBezTo>
                  <a:cubicBezTo>
                    <a:pt x="1693" y="18"/>
                    <a:pt x="1541" y="1"/>
                    <a:pt x="1391" y="1"/>
                  </a:cubicBezTo>
                  <a:close/>
                </a:path>
              </a:pathLst>
            </a:custGeom>
            <a:solidFill>
              <a:schemeClr val="dk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104" name="Google Shape;1644;p51">
              <a:extLst>
                <a:ext uri="{FF2B5EF4-FFF2-40B4-BE49-F238E27FC236}">
                  <a16:creationId xmlns:a16="http://schemas.microsoft.com/office/drawing/2014/main" id="{37020DE0-46D6-4AFF-A728-7F4E57C3B712}"/>
                </a:ext>
              </a:extLst>
            </p:cNvPr>
            <p:cNvSpPr/>
            <p:nvPr/>
          </p:nvSpPr>
          <p:spPr>
            <a:xfrm>
              <a:off x="8420034" y="1515109"/>
              <a:ext cx="22521" cy="58297"/>
            </a:xfrm>
            <a:custGeom>
              <a:avLst/>
              <a:gdLst/>
              <a:ahLst/>
              <a:cxnLst/>
              <a:rect l="l" t="t" r="r" b="b"/>
              <a:pathLst>
                <a:path w="717" h="1856" extrusionOk="0">
                  <a:moveTo>
                    <a:pt x="592" y="1"/>
                  </a:moveTo>
                  <a:cubicBezTo>
                    <a:pt x="555" y="1"/>
                    <a:pt x="519" y="22"/>
                    <a:pt x="507" y="70"/>
                  </a:cubicBezTo>
                  <a:cubicBezTo>
                    <a:pt x="317" y="608"/>
                    <a:pt x="159" y="1178"/>
                    <a:pt x="1" y="1780"/>
                  </a:cubicBezTo>
                  <a:cubicBezTo>
                    <a:pt x="1" y="1832"/>
                    <a:pt x="20" y="1856"/>
                    <a:pt x="42" y="1856"/>
                  </a:cubicBezTo>
                  <a:cubicBezTo>
                    <a:pt x="61" y="1856"/>
                    <a:pt x="81" y="1840"/>
                    <a:pt x="96" y="1812"/>
                  </a:cubicBezTo>
                  <a:cubicBezTo>
                    <a:pt x="349" y="1273"/>
                    <a:pt x="571" y="672"/>
                    <a:pt x="697" y="133"/>
                  </a:cubicBezTo>
                  <a:cubicBezTo>
                    <a:pt x="717" y="55"/>
                    <a:pt x="652" y="1"/>
                    <a:pt x="592" y="1"/>
                  </a:cubicBezTo>
                  <a:close/>
                </a:path>
              </a:pathLst>
            </a:custGeom>
            <a:solidFill>
              <a:schemeClr val="dk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105" name="Google Shape;1645;p51">
              <a:extLst>
                <a:ext uri="{FF2B5EF4-FFF2-40B4-BE49-F238E27FC236}">
                  <a16:creationId xmlns:a16="http://schemas.microsoft.com/office/drawing/2014/main" id="{19EAA923-1725-449F-993B-D193E50C4386}"/>
                </a:ext>
              </a:extLst>
            </p:cNvPr>
            <p:cNvSpPr/>
            <p:nvPr/>
          </p:nvSpPr>
          <p:spPr>
            <a:xfrm>
              <a:off x="8496643" y="1144282"/>
              <a:ext cx="60684" cy="4994"/>
            </a:xfrm>
            <a:custGeom>
              <a:avLst/>
              <a:gdLst/>
              <a:ahLst/>
              <a:cxnLst/>
              <a:rect l="l" t="t" r="r" b="b"/>
              <a:pathLst>
                <a:path w="1932" h="159" extrusionOk="0">
                  <a:moveTo>
                    <a:pt x="127" y="0"/>
                  </a:moveTo>
                  <a:cubicBezTo>
                    <a:pt x="0" y="0"/>
                    <a:pt x="0" y="158"/>
                    <a:pt x="127" y="158"/>
                  </a:cubicBezTo>
                  <a:cubicBezTo>
                    <a:pt x="729" y="158"/>
                    <a:pt x="1267" y="158"/>
                    <a:pt x="1869" y="127"/>
                  </a:cubicBezTo>
                  <a:cubicBezTo>
                    <a:pt x="1932" y="127"/>
                    <a:pt x="1932" y="0"/>
                    <a:pt x="1869" y="0"/>
                  </a:cubicBezTo>
                  <a:cubicBezTo>
                    <a:pt x="1679" y="21"/>
                    <a:pt x="1489" y="28"/>
                    <a:pt x="1297" y="28"/>
                  </a:cubicBezTo>
                  <a:cubicBezTo>
                    <a:pt x="915" y="28"/>
                    <a:pt x="528" y="0"/>
                    <a:pt x="127" y="0"/>
                  </a:cubicBezTo>
                  <a:close/>
                </a:path>
              </a:pathLst>
            </a:custGeom>
            <a:solidFill>
              <a:schemeClr val="dk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grpSp>
      <p:grpSp>
        <p:nvGrpSpPr>
          <p:cNvPr id="106" name="Google Shape;1491;p51">
            <a:extLst>
              <a:ext uri="{FF2B5EF4-FFF2-40B4-BE49-F238E27FC236}">
                <a16:creationId xmlns:a16="http://schemas.microsoft.com/office/drawing/2014/main" id="{106282DF-C4CE-4A79-A407-BCC190D8E37C}"/>
              </a:ext>
            </a:extLst>
          </p:cNvPr>
          <p:cNvGrpSpPr/>
          <p:nvPr/>
        </p:nvGrpSpPr>
        <p:grpSpPr>
          <a:xfrm rot="19207671">
            <a:off x="8377273" y="2941650"/>
            <a:ext cx="1374436" cy="1553099"/>
            <a:chOff x="6496235" y="3701056"/>
            <a:chExt cx="680435" cy="768885"/>
          </a:xfrm>
        </p:grpSpPr>
        <p:sp>
          <p:nvSpPr>
            <p:cNvPr id="107" name="Google Shape;1492;p51">
              <a:extLst>
                <a:ext uri="{FF2B5EF4-FFF2-40B4-BE49-F238E27FC236}">
                  <a16:creationId xmlns:a16="http://schemas.microsoft.com/office/drawing/2014/main" id="{B6112588-B5E2-4EA8-B0C6-3B37E64ABD49}"/>
                </a:ext>
              </a:extLst>
            </p:cNvPr>
            <p:cNvSpPr/>
            <p:nvPr/>
          </p:nvSpPr>
          <p:spPr>
            <a:xfrm>
              <a:off x="6848372" y="3829021"/>
              <a:ext cx="30876" cy="28395"/>
            </a:xfrm>
            <a:custGeom>
              <a:avLst/>
              <a:gdLst/>
              <a:ahLst/>
              <a:cxnLst/>
              <a:rect l="l" t="t" r="r" b="b"/>
              <a:pathLst>
                <a:path w="983" h="904" extrusionOk="0">
                  <a:moveTo>
                    <a:pt x="412" y="0"/>
                  </a:moveTo>
                  <a:cubicBezTo>
                    <a:pt x="317" y="32"/>
                    <a:pt x="222" y="127"/>
                    <a:pt x="159" y="254"/>
                  </a:cubicBezTo>
                  <a:cubicBezTo>
                    <a:pt x="0" y="475"/>
                    <a:pt x="95" y="760"/>
                    <a:pt x="381" y="887"/>
                  </a:cubicBezTo>
                  <a:cubicBezTo>
                    <a:pt x="429" y="898"/>
                    <a:pt x="478" y="903"/>
                    <a:pt x="526" y="903"/>
                  </a:cubicBezTo>
                  <a:cubicBezTo>
                    <a:pt x="755" y="903"/>
                    <a:pt x="951" y="780"/>
                    <a:pt x="951" y="570"/>
                  </a:cubicBezTo>
                  <a:cubicBezTo>
                    <a:pt x="982" y="317"/>
                    <a:pt x="824" y="95"/>
                    <a:pt x="571" y="95"/>
                  </a:cubicBezTo>
                  <a:cubicBezTo>
                    <a:pt x="507" y="95"/>
                    <a:pt x="476" y="32"/>
                    <a:pt x="412" y="0"/>
                  </a:cubicBezTo>
                  <a:close/>
                </a:path>
              </a:pathLst>
            </a:custGeom>
            <a:solidFill>
              <a:schemeClr val="accent4"/>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108" name="Google Shape;1493;p51">
              <a:extLst>
                <a:ext uri="{FF2B5EF4-FFF2-40B4-BE49-F238E27FC236}">
                  <a16:creationId xmlns:a16="http://schemas.microsoft.com/office/drawing/2014/main" id="{B36254C4-4422-4C5E-AAA1-7142583CD060}"/>
                </a:ext>
              </a:extLst>
            </p:cNvPr>
            <p:cNvSpPr/>
            <p:nvPr/>
          </p:nvSpPr>
          <p:spPr>
            <a:xfrm>
              <a:off x="6929944" y="3901107"/>
              <a:ext cx="62694" cy="50350"/>
            </a:xfrm>
            <a:custGeom>
              <a:avLst/>
              <a:gdLst/>
              <a:ahLst/>
              <a:cxnLst/>
              <a:rect l="l" t="t" r="r" b="b"/>
              <a:pathLst>
                <a:path w="1996" h="1603" extrusionOk="0">
                  <a:moveTo>
                    <a:pt x="729" y="0"/>
                  </a:moveTo>
                  <a:cubicBezTo>
                    <a:pt x="344" y="0"/>
                    <a:pt x="0" y="296"/>
                    <a:pt x="0" y="714"/>
                  </a:cubicBezTo>
                  <a:cubicBezTo>
                    <a:pt x="0" y="1231"/>
                    <a:pt x="556" y="1603"/>
                    <a:pt x="1021" y="1603"/>
                  </a:cubicBezTo>
                  <a:cubicBezTo>
                    <a:pt x="1040" y="1603"/>
                    <a:pt x="1059" y="1602"/>
                    <a:pt x="1077" y="1601"/>
                  </a:cubicBezTo>
                  <a:cubicBezTo>
                    <a:pt x="1520" y="1537"/>
                    <a:pt x="1996" y="1189"/>
                    <a:pt x="1996" y="714"/>
                  </a:cubicBezTo>
                  <a:cubicBezTo>
                    <a:pt x="1996" y="267"/>
                    <a:pt x="1625" y="17"/>
                    <a:pt x="1227" y="17"/>
                  </a:cubicBezTo>
                  <a:cubicBezTo>
                    <a:pt x="1146" y="17"/>
                    <a:pt x="1063" y="27"/>
                    <a:pt x="982" y="49"/>
                  </a:cubicBezTo>
                  <a:cubicBezTo>
                    <a:pt x="964" y="58"/>
                    <a:pt x="945" y="62"/>
                    <a:pt x="929" y="62"/>
                  </a:cubicBezTo>
                  <a:cubicBezTo>
                    <a:pt x="890" y="62"/>
                    <a:pt x="865" y="40"/>
                    <a:pt x="887" y="17"/>
                  </a:cubicBezTo>
                  <a:cubicBezTo>
                    <a:pt x="834" y="6"/>
                    <a:pt x="781" y="0"/>
                    <a:pt x="729" y="0"/>
                  </a:cubicBezTo>
                  <a:close/>
                </a:path>
              </a:pathLst>
            </a:custGeom>
            <a:solidFill>
              <a:schemeClr val="accent4"/>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109" name="Google Shape;1494;p51">
              <a:extLst>
                <a:ext uri="{FF2B5EF4-FFF2-40B4-BE49-F238E27FC236}">
                  <a16:creationId xmlns:a16="http://schemas.microsoft.com/office/drawing/2014/main" id="{EA50A5C9-F8A7-4CEF-8EA3-707348BC65BF}"/>
                </a:ext>
              </a:extLst>
            </p:cNvPr>
            <p:cNvSpPr/>
            <p:nvPr/>
          </p:nvSpPr>
          <p:spPr>
            <a:xfrm>
              <a:off x="6854340" y="4015250"/>
              <a:ext cx="49753" cy="40079"/>
            </a:xfrm>
            <a:custGeom>
              <a:avLst/>
              <a:gdLst/>
              <a:ahLst/>
              <a:cxnLst/>
              <a:rect l="l" t="t" r="r" b="b"/>
              <a:pathLst>
                <a:path w="1584" h="1276" extrusionOk="0">
                  <a:moveTo>
                    <a:pt x="858" y="1"/>
                  </a:moveTo>
                  <a:cubicBezTo>
                    <a:pt x="715" y="1"/>
                    <a:pt x="578" y="47"/>
                    <a:pt x="476" y="120"/>
                  </a:cubicBezTo>
                  <a:cubicBezTo>
                    <a:pt x="444" y="131"/>
                    <a:pt x="419" y="134"/>
                    <a:pt x="399" y="134"/>
                  </a:cubicBezTo>
                  <a:cubicBezTo>
                    <a:pt x="359" y="134"/>
                    <a:pt x="338" y="120"/>
                    <a:pt x="317" y="120"/>
                  </a:cubicBezTo>
                  <a:cubicBezTo>
                    <a:pt x="64" y="279"/>
                    <a:pt x="1" y="627"/>
                    <a:pt x="159" y="912"/>
                  </a:cubicBezTo>
                  <a:cubicBezTo>
                    <a:pt x="284" y="1142"/>
                    <a:pt x="548" y="1276"/>
                    <a:pt x="804" y="1276"/>
                  </a:cubicBezTo>
                  <a:cubicBezTo>
                    <a:pt x="936" y="1276"/>
                    <a:pt x="1065" y="1240"/>
                    <a:pt x="1172" y="1165"/>
                  </a:cubicBezTo>
                  <a:cubicBezTo>
                    <a:pt x="1489" y="944"/>
                    <a:pt x="1584" y="469"/>
                    <a:pt x="1331" y="215"/>
                  </a:cubicBezTo>
                  <a:cubicBezTo>
                    <a:pt x="1195" y="62"/>
                    <a:pt x="1022" y="1"/>
                    <a:pt x="858" y="1"/>
                  </a:cubicBezTo>
                  <a:close/>
                </a:path>
              </a:pathLst>
            </a:custGeom>
            <a:solidFill>
              <a:schemeClr val="accent4"/>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110" name="Google Shape;1495;p51">
              <a:extLst>
                <a:ext uri="{FF2B5EF4-FFF2-40B4-BE49-F238E27FC236}">
                  <a16:creationId xmlns:a16="http://schemas.microsoft.com/office/drawing/2014/main" id="{8601558F-D8B9-4697-98EE-E4F3284C60A9}"/>
                </a:ext>
              </a:extLst>
            </p:cNvPr>
            <p:cNvSpPr/>
            <p:nvPr/>
          </p:nvSpPr>
          <p:spPr>
            <a:xfrm>
              <a:off x="6698170" y="4112527"/>
              <a:ext cx="385997" cy="307630"/>
            </a:xfrm>
            <a:custGeom>
              <a:avLst/>
              <a:gdLst/>
              <a:ahLst/>
              <a:cxnLst/>
              <a:rect l="l" t="t" r="r" b="b"/>
              <a:pathLst>
                <a:path w="12289" h="9794" extrusionOk="0">
                  <a:moveTo>
                    <a:pt x="2962" y="908"/>
                  </a:moveTo>
                  <a:cubicBezTo>
                    <a:pt x="3084" y="908"/>
                    <a:pt x="3118" y="1119"/>
                    <a:pt x="2977" y="1203"/>
                  </a:cubicBezTo>
                  <a:cubicBezTo>
                    <a:pt x="2645" y="1333"/>
                    <a:pt x="2248" y="1397"/>
                    <a:pt x="1842" y="1397"/>
                  </a:cubicBezTo>
                  <a:cubicBezTo>
                    <a:pt x="1553" y="1397"/>
                    <a:pt x="1259" y="1364"/>
                    <a:pt x="982" y="1298"/>
                  </a:cubicBezTo>
                  <a:cubicBezTo>
                    <a:pt x="887" y="1298"/>
                    <a:pt x="919" y="1140"/>
                    <a:pt x="1014" y="1140"/>
                  </a:cubicBezTo>
                  <a:cubicBezTo>
                    <a:pt x="1188" y="1165"/>
                    <a:pt x="1357" y="1177"/>
                    <a:pt x="1524" y="1177"/>
                  </a:cubicBezTo>
                  <a:cubicBezTo>
                    <a:pt x="1996" y="1177"/>
                    <a:pt x="2446" y="1082"/>
                    <a:pt x="2914" y="918"/>
                  </a:cubicBezTo>
                  <a:cubicBezTo>
                    <a:pt x="2931" y="912"/>
                    <a:pt x="2947" y="908"/>
                    <a:pt x="2962" y="908"/>
                  </a:cubicBezTo>
                  <a:close/>
                  <a:moveTo>
                    <a:pt x="2989" y="3253"/>
                  </a:moveTo>
                  <a:cubicBezTo>
                    <a:pt x="3108" y="3253"/>
                    <a:pt x="3120" y="3484"/>
                    <a:pt x="2977" y="3484"/>
                  </a:cubicBezTo>
                  <a:cubicBezTo>
                    <a:pt x="2594" y="3536"/>
                    <a:pt x="2201" y="3559"/>
                    <a:pt x="1814" y="3559"/>
                  </a:cubicBezTo>
                  <a:cubicBezTo>
                    <a:pt x="1498" y="3559"/>
                    <a:pt x="1186" y="3544"/>
                    <a:pt x="887" y="3515"/>
                  </a:cubicBezTo>
                  <a:cubicBezTo>
                    <a:pt x="761" y="3484"/>
                    <a:pt x="824" y="3357"/>
                    <a:pt x="887" y="3357"/>
                  </a:cubicBezTo>
                  <a:cubicBezTo>
                    <a:pt x="1616" y="3357"/>
                    <a:pt x="2281" y="3325"/>
                    <a:pt x="2946" y="3262"/>
                  </a:cubicBezTo>
                  <a:cubicBezTo>
                    <a:pt x="2962" y="3256"/>
                    <a:pt x="2976" y="3253"/>
                    <a:pt x="2989" y="3253"/>
                  </a:cubicBezTo>
                  <a:close/>
                  <a:moveTo>
                    <a:pt x="2774" y="5063"/>
                  </a:moveTo>
                  <a:cubicBezTo>
                    <a:pt x="2832" y="5063"/>
                    <a:pt x="2889" y="5064"/>
                    <a:pt x="2946" y="5067"/>
                  </a:cubicBezTo>
                  <a:cubicBezTo>
                    <a:pt x="3072" y="5067"/>
                    <a:pt x="3104" y="5257"/>
                    <a:pt x="2977" y="5320"/>
                  </a:cubicBezTo>
                  <a:cubicBezTo>
                    <a:pt x="2344" y="5415"/>
                    <a:pt x="1679" y="5415"/>
                    <a:pt x="1046" y="5415"/>
                  </a:cubicBezTo>
                  <a:cubicBezTo>
                    <a:pt x="919" y="5415"/>
                    <a:pt x="919" y="5225"/>
                    <a:pt x="1046" y="5225"/>
                  </a:cubicBezTo>
                  <a:cubicBezTo>
                    <a:pt x="1622" y="5197"/>
                    <a:pt x="2198" y="5063"/>
                    <a:pt x="2774" y="5063"/>
                  </a:cubicBezTo>
                  <a:close/>
                  <a:moveTo>
                    <a:pt x="2914" y="6904"/>
                  </a:moveTo>
                  <a:cubicBezTo>
                    <a:pt x="3072" y="6904"/>
                    <a:pt x="3136" y="7094"/>
                    <a:pt x="2977" y="7126"/>
                  </a:cubicBezTo>
                  <a:cubicBezTo>
                    <a:pt x="2638" y="7193"/>
                    <a:pt x="2289" y="7225"/>
                    <a:pt x="1937" y="7225"/>
                  </a:cubicBezTo>
                  <a:cubicBezTo>
                    <a:pt x="1631" y="7225"/>
                    <a:pt x="1323" y="7201"/>
                    <a:pt x="1014" y="7157"/>
                  </a:cubicBezTo>
                  <a:cubicBezTo>
                    <a:pt x="887" y="7157"/>
                    <a:pt x="887" y="6999"/>
                    <a:pt x="1014" y="6999"/>
                  </a:cubicBezTo>
                  <a:cubicBezTo>
                    <a:pt x="1180" y="7007"/>
                    <a:pt x="1342" y="7011"/>
                    <a:pt x="1502" y="7011"/>
                  </a:cubicBezTo>
                  <a:cubicBezTo>
                    <a:pt x="1982" y="7011"/>
                    <a:pt x="2439" y="6975"/>
                    <a:pt x="2914" y="6904"/>
                  </a:cubicBezTo>
                  <a:close/>
                  <a:moveTo>
                    <a:pt x="2914" y="8392"/>
                  </a:moveTo>
                  <a:cubicBezTo>
                    <a:pt x="3072" y="8392"/>
                    <a:pt x="3136" y="8582"/>
                    <a:pt x="2977" y="8646"/>
                  </a:cubicBezTo>
                  <a:cubicBezTo>
                    <a:pt x="2610" y="8729"/>
                    <a:pt x="2251" y="8769"/>
                    <a:pt x="1887" y="8769"/>
                  </a:cubicBezTo>
                  <a:cubicBezTo>
                    <a:pt x="1561" y="8769"/>
                    <a:pt x="1231" y="8737"/>
                    <a:pt x="887" y="8677"/>
                  </a:cubicBezTo>
                  <a:cubicBezTo>
                    <a:pt x="761" y="8677"/>
                    <a:pt x="761" y="8519"/>
                    <a:pt x="887" y="8519"/>
                  </a:cubicBezTo>
                  <a:cubicBezTo>
                    <a:pt x="1044" y="8526"/>
                    <a:pt x="1201" y="8530"/>
                    <a:pt x="1359" y="8530"/>
                  </a:cubicBezTo>
                  <a:cubicBezTo>
                    <a:pt x="1868" y="8530"/>
                    <a:pt x="2382" y="8489"/>
                    <a:pt x="2914" y="8392"/>
                  </a:cubicBezTo>
                  <a:close/>
                  <a:moveTo>
                    <a:pt x="0" y="0"/>
                  </a:moveTo>
                  <a:cubicBezTo>
                    <a:pt x="127" y="2312"/>
                    <a:pt x="159" y="4592"/>
                    <a:pt x="222" y="6904"/>
                  </a:cubicBezTo>
                  <a:cubicBezTo>
                    <a:pt x="222" y="7379"/>
                    <a:pt x="95" y="8076"/>
                    <a:pt x="254" y="8519"/>
                  </a:cubicBezTo>
                  <a:cubicBezTo>
                    <a:pt x="631" y="9674"/>
                    <a:pt x="1246" y="9794"/>
                    <a:pt x="1991" y="9794"/>
                  </a:cubicBezTo>
                  <a:cubicBezTo>
                    <a:pt x="2185" y="9794"/>
                    <a:pt x="2388" y="9786"/>
                    <a:pt x="2597" y="9786"/>
                  </a:cubicBezTo>
                  <a:cubicBezTo>
                    <a:pt x="3769" y="9786"/>
                    <a:pt x="4909" y="9786"/>
                    <a:pt x="6113" y="9754"/>
                  </a:cubicBezTo>
                  <a:cubicBezTo>
                    <a:pt x="7284" y="9754"/>
                    <a:pt x="8456" y="9691"/>
                    <a:pt x="9628" y="9627"/>
                  </a:cubicBezTo>
                  <a:cubicBezTo>
                    <a:pt x="9755" y="9627"/>
                    <a:pt x="9910" y="9630"/>
                    <a:pt x="10077" y="9630"/>
                  </a:cubicBezTo>
                  <a:cubicBezTo>
                    <a:pt x="10495" y="9630"/>
                    <a:pt x="10990" y="9614"/>
                    <a:pt x="11306" y="9501"/>
                  </a:cubicBezTo>
                  <a:cubicBezTo>
                    <a:pt x="12288" y="9121"/>
                    <a:pt x="12098" y="7917"/>
                    <a:pt x="12098" y="7157"/>
                  </a:cubicBezTo>
                  <a:cubicBezTo>
                    <a:pt x="12066" y="4909"/>
                    <a:pt x="12003" y="2692"/>
                    <a:pt x="11971" y="412"/>
                  </a:cubicBezTo>
                  <a:cubicBezTo>
                    <a:pt x="8013" y="317"/>
                    <a:pt x="4086" y="253"/>
                    <a:pt x="127" y="32"/>
                  </a:cubicBezTo>
                  <a:cubicBezTo>
                    <a:pt x="95" y="32"/>
                    <a:pt x="64" y="32"/>
                    <a:pt x="0" y="0"/>
                  </a:cubicBezTo>
                  <a:close/>
                </a:path>
              </a:pathLst>
            </a:custGeom>
            <a:solidFill>
              <a:schemeClr val="accent4"/>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111" name="Google Shape;1496;p51">
              <a:extLst>
                <a:ext uri="{FF2B5EF4-FFF2-40B4-BE49-F238E27FC236}">
                  <a16:creationId xmlns:a16="http://schemas.microsoft.com/office/drawing/2014/main" id="{D2BC86F4-E2F9-42F0-9847-A39454E075F6}"/>
                </a:ext>
              </a:extLst>
            </p:cNvPr>
            <p:cNvSpPr/>
            <p:nvPr/>
          </p:nvSpPr>
          <p:spPr>
            <a:xfrm>
              <a:off x="6520106" y="3717923"/>
              <a:ext cx="646606" cy="742784"/>
            </a:xfrm>
            <a:custGeom>
              <a:avLst/>
              <a:gdLst/>
              <a:ahLst/>
              <a:cxnLst/>
              <a:rect l="l" t="t" r="r" b="b"/>
              <a:pathLst>
                <a:path w="20586" h="23648" extrusionOk="0">
                  <a:moveTo>
                    <a:pt x="2883" y="1226"/>
                  </a:moveTo>
                  <a:cubicBezTo>
                    <a:pt x="6049" y="1485"/>
                    <a:pt x="9173" y="1668"/>
                    <a:pt x="12310" y="1668"/>
                  </a:cubicBezTo>
                  <a:cubicBezTo>
                    <a:pt x="14538" y="1668"/>
                    <a:pt x="16772" y="1576"/>
                    <a:pt x="19034" y="1352"/>
                  </a:cubicBezTo>
                  <a:cubicBezTo>
                    <a:pt x="19042" y="1351"/>
                    <a:pt x="19050" y="1351"/>
                    <a:pt x="19058" y="1351"/>
                  </a:cubicBezTo>
                  <a:cubicBezTo>
                    <a:pt x="19287" y="1351"/>
                    <a:pt x="19279" y="1797"/>
                    <a:pt x="19034" y="1827"/>
                  </a:cubicBezTo>
                  <a:cubicBezTo>
                    <a:pt x="16579" y="2060"/>
                    <a:pt x="14090" y="2199"/>
                    <a:pt x="11599" y="2199"/>
                  </a:cubicBezTo>
                  <a:cubicBezTo>
                    <a:pt x="8660" y="2199"/>
                    <a:pt x="5716" y="2005"/>
                    <a:pt x="2819" y="1542"/>
                  </a:cubicBezTo>
                  <a:cubicBezTo>
                    <a:pt x="2788" y="1542"/>
                    <a:pt x="2756" y="1511"/>
                    <a:pt x="2756" y="1511"/>
                  </a:cubicBezTo>
                  <a:cubicBezTo>
                    <a:pt x="2661" y="1447"/>
                    <a:pt x="2756" y="1226"/>
                    <a:pt x="2883" y="1226"/>
                  </a:cubicBezTo>
                  <a:close/>
                  <a:moveTo>
                    <a:pt x="7981" y="3048"/>
                  </a:moveTo>
                  <a:cubicBezTo>
                    <a:pt x="8192" y="3048"/>
                    <a:pt x="8404" y="3052"/>
                    <a:pt x="8615" y="3062"/>
                  </a:cubicBezTo>
                  <a:cubicBezTo>
                    <a:pt x="8625" y="3060"/>
                    <a:pt x="8635" y="3059"/>
                    <a:pt x="8644" y="3059"/>
                  </a:cubicBezTo>
                  <a:cubicBezTo>
                    <a:pt x="8772" y="3059"/>
                    <a:pt x="8762" y="3252"/>
                    <a:pt x="8615" y="3252"/>
                  </a:cubicBezTo>
                  <a:lnTo>
                    <a:pt x="6715" y="3252"/>
                  </a:lnTo>
                  <a:cubicBezTo>
                    <a:pt x="6588" y="3252"/>
                    <a:pt x="6588" y="3062"/>
                    <a:pt x="6715" y="3062"/>
                  </a:cubicBezTo>
                  <a:cubicBezTo>
                    <a:pt x="7137" y="3062"/>
                    <a:pt x="7559" y="3048"/>
                    <a:pt x="7981" y="3048"/>
                  </a:cubicBezTo>
                  <a:close/>
                  <a:moveTo>
                    <a:pt x="11038" y="3270"/>
                  </a:moveTo>
                  <a:cubicBezTo>
                    <a:pt x="11163" y="3270"/>
                    <a:pt x="11288" y="3303"/>
                    <a:pt x="11402" y="3379"/>
                  </a:cubicBezTo>
                  <a:cubicBezTo>
                    <a:pt x="11433" y="3411"/>
                    <a:pt x="11433" y="3506"/>
                    <a:pt x="11402" y="3506"/>
                  </a:cubicBezTo>
                  <a:cubicBezTo>
                    <a:pt x="11592" y="3664"/>
                    <a:pt x="11655" y="3886"/>
                    <a:pt x="11655" y="4139"/>
                  </a:cubicBezTo>
                  <a:cubicBezTo>
                    <a:pt x="11629" y="4499"/>
                    <a:pt x="11332" y="4713"/>
                    <a:pt x="11018" y="4713"/>
                  </a:cubicBezTo>
                  <a:cubicBezTo>
                    <a:pt x="10945" y="4713"/>
                    <a:pt x="10871" y="4701"/>
                    <a:pt x="10800" y="4677"/>
                  </a:cubicBezTo>
                  <a:cubicBezTo>
                    <a:pt x="10388" y="4519"/>
                    <a:pt x="10135" y="4076"/>
                    <a:pt x="10325" y="3696"/>
                  </a:cubicBezTo>
                  <a:cubicBezTo>
                    <a:pt x="10458" y="3452"/>
                    <a:pt x="10746" y="3270"/>
                    <a:pt x="11038" y="3270"/>
                  </a:cubicBezTo>
                  <a:close/>
                  <a:moveTo>
                    <a:pt x="8226" y="4715"/>
                  </a:moveTo>
                  <a:cubicBezTo>
                    <a:pt x="8400" y="4715"/>
                    <a:pt x="8573" y="4723"/>
                    <a:pt x="8741" y="4741"/>
                  </a:cubicBezTo>
                  <a:cubicBezTo>
                    <a:pt x="8868" y="4772"/>
                    <a:pt x="8931" y="4994"/>
                    <a:pt x="8773" y="4994"/>
                  </a:cubicBezTo>
                  <a:cubicBezTo>
                    <a:pt x="8405" y="5056"/>
                    <a:pt x="7984" y="5090"/>
                    <a:pt x="7587" y="5090"/>
                  </a:cubicBezTo>
                  <a:cubicBezTo>
                    <a:pt x="7369" y="5090"/>
                    <a:pt x="7159" y="5080"/>
                    <a:pt x="6968" y="5058"/>
                  </a:cubicBezTo>
                  <a:cubicBezTo>
                    <a:pt x="6841" y="5058"/>
                    <a:pt x="6778" y="4899"/>
                    <a:pt x="6905" y="4836"/>
                  </a:cubicBezTo>
                  <a:cubicBezTo>
                    <a:pt x="7315" y="4767"/>
                    <a:pt x="7776" y="4715"/>
                    <a:pt x="8226" y="4715"/>
                  </a:cubicBezTo>
                  <a:close/>
                  <a:moveTo>
                    <a:pt x="14657" y="4676"/>
                  </a:moveTo>
                  <a:cubicBezTo>
                    <a:pt x="15425" y="4676"/>
                    <a:pt x="16090" y="5298"/>
                    <a:pt x="16152" y="6071"/>
                  </a:cubicBezTo>
                  <a:cubicBezTo>
                    <a:pt x="16152" y="6166"/>
                    <a:pt x="16073" y="6213"/>
                    <a:pt x="15994" y="6213"/>
                  </a:cubicBezTo>
                  <a:cubicBezTo>
                    <a:pt x="15914" y="6213"/>
                    <a:pt x="15835" y="6166"/>
                    <a:pt x="15835" y="6071"/>
                  </a:cubicBezTo>
                  <a:cubicBezTo>
                    <a:pt x="15772" y="5438"/>
                    <a:pt x="15234" y="4931"/>
                    <a:pt x="14600" y="4899"/>
                  </a:cubicBezTo>
                  <a:cubicBezTo>
                    <a:pt x="14442" y="4899"/>
                    <a:pt x="14473" y="4677"/>
                    <a:pt x="14600" y="4677"/>
                  </a:cubicBezTo>
                  <a:cubicBezTo>
                    <a:pt x="14619" y="4677"/>
                    <a:pt x="14638" y="4676"/>
                    <a:pt x="14657" y="4676"/>
                  </a:cubicBezTo>
                  <a:close/>
                  <a:moveTo>
                    <a:pt x="8613" y="7018"/>
                  </a:moveTo>
                  <a:cubicBezTo>
                    <a:pt x="8749" y="7018"/>
                    <a:pt x="8794" y="7215"/>
                    <a:pt x="8646" y="7274"/>
                  </a:cubicBezTo>
                  <a:cubicBezTo>
                    <a:pt x="8298" y="7327"/>
                    <a:pt x="7939" y="7350"/>
                    <a:pt x="7582" y="7350"/>
                  </a:cubicBezTo>
                  <a:cubicBezTo>
                    <a:pt x="7290" y="7350"/>
                    <a:pt x="6999" y="7334"/>
                    <a:pt x="6715" y="7306"/>
                  </a:cubicBezTo>
                  <a:cubicBezTo>
                    <a:pt x="6620" y="7306"/>
                    <a:pt x="6620" y="7148"/>
                    <a:pt x="6715" y="7148"/>
                  </a:cubicBezTo>
                  <a:cubicBezTo>
                    <a:pt x="6864" y="7155"/>
                    <a:pt x="7014" y="7159"/>
                    <a:pt x="7163" y="7159"/>
                  </a:cubicBezTo>
                  <a:cubicBezTo>
                    <a:pt x="7645" y="7159"/>
                    <a:pt x="8123" y="7118"/>
                    <a:pt x="8583" y="7021"/>
                  </a:cubicBezTo>
                  <a:cubicBezTo>
                    <a:pt x="8593" y="7019"/>
                    <a:pt x="8604" y="7018"/>
                    <a:pt x="8613" y="7018"/>
                  </a:cubicBezTo>
                  <a:close/>
                  <a:moveTo>
                    <a:pt x="14375" y="5521"/>
                  </a:moveTo>
                  <a:cubicBezTo>
                    <a:pt x="14849" y="5521"/>
                    <a:pt x="15317" y="5970"/>
                    <a:pt x="15392" y="6419"/>
                  </a:cubicBezTo>
                  <a:cubicBezTo>
                    <a:pt x="15487" y="7148"/>
                    <a:pt x="14758" y="7781"/>
                    <a:pt x="14093" y="7781"/>
                  </a:cubicBezTo>
                  <a:cubicBezTo>
                    <a:pt x="13365" y="7781"/>
                    <a:pt x="12573" y="7179"/>
                    <a:pt x="12732" y="6388"/>
                  </a:cubicBezTo>
                  <a:cubicBezTo>
                    <a:pt x="12835" y="5946"/>
                    <a:pt x="13279" y="5569"/>
                    <a:pt x="13715" y="5569"/>
                  </a:cubicBezTo>
                  <a:cubicBezTo>
                    <a:pt x="13811" y="5569"/>
                    <a:pt x="13907" y="5588"/>
                    <a:pt x="13998" y="5628"/>
                  </a:cubicBezTo>
                  <a:cubicBezTo>
                    <a:pt x="14119" y="5554"/>
                    <a:pt x="14247" y="5521"/>
                    <a:pt x="14375" y="5521"/>
                  </a:cubicBezTo>
                  <a:close/>
                  <a:moveTo>
                    <a:pt x="8198" y="9108"/>
                  </a:moveTo>
                  <a:cubicBezTo>
                    <a:pt x="8340" y="9108"/>
                    <a:pt x="8415" y="9335"/>
                    <a:pt x="8266" y="9364"/>
                  </a:cubicBezTo>
                  <a:cubicBezTo>
                    <a:pt x="7921" y="9441"/>
                    <a:pt x="7588" y="9483"/>
                    <a:pt x="7244" y="9483"/>
                  </a:cubicBezTo>
                  <a:cubicBezTo>
                    <a:pt x="7021" y="9483"/>
                    <a:pt x="6794" y="9465"/>
                    <a:pt x="6556" y="9428"/>
                  </a:cubicBezTo>
                  <a:cubicBezTo>
                    <a:pt x="6439" y="9428"/>
                    <a:pt x="6430" y="9266"/>
                    <a:pt x="6529" y="9266"/>
                  </a:cubicBezTo>
                  <a:cubicBezTo>
                    <a:pt x="6537" y="9266"/>
                    <a:pt x="6546" y="9267"/>
                    <a:pt x="6556" y="9269"/>
                  </a:cubicBezTo>
                  <a:cubicBezTo>
                    <a:pt x="6703" y="9286"/>
                    <a:pt x="6849" y="9294"/>
                    <a:pt x="6992" y="9294"/>
                  </a:cubicBezTo>
                  <a:cubicBezTo>
                    <a:pt x="7402" y="9294"/>
                    <a:pt x="7796" y="9229"/>
                    <a:pt x="8171" y="9111"/>
                  </a:cubicBezTo>
                  <a:cubicBezTo>
                    <a:pt x="8181" y="9109"/>
                    <a:pt x="8190" y="9108"/>
                    <a:pt x="8198" y="9108"/>
                  </a:cubicBezTo>
                  <a:close/>
                  <a:moveTo>
                    <a:pt x="11488" y="9095"/>
                  </a:moveTo>
                  <a:cubicBezTo>
                    <a:pt x="11819" y="9095"/>
                    <a:pt x="12143" y="9263"/>
                    <a:pt x="12288" y="9554"/>
                  </a:cubicBezTo>
                  <a:cubicBezTo>
                    <a:pt x="12605" y="10061"/>
                    <a:pt x="12383" y="10790"/>
                    <a:pt x="11813" y="11011"/>
                  </a:cubicBezTo>
                  <a:cubicBezTo>
                    <a:pt x="11677" y="11079"/>
                    <a:pt x="11530" y="11111"/>
                    <a:pt x="11383" y="11111"/>
                  </a:cubicBezTo>
                  <a:cubicBezTo>
                    <a:pt x="10916" y="11111"/>
                    <a:pt x="10453" y="10789"/>
                    <a:pt x="10356" y="10283"/>
                  </a:cubicBezTo>
                  <a:cubicBezTo>
                    <a:pt x="10230" y="9808"/>
                    <a:pt x="10546" y="9333"/>
                    <a:pt x="10990" y="9238"/>
                  </a:cubicBezTo>
                  <a:cubicBezTo>
                    <a:pt x="11142" y="9140"/>
                    <a:pt x="11316" y="9095"/>
                    <a:pt x="11488" y="9095"/>
                  </a:cubicBezTo>
                  <a:close/>
                  <a:moveTo>
                    <a:pt x="8157" y="10997"/>
                  </a:moveTo>
                  <a:cubicBezTo>
                    <a:pt x="8365" y="10997"/>
                    <a:pt x="8572" y="11011"/>
                    <a:pt x="8773" y="11043"/>
                  </a:cubicBezTo>
                  <a:cubicBezTo>
                    <a:pt x="8900" y="11106"/>
                    <a:pt x="8868" y="11265"/>
                    <a:pt x="8741" y="11265"/>
                  </a:cubicBezTo>
                  <a:cubicBezTo>
                    <a:pt x="8140" y="11296"/>
                    <a:pt x="7570" y="11265"/>
                    <a:pt x="7000" y="11328"/>
                  </a:cubicBezTo>
                  <a:cubicBezTo>
                    <a:pt x="6873" y="11328"/>
                    <a:pt x="6841" y="11170"/>
                    <a:pt x="6968" y="11138"/>
                  </a:cubicBezTo>
                  <a:cubicBezTo>
                    <a:pt x="7327" y="11053"/>
                    <a:pt x="7742" y="10997"/>
                    <a:pt x="8157" y="10997"/>
                  </a:cubicBezTo>
                  <a:close/>
                  <a:moveTo>
                    <a:pt x="5859" y="12341"/>
                  </a:moveTo>
                  <a:cubicBezTo>
                    <a:pt x="9881" y="12341"/>
                    <a:pt x="13872" y="12500"/>
                    <a:pt x="17925" y="12595"/>
                  </a:cubicBezTo>
                  <a:cubicBezTo>
                    <a:pt x="18115" y="12595"/>
                    <a:pt x="18147" y="12816"/>
                    <a:pt x="18084" y="12975"/>
                  </a:cubicBezTo>
                  <a:cubicBezTo>
                    <a:pt x="18115" y="14622"/>
                    <a:pt x="18115" y="16237"/>
                    <a:pt x="18147" y="17915"/>
                  </a:cubicBezTo>
                  <a:cubicBezTo>
                    <a:pt x="18147" y="18548"/>
                    <a:pt x="18274" y="19309"/>
                    <a:pt x="18274" y="20005"/>
                  </a:cubicBezTo>
                  <a:cubicBezTo>
                    <a:pt x="18305" y="20512"/>
                    <a:pt x="18274" y="21114"/>
                    <a:pt x="18115" y="21557"/>
                  </a:cubicBezTo>
                  <a:cubicBezTo>
                    <a:pt x="17894" y="22222"/>
                    <a:pt x="17355" y="22380"/>
                    <a:pt x="16690" y="22507"/>
                  </a:cubicBezTo>
                  <a:cubicBezTo>
                    <a:pt x="15202" y="22729"/>
                    <a:pt x="13555" y="22665"/>
                    <a:pt x="12067" y="22697"/>
                  </a:cubicBezTo>
                  <a:cubicBezTo>
                    <a:pt x="10930" y="22719"/>
                    <a:pt x="9765" y="22798"/>
                    <a:pt x="8620" y="22798"/>
                  </a:cubicBezTo>
                  <a:cubicBezTo>
                    <a:pt x="8073" y="22798"/>
                    <a:pt x="7532" y="22780"/>
                    <a:pt x="7000" y="22729"/>
                  </a:cubicBezTo>
                  <a:lnTo>
                    <a:pt x="6873" y="22729"/>
                  </a:lnTo>
                  <a:cubicBezTo>
                    <a:pt x="6240" y="22665"/>
                    <a:pt x="5796" y="22475"/>
                    <a:pt x="5638" y="21779"/>
                  </a:cubicBezTo>
                  <a:cubicBezTo>
                    <a:pt x="5289" y="20480"/>
                    <a:pt x="5543" y="18738"/>
                    <a:pt x="5543" y="17408"/>
                  </a:cubicBezTo>
                  <a:cubicBezTo>
                    <a:pt x="5543" y="15762"/>
                    <a:pt x="5479" y="14178"/>
                    <a:pt x="5543" y="12563"/>
                  </a:cubicBezTo>
                  <a:cubicBezTo>
                    <a:pt x="5543" y="12489"/>
                    <a:pt x="5575" y="12458"/>
                    <a:pt x="5615" y="12458"/>
                  </a:cubicBezTo>
                  <a:cubicBezTo>
                    <a:pt x="5643" y="12458"/>
                    <a:pt x="5675" y="12473"/>
                    <a:pt x="5701" y="12500"/>
                  </a:cubicBezTo>
                  <a:cubicBezTo>
                    <a:pt x="5701" y="12405"/>
                    <a:pt x="5733" y="12341"/>
                    <a:pt x="5859" y="12341"/>
                  </a:cubicBezTo>
                  <a:close/>
                  <a:moveTo>
                    <a:pt x="8271" y="1"/>
                  </a:moveTo>
                  <a:cubicBezTo>
                    <a:pt x="5474" y="1"/>
                    <a:pt x="2706" y="262"/>
                    <a:pt x="1" y="1099"/>
                  </a:cubicBezTo>
                  <a:cubicBezTo>
                    <a:pt x="697" y="1289"/>
                    <a:pt x="1457" y="1542"/>
                    <a:pt x="2123" y="1922"/>
                  </a:cubicBezTo>
                  <a:cubicBezTo>
                    <a:pt x="2788" y="2271"/>
                    <a:pt x="3389" y="2746"/>
                    <a:pt x="3833" y="3411"/>
                  </a:cubicBezTo>
                  <a:cubicBezTo>
                    <a:pt x="4814" y="4963"/>
                    <a:pt x="4593" y="7053"/>
                    <a:pt x="4624" y="8794"/>
                  </a:cubicBezTo>
                  <a:cubicBezTo>
                    <a:pt x="4656" y="11296"/>
                    <a:pt x="4656" y="13798"/>
                    <a:pt x="4688" y="16300"/>
                  </a:cubicBezTo>
                  <a:cubicBezTo>
                    <a:pt x="4688" y="17503"/>
                    <a:pt x="4751" y="18770"/>
                    <a:pt x="4751" y="20005"/>
                  </a:cubicBezTo>
                  <a:cubicBezTo>
                    <a:pt x="4751" y="20639"/>
                    <a:pt x="4624" y="21525"/>
                    <a:pt x="4846" y="22095"/>
                  </a:cubicBezTo>
                  <a:cubicBezTo>
                    <a:pt x="5163" y="22982"/>
                    <a:pt x="6018" y="23172"/>
                    <a:pt x="6810" y="23299"/>
                  </a:cubicBezTo>
                  <a:lnTo>
                    <a:pt x="6873" y="23299"/>
                  </a:lnTo>
                  <a:cubicBezTo>
                    <a:pt x="8303" y="23495"/>
                    <a:pt x="9784" y="23571"/>
                    <a:pt x="11264" y="23571"/>
                  </a:cubicBezTo>
                  <a:cubicBezTo>
                    <a:pt x="12406" y="23571"/>
                    <a:pt x="13547" y="23526"/>
                    <a:pt x="14663" y="23457"/>
                  </a:cubicBezTo>
                  <a:cubicBezTo>
                    <a:pt x="16215" y="23362"/>
                    <a:pt x="18274" y="23647"/>
                    <a:pt x="18749" y="21620"/>
                  </a:cubicBezTo>
                  <a:cubicBezTo>
                    <a:pt x="18875" y="21114"/>
                    <a:pt x="18875" y="20512"/>
                    <a:pt x="18875" y="19910"/>
                  </a:cubicBezTo>
                  <a:cubicBezTo>
                    <a:pt x="18844" y="19245"/>
                    <a:pt x="18780" y="18580"/>
                    <a:pt x="18780" y="17978"/>
                  </a:cubicBezTo>
                  <a:cubicBezTo>
                    <a:pt x="18844" y="12785"/>
                    <a:pt x="18875" y="7654"/>
                    <a:pt x="18907" y="2461"/>
                  </a:cubicBezTo>
                  <a:cubicBezTo>
                    <a:pt x="18907" y="2312"/>
                    <a:pt x="19005" y="2260"/>
                    <a:pt x="19123" y="2260"/>
                  </a:cubicBezTo>
                  <a:cubicBezTo>
                    <a:pt x="19156" y="2260"/>
                    <a:pt x="19190" y="2264"/>
                    <a:pt x="19224" y="2271"/>
                  </a:cubicBezTo>
                  <a:cubicBezTo>
                    <a:pt x="19256" y="2239"/>
                    <a:pt x="19319" y="2239"/>
                    <a:pt x="19351" y="2207"/>
                  </a:cubicBezTo>
                  <a:cubicBezTo>
                    <a:pt x="19572" y="1986"/>
                    <a:pt x="19889" y="1922"/>
                    <a:pt x="20111" y="1669"/>
                  </a:cubicBezTo>
                  <a:cubicBezTo>
                    <a:pt x="20364" y="1352"/>
                    <a:pt x="20459" y="1036"/>
                    <a:pt x="20586" y="687"/>
                  </a:cubicBezTo>
                  <a:cubicBezTo>
                    <a:pt x="16490" y="556"/>
                    <a:pt x="12350" y="1"/>
                    <a:pt x="8271" y="1"/>
                  </a:cubicBezTo>
                  <a:close/>
                </a:path>
              </a:pathLst>
            </a:custGeom>
            <a:solidFill>
              <a:schemeClr val="accent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112" name="Google Shape;1497;p51">
              <a:extLst>
                <a:ext uri="{FF2B5EF4-FFF2-40B4-BE49-F238E27FC236}">
                  <a16:creationId xmlns:a16="http://schemas.microsoft.com/office/drawing/2014/main" id="{FA8DF9C6-0C9C-4865-A363-2C84B71AC928}"/>
                </a:ext>
              </a:extLst>
            </p:cNvPr>
            <p:cNvSpPr/>
            <p:nvPr/>
          </p:nvSpPr>
          <p:spPr>
            <a:xfrm>
              <a:off x="6496235" y="3701056"/>
              <a:ext cx="680435" cy="768885"/>
            </a:xfrm>
            <a:custGeom>
              <a:avLst/>
              <a:gdLst/>
              <a:ahLst/>
              <a:cxnLst/>
              <a:rect l="l" t="t" r="r" b="b"/>
              <a:pathLst>
                <a:path w="21663" h="24479" extrusionOk="0">
                  <a:moveTo>
                    <a:pt x="8957" y="479"/>
                  </a:moveTo>
                  <a:cubicBezTo>
                    <a:pt x="13049" y="479"/>
                    <a:pt x="17189" y="1054"/>
                    <a:pt x="21251" y="1224"/>
                  </a:cubicBezTo>
                  <a:cubicBezTo>
                    <a:pt x="21124" y="1573"/>
                    <a:pt x="21061" y="1889"/>
                    <a:pt x="20776" y="2206"/>
                  </a:cubicBezTo>
                  <a:cubicBezTo>
                    <a:pt x="20554" y="2459"/>
                    <a:pt x="20269" y="2586"/>
                    <a:pt x="20111" y="2681"/>
                  </a:cubicBezTo>
                  <a:cubicBezTo>
                    <a:pt x="20079" y="2713"/>
                    <a:pt x="20016" y="2713"/>
                    <a:pt x="19984" y="2776"/>
                  </a:cubicBezTo>
                  <a:cubicBezTo>
                    <a:pt x="19944" y="2760"/>
                    <a:pt x="19905" y="2752"/>
                    <a:pt x="19868" y="2752"/>
                  </a:cubicBezTo>
                  <a:cubicBezTo>
                    <a:pt x="19756" y="2752"/>
                    <a:pt x="19667" y="2823"/>
                    <a:pt x="19667" y="2966"/>
                  </a:cubicBezTo>
                  <a:cubicBezTo>
                    <a:pt x="19635" y="8160"/>
                    <a:pt x="19604" y="13290"/>
                    <a:pt x="19540" y="18484"/>
                  </a:cubicBezTo>
                  <a:cubicBezTo>
                    <a:pt x="19540" y="19085"/>
                    <a:pt x="19604" y="19751"/>
                    <a:pt x="19635" y="20416"/>
                  </a:cubicBezTo>
                  <a:cubicBezTo>
                    <a:pt x="19635" y="21017"/>
                    <a:pt x="19635" y="21619"/>
                    <a:pt x="19509" y="22126"/>
                  </a:cubicBezTo>
                  <a:cubicBezTo>
                    <a:pt x="19034" y="24152"/>
                    <a:pt x="16975" y="23867"/>
                    <a:pt x="15423" y="23962"/>
                  </a:cubicBezTo>
                  <a:cubicBezTo>
                    <a:pt x="14307" y="24031"/>
                    <a:pt x="13166" y="24076"/>
                    <a:pt x="12024" y="24076"/>
                  </a:cubicBezTo>
                  <a:cubicBezTo>
                    <a:pt x="10544" y="24076"/>
                    <a:pt x="9063" y="24001"/>
                    <a:pt x="7633" y="23804"/>
                  </a:cubicBezTo>
                  <a:lnTo>
                    <a:pt x="7570" y="23804"/>
                  </a:lnTo>
                  <a:cubicBezTo>
                    <a:pt x="6778" y="23677"/>
                    <a:pt x="5923" y="23487"/>
                    <a:pt x="5606" y="22601"/>
                  </a:cubicBezTo>
                  <a:cubicBezTo>
                    <a:pt x="5384" y="21999"/>
                    <a:pt x="5511" y="21144"/>
                    <a:pt x="5511" y="20511"/>
                  </a:cubicBezTo>
                  <a:cubicBezTo>
                    <a:pt x="5511" y="19275"/>
                    <a:pt x="5448" y="18009"/>
                    <a:pt x="5448" y="16774"/>
                  </a:cubicBezTo>
                  <a:cubicBezTo>
                    <a:pt x="5416" y="14303"/>
                    <a:pt x="5416" y="11802"/>
                    <a:pt x="5384" y="9300"/>
                  </a:cubicBezTo>
                  <a:cubicBezTo>
                    <a:pt x="5353" y="7558"/>
                    <a:pt x="5574" y="5468"/>
                    <a:pt x="4593" y="3916"/>
                  </a:cubicBezTo>
                  <a:cubicBezTo>
                    <a:pt x="4149" y="3251"/>
                    <a:pt x="3548" y="2776"/>
                    <a:pt x="2883" y="2428"/>
                  </a:cubicBezTo>
                  <a:cubicBezTo>
                    <a:pt x="2217" y="2048"/>
                    <a:pt x="1457" y="1763"/>
                    <a:pt x="761" y="1573"/>
                  </a:cubicBezTo>
                  <a:cubicBezTo>
                    <a:pt x="3444" y="742"/>
                    <a:pt x="6190" y="479"/>
                    <a:pt x="8957" y="479"/>
                  </a:cubicBezTo>
                  <a:close/>
                  <a:moveTo>
                    <a:pt x="9047" y="1"/>
                  </a:moveTo>
                  <a:cubicBezTo>
                    <a:pt x="6041" y="1"/>
                    <a:pt x="3073" y="292"/>
                    <a:pt x="222" y="1224"/>
                  </a:cubicBezTo>
                  <a:cubicBezTo>
                    <a:pt x="1" y="1288"/>
                    <a:pt x="32" y="1573"/>
                    <a:pt x="191" y="1668"/>
                  </a:cubicBezTo>
                  <a:cubicBezTo>
                    <a:pt x="222" y="1668"/>
                    <a:pt x="222" y="1699"/>
                    <a:pt x="286" y="1699"/>
                  </a:cubicBezTo>
                  <a:cubicBezTo>
                    <a:pt x="2439" y="2491"/>
                    <a:pt x="4466" y="3409"/>
                    <a:pt x="4783" y="5975"/>
                  </a:cubicBezTo>
                  <a:cubicBezTo>
                    <a:pt x="5068" y="8096"/>
                    <a:pt x="4909" y="10345"/>
                    <a:pt x="4909" y="12467"/>
                  </a:cubicBezTo>
                  <a:lnTo>
                    <a:pt x="4941" y="19117"/>
                  </a:lnTo>
                  <a:cubicBezTo>
                    <a:pt x="4941" y="20352"/>
                    <a:pt x="4561" y="22379"/>
                    <a:pt x="5448" y="23392"/>
                  </a:cubicBezTo>
                  <a:cubicBezTo>
                    <a:pt x="6334" y="24374"/>
                    <a:pt x="8045" y="24311"/>
                    <a:pt x="9185" y="24374"/>
                  </a:cubicBezTo>
                  <a:cubicBezTo>
                    <a:pt x="10212" y="24445"/>
                    <a:pt x="11252" y="24478"/>
                    <a:pt x="12296" y="24478"/>
                  </a:cubicBezTo>
                  <a:cubicBezTo>
                    <a:pt x="13570" y="24478"/>
                    <a:pt x="14850" y="24430"/>
                    <a:pt x="16120" y="24342"/>
                  </a:cubicBezTo>
                  <a:cubicBezTo>
                    <a:pt x="17165" y="24279"/>
                    <a:pt x="18749" y="24342"/>
                    <a:pt x="19477" y="23392"/>
                  </a:cubicBezTo>
                  <a:cubicBezTo>
                    <a:pt x="19825" y="22917"/>
                    <a:pt x="19857" y="22284"/>
                    <a:pt x="19857" y="21746"/>
                  </a:cubicBezTo>
                  <a:cubicBezTo>
                    <a:pt x="19921" y="20574"/>
                    <a:pt x="19921" y="19402"/>
                    <a:pt x="19921" y="18262"/>
                  </a:cubicBezTo>
                  <a:cubicBezTo>
                    <a:pt x="19952" y="13163"/>
                    <a:pt x="19984" y="8065"/>
                    <a:pt x="20016" y="2998"/>
                  </a:cubicBezTo>
                  <a:lnTo>
                    <a:pt x="20016" y="2966"/>
                  </a:lnTo>
                  <a:cubicBezTo>
                    <a:pt x="20037" y="2968"/>
                    <a:pt x="20059" y="2969"/>
                    <a:pt x="20081" y="2969"/>
                  </a:cubicBezTo>
                  <a:cubicBezTo>
                    <a:pt x="20438" y="2969"/>
                    <a:pt x="20788" y="2730"/>
                    <a:pt x="20997" y="2491"/>
                  </a:cubicBezTo>
                  <a:cubicBezTo>
                    <a:pt x="21346" y="2174"/>
                    <a:pt x="21662" y="1699"/>
                    <a:pt x="21567" y="1224"/>
                  </a:cubicBezTo>
                  <a:cubicBezTo>
                    <a:pt x="21599" y="1098"/>
                    <a:pt x="21567" y="1003"/>
                    <a:pt x="21409" y="908"/>
                  </a:cubicBezTo>
                  <a:cubicBezTo>
                    <a:pt x="17799" y="464"/>
                    <a:pt x="14093" y="147"/>
                    <a:pt x="10451" y="21"/>
                  </a:cubicBezTo>
                  <a:cubicBezTo>
                    <a:pt x="9983" y="8"/>
                    <a:pt x="9514" y="1"/>
                    <a:pt x="9047" y="1"/>
                  </a:cubicBezTo>
                  <a:close/>
                </a:path>
              </a:pathLst>
            </a:custGeom>
            <a:solidFill>
              <a:schemeClr val="dk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113" name="Google Shape;1498;p51">
              <a:extLst>
                <a:ext uri="{FF2B5EF4-FFF2-40B4-BE49-F238E27FC236}">
                  <a16:creationId xmlns:a16="http://schemas.microsoft.com/office/drawing/2014/main" id="{B48F5942-E3F8-4696-9CC7-CA5B8C228384}"/>
                </a:ext>
              </a:extLst>
            </p:cNvPr>
            <p:cNvSpPr/>
            <p:nvPr/>
          </p:nvSpPr>
          <p:spPr>
            <a:xfrm>
              <a:off x="6603657" y="3756401"/>
              <a:ext cx="523259" cy="30593"/>
            </a:xfrm>
            <a:custGeom>
              <a:avLst/>
              <a:gdLst/>
              <a:ahLst/>
              <a:cxnLst/>
              <a:rect l="l" t="t" r="r" b="b"/>
              <a:pathLst>
                <a:path w="16659" h="974" extrusionOk="0">
                  <a:moveTo>
                    <a:pt x="223" y="1"/>
                  </a:moveTo>
                  <a:cubicBezTo>
                    <a:pt x="96" y="1"/>
                    <a:pt x="1" y="222"/>
                    <a:pt x="96" y="286"/>
                  </a:cubicBezTo>
                  <a:cubicBezTo>
                    <a:pt x="96" y="286"/>
                    <a:pt x="128" y="317"/>
                    <a:pt x="159" y="317"/>
                  </a:cubicBezTo>
                  <a:cubicBezTo>
                    <a:pt x="3056" y="780"/>
                    <a:pt x="6000" y="974"/>
                    <a:pt x="8939" y="974"/>
                  </a:cubicBezTo>
                  <a:cubicBezTo>
                    <a:pt x="11430" y="974"/>
                    <a:pt x="13919" y="835"/>
                    <a:pt x="16374" y="602"/>
                  </a:cubicBezTo>
                  <a:cubicBezTo>
                    <a:pt x="16650" y="572"/>
                    <a:pt x="16659" y="126"/>
                    <a:pt x="16400" y="126"/>
                  </a:cubicBezTo>
                  <a:cubicBezTo>
                    <a:pt x="16392" y="126"/>
                    <a:pt x="16383" y="126"/>
                    <a:pt x="16374" y="127"/>
                  </a:cubicBezTo>
                  <a:cubicBezTo>
                    <a:pt x="14125" y="351"/>
                    <a:pt x="11893" y="443"/>
                    <a:pt x="9663" y="443"/>
                  </a:cubicBezTo>
                  <a:cubicBezTo>
                    <a:pt x="6524" y="443"/>
                    <a:pt x="3389" y="260"/>
                    <a:pt x="223" y="1"/>
                  </a:cubicBezTo>
                  <a:close/>
                </a:path>
              </a:pathLst>
            </a:custGeom>
            <a:solidFill>
              <a:schemeClr val="dk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114" name="Google Shape;1499;p51">
              <a:extLst>
                <a:ext uri="{FF2B5EF4-FFF2-40B4-BE49-F238E27FC236}">
                  <a16:creationId xmlns:a16="http://schemas.microsoft.com/office/drawing/2014/main" id="{7FA7760C-DD4A-4B78-BAED-96CA2B1C43B0}"/>
                </a:ext>
              </a:extLst>
            </p:cNvPr>
            <p:cNvSpPr/>
            <p:nvPr/>
          </p:nvSpPr>
          <p:spPr>
            <a:xfrm>
              <a:off x="6686234" y="4106559"/>
              <a:ext cx="408864" cy="329428"/>
            </a:xfrm>
            <a:custGeom>
              <a:avLst/>
              <a:gdLst/>
              <a:ahLst/>
              <a:cxnLst/>
              <a:rect l="l" t="t" r="r" b="b"/>
              <a:pathLst>
                <a:path w="13017" h="10488" extrusionOk="0">
                  <a:moveTo>
                    <a:pt x="412" y="222"/>
                  </a:moveTo>
                  <a:lnTo>
                    <a:pt x="412" y="222"/>
                  </a:lnTo>
                  <a:cubicBezTo>
                    <a:pt x="444" y="222"/>
                    <a:pt x="475" y="285"/>
                    <a:pt x="507" y="285"/>
                  </a:cubicBezTo>
                  <a:cubicBezTo>
                    <a:pt x="4466" y="475"/>
                    <a:pt x="8393" y="538"/>
                    <a:pt x="12351" y="633"/>
                  </a:cubicBezTo>
                  <a:cubicBezTo>
                    <a:pt x="12383" y="2882"/>
                    <a:pt x="12446" y="5099"/>
                    <a:pt x="12478" y="7347"/>
                  </a:cubicBezTo>
                  <a:cubicBezTo>
                    <a:pt x="12478" y="8107"/>
                    <a:pt x="12668" y="9311"/>
                    <a:pt x="11686" y="9691"/>
                  </a:cubicBezTo>
                  <a:cubicBezTo>
                    <a:pt x="11243" y="9849"/>
                    <a:pt x="10451" y="9817"/>
                    <a:pt x="10008" y="9849"/>
                  </a:cubicBezTo>
                  <a:cubicBezTo>
                    <a:pt x="8836" y="9881"/>
                    <a:pt x="7696" y="9912"/>
                    <a:pt x="6493" y="9976"/>
                  </a:cubicBezTo>
                  <a:cubicBezTo>
                    <a:pt x="5321" y="10007"/>
                    <a:pt x="4149" y="10007"/>
                    <a:pt x="2977" y="10007"/>
                  </a:cubicBezTo>
                  <a:cubicBezTo>
                    <a:pt x="2774" y="10007"/>
                    <a:pt x="2575" y="10016"/>
                    <a:pt x="2383" y="10016"/>
                  </a:cubicBezTo>
                  <a:cubicBezTo>
                    <a:pt x="1646" y="10016"/>
                    <a:pt x="1011" y="9896"/>
                    <a:pt x="634" y="8741"/>
                  </a:cubicBezTo>
                  <a:cubicBezTo>
                    <a:pt x="475" y="8266"/>
                    <a:pt x="602" y="7601"/>
                    <a:pt x="602" y="7126"/>
                  </a:cubicBezTo>
                  <a:cubicBezTo>
                    <a:pt x="570" y="4814"/>
                    <a:pt x="507" y="2534"/>
                    <a:pt x="412" y="222"/>
                  </a:cubicBezTo>
                  <a:close/>
                  <a:moveTo>
                    <a:pt x="570" y="0"/>
                  </a:moveTo>
                  <a:cubicBezTo>
                    <a:pt x="444" y="0"/>
                    <a:pt x="412" y="63"/>
                    <a:pt x="412" y="158"/>
                  </a:cubicBezTo>
                  <a:cubicBezTo>
                    <a:pt x="389" y="147"/>
                    <a:pt x="362" y="139"/>
                    <a:pt x="336" y="139"/>
                  </a:cubicBezTo>
                  <a:cubicBezTo>
                    <a:pt x="292" y="139"/>
                    <a:pt x="254" y="161"/>
                    <a:pt x="254" y="222"/>
                  </a:cubicBezTo>
                  <a:cubicBezTo>
                    <a:pt x="190" y="1868"/>
                    <a:pt x="254" y="3452"/>
                    <a:pt x="254" y="5067"/>
                  </a:cubicBezTo>
                  <a:cubicBezTo>
                    <a:pt x="254" y="6397"/>
                    <a:pt x="0" y="8139"/>
                    <a:pt x="349" y="9469"/>
                  </a:cubicBezTo>
                  <a:cubicBezTo>
                    <a:pt x="507" y="10134"/>
                    <a:pt x="951" y="10324"/>
                    <a:pt x="1584" y="10419"/>
                  </a:cubicBezTo>
                  <a:lnTo>
                    <a:pt x="1711" y="10419"/>
                  </a:lnTo>
                  <a:cubicBezTo>
                    <a:pt x="2228" y="10469"/>
                    <a:pt x="2755" y="10487"/>
                    <a:pt x="3286" y="10487"/>
                  </a:cubicBezTo>
                  <a:cubicBezTo>
                    <a:pt x="4445" y="10487"/>
                    <a:pt x="5626" y="10399"/>
                    <a:pt x="6778" y="10356"/>
                  </a:cubicBezTo>
                  <a:cubicBezTo>
                    <a:pt x="7075" y="10349"/>
                    <a:pt x="7379" y="10348"/>
                    <a:pt x="7687" y="10348"/>
                  </a:cubicBezTo>
                  <a:cubicBezTo>
                    <a:pt x="7892" y="10348"/>
                    <a:pt x="8099" y="10349"/>
                    <a:pt x="8307" y="10349"/>
                  </a:cubicBezTo>
                  <a:cubicBezTo>
                    <a:pt x="9346" y="10349"/>
                    <a:pt x="10409" y="10335"/>
                    <a:pt x="11401" y="10166"/>
                  </a:cubicBezTo>
                  <a:cubicBezTo>
                    <a:pt x="12066" y="10039"/>
                    <a:pt x="12573" y="9881"/>
                    <a:pt x="12826" y="9216"/>
                  </a:cubicBezTo>
                  <a:cubicBezTo>
                    <a:pt x="12985" y="8741"/>
                    <a:pt x="13016" y="8202"/>
                    <a:pt x="12985" y="7601"/>
                  </a:cubicBezTo>
                  <a:cubicBezTo>
                    <a:pt x="12953" y="6841"/>
                    <a:pt x="12858" y="6080"/>
                    <a:pt x="12858" y="5574"/>
                  </a:cubicBezTo>
                  <a:cubicBezTo>
                    <a:pt x="12826" y="3927"/>
                    <a:pt x="12826" y="2280"/>
                    <a:pt x="12795" y="633"/>
                  </a:cubicBezTo>
                  <a:cubicBezTo>
                    <a:pt x="12858" y="475"/>
                    <a:pt x="12826" y="285"/>
                    <a:pt x="12636" y="285"/>
                  </a:cubicBezTo>
                  <a:cubicBezTo>
                    <a:pt x="8583" y="158"/>
                    <a:pt x="4592" y="0"/>
                    <a:pt x="570" y="0"/>
                  </a:cubicBezTo>
                  <a:close/>
                </a:path>
              </a:pathLst>
            </a:custGeom>
            <a:solidFill>
              <a:schemeClr val="dk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115" name="Google Shape;1500;p51">
              <a:extLst>
                <a:ext uri="{FF2B5EF4-FFF2-40B4-BE49-F238E27FC236}">
                  <a16:creationId xmlns:a16="http://schemas.microsoft.com/office/drawing/2014/main" id="{2B53C65F-C7A4-4AFC-88D6-CFE68CEFAECA}"/>
                </a:ext>
              </a:extLst>
            </p:cNvPr>
            <p:cNvSpPr/>
            <p:nvPr/>
          </p:nvSpPr>
          <p:spPr>
            <a:xfrm>
              <a:off x="6974703" y="3864702"/>
              <a:ext cx="52737" cy="48403"/>
            </a:xfrm>
            <a:custGeom>
              <a:avLst/>
              <a:gdLst/>
              <a:ahLst/>
              <a:cxnLst/>
              <a:rect l="l" t="t" r="r" b="b"/>
              <a:pathLst>
                <a:path w="1679" h="1541" extrusionOk="0">
                  <a:moveTo>
                    <a:pt x="232" y="0"/>
                  </a:moveTo>
                  <a:cubicBezTo>
                    <a:pt x="197" y="0"/>
                    <a:pt x="162" y="2"/>
                    <a:pt x="127" y="4"/>
                  </a:cubicBezTo>
                  <a:cubicBezTo>
                    <a:pt x="0" y="4"/>
                    <a:pt x="0" y="226"/>
                    <a:pt x="127" y="226"/>
                  </a:cubicBezTo>
                  <a:cubicBezTo>
                    <a:pt x="761" y="258"/>
                    <a:pt x="1299" y="765"/>
                    <a:pt x="1362" y="1398"/>
                  </a:cubicBezTo>
                  <a:cubicBezTo>
                    <a:pt x="1362" y="1493"/>
                    <a:pt x="1441" y="1540"/>
                    <a:pt x="1521" y="1540"/>
                  </a:cubicBezTo>
                  <a:cubicBezTo>
                    <a:pt x="1600" y="1540"/>
                    <a:pt x="1679" y="1493"/>
                    <a:pt x="1679" y="1398"/>
                  </a:cubicBezTo>
                  <a:cubicBezTo>
                    <a:pt x="1618" y="641"/>
                    <a:pt x="979" y="0"/>
                    <a:pt x="232" y="0"/>
                  </a:cubicBezTo>
                  <a:close/>
                </a:path>
              </a:pathLst>
            </a:custGeom>
            <a:solidFill>
              <a:schemeClr val="dk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116" name="Google Shape;1501;p51">
              <a:extLst>
                <a:ext uri="{FF2B5EF4-FFF2-40B4-BE49-F238E27FC236}">
                  <a16:creationId xmlns:a16="http://schemas.microsoft.com/office/drawing/2014/main" id="{0CC1C608-444A-4454-892A-04C89EA2E84F}"/>
                </a:ext>
              </a:extLst>
            </p:cNvPr>
            <p:cNvSpPr/>
            <p:nvPr/>
          </p:nvSpPr>
          <p:spPr>
            <a:xfrm>
              <a:off x="6915024" y="3891338"/>
              <a:ext cx="91529" cy="71018"/>
            </a:xfrm>
            <a:custGeom>
              <a:avLst/>
              <a:gdLst/>
              <a:ahLst/>
              <a:cxnLst/>
              <a:rect l="l" t="t" r="r" b="b"/>
              <a:pathLst>
                <a:path w="2914" h="2261" extrusionOk="0">
                  <a:moveTo>
                    <a:pt x="1200" y="257"/>
                  </a:moveTo>
                  <a:cubicBezTo>
                    <a:pt x="1233" y="257"/>
                    <a:pt x="1266" y="260"/>
                    <a:pt x="1299" y="265"/>
                  </a:cubicBezTo>
                  <a:cubicBezTo>
                    <a:pt x="1362" y="360"/>
                    <a:pt x="1394" y="360"/>
                    <a:pt x="1457" y="360"/>
                  </a:cubicBezTo>
                  <a:cubicBezTo>
                    <a:pt x="1533" y="338"/>
                    <a:pt x="1612" y="328"/>
                    <a:pt x="1691" y="328"/>
                  </a:cubicBezTo>
                  <a:cubicBezTo>
                    <a:pt x="2078" y="328"/>
                    <a:pt x="2471" y="578"/>
                    <a:pt x="2471" y="1025"/>
                  </a:cubicBezTo>
                  <a:cubicBezTo>
                    <a:pt x="2471" y="1500"/>
                    <a:pt x="1995" y="1848"/>
                    <a:pt x="1520" y="1848"/>
                  </a:cubicBezTo>
                  <a:cubicBezTo>
                    <a:pt x="1486" y="1853"/>
                    <a:pt x="1450" y="1855"/>
                    <a:pt x="1414" y="1855"/>
                  </a:cubicBezTo>
                  <a:cubicBezTo>
                    <a:pt x="961" y="1855"/>
                    <a:pt x="444" y="1492"/>
                    <a:pt x="444" y="993"/>
                  </a:cubicBezTo>
                  <a:cubicBezTo>
                    <a:pt x="444" y="585"/>
                    <a:pt x="819" y="257"/>
                    <a:pt x="1200" y="257"/>
                  </a:cubicBezTo>
                  <a:close/>
                  <a:moveTo>
                    <a:pt x="1802" y="0"/>
                  </a:moveTo>
                  <a:cubicBezTo>
                    <a:pt x="1674" y="0"/>
                    <a:pt x="1546" y="33"/>
                    <a:pt x="1425" y="107"/>
                  </a:cubicBezTo>
                  <a:cubicBezTo>
                    <a:pt x="1334" y="67"/>
                    <a:pt x="1238" y="48"/>
                    <a:pt x="1142" y="48"/>
                  </a:cubicBezTo>
                  <a:cubicBezTo>
                    <a:pt x="706" y="48"/>
                    <a:pt x="262" y="425"/>
                    <a:pt x="159" y="867"/>
                  </a:cubicBezTo>
                  <a:cubicBezTo>
                    <a:pt x="0" y="1658"/>
                    <a:pt x="792" y="2260"/>
                    <a:pt x="1520" y="2260"/>
                  </a:cubicBezTo>
                  <a:cubicBezTo>
                    <a:pt x="2185" y="2260"/>
                    <a:pt x="2914" y="1627"/>
                    <a:pt x="2819" y="898"/>
                  </a:cubicBezTo>
                  <a:cubicBezTo>
                    <a:pt x="2744" y="449"/>
                    <a:pt x="2276" y="0"/>
                    <a:pt x="1802" y="0"/>
                  </a:cubicBezTo>
                  <a:close/>
                </a:path>
              </a:pathLst>
            </a:custGeom>
            <a:solidFill>
              <a:schemeClr val="dk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117" name="Google Shape;1502;p51">
              <a:extLst>
                <a:ext uri="{FF2B5EF4-FFF2-40B4-BE49-F238E27FC236}">
                  <a16:creationId xmlns:a16="http://schemas.microsoft.com/office/drawing/2014/main" id="{608D8B77-CD37-4D60-9570-818936FFBFB6}"/>
                </a:ext>
              </a:extLst>
            </p:cNvPr>
            <p:cNvSpPr/>
            <p:nvPr/>
          </p:nvSpPr>
          <p:spPr>
            <a:xfrm>
              <a:off x="6841399" y="4003566"/>
              <a:ext cx="74630" cy="63385"/>
            </a:xfrm>
            <a:custGeom>
              <a:avLst/>
              <a:gdLst/>
              <a:ahLst/>
              <a:cxnLst/>
              <a:rect l="l" t="t" r="r" b="b"/>
              <a:pathLst>
                <a:path w="2376" h="2018" extrusionOk="0">
                  <a:moveTo>
                    <a:pt x="1276" y="373"/>
                  </a:moveTo>
                  <a:cubicBezTo>
                    <a:pt x="1450" y="373"/>
                    <a:pt x="1624" y="434"/>
                    <a:pt x="1743" y="587"/>
                  </a:cubicBezTo>
                  <a:cubicBezTo>
                    <a:pt x="1996" y="872"/>
                    <a:pt x="1869" y="1347"/>
                    <a:pt x="1584" y="1537"/>
                  </a:cubicBezTo>
                  <a:cubicBezTo>
                    <a:pt x="1460" y="1616"/>
                    <a:pt x="1320" y="1655"/>
                    <a:pt x="1179" y="1655"/>
                  </a:cubicBezTo>
                  <a:cubicBezTo>
                    <a:pt x="925" y="1655"/>
                    <a:pt x="671" y="1528"/>
                    <a:pt x="508" y="1284"/>
                  </a:cubicBezTo>
                  <a:cubicBezTo>
                    <a:pt x="381" y="1031"/>
                    <a:pt x="444" y="651"/>
                    <a:pt x="698" y="492"/>
                  </a:cubicBezTo>
                  <a:cubicBezTo>
                    <a:pt x="713" y="524"/>
                    <a:pt x="737" y="540"/>
                    <a:pt x="765" y="540"/>
                  </a:cubicBezTo>
                  <a:cubicBezTo>
                    <a:pt x="793" y="540"/>
                    <a:pt x="824" y="524"/>
                    <a:pt x="856" y="492"/>
                  </a:cubicBezTo>
                  <a:cubicBezTo>
                    <a:pt x="973" y="419"/>
                    <a:pt x="1125" y="373"/>
                    <a:pt x="1276" y="373"/>
                  </a:cubicBezTo>
                  <a:close/>
                  <a:moveTo>
                    <a:pt x="1259" y="1"/>
                  </a:moveTo>
                  <a:cubicBezTo>
                    <a:pt x="1087" y="1"/>
                    <a:pt x="913" y="46"/>
                    <a:pt x="761" y="144"/>
                  </a:cubicBezTo>
                  <a:cubicBezTo>
                    <a:pt x="317" y="239"/>
                    <a:pt x="1" y="714"/>
                    <a:pt x="127" y="1189"/>
                  </a:cubicBezTo>
                  <a:cubicBezTo>
                    <a:pt x="224" y="1695"/>
                    <a:pt x="687" y="2017"/>
                    <a:pt x="1154" y="2017"/>
                  </a:cubicBezTo>
                  <a:cubicBezTo>
                    <a:pt x="1301" y="2017"/>
                    <a:pt x="1448" y="1985"/>
                    <a:pt x="1584" y="1917"/>
                  </a:cubicBezTo>
                  <a:cubicBezTo>
                    <a:pt x="2154" y="1696"/>
                    <a:pt x="2376" y="967"/>
                    <a:pt x="2059" y="460"/>
                  </a:cubicBezTo>
                  <a:cubicBezTo>
                    <a:pt x="1914" y="169"/>
                    <a:pt x="1590" y="1"/>
                    <a:pt x="1259" y="1"/>
                  </a:cubicBezTo>
                  <a:close/>
                </a:path>
              </a:pathLst>
            </a:custGeom>
            <a:solidFill>
              <a:schemeClr val="dk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118" name="Google Shape;1503;p51">
              <a:extLst>
                <a:ext uri="{FF2B5EF4-FFF2-40B4-BE49-F238E27FC236}">
                  <a16:creationId xmlns:a16="http://schemas.microsoft.com/office/drawing/2014/main" id="{5CB0D04F-FFA3-4D8F-9AC2-0EAD4FE4244C}"/>
                </a:ext>
              </a:extLst>
            </p:cNvPr>
            <p:cNvSpPr/>
            <p:nvPr/>
          </p:nvSpPr>
          <p:spPr>
            <a:xfrm>
              <a:off x="6838415" y="3821042"/>
              <a:ext cx="47775" cy="44916"/>
            </a:xfrm>
            <a:custGeom>
              <a:avLst/>
              <a:gdLst/>
              <a:ahLst/>
              <a:cxnLst/>
              <a:rect l="l" t="t" r="r" b="b"/>
              <a:pathLst>
                <a:path w="1521" h="1430" extrusionOk="0">
                  <a:moveTo>
                    <a:pt x="793" y="223"/>
                  </a:moveTo>
                  <a:cubicBezTo>
                    <a:pt x="793" y="254"/>
                    <a:pt x="824" y="349"/>
                    <a:pt x="888" y="349"/>
                  </a:cubicBezTo>
                  <a:cubicBezTo>
                    <a:pt x="1141" y="381"/>
                    <a:pt x="1268" y="571"/>
                    <a:pt x="1268" y="824"/>
                  </a:cubicBezTo>
                  <a:cubicBezTo>
                    <a:pt x="1268" y="1041"/>
                    <a:pt x="1120" y="1139"/>
                    <a:pt x="955" y="1139"/>
                  </a:cubicBezTo>
                  <a:cubicBezTo>
                    <a:pt x="879" y="1139"/>
                    <a:pt x="799" y="1118"/>
                    <a:pt x="729" y="1078"/>
                  </a:cubicBezTo>
                  <a:cubicBezTo>
                    <a:pt x="508" y="1014"/>
                    <a:pt x="349" y="698"/>
                    <a:pt x="508" y="444"/>
                  </a:cubicBezTo>
                  <a:cubicBezTo>
                    <a:pt x="539" y="349"/>
                    <a:pt x="666" y="254"/>
                    <a:pt x="793" y="223"/>
                  </a:cubicBezTo>
                  <a:close/>
                  <a:moveTo>
                    <a:pt x="908" y="1"/>
                  </a:moveTo>
                  <a:cubicBezTo>
                    <a:pt x="615" y="1"/>
                    <a:pt x="325" y="168"/>
                    <a:pt x="191" y="413"/>
                  </a:cubicBezTo>
                  <a:cubicBezTo>
                    <a:pt x="1" y="824"/>
                    <a:pt x="254" y="1236"/>
                    <a:pt x="666" y="1394"/>
                  </a:cubicBezTo>
                  <a:cubicBezTo>
                    <a:pt x="737" y="1418"/>
                    <a:pt x="811" y="1430"/>
                    <a:pt x="884" y="1430"/>
                  </a:cubicBezTo>
                  <a:cubicBezTo>
                    <a:pt x="1198" y="1430"/>
                    <a:pt x="1495" y="1216"/>
                    <a:pt x="1521" y="856"/>
                  </a:cubicBezTo>
                  <a:cubicBezTo>
                    <a:pt x="1521" y="603"/>
                    <a:pt x="1458" y="381"/>
                    <a:pt x="1268" y="223"/>
                  </a:cubicBezTo>
                  <a:cubicBezTo>
                    <a:pt x="1299" y="191"/>
                    <a:pt x="1331" y="128"/>
                    <a:pt x="1268" y="96"/>
                  </a:cubicBezTo>
                  <a:cubicBezTo>
                    <a:pt x="1155" y="30"/>
                    <a:pt x="1031" y="1"/>
                    <a:pt x="908" y="1"/>
                  </a:cubicBezTo>
                  <a:close/>
                </a:path>
              </a:pathLst>
            </a:custGeom>
            <a:solidFill>
              <a:schemeClr val="dk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119" name="Google Shape;1504;p51">
              <a:extLst>
                <a:ext uri="{FF2B5EF4-FFF2-40B4-BE49-F238E27FC236}">
                  <a16:creationId xmlns:a16="http://schemas.microsoft.com/office/drawing/2014/main" id="{01FC0AEB-D482-4931-BE00-19E8981BE091}"/>
                </a:ext>
              </a:extLst>
            </p:cNvPr>
            <p:cNvSpPr/>
            <p:nvPr/>
          </p:nvSpPr>
          <p:spPr>
            <a:xfrm>
              <a:off x="6732972" y="3866995"/>
              <a:ext cx="67689" cy="10836"/>
            </a:xfrm>
            <a:custGeom>
              <a:avLst/>
              <a:gdLst/>
              <a:ahLst/>
              <a:cxnLst/>
              <a:rect l="l" t="t" r="r" b="b"/>
              <a:pathLst>
                <a:path w="2155" h="345" extrusionOk="0">
                  <a:moveTo>
                    <a:pt x="1437" y="0"/>
                  </a:moveTo>
                  <a:cubicBezTo>
                    <a:pt x="997" y="0"/>
                    <a:pt x="531" y="45"/>
                    <a:pt x="128" y="90"/>
                  </a:cubicBezTo>
                  <a:cubicBezTo>
                    <a:pt x="1" y="153"/>
                    <a:pt x="64" y="312"/>
                    <a:pt x="191" y="312"/>
                  </a:cubicBezTo>
                  <a:cubicBezTo>
                    <a:pt x="382" y="334"/>
                    <a:pt x="592" y="344"/>
                    <a:pt x="810" y="344"/>
                  </a:cubicBezTo>
                  <a:cubicBezTo>
                    <a:pt x="1207" y="344"/>
                    <a:pt x="1628" y="310"/>
                    <a:pt x="1996" y="248"/>
                  </a:cubicBezTo>
                  <a:cubicBezTo>
                    <a:pt x="2154" y="248"/>
                    <a:pt x="2091" y="26"/>
                    <a:pt x="1964" y="26"/>
                  </a:cubicBezTo>
                  <a:cubicBezTo>
                    <a:pt x="1797" y="8"/>
                    <a:pt x="1620" y="0"/>
                    <a:pt x="1437" y="0"/>
                  </a:cubicBezTo>
                  <a:close/>
                </a:path>
              </a:pathLst>
            </a:custGeom>
            <a:solidFill>
              <a:schemeClr val="dk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120" name="Google Shape;1505;p51">
              <a:extLst>
                <a:ext uri="{FF2B5EF4-FFF2-40B4-BE49-F238E27FC236}">
                  <a16:creationId xmlns:a16="http://schemas.microsoft.com/office/drawing/2014/main" id="{3ED4C5D4-1807-43AF-A6FD-F86CB7EAD55A}"/>
                </a:ext>
              </a:extLst>
            </p:cNvPr>
            <p:cNvSpPr/>
            <p:nvPr/>
          </p:nvSpPr>
          <p:spPr>
            <a:xfrm>
              <a:off x="6734982" y="4063339"/>
              <a:ext cx="64673" cy="10397"/>
            </a:xfrm>
            <a:custGeom>
              <a:avLst/>
              <a:gdLst/>
              <a:ahLst/>
              <a:cxnLst/>
              <a:rect l="l" t="t" r="r" b="b"/>
              <a:pathLst>
                <a:path w="2059" h="331" extrusionOk="0">
                  <a:moveTo>
                    <a:pt x="1316" y="0"/>
                  </a:moveTo>
                  <a:cubicBezTo>
                    <a:pt x="901" y="0"/>
                    <a:pt x="486" y="56"/>
                    <a:pt x="127" y="141"/>
                  </a:cubicBezTo>
                  <a:cubicBezTo>
                    <a:pt x="0" y="173"/>
                    <a:pt x="32" y="331"/>
                    <a:pt x="159" y="331"/>
                  </a:cubicBezTo>
                  <a:cubicBezTo>
                    <a:pt x="729" y="268"/>
                    <a:pt x="1299" y="299"/>
                    <a:pt x="1900" y="268"/>
                  </a:cubicBezTo>
                  <a:cubicBezTo>
                    <a:pt x="2027" y="268"/>
                    <a:pt x="2059" y="109"/>
                    <a:pt x="1932" y="46"/>
                  </a:cubicBezTo>
                  <a:cubicBezTo>
                    <a:pt x="1731" y="14"/>
                    <a:pt x="1524" y="0"/>
                    <a:pt x="1316" y="0"/>
                  </a:cubicBezTo>
                  <a:close/>
                </a:path>
              </a:pathLst>
            </a:custGeom>
            <a:solidFill>
              <a:schemeClr val="dk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121" name="Google Shape;1506;p51">
              <a:extLst>
                <a:ext uri="{FF2B5EF4-FFF2-40B4-BE49-F238E27FC236}">
                  <a16:creationId xmlns:a16="http://schemas.microsoft.com/office/drawing/2014/main" id="{1D962F33-5491-4E5B-8539-242FB9263B68}"/>
                </a:ext>
              </a:extLst>
            </p:cNvPr>
            <p:cNvSpPr/>
            <p:nvPr/>
          </p:nvSpPr>
          <p:spPr>
            <a:xfrm>
              <a:off x="6727004" y="4140765"/>
              <a:ext cx="68976" cy="17024"/>
            </a:xfrm>
            <a:custGeom>
              <a:avLst/>
              <a:gdLst/>
              <a:ahLst/>
              <a:cxnLst/>
              <a:rect l="l" t="t" r="r" b="b"/>
              <a:pathLst>
                <a:path w="2196" h="542" extrusionOk="0">
                  <a:moveTo>
                    <a:pt x="2056" y="0"/>
                  </a:moveTo>
                  <a:cubicBezTo>
                    <a:pt x="2038" y="0"/>
                    <a:pt x="2018" y="6"/>
                    <a:pt x="1996" y="19"/>
                  </a:cubicBezTo>
                  <a:cubicBezTo>
                    <a:pt x="1442" y="213"/>
                    <a:pt x="936" y="310"/>
                    <a:pt x="373" y="310"/>
                  </a:cubicBezTo>
                  <a:cubicBezTo>
                    <a:pt x="292" y="310"/>
                    <a:pt x="211" y="308"/>
                    <a:pt x="128" y="304"/>
                  </a:cubicBezTo>
                  <a:cubicBezTo>
                    <a:pt x="1" y="304"/>
                    <a:pt x="1" y="399"/>
                    <a:pt x="96" y="463"/>
                  </a:cubicBezTo>
                  <a:cubicBezTo>
                    <a:pt x="312" y="517"/>
                    <a:pt x="536" y="541"/>
                    <a:pt x="762" y="541"/>
                  </a:cubicBezTo>
                  <a:cubicBezTo>
                    <a:pt x="1198" y="541"/>
                    <a:pt x="1642" y="450"/>
                    <a:pt x="2059" y="304"/>
                  </a:cubicBezTo>
                  <a:cubicBezTo>
                    <a:pt x="2196" y="223"/>
                    <a:pt x="2168" y="0"/>
                    <a:pt x="2056" y="0"/>
                  </a:cubicBezTo>
                  <a:close/>
                </a:path>
              </a:pathLst>
            </a:custGeom>
            <a:solidFill>
              <a:schemeClr val="dk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122" name="Google Shape;1507;p51">
              <a:extLst>
                <a:ext uri="{FF2B5EF4-FFF2-40B4-BE49-F238E27FC236}">
                  <a16:creationId xmlns:a16="http://schemas.microsoft.com/office/drawing/2014/main" id="{6FF0A207-6DBB-4D36-92D3-D9EACE6F4D2B}"/>
                </a:ext>
              </a:extLst>
            </p:cNvPr>
            <p:cNvSpPr/>
            <p:nvPr/>
          </p:nvSpPr>
          <p:spPr>
            <a:xfrm>
              <a:off x="6724020" y="4212976"/>
              <a:ext cx="71646" cy="10962"/>
            </a:xfrm>
            <a:custGeom>
              <a:avLst/>
              <a:gdLst/>
              <a:ahLst/>
              <a:cxnLst/>
              <a:rect l="l" t="t" r="r" b="b"/>
              <a:pathLst>
                <a:path w="2281" h="349" extrusionOk="0">
                  <a:moveTo>
                    <a:pt x="2123" y="1"/>
                  </a:moveTo>
                  <a:cubicBezTo>
                    <a:pt x="1679" y="85"/>
                    <a:pt x="1236" y="113"/>
                    <a:pt x="774" y="113"/>
                  </a:cubicBezTo>
                  <a:cubicBezTo>
                    <a:pt x="543" y="113"/>
                    <a:pt x="307" y="106"/>
                    <a:pt x="64" y="96"/>
                  </a:cubicBezTo>
                  <a:cubicBezTo>
                    <a:pt x="1" y="96"/>
                    <a:pt x="1" y="254"/>
                    <a:pt x="64" y="254"/>
                  </a:cubicBezTo>
                  <a:cubicBezTo>
                    <a:pt x="428" y="317"/>
                    <a:pt x="785" y="349"/>
                    <a:pt x="1133" y="349"/>
                  </a:cubicBezTo>
                  <a:cubicBezTo>
                    <a:pt x="1481" y="349"/>
                    <a:pt x="1822" y="317"/>
                    <a:pt x="2154" y="254"/>
                  </a:cubicBezTo>
                  <a:cubicBezTo>
                    <a:pt x="2281" y="254"/>
                    <a:pt x="2281" y="1"/>
                    <a:pt x="2123" y="1"/>
                  </a:cubicBezTo>
                  <a:close/>
                </a:path>
              </a:pathLst>
            </a:custGeom>
            <a:solidFill>
              <a:schemeClr val="dk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123" name="Google Shape;1508;p51">
              <a:extLst>
                <a:ext uri="{FF2B5EF4-FFF2-40B4-BE49-F238E27FC236}">
                  <a16:creationId xmlns:a16="http://schemas.microsoft.com/office/drawing/2014/main" id="{2C50E5DA-286A-4EF1-BC31-F6B258DEA83F}"/>
                </a:ext>
              </a:extLst>
            </p:cNvPr>
            <p:cNvSpPr/>
            <p:nvPr/>
          </p:nvSpPr>
          <p:spPr>
            <a:xfrm>
              <a:off x="6728009" y="3938327"/>
              <a:ext cx="68348" cy="10491"/>
            </a:xfrm>
            <a:custGeom>
              <a:avLst/>
              <a:gdLst/>
              <a:ahLst/>
              <a:cxnLst/>
              <a:rect l="l" t="t" r="r" b="b"/>
              <a:pathLst>
                <a:path w="2176" h="334" extrusionOk="0">
                  <a:moveTo>
                    <a:pt x="1994" y="1"/>
                  </a:moveTo>
                  <a:cubicBezTo>
                    <a:pt x="1985" y="1"/>
                    <a:pt x="1974" y="2"/>
                    <a:pt x="1964" y="4"/>
                  </a:cubicBezTo>
                  <a:cubicBezTo>
                    <a:pt x="1417" y="59"/>
                    <a:pt x="894" y="137"/>
                    <a:pt x="354" y="137"/>
                  </a:cubicBezTo>
                  <a:cubicBezTo>
                    <a:pt x="268" y="137"/>
                    <a:pt x="182" y="135"/>
                    <a:pt x="96" y="131"/>
                  </a:cubicBezTo>
                  <a:cubicBezTo>
                    <a:pt x="1" y="131"/>
                    <a:pt x="1" y="289"/>
                    <a:pt x="96" y="289"/>
                  </a:cubicBezTo>
                  <a:cubicBezTo>
                    <a:pt x="380" y="317"/>
                    <a:pt x="671" y="333"/>
                    <a:pt x="963" y="333"/>
                  </a:cubicBezTo>
                  <a:cubicBezTo>
                    <a:pt x="1320" y="333"/>
                    <a:pt x="1679" y="310"/>
                    <a:pt x="2027" y="257"/>
                  </a:cubicBezTo>
                  <a:cubicBezTo>
                    <a:pt x="2175" y="198"/>
                    <a:pt x="2130" y="1"/>
                    <a:pt x="1994" y="1"/>
                  </a:cubicBezTo>
                  <a:close/>
                </a:path>
              </a:pathLst>
            </a:custGeom>
            <a:solidFill>
              <a:schemeClr val="dk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124" name="Google Shape;1509;p51">
              <a:extLst>
                <a:ext uri="{FF2B5EF4-FFF2-40B4-BE49-F238E27FC236}">
                  <a16:creationId xmlns:a16="http://schemas.microsoft.com/office/drawing/2014/main" id="{59ED7D04-5524-424A-A5D5-B6011B92F576}"/>
                </a:ext>
              </a:extLst>
            </p:cNvPr>
            <p:cNvSpPr/>
            <p:nvPr/>
          </p:nvSpPr>
          <p:spPr>
            <a:xfrm>
              <a:off x="6727035" y="4329036"/>
              <a:ext cx="68223" cy="10428"/>
            </a:xfrm>
            <a:custGeom>
              <a:avLst/>
              <a:gdLst/>
              <a:ahLst/>
              <a:cxnLst/>
              <a:rect l="l" t="t" r="r" b="b"/>
              <a:pathLst>
                <a:path w="2172" h="332" extrusionOk="0">
                  <a:moveTo>
                    <a:pt x="2043" y="1"/>
                  </a:moveTo>
                  <a:cubicBezTo>
                    <a:pt x="2028" y="1"/>
                    <a:pt x="2012" y="4"/>
                    <a:pt x="1995" y="11"/>
                  </a:cubicBezTo>
                  <a:cubicBezTo>
                    <a:pt x="1539" y="79"/>
                    <a:pt x="1098" y="131"/>
                    <a:pt x="651" y="131"/>
                  </a:cubicBezTo>
                  <a:cubicBezTo>
                    <a:pt x="478" y="131"/>
                    <a:pt x="303" y="124"/>
                    <a:pt x="127" y="106"/>
                  </a:cubicBezTo>
                  <a:cubicBezTo>
                    <a:pt x="117" y="103"/>
                    <a:pt x="108" y="102"/>
                    <a:pt x="100" y="102"/>
                  </a:cubicBezTo>
                  <a:cubicBezTo>
                    <a:pt x="1" y="102"/>
                    <a:pt x="10" y="264"/>
                    <a:pt x="127" y="264"/>
                  </a:cubicBezTo>
                  <a:cubicBezTo>
                    <a:pt x="420" y="308"/>
                    <a:pt x="721" y="332"/>
                    <a:pt x="1023" y="332"/>
                  </a:cubicBezTo>
                  <a:cubicBezTo>
                    <a:pt x="1370" y="332"/>
                    <a:pt x="1719" y="300"/>
                    <a:pt x="2058" y="233"/>
                  </a:cubicBezTo>
                  <a:cubicBezTo>
                    <a:pt x="2171" y="204"/>
                    <a:pt x="2158" y="1"/>
                    <a:pt x="2043" y="1"/>
                  </a:cubicBezTo>
                  <a:close/>
                </a:path>
              </a:pathLst>
            </a:custGeom>
            <a:solidFill>
              <a:schemeClr val="dk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125" name="Google Shape;1510;p51">
              <a:extLst>
                <a:ext uri="{FF2B5EF4-FFF2-40B4-BE49-F238E27FC236}">
                  <a16:creationId xmlns:a16="http://schemas.microsoft.com/office/drawing/2014/main" id="{6EF712D9-266D-4491-A384-9809D796CAFF}"/>
                </a:ext>
              </a:extLst>
            </p:cNvPr>
            <p:cNvSpPr/>
            <p:nvPr/>
          </p:nvSpPr>
          <p:spPr>
            <a:xfrm>
              <a:off x="6724020" y="4377031"/>
              <a:ext cx="71426" cy="11182"/>
            </a:xfrm>
            <a:custGeom>
              <a:avLst/>
              <a:gdLst/>
              <a:ahLst/>
              <a:cxnLst/>
              <a:rect l="l" t="t" r="r" b="b"/>
              <a:pathLst>
                <a:path w="2274" h="356" extrusionOk="0">
                  <a:moveTo>
                    <a:pt x="2118" y="0"/>
                  </a:moveTo>
                  <a:cubicBezTo>
                    <a:pt x="2109" y="0"/>
                    <a:pt x="2100" y="1"/>
                    <a:pt x="2091" y="3"/>
                  </a:cubicBezTo>
                  <a:cubicBezTo>
                    <a:pt x="1583" y="100"/>
                    <a:pt x="1093" y="141"/>
                    <a:pt x="580" y="141"/>
                  </a:cubicBezTo>
                  <a:cubicBezTo>
                    <a:pt x="421" y="141"/>
                    <a:pt x="260" y="137"/>
                    <a:pt x="96" y="130"/>
                  </a:cubicBezTo>
                  <a:cubicBezTo>
                    <a:pt x="1" y="130"/>
                    <a:pt x="1" y="288"/>
                    <a:pt x="96" y="288"/>
                  </a:cubicBezTo>
                  <a:cubicBezTo>
                    <a:pt x="419" y="332"/>
                    <a:pt x="743" y="356"/>
                    <a:pt x="1063" y="356"/>
                  </a:cubicBezTo>
                  <a:cubicBezTo>
                    <a:pt x="1432" y="356"/>
                    <a:pt x="1798" y="324"/>
                    <a:pt x="2154" y="256"/>
                  </a:cubicBezTo>
                  <a:cubicBezTo>
                    <a:pt x="2274" y="227"/>
                    <a:pt x="2253" y="0"/>
                    <a:pt x="2118" y="0"/>
                  </a:cubicBezTo>
                  <a:close/>
                </a:path>
              </a:pathLst>
            </a:custGeom>
            <a:solidFill>
              <a:schemeClr val="dk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126" name="Google Shape;1511;p51">
              <a:extLst>
                <a:ext uri="{FF2B5EF4-FFF2-40B4-BE49-F238E27FC236}">
                  <a16:creationId xmlns:a16="http://schemas.microsoft.com/office/drawing/2014/main" id="{C1F8911F-5A82-44CB-9B79-97F9A7138586}"/>
                </a:ext>
              </a:extLst>
            </p:cNvPr>
            <p:cNvSpPr/>
            <p:nvPr/>
          </p:nvSpPr>
          <p:spPr>
            <a:xfrm>
              <a:off x="6727004" y="4271525"/>
              <a:ext cx="68662" cy="13098"/>
            </a:xfrm>
            <a:custGeom>
              <a:avLst/>
              <a:gdLst/>
              <a:ahLst/>
              <a:cxnLst/>
              <a:rect l="l" t="t" r="r" b="b"/>
              <a:pathLst>
                <a:path w="2186" h="417" extrusionOk="0">
                  <a:moveTo>
                    <a:pt x="1857" y="1"/>
                  </a:moveTo>
                  <a:cubicBezTo>
                    <a:pt x="1276" y="1"/>
                    <a:pt x="676" y="137"/>
                    <a:pt x="128" y="195"/>
                  </a:cubicBezTo>
                  <a:cubicBezTo>
                    <a:pt x="1" y="195"/>
                    <a:pt x="1" y="417"/>
                    <a:pt x="128" y="417"/>
                  </a:cubicBezTo>
                  <a:cubicBezTo>
                    <a:pt x="761" y="353"/>
                    <a:pt x="1426" y="353"/>
                    <a:pt x="2059" y="258"/>
                  </a:cubicBezTo>
                  <a:cubicBezTo>
                    <a:pt x="2186" y="195"/>
                    <a:pt x="2154" y="5"/>
                    <a:pt x="2028" y="5"/>
                  </a:cubicBezTo>
                  <a:cubicBezTo>
                    <a:pt x="1971" y="2"/>
                    <a:pt x="1914" y="1"/>
                    <a:pt x="1857" y="1"/>
                  </a:cubicBezTo>
                  <a:close/>
                </a:path>
              </a:pathLst>
            </a:custGeom>
            <a:solidFill>
              <a:schemeClr val="dk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127" name="Google Shape;1512;p51">
              <a:extLst>
                <a:ext uri="{FF2B5EF4-FFF2-40B4-BE49-F238E27FC236}">
                  <a16:creationId xmlns:a16="http://schemas.microsoft.com/office/drawing/2014/main" id="{8AE1D7A6-513A-471E-8617-3FE5F8B39E08}"/>
                </a:ext>
              </a:extLst>
            </p:cNvPr>
            <p:cNvSpPr/>
            <p:nvPr/>
          </p:nvSpPr>
          <p:spPr>
            <a:xfrm>
              <a:off x="6727004" y="3813096"/>
              <a:ext cx="68662" cy="7004"/>
            </a:xfrm>
            <a:custGeom>
              <a:avLst/>
              <a:gdLst/>
              <a:ahLst/>
              <a:cxnLst/>
              <a:rect l="l" t="t" r="r" b="b"/>
              <a:pathLst>
                <a:path w="2186" h="223" extrusionOk="0">
                  <a:moveTo>
                    <a:pt x="2028" y="1"/>
                  </a:moveTo>
                  <a:cubicBezTo>
                    <a:pt x="1394" y="1"/>
                    <a:pt x="761" y="1"/>
                    <a:pt x="128" y="32"/>
                  </a:cubicBezTo>
                  <a:cubicBezTo>
                    <a:pt x="1" y="32"/>
                    <a:pt x="1" y="222"/>
                    <a:pt x="128" y="222"/>
                  </a:cubicBezTo>
                  <a:lnTo>
                    <a:pt x="2028" y="222"/>
                  </a:lnTo>
                  <a:cubicBezTo>
                    <a:pt x="2186" y="222"/>
                    <a:pt x="2186" y="1"/>
                    <a:pt x="2028" y="1"/>
                  </a:cubicBezTo>
                  <a:close/>
                </a:path>
              </a:pathLst>
            </a:custGeom>
            <a:solidFill>
              <a:schemeClr val="dk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128" name="Google Shape;1513;p51">
              <a:extLst>
                <a:ext uri="{FF2B5EF4-FFF2-40B4-BE49-F238E27FC236}">
                  <a16:creationId xmlns:a16="http://schemas.microsoft.com/office/drawing/2014/main" id="{66674ED9-5425-44AD-9982-50D17B395EC9}"/>
                </a:ext>
              </a:extLst>
            </p:cNvPr>
            <p:cNvSpPr/>
            <p:nvPr/>
          </p:nvSpPr>
          <p:spPr>
            <a:xfrm>
              <a:off x="6722073" y="4004006"/>
              <a:ext cx="62380" cy="11810"/>
            </a:xfrm>
            <a:custGeom>
              <a:avLst/>
              <a:gdLst/>
              <a:ahLst/>
              <a:cxnLst/>
              <a:rect l="l" t="t" r="r" b="b"/>
              <a:pathLst>
                <a:path w="1986" h="376" extrusionOk="0">
                  <a:moveTo>
                    <a:pt x="1768" y="0"/>
                  </a:moveTo>
                  <a:cubicBezTo>
                    <a:pt x="1760" y="0"/>
                    <a:pt x="1751" y="1"/>
                    <a:pt x="1741" y="3"/>
                  </a:cubicBezTo>
                  <a:cubicBezTo>
                    <a:pt x="1366" y="121"/>
                    <a:pt x="972" y="186"/>
                    <a:pt x="562" y="186"/>
                  </a:cubicBezTo>
                  <a:cubicBezTo>
                    <a:pt x="419" y="186"/>
                    <a:pt x="273" y="178"/>
                    <a:pt x="126" y="161"/>
                  </a:cubicBezTo>
                  <a:cubicBezTo>
                    <a:pt x="116" y="159"/>
                    <a:pt x="107" y="158"/>
                    <a:pt x="99" y="158"/>
                  </a:cubicBezTo>
                  <a:cubicBezTo>
                    <a:pt x="0" y="158"/>
                    <a:pt x="9" y="320"/>
                    <a:pt x="126" y="320"/>
                  </a:cubicBezTo>
                  <a:cubicBezTo>
                    <a:pt x="364" y="357"/>
                    <a:pt x="591" y="375"/>
                    <a:pt x="814" y="375"/>
                  </a:cubicBezTo>
                  <a:cubicBezTo>
                    <a:pt x="1158" y="375"/>
                    <a:pt x="1491" y="333"/>
                    <a:pt x="1836" y="256"/>
                  </a:cubicBezTo>
                  <a:cubicBezTo>
                    <a:pt x="1985" y="227"/>
                    <a:pt x="1910" y="0"/>
                    <a:pt x="1768" y="0"/>
                  </a:cubicBezTo>
                  <a:close/>
                </a:path>
              </a:pathLst>
            </a:custGeom>
            <a:solidFill>
              <a:schemeClr val="dk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grpSp>
      <p:grpSp>
        <p:nvGrpSpPr>
          <p:cNvPr id="130" name="Google Shape;1580;p51">
            <a:extLst>
              <a:ext uri="{FF2B5EF4-FFF2-40B4-BE49-F238E27FC236}">
                <a16:creationId xmlns:a16="http://schemas.microsoft.com/office/drawing/2014/main" id="{9EB693C6-8614-4EAF-8795-FF9117804AB5}"/>
              </a:ext>
            </a:extLst>
          </p:cNvPr>
          <p:cNvGrpSpPr/>
          <p:nvPr/>
        </p:nvGrpSpPr>
        <p:grpSpPr>
          <a:xfrm rot="2272226">
            <a:off x="-410705" y="2367383"/>
            <a:ext cx="1546224" cy="2092129"/>
            <a:chOff x="616408" y="576892"/>
            <a:chExt cx="965920" cy="1364545"/>
          </a:xfrm>
        </p:grpSpPr>
        <p:sp>
          <p:nvSpPr>
            <p:cNvPr id="131" name="Google Shape;1581;p51">
              <a:extLst>
                <a:ext uri="{FF2B5EF4-FFF2-40B4-BE49-F238E27FC236}">
                  <a16:creationId xmlns:a16="http://schemas.microsoft.com/office/drawing/2014/main" id="{689DD5DC-8B15-43D6-BCA3-C987BD6FFC93}"/>
                </a:ext>
              </a:extLst>
            </p:cNvPr>
            <p:cNvSpPr/>
            <p:nvPr/>
          </p:nvSpPr>
          <p:spPr>
            <a:xfrm>
              <a:off x="1039187" y="1206945"/>
              <a:ext cx="114427" cy="34834"/>
            </a:xfrm>
            <a:custGeom>
              <a:avLst/>
              <a:gdLst/>
              <a:ahLst/>
              <a:cxnLst/>
              <a:rect l="l" t="t" r="r" b="b"/>
              <a:pathLst>
                <a:path w="3643" h="1109" extrusionOk="0">
                  <a:moveTo>
                    <a:pt x="222" y="0"/>
                  </a:moveTo>
                  <a:lnTo>
                    <a:pt x="0" y="602"/>
                  </a:lnTo>
                  <a:cubicBezTo>
                    <a:pt x="1204" y="697"/>
                    <a:pt x="2439" y="855"/>
                    <a:pt x="3642" y="1109"/>
                  </a:cubicBezTo>
                  <a:cubicBezTo>
                    <a:pt x="3420" y="919"/>
                    <a:pt x="3262" y="634"/>
                    <a:pt x="3199" y="349"/>
                  </a:cubicBezTo>
                  <a:cubicBezTo>
                    <a:pt x="2280" y="254"/>
                    <a:pt x="1362" y="159"/>
                    <a:pt x="507" y="0"/>
                  </a:cubicBezTo>
                  <a:cubicBezTo>
                    <a:pt x="444" y="32"/>
                    <a:pt x="396" y="48"/>
                    <a:pt x="352" y="48"/>
                  </a:cubicBezTo>
                  <a:cubicBezTo>
                    <a:pt x="309" y="48"/>
                    <a:pt x="269" y="32"/>
                    <a:pt x="222" y="0"/>
                  </a:cubicBezTo>
                  <a:close/>
                </a:path>
              </a:pathLst>
            </a:custGeom>
            <a:solidFill>
              <a:schemeClr val="dk2"/>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132" name="Google Shape;1582;p51">
              <a:extLst>
                <a:ext uri="{FF2B5EF4-FFF2-40B4-BE49-F238E27FC236}">
                  <a16:creationId xmlns:a16="http://schemas.microsoft.com/office/drawing/2014/main" id="{26A998F4-9434-4C73-81F2-56FC7B4DD1FF}"/>
                </a:ext>
              </a:extLst>
            </p:cNvPr>
            <p:cNvSpPr/>
            <p:nvPr/>
          </p:nvSpPr>
          <p:spPr>
            <a:xfrm>
              <a:off x="1267977" y="1031866"/>
              <a:ext cx="65678" cy="114427"/>
            </a:xfrm>
            <a:custGeom>
              <a:avLst/>
              <a:gdLst/>
              <a:ahLst/>
              <a:cxnLst/>
              <a:rect l="l" t="t" r="r" b="b"/>
              <a:pathLst>
                <a:path w="2091" h="3643" extrusionOk="0">
                  <a:moveTo>
                    <a:pt x="982" y="0"/>
                  </a:moveTo>
                  <a:lnTo>
                    <a:pt x="855" y="222"/>
                  </a:lnTo>
                  <a:cubicBezTo>
                    <a:pt x="887" y="254"/>
                    <a:pt x="887" y="254"/>
                    <a:pt x="887" y="317"/>
                  </a:cubicBezTo>
                  <a:cubicBezTo>
                    <a:pt x="887" y="349"/>
                    <a:pt x="855" y="381"/>
                    <a:pt x="855" y="381"/>
                  </a:cubicBezTo>
                  <a:cubicBezTo>
                    <a:pt x="950" y="476"/>
                    <a:pt x="887" y="571"/>
                    <a:pt x="823" y="571"/>
                  </a:cubicBezTo>
                  <a:cubicBezTo>
                    <a:pt x="633" y="1426"/>
                    <a:pt x="348" y="2122"/>
                    <a:pt x="63" y="2882"/>
                  </a:cubicBezTo>
                  <a:cubicBezTo>
                    <a:pt x="63" y="2914"/>
                    <a:pt x="32" y="2946"/>
                    <a:pt x="0" y="2946"/>
                  </a:cubicBezTo>
                  <a:cubicBezTo>
                    <a:pt x="190" y="3167"/>
                    <a:pt x="380" y="3389"/>
                    <a:pt x="507" y="3642"/>
                  </a:cubicBezTo>
                  <a:cubicBezTo>
                    <a:pt x="1013" y="2566"/>
                    <a:pt x="1488" y="1521"/>
                    <a:pt x="2090" y="507"/>
                  </a:cubicBezTo>
                  <a:cubicBezTo>
                    <a:pt x="1742" y="349"/>
                    <a:pt x="1330" y="159"/>
                    <a:pt x="982" y="0"/>
                  </a:cubicBezTo>
                  <a:close/>
                </a:path>
              </a:pathLst>
            </a:custGeom>
            <a:solidFill>
              <a:schemeClr val="dk2"/>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133" name="Google Shape;1583;p51">
              <a:extLst>
                <a:ext uri="{FF2B5EF4-FFF2-40B4-BE49-F238E27FC236}">
                  <a16:creationId xmlns:a16="http://schemas.microsoft.com/office/drawing/2014/main" id="{6F5EC995-4503-40BC-86B4-4E83DB48818A}"/>
                </a:ext>
              </a:extLst>
            </p:cNvPr>
            <p:cNvSpPr/>
            <p:nvPr/>
          </p:nvSpPr>
          <p:spPr>
            <a:xfrm>
              <a:off x="1143625" y="1127352"/>
              <a:ext cx="139303" cy="108019"/>
            </a:xfrm>
            <a:custGeom>
              <a:avLst/>
              <a:gdLst/>
              <a:ahLst/>
              <a:cxnLst/>
              <a:rect l="l" t="t" r="r" b="b"/>
              <a:pathLst>
                <a:path w="4435" h="3439" extrusionOk="0">
                  <a:moveTo>
                    <a:pt x="3706" y="1"/>
                  </a:moveTo>
                  <a:cubicBezTo>
                    <a:pt x="2566" y="824"/>
                    <a:pt x="1299" y="1552"/>
                    <a:pt x="0" y="2218"/>
                  </a:cubicBezTo>
                  <a:cubicBezTo>
                    <a:pt x="0" y="2218"/>
                    <a:pt x="32" y="2249"/>
                    <a:pt x="32" y="2281"/>
                  </a:cubicBezTo>
                  <a:cubicBezTo>
                    <a:pt x="163" y="2881"/>
                    <a:pt x="293" y="3439"/>
                    <a:pt x="956" y="3439"/>
                  </a:cubicBezTo>
                  <a:cubicBezTo>
                    <a:pt x="1097" y="3439"/>
                    <a:pt x="1262" y="3413"/>
                    <a:pt x="1457" y="3358"/>
                  </a:cubicBezTo>
                  <a:cubicBezTo>
                    <a:pt x="1774" y="3294"/>
                    <a:pt x="2122" y="2883"/>
                    <a:pt x="2376" y="2724"/>
                  </a:cubicBezTo>
                  <a:cubicBezTo>
                    <a:pt x="3041" y="2249"/>
                    <a:pt x="3706" y="1774"/>
                    <a:pt x="4434" y="1394"/>
                  </a:cubicBezTo>
                  <a:lnTo>
                    <a:pt x="4434" y="1331"/>
                  </a:lnTo>
                  <a:cubicBezTo>
                    <a:pt x="4212" y="856"/>
                    <a:pt x="3991" y="381"/>
                    <a:pt x="3706" y="1"/>
                  </a:cubicBezTo>
                  <a:close/>
                </a:path>
              </a:pathLst>
            </a:custGeom>
            <a:solidFill>
              <a:schemeClr val="dk2"/>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134" name="Google Shape;1584;p51">
              <a:extLst>
                <a:ext uri="{FF2B5EF4-FFF2-40B4-BE49-F238E27FC236}">
                  <a16:creationId xmlns:a16="http://schemas.microsoft.com/office/drawing/2014/main" id="{3F38F706-CEB9-4F7D-9944-827DDAB9037E}"/>
                </a:ext>
              </a:extLst>
            </p:cNvPr>
            <p:cNvSpPr/>
            <p:nvPr/>
          </p:nvSpPr>
          <p:spPr>
            <a:xfrm>
              <a:off x="999391" y="964240"/>
              <a:ext cx="286522" cy="203945"/>
            </a:xfrm>
            <a:custGeom>
              <a:avLst/>
              <a:gdLst/>
              <a:ahLst/>
              <a:cxnLst/>
              <a:rect l="l" t="t" r="r" b="b"/>
              <a:pathLst>
                <a:path w="9122" h="6493" extrusionOk="0">
                  <a:moveTo>
                    <a:pt x="7791" y="0"/>
                  </a:moveTo>
                  <a:cubicBezTo>
                    <a:pt x="5099" y="1583"/>
                    <a:pt x="2471" y="3167"/>
                    <a:pt x="0" y="5035"/>
                  </a:cubicBezTo>
                  <a:cubicBezTo>
                    <a:pt x="349" y="5510"/>
                    <a:pt x="634" y="5985"/>
                    <a:pt x="887" y="6492"/>
                  </a:cubicBezTo>
                  <a:cubicBezTo>
                    <a:pt x="887" y="6460"/>
                    <a:pt x="950" y="6460"/>
                    <a:pt x="950" y="6429"/>
                  </a:cubicBezTo>
                  <a:cubicBezTo>
                    <a:pt x="2312" y="5415"/>
                    <a:pt x="3706" y="4465"/>
                    <a:pt x="5162" y="3579"/>
                  </a:cubicBezTo>
                  <a:cubicBezTo>
                    <a:pt x="6398" y="2819"/>
                    <a:pt x="7759" y="1900"/>
                    <a:pt x="9121" y="1457"/>
                  </a:cubicBezTo>
                  <a:lnTo>
                    <a:pt x="9089" y="1393"/>
                  </a:lnTo>
                  <a:cubicBezTo>
                    <a:pt x="9058" y="1393"/>
                    <a:pt x="8963" y="1393"/>
                    <a:pt x="8931" y="1362"/>
                  </a:cubicBezTo>
                  <a:cubicBezTo>
                    <a:pt x="8551" y="950"/>
                    <a:pt x="8171" y="507"/>
                    <a:pt x="7823" y="95"/>
                  </a:cubicBezTo>
                  <a:cubicBezTo>
                    <a:pt x="7791" y="32"/>
                    <a:pt x="7791" y="0"/>
                    <a:pt x="7791" y="0"/>
                  </a:cubicBezTo>
                  <a:close/>
                </a:path>
              </a:pathLst>
            </a:custGeom>
            <a:solidFill>
              <a:schemeClr val="dk2"/>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135" name="Google Shape;1585;p51">
              <a:extLst>
                <a:ext uri="{FF2B5EF4-FFF2-40B4-BE49-F238E27FC236}">
                  <a16:creationId xmlns:a16="http://schemas.microsoft.com/office/drawing/2014/main" id="{1A23F823-0A25-467F-A41E-42A4E2C70364}"/>
                </a:ext>
              </a:extLst>
            </p:cNvPr>
            <p:cNvSpPr/>
            <p:nvPr/>
          </p:nvSpPr>
          <p:spPr>
            <a:xfrm>
              <a:off x="768621" y="584242"/>
              <a:ext cx="98502" cy="60716"/>
            </a:xfrm>
            <a:custGeom>
              <a:avLst/>
              <a:gdLst/>
              <a:ahLst/>
              <a:cxnLst/>
              <a:rect l="l" t="t" r="r" b="b"/>
              <a:pathLst>
                <a:path w="3136" h="1933" extrusionOk="0">
                  <a:moveTo>
                    <a:pt x="3135" y="0"/>
                  </a:moveTo>
                  <a:lnTo>
                    <a:pt x="3135" y="0"/>
                  </a:lnTo>
                  <a:cubicBezTo>
                    <a:pt x="2629" y="222"/>
                    <a:pt x="2059" y="349"/>
                    <a:pt x="1584" y="634"/>
                  </a:cubicBezTo>
                  <a:cubicBezTo>
                    <a:pt x="950" y="982"/>
                    <a:pt x="475" y="1426"/>
                    <a:pt x="0" y="1932"/>
                  </a:cubicBezTo>
                  <a:cubicBezTo>
                    <a:pt x="63" y="1932"/>
                    <a:pt x="95" y="1901"/>
                    <a:pt x="127" y="1901"/>
                  </a:cubicBezTo>
                  <a:cubicBezTo>
                    <a:pt x="1394" y="1742"/>
                    <a:pt x="2375" y="1014"/>
                    <a:pt x="3135" y="0"/>
                  </a:cubicBezTo>
                  <a:close/>
                </a:path>
              </a:pathLst>
            </a:custGeom>
            <a:solidFill>
              <a:schemeClr val="dk2"/>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136" name="Google Shape;1586;p51">
              <a:extLst>
                <a:ext uri="{FF2B5EF4-FFF2-40B4-BE49-F238E27FC236}">
                  <a16:creationId xmlns:a16="http://schemas.microsoft.com/office/drawing/2014/main" id="{ACC31CDC-B353-48D5-BFF9-4038AB643DE7}"/>
                </a:ext>
              </a:extLst>
            </p:cNvPr>
            <p:cNvSpPr/>
            <p:nvPr/>
          </p:nvSpPr>
          <p:spPr>
            <a:xfrm>
              <a:off x="876860" y="934369"/>
              <a:ext cx="48937" cy="45984"/>
            </a:xfrm>
            <a:custGeom>
              <a:avLst/>
              <a:gdLst/>
              <a:ahLst/>
              <a:cxnLst/>
              <a:rect l="l" t="t" r="r" b="b"/>
              <a:pathLst>
                <a:path w="1558" h="1464" extrusionOk="0">
                  <a:moveTo>
                    <a:pt x="734" y="1"/>
                  </a:moveTo>
                  <a:lnTo>
                    <a:pt x="734" y="1"/>
                  </a:lnTo>
                  <a:cubicBezTo>
                    <a:pt x="766" y="33"/>
                    <a:pt x="734" y="33"/>
                    <a:pt x="671" y="96"/>
                  </a:cubicBezTo>
                  <a:cubicBezTo>
                    <a:pt x="1" y="340"/>
                    <a:pt x="34" y="1463"/>
                    <a:pt x="799" y="1463"/>
                  </a:cubicBezTo>
                  <a:cubicBezTo>
                    <a:pt x="829" y="1463"/>
                    <a:pt x="860" y="1461"/>
                    <a:pt x="893" y="1458"/>
                  </a:cubicBezTo>
                  <a:cubicBezTo>
                    <a:pt x="1241" y="1426"/>
                    <a:pt x="1558" y="1173"/>
                    <a:pt x="1558" y="793"/>
                  </a:cubicBezTo>
                  <a:cubicBezTo>
                    <a:pt x="1558" y="349"/>
                    <a:pt x="1114" y="33"/>
                    <a:pt x="734" y="1"/>
                  </a:cubicBezTo>
                  <a:close/>
                </a:path>
              </a:pathLst>
            </a:custGeom>
            <a:solidFill>
              <a:schemeClr val="dk2"/>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137" name="Google Shape;1587;p51">
              <a:extLst>
                <a:ext uri="{FF2B5EF4-FFF2-40B4-BE49-F238E27FC236}">
                  <a16:creationId xmlns:a16="http://schemas.microsoft.com/office/drawing/2014/main" id="{AB9FA056-A481-49EA-8123-87B8A94E1EA6}"/>
                </a:ext>
              </a:extLst>
            </p:cNvPr>
            <p:cNvSpPr/>
            <p:nvPr/>
          </p:nvSpPr>
          <p:spPr>
            <a:xfrm>
              <a:off x="1059289" y="1583897"/>
              <a:ext cx="71426" cy="58580"/>
            </a:xfrm>
            <a:custGeom>
              <a:avLst/>
              <a:gdLst/>
              <a:ahLst/>
              <a:cxnLst/>
              <a:rect l="l" t="t" r="r" b="b"/>
              <a:pathLst>
                <a:path w="2274" h="1865" extrusionOk="0">
                  <a:moveTo>
                    <a:pt x="1040" y="1"/>
                  </a:moveTo>
                  <a:cubicBezTo>
                    <a:pt x="954" y="1"/>
                    <a:pt x="869" y="11"/>
                    <a:pt x="785" y="33"/>
                  </a:cubicBezTo>
                  <a:cubicBezTo>
                    <a:pt x="757" y="24"/>
                    <a:pt x="738" y="20"/>
                    <a:pt x="724" y="20"/>
                  </a:cubicBezTo>
                  <a:cubicBezTo>
                    <a:pt x="690" y="20"/>
                    <a:pt x="690" y="43"/>
                    <a:pt x="690" y="65"/>
                  </a:cubicBezTo>
                  <a:cubicBezTo>
                    <a:pt x="1" y="617"/>
                    <a:pt x="272" y="1864"/>
                    <a:pt x="1106" y="1864"/>
                  </a:cubicBezTo>
                  <a:cubicBezTo>
                    <a:pt x="1230" y="1864"/>
                    <a:pt x="1366" y="1837"/>
                    <a:pt x="1514" y="1775"/>
                  </a:cubicBezTo>
                  <a:cubicBezTo>
                    <a:pt x="1989" y="1585"/>
                    <a:pt x="2274" y="1047"/>
                    <a:pt x="2052" y="572"/>
                  </a:cubicBezTo>
                  <a:cubicBezTo>
                    <a:pt x="1843" y="232"/>
                    <a:pt x="1441" y="1"/>
                    <a:pt x="1040" y="1"/>
                  </a:cubicBezTo>
                  <a:close/>
                </a:path>
              </a:pathLst>
            </a:custGeom>
            <a:solidFill>
              <a:schemeClr val="dk2"/>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138" name="Google Shape;1588;p51">
              <a:extLst>
                <a:ext uri="{FF2B5EF4-FFF2-40B4-BE49-F238E27FC236}">
                  <a16:creationId xmlns:a16="http://schemas.microsoft.com/office/drawing/2014/main" id="{43EBADF7-F491-4116-944B-209AF1CBFFCF}"/>
                </a:ext>
              </a:extLst>
            </p:cNvPr>
            <p:cNvSpPr/>
            <p:nvPr/>
          </p:nvSpPr>
          <p:spPr>
            <a:xfrm>
              <a:off x="711926" y="1798804"/>
              <a:ext cx="750039" cy="126425"/>
            </a:xfrm>
            <a:custGeom>
              <a:avLst/>
              <a:gdLst/>
              <a:ahLst/>
              <a:cxnLst/>
              <a:rect l="l" t="t" r="r" b="b"/>
              <a:pathLst>
                <a:path w="23879" h="4025" extrusionOk="0">
                  <a:moveTo>
                    <a:pt x="22169" y="1791"/>
                  </a:moveTo>
                  <a:cubicBezTo>
                    <a:pt x="22226" y="1791"/>
                    <a:pt x="22280" y="1911"/>
                    <a:pt x="22200" y="1964"/>
                  </a:cubicBezTo>
                  <a:cubicBezTo>
                    <a:pt x="21629" y="2354"/>
                    <a:pt x="20944" y="2631"/>
                    <a:pt x="20225" y="2631"/>
                  </a:cubicBezTo>
                  <a:cubicBezTo>
                    <a:pt x="20187" y="2631"/>
                    <a:pt x="20148" y="2630"/>
                    <a:pt x="20110" y="2629"/>
                  </a:cubicBezTo>
                  <a:cubicBezTo>
                    <a:pt x="19952" y="2629"/>
                    <a:pt x="19952" y="2407"/>
                    <a:pt x="20110" y="2407"/>
                  </a:cubicBezTo>
                  <a:cubicBezTo>
                    <a:pt x="20838" y="2375"/>
                    <a:pt x="21472" y="2185"/>
                    <a:pt x="22137" y="1805"/>
                  </a:cubicBezTo>
                  <a:cubicBezTo>
                    <a:pt x="22147" y="1795"/>
                    <a:pt x="22158" y="1791"/>
                    <a:pt x="22169" y="1791"/>
                  </a:cubicBezTo>
                  <a:close/>
                  <a:moveTo>
                    <a:pt x="23720" y="0"/>
                  </a:moveTo>
                  <a:lnTo>
                    <a:pt x="23720" y="0"/>
                  </a:lnTo>
                  <a:cubicBezTo>
                    <a:pt x="23657" y="32"/>
                    <a:pt x="23657" y="127"/>
                    <a:pt x="23625" y="159"/>
                  </a:cubicBezTo>
                  <a:cubicBezTo>
                    <a:pt x="22833" y="1489"/>
                    <a:pt x="20142" y="1489"/>
                    <a:pt x="18843" y="1710"/>
                  </a:cubicBezTo>
                  <a:cubicBezTo>
                    <a:pt x="16468" y="1995"/>
                    <a:pt x="14061" y="2185"/>
                    <a:pt x="11623" y="2185"/>
                  </a:cubicBezTo>
                  <a:cubicBezTo>
                    <a:pt x="9216" y="2185"/>
                    <a:pt x="6809" y="1964"/>
                    <a:pt x="4434" y="1615"/>
                  </a:cubicBezTo>
                  <a:cubicBezTo>
                    <a:pt x="3325" y="1457"/>
                    <a:pt x="982" y="1457"/>
                    <a:pt x="32" y="412"/>
                  </a:cubicBezTo>
                  <a:lnTo>
                    <a:pt x="32" y="412"/>
                  </a:lnTo>
                  <a:cubicBezTo>
                    <a:pt x="0" y="1330"/>
                    <a:pt x="158" y="2185"/>
                    <a:pt x="602" y="3040"/>
                  </a:cubicBezTo>
                  <a:cubicBezTo>
                    <a:pt x="4545" y="3733"/>
                    <a:pt x="8488" y="4025"/>
                    <a:pt x="12486" y="4025"/>
                  </a:cubicBezTo>
                  <a:cubicBezTo>
                    <a:pt x="12694" y="4025"/>
                    <a:pt x="12902" y="4024"/>
                    <a:pt x="13111" y="4022"/>
                  </a:cubicBezTo>
                  <a:cubicBezTo>
                    <a:pt x="15011" y="3990"/>
                    <a:pt x="16943" y="3895"/>
                    <a:pt x="18843" y="3705"/>
                  </a:cubicBezTo>
                  <a:cubicBezTo>
                    <a:pt x="19920" y="3579"/>
                    <a:pt x="21187" y="3642"/>
                    <a:pt x="22168" y="3230"/>
                  </a:cubicBezTo>
                  <a:cubicBezTo>
                    <a:pt x="23752" y="2629"/>
                    <a:pt x="23878" y="1394"/>
                    <a:pt x="23720" y="0"/>
                  </a:cubicBezTo>
                  <a:close/>
                </a:path>
              </a:pathLst>
            </a:custGeom>
            <a:solidFill>
              <a:schemeClr val="dk2"/>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139" name="Google Shape;1589;p51">
              <a:extLst>
                <a:ext uri="{FF2B5EF4-FFF2-40B4-BE49-F238E27FC236}">
                  <a16:creationId xmlns:a16="http://schemas.microsoft.com/office/drawing/2014/main" id="{7EC1D688-1F98-4943-BBE1-57AE27EAE5C5}"/>
                </a:ext>
              </a:extLst>
            </p:cNvPr>
            <p:cNvSpPr/>
            <p:nvPr/>
          </p:nvSpPr>
          <p:spPr>
            <a:xfrm>
              <a:off x="727820" y="1723231"/>
              <a:ext cx="746082" cy="128624"/>
            </a:xfrm>
            <a:custGeom>
              <a:avLst/>
              <a:gdLst/>
              <a:ahLst/>
              <a:cxnLst/>
              <a:rect l="l" t="t" r="r" b="b"/>
              <a:pathLst>
                <a:path w="23753" h="4095" extrusionOk="0">
                  <a:moveTo>
                    <a:pt x="2489" y="1231"/>
                  </a:moveTo>
                  <a:cubicBezTo>
                    <a:pt x="2573" y="1231"/>
                    <a:pt x="2621" y="1427"/>
                    <a:pt x="2503" y="1456"/>
                  </a:cubicBezTo>
                  <a:cubicBezTo>
                    <a:pt x="2154" y="1583"/>
                    <a:pt x="1901" y="1773"/>
                    <a:pt x="1711" y="2026"/>
                  </a:cubicBezTo>
                  <a:cubicBezTo>
                    <a:pt x="1680" y="2049"/>
                    <a:pt x="1647" y="2059"/>
                    <a:pt x="1617" y="2059"/>
                  </a:cubicBezTo>
                  <a:cubicBezTo>
                    <a:pt x="1522" y="2059"/>
                    <a:pt x="1449" y="1964"/>
                    <a:pt x="1521" y="1868"/>
                  </a:cubicBezTo>
                  <a:cubicBezTo>
                    <a:pt x="1711" y="1583"/>
                    <a:pt x="2091" y="1329"/>
                    <a:pt x="2471" y="1234"/>
                  </a:cubicBezTo>
                  <a:cubicBezTo>
                    <a:pt x="2477" y="1232"/>
                    <a:pt x="2483" y="1231"/>
                    <a:pt x="2489" y="1231"/>
                  </a:cubicBezTo>
                  <a:close/>
                  <a:moveTo>
                    <a:pt x="5633" y="0"/>
                  </a:moveTo>
                  <a:cubicBezTo>
                    <a:pt x="4803" y="0"/>
                    <a:pt x="3964" y="39"/>
                    <a:pt x="3136" y="189"/>
                  </a:cubicBezTo>
                  <a:cubicBezTo>
                    <a:pt x="2471" y="316"/>
                    <a:pt x="1616" y="443"/>
                    <a:pt x="1077" y="791"/>
                  </a:cubicBezTo>
                  <a:cubicBezTo>
                    <a:pt x="412" y="1044"/>
                    <a:pt x="32" y="1614"/>
                    <a:pt x="1" y="2438"/>
                  </a:cubicBezTo>
                  <a:cubicBezTo>
                    <a:pt x="412" y="2755"/>
                    <a:pt x="792" y="2945"/>
                    <a:pt x="1267" y="3040"/>
                  </a:cubicBezTo>
                  <a:cubicBezTo>
                    <a:pt x="4244" y="3990"/>
                    <a:pt x="7791" y="4053"/>
                    <a:pt x="10895" y="4085"/>
                  </a:cubicBezTo>
                  <a:cubicBezTo>
                    <a:pt x="11215" y="4091"/>
                    <a:pt x="11535" y="4094"/>
                    <a:pt x="11855" y="4094"/>
                  </a:cubicBezTo>
                  <a:cubicBezTo>
                    <a:pt x="14770" y="4094"/>
                    <a:pt x="17701" y="3832"/>
                    <a:pt x="20554" y="3261"/>
                  </a:cubicBezTo>
                  <a:cubicBezTo>
                    <a:pt x="21187" y="3135"/>
                    <a:pt x="22201" y="3040"/>
                    <a:pt x="22644" y="2470"/>
                  </a:cubicBezTo>
                  <a:cubicBezTo>
                    <a:pt x="23753" y="1044"/>
                    <a:pt x="21409" y="633"/>
                    <a:pt x="20776" y="506"/>
                  </a:cubicBezTo>
                  <a:cubicBezTo>
                    <a:pt x="19129" y="189"/>
                    <a:pt x="17450" y="94"/>
                    <a:pt x="15804" y="31"/>
                  </a:cubicBezTo>
                  <a:lnTo>
                    <a:pt x="15804" y="31"/>
                  </a:lnTo>
                  <a:cubicBezTo>
                    <a:pt x="15835" y="443"/>
                    <a:pt x="15867" y="854"/>
                    <a:pt x="15867" y="1234"/>
                  </a:cubicBezTo>
                  <a:cubicBezTo>
                    <a:pt x="15962" y="1298"/>
                    <a:pt x="15962" y="1424"/>
                    <a:pt x="15867" y="1456"/>
                  </a:cubicBezTo>
                  <a:cubicBezTo>
                    <a:pt x="14526" y="2153"/>
                    <a:pt x="12908" y="2409"/>
                    <a:pt x="11286" y="2409"/>
                  </a:cubicBezTo>
                  <a:cubicBezTo>
                    <a:pt x="9958" y="2409"/>
                    <a:pt x="8626" y="2237"/>
                    <a:pt x="7443" y="1995"/>
                  </a:cubicBezTo>
                  <a:cubicBezTo>
                    <a:pt x="7253" y="1995"/>
                    <a:pt x="7221" y="1804"/>
                    <a:pt x="7285" y="1678"/>
                  </a:cubicBezTo>
                  <a:cubicBezTo>
                    <a:pt x="7158" y="1646"/>
                    <a:pt x="7095" y="1583"/>
                    <a:pt x="7126" y="1456"/>
                  </a:cubicBezTo>
                  <a:cubicBezTo>
                    <a:pt x="7221" y="1044"/>
                    <a:pt x="7285" y="538"/>
                    <a:pt x="7380" y="31"/>
                  </a:cubicBezTo>
                  <a:lnTo>
                    <a:pt x="7316" y="31"/>
                  </a:lnTo>
                  <a:cubicBezTo>
                    <a:pt x="6764" y="18"/>
                    <a:pt x="6201" y="0"/>
                    <a:pt x="5633" y="0"/>
                  </a:cubicBezTo>
                  <a:close/>
                </a:path>
              </a:pathLst>
            </a:custGeom>
            <a:solidFill>
              <a:schemeClr val="accent5"/>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140" name="Google Shape;1590;p51">
              <a:extLst>
                <a:ext uri="{FF2B5EF4-FFF2-40B4-BE49-F238E27FC236}">
                  <a16:creationId xmlns:a16="http://schemas.microsoft.com/office/drawing/2014/main" id="{34CBC149-8E83-480C-9946-F36D17B31091}"/>
                </a:ext>
              </a:extLst>
            </p:cNvPr>
            <p:cNvSpPr/>
            <p:nvPr/>
          </p:nvSpPr>
          <p:spPr>
            <a:xfrm>
              <a:off x="1061048" y="1134325"/>
              <a:ext cx="75635" cy="77614"/>
            </a:xfrm>
            <a:custGeom>
              <a:avLst/>
              <a:gdLst/>
              <a:ahLst/>
              <a:cxnLst/>
              <a:rect l="l" t="t" r="r" b="b"/>
              <a:pathLst>
                <a:path w="2408" h="2471" extrusionOk="0">
                  <a:moveTo>
                    <a:pt x="1141" y="0"/>
                  </a:moveTo>
                  <a:cubicBezTo>
                    <a:pt x="951" y="127"/>
                    <a:pt x="761" y="285"/>
                    <a:pt x="508" y="412"/>
                  </a:cubicBezTo>
                  <a:cubicBezTo>
                    <a:pt x="444" y="950"/>
                    <a:pt x="286" y="1520"/>
                    <a:pt x="1" y="2027"/>
                  </a:cubicBezTo>
                  <a:cubicBezTo>
                    <a:pt x="793" y="2154"/>
                    <a:pt x="1616" y="2312"/>
                    <a:pt x="2376" y="2471"/>
                  </a:cubicBezTo>
                  <a:cubicBezTo>
                    <a:pt x="2344" y="2344"/>
                    <a:pt x="2344" y="2281"/>
                    <a:pt x="2313" y="2154"/>
                  </a:cubicBezTo>
                  <a:lnTo>
                    <a:pt x="2313" y="2122"/>
                  </a:lnTo>
                  <a:cubicBezTo>
                    <a:pt x="2154" y="2059"/>
                    <a:pt x="2059" y="1869"/>
                    <a:pt x="2218" y="1806"/>
                  </a:cubicBezTo>
                  <a:cubicBezTo>
                    <a:pt x="2313" y="1742"/>
                    <a:pt x="2344" y="1711"/>
                    <a:pt x="2408" y="1711"/>
                  </a:cubicBezTo>
                  <a:cubicBezTo>
                    <a:pt x="1996" y="1204"/>
                    <a:pt x="1521" y="602"/>
                    <a:pt x="1141" y="0"/>
                  </a:cubicBezTo>
                  <a:close/>
                </a:path>
              </a:pathLst>
            </a:custGeom>
            <a:solidFill>
              <a:schemeClr val="accent5"/>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141" name="Google Shape;1591;p51">
              <a:extLst>
                <a:ext uri="{FF2B5EF4-FFF2-40B4-BE49-F238E27FC236}">
                  <a16:creationId xmlns:a16="http://schemas.microsoft.com/office/drawing/2014/main" id="{1F6CB38C-6042-44B0-962C-2F3E05087C12}"/>
                </a:ext>
              </a:extLst>
            </p:cNvPr>
            <p:cNvSpPr/>
            <p:nvPr/>
          </p:nvSpPr>
          <p:spPr>
            <a:xfrm>
              <a:off x="1213261" y="1038839"/>
              <a:ext cx="74630" cy="87571"/>
            </a:xfrm>
            <a:custGeom>
              <a:avLst/>
              <a:gdLst/>
              <a:ahLst/>
              <a:cxnLst/>
              <a:rect l="l" t="t" r="r" b="b"/>
              <a:pathLst>
                <a:path w="2376" h="2788" extrusionOk="0">
                  <a:moveTo>
                    <a:pt x="1330" y="0"/>
                  </a:moveTo>
                  <a:cubicBezTo>
                    <a:pt x="887" y="285"/>
                    <a:pt x="475" y="507"/>
                    <a:pt x="0" y="760"/>
                  </a:cubicBezTo>
                  <a:cubicBezTo>
                    <a:pt x="507" y="1267"/>
                    <a:pt x="887" y="1900"/>
                    <a:pt x="1109" y="2629"/>
                  </a:cubicBezTo>
                  <a:cubicBezTo>
                    <a:pt x="1109" y="2660"/>
                    <a:pt x="1109" y="2692"/>
                    <a:pt x="1045" y="2724"/>
                  </a:cubicBezTo>
                  <a:lnTo>
                    <a:pt x="1109" y="2787"/>
                  </a:lnTo>
                  <a:lnTo>
                    <a:pt x="1457" y="2534"/>
                  </a:lnTo>
                  <a:cubicBezTo>
                    <a:pt x="1478" y="2534"/>
                    <a:pt x="1485" y="2520"/>
                    <a:pt x="1497" y="2520"/>
                  </a:cubicBezTo>
                  <a:cubicBezTo>
                    <a:pt x="1503" y="2520"/>
                    <a:pt x="1510" y="2523"/>
                    <a:pt x="1520" y="2534"/>
                  </a:cubicBezTo>
                  <a:cubicBezTo>
                    <a:pt x="1805" y="1837"/>
                    <a:pt x="2059" y="1077"/>
                    <a:pt x="2375" y="349"/>
                  </a:cubicBezTo>
                  <a:cubicBezTo>
                    <a:pt x="1995" y="190"/>
                    <a:pt x="1679" y="95"/>
                    <a:pt x="1330" y="0"/>
                  </a:cubicBezTo>
                  <a:close/>
                </a:path>
              </a:pathLst>
            </a:custGeom>
            <a:solidFill>
              <a:schemeClr val="accent5"/>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142" name="Google Shape;1592;p51">
              <a:extLst>
                <a:ext uri="{FF2B5EF4-FFF2-40B4-BE49-F238E27FC236}">
                  <a16:creationId xmlns:a16="http://schemas.microsoft.com/office/drawing/2014/main" id="{E1BA74A4-1308-4C78-9812-70A666E137AC}"/>
                </a:ext>
              </a:extLst>
            </p:cNvPr>
            <p:cNvSpPr/>
            <p:nvPr/>
          </p:nvSpPr>
          <p:spPr>
            <a:xfrm>
              <a:off x="1106813" y="1067673"/>
              <a:ext cx="139303" cy="115432"/>
            </a:xfrm>
            <a:custGeom>
              <a:avLst/>
              <a:gdLst/>
              <a:ahLst/>
              <a:cxnLst/>
              <a:rect l="l" t="t" r="r" b="b"/>
              <a:pathLst>
                <a:path w="4435" h="3675" extrusionOk="0">
                  <a:moveTo>
                    <a:pt x="2978" y="1"/>
                  </a:moveTo>
                  <a:cubicBezTo>
                    <a:pt x="2629" y="191"/>
                    <a:pt x="2217" y="444"/>
                    <a:pt x="1869" y="634"/>
                  </a:cubicBezTo>
                  <a:cubicBezTo>
                    <a:pt x="1267" y="1077"/>
                    <a:pt x="634" y="1457"/>
                    <a:pt x="1" y="1901"/>
                  </a:cubicBezTo>
                  <a:cubicBezTo>
                    <a:pt x="476" y="2407"/>
                    <a:pt x="887" y="3041"/>
                    <a:pt x="1236" y="3674"/>
                  </a:cubicBezTo>
                  <a:cubicBezTo>
                    <a:pt x="2344" y="3104"/>
                    <a:pt x="3421" y="2534"/>
                    <a:pt x="4434" y="1869"/>
                  </a:cubicBezTo>
                  <a:lnTo>
                    <a:pt x="4403" y="1806"/>
                  </a:lnTo>
                  <a:cubicBezTo>
                    <a:pt x="4388" y="1834"/>
                    <a:pt x="4355" y="1850"/>
                    <a:pt x="4320" y="1850"/>
                  </a:cubicBezTo>
                  <a:cubicBezTo>
                    <a:pt x="4276" y="1850"/>
                    <a:pt x="4230" y="1826"/>
                    <a:pt x="4213" y="1774"/>
                  </a:cubicBezTo>
                  <a:cubicBezTo>
                    <a:pt x="3896" y="1109"/>
                    <a:pt x="3484" y="539"/>
                    <a:pt x="2978" y="1"/>
                  </a:cubicBezTo>
                  <a:close/>
                </a:path>
              </a:pathLst>
            </a:custGeom>
            <a:solidFill>
              <a:schemeClr val="accent5"/>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143" name="Google Shape;1593;p51">
              <a:extLst>
                <a:ext uri="{FF2B5EF4-FFF2-40B4-BE49-F238E27FC236}">
                  <a16:creationId xmlns:a16="http://schemas.microsoft.com/office/drawing/2014/main" id="{B5CF72DE-A239-4FA7-9387-B68409503EE0}"/>
                </a:ext>
              </a:extLst>
            </p:cNvPr>
            <p:cNvSpPr/>
            <p:nvPr/>
          </p:nvSpPr>
          <p:spPr>
            <a:xfrm>
              <a:off x="776568" y="591215"/>
              <a:ext cx="158181" cy="160160"/>
            </a:xfrm>
            <a:custGeom>
              <a:avLst/>
              <a:gdLst/>
              <a:ahLst/>
              <a:cxnLst/>
              <a:rect l="l" t="t" r="r" b="b"/>
              <a:pathLst>
                <a:path w="5036" h="5099" extrusionOk="0">
                  <a:moveTo>
                    <a:pt x="3009" y="0"/>
                  </a:moveTo>
                  <a:cubicBezTo>
                    <a:pt x="2407" y="1109"/>
                    <a:pt x="1267" y="1805"/>
                    <a:pt x="1" y="1964"/>
                  </a:cubicBezTo>
                  <a:cubicBezTo>
                    <a:pt x="824" y="2819"/>
                    <a:pt x="1552" y="3769"/>
                    <a:pt x="2091" y="4846"/>
                  </a:cubicBezTo>
                  <a:cubicBezTo>
                    <a:pt x="2122" y="4941"/>
                    <a:pt x="2059" y="5036"/>
                    <a:pt x="1964" y="5036"/>
                  </a:cubicBezTo>
                  <a:lnTo>
                    <a:pt x="1964" y="5099"/>
                  </a:lnTo>
                  <a:cubicBezTo>
                    <a:pt x="3294" y="5099"/>
                    <a:pt x="4403" y="4434"/>
                    <a:pt x="5036" y="3294"/>
                  </a:cubicBezTo>
                  <a:cubicBezTo>
                    <a:pt x="4181" y="2249"/>
                    <a:pt x="3484" y="1140"/>
                    <a:pt x="3009" y="0"/>
                  </a:cubicBezTo>
                  <a:close/>
                </a:path>
              </a:pathLst>
            </a:custGeom>
            <a:solidFill>
              <a:schemeClr val="accent5"/>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144" name="Google Shape;1594;p51">
              <a:extLst>
                <a:ext uri="{FF2B5EF4-FFF2-40B4-BE49-F238E27FC236}">
                  <a16:creationId xmlns:a16="http://schemas.microsoft.com/office/drawing/2014/main" id="{A5339C2C-E5FE-4C94-A9B4-E260BCCFAB8E}"/>
                </a:ext>
              </a:extLst>
            </p:cNvPr>
            <p:cNvSpPr/>
            <p:nvPr/>
          </p:nvSpPr>
          <p:spPr>
            <a:xfrm>
              <a:off x="821327" y="702218"/>
              <a:ext cx="190031" cy="118039"/>
            </a:xfrm>
            <a:custGeom>
              <a:avLst/>
              <a:gdLst/>
              <a:ahLst/>
              <a:cxnLst/>
              <a:rect l="l" t="t" r="r" b="b"/>
              <a:pathLst>
                <a:path w="6050" h="3758" extrusionOk="0">
                  <a:moveTo>
                    <a:pt x="4680" y="1"/>
                  </a:moveTo>
                  <a:cubicBezTo>
                    <a:pt x="4357" y="1"/>
                    <a:pt x="4039" y="30"/>
                    <a:pt x="3738" y="76"/>
                  </a:cubicBezTo>
                  <a:lnTo>
                    <a:pt x="3674" y="76"/>
                  </a:lnTo>
                  <a:cubicBezTo>
                    <a:pt x="3116" y="1194"/>
                    <a:pt x="1949" y="1946"/>
                    <a:pt x="710" y="1946"/>
                  </a:cubicBezTo>
                  <a:cubicBezTo>
                    <a:pt x="685" y="1946"/>
                    <a:pt x="659" y="1946"/>
                    <a:pt x="634" y="1945"/>
                  </a:cubicBezTo>
                  <a:cubicBezTo>
                    <a:pt x="634" y="2578"/>
                    <a:pt x="381" y="3243"/>
                    <a:pt x="1" y="3750"/>
                  </a:cubicBezTo>
                  <a:cubicBezTo>
                    <a:pt x="73" y="3755"/>
                    <a:pt x="146" y="3758"/>
                    <a:pt x="219" y="3758"/>
                  </a:cubicBezTo>
                  <a:cubicBezTo>
                    <a:pt x="2420" y="3758"/>
                    <a:pt x="4517" y="1487"/>
                    <a:pt x="6049" y="76"/>
                  </a:cubicBezTo>
                  <a:lnTo>
                    <a:pt x="6049" y="76"/>
                  </a:lnTo>
                  <a:cubicBezTo>
                    <a:pt x="5986" y="89"/>
                    <a:pt x="5921" y="94"/>
                    <a:pt x="5856" y="94"/>
                  </a:cubicBezTo>
                  <a:cubicBezTo>
                    <a:pt x="5593" y="94"/>
                    <a:pt x="5315" y="13"/>
                    <a:pt x="5036" y="13"/>
                  </a:cubicBezTo>
                  <a:cubicBezTo>
                    <a:pt x="4917" y="5"/>
                    <a:pt x="4798" y="1"/>
                    <a:pt x="4680" y="1"/>
                  </a:cubicBezTo>
                  <a:close/>
                </a:path>
              </a:pathLst>
            </a:custGeom>
            <a:solidFill>
              <a:schemeClr val="dk2"/>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145" name="Google Shape;1595;p51">
              <a:extLst>
                <a:ext uri="{FF2B5EF4-FFF2-40B4-BE49-F238E27FC236}">
                  <a16:creationId xmlns:a16="http://schemas.microsoft.com/office/drawing/2014/main" id="{9D06CD6B-40C2-4795-93F8-6A55FD025E77}"/>
                </a:ext>
              </a:extLst>
            </p:cNvPr>
            <p:cNvSpPr/>
            <p:nvPr/>
          </p:nvSpPr>
          <p:spPr>
            <a:xfrm>
              <a:off x="825316" y="887129"/>
              <a:ext cx="157176" cy="142162"/>
            </a:xfrm>
            <a:custGeom>
              <a:avLst/>
              <a:gdLst/>
              <a:ahLst/>
              <a:cxnLst/>
              <a:rect l="l" t="t" r="r" b="b"/>
              <a:pathLst>
                <a:path w="5004" h="4526" extrusionOk="0">
                  <a:moveTo>
                    <a:pt x="2249" y="1315"/>
                  </a:moveTo>
                  <a:cubicBezTo>
                    <a:pt x="2312" y="1315"/>
                    <a:pt x="2375" y="1315"/>
                    <a:pt x="2407" y="1347"/>
                  </a:cubicBezTo>
                  <a:cubicBezTo>
                    <a:pt x="2466" y="1332"/>
                    <a:pt x="2525" y="1325"/>
                    <a:pt x="2584" y="1325"/>
                  </a:cubicBezTo>
                  <a:cubicBezTo>
                    <a:pt x="3027" y="1325"/>
                    <a:pt x="3432" y="1726"/>
                    <a:pt x="3516" y="2202"/>
                  </a:cubicBezTo>
                  <a:cubicBezTo>
                    <a:pt x="3579" y="2740"/>
                    <a:pt x="3167" y="3183"/>
                    <a:pt x="2629" y="3247"/>
                  </a:cubicBezTo>
                  <a:cubicBezTo>
                    <a:pt x="2569" y="3258"/>
                    <a:pt x="2509" y="3263"/>
                    <a:pt x="2449" y="3263"/>
                  </a:cubicBezTo>
                  <a:cubicBezTo>
                    <a:pt x="2008" y="3263"/>
                    <a:pt x="1604" y="2961"/>
                    <a:pt x="1520" y="2487"/>
                  </a:cubicBezTo>
                  <a:cubicBezTo>
                    <a:pt x="1457" y="1980"/>
                    <a:pt x="1742" y="1410"/>
                    <a:pt x="2249" y="1315"/>
                  </a:cubicBezTo>
                  <a:close/>
                  <a:moveTo>
                    <a:pt x="2460" y="0"/>
                  </a:moveTo>
                  <a:cubicBezTo>
                    <a:pt x="2292" y="0"/>
                    <a:pt x="2125" y="16"/>
                    <a:pt x="1964" y="48"/>
                  </a:cubicBezTo>
                  <a:cubicBezTo>
                    <a:pt x="1489" y="112"/>
                    <a:pt x="1014" y="365"/>
                    <a:pt x="697" y="745"/>
                  </a:cubicBezTo>
                  <a:cubicBezTo>
                    <a:pt x="539" y="935"/>
                    <a:pt x="380" y="1188"/>
                    <a:pt x="317" y="1410"/>
                  </a:cubicBezTo>
                  <a:cubicBezTo>
                    <a:pt x="0" y="2423"/>
                    <a:pt x="349" y="3627"/>
                    <a:pt x="1204" y="4197"/>
                  </a:cubicBezTo>
                  <a:cubicBezTo>
                    <a:pt x="1565" y="4420"/>
                    <a:pt x="1983" y="4525"/>
                    <a:pt x="2402" y="4525"/>
                  </a:cubicBezTo>
                  <a:cubicBezTo>
                    <a:pt x="3235" y="4525"/>
                    <a:pt x="4076" y="4110"/>
                    <a:pt x="4497" y="3373"/>
                  </a:cubicBezTo>
                  <a:cubicBezTo>
                    <a:pt x="5004" y="2392"/>
                    <a:pt x="4656" y="1157"/>
                    <a:pt x="3864" y="397"/>
                  </a:cubicBezTo>
                  <a:cubicBezTo>
                    <a:pt x="3462" y="137"/>
                    <a:pt x="2955" y="0"/>
                    <a:pt x="2460" y="0"/>
                  </a:cubicBezTo>
                  <a:close/>
                </a:path>
              </a:pathLst>
            </a:custGeom>
            <a:solidFill>
              <a:schemeClr val="accent5"/>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146" name="Google Shape;1596;p51">
              <a:extLst>
                <a:ext uri="{FF2B5EF4-FFF2-40B4-BE49-F238E27FC236}">
                  <a16:creationId xmlns:a16="http://schemas.microsoft.com/office/drawing/2014/main" id="{1AB550A3-91AA-4FCA-9858-9930BC145BD7}"/>
                </a:ext>
              </a:extLst>
            </p:cNvPr>
            <p:cNvSpPr/>
            <p:nvPr/>
          </p:nvSpPr>
          <p:spPr>
            <a:xfrm>
              <a:off x="827295" y="710573"/>
              <a:ext cx="383014" cy="383987"/>
            </a:xfrm>
            <a:custGeom>
              <a:avLst/>
              <a:gdLst/>
              <a:ahLst/>
              <a:cxnLst/>
              <a:rect l="l" t="t" r="r" b="b"/>
              <a:pathLst>
                <a:path w="12194" h="12225" extrusionOk="0">
                  <a:moveTo>
                    <a:pt x="6018" y="0"/>
                  </a:moveTo>
                  <a:cubicBezTo>
                    <a:pt x="4624" y="1711"/>
                    <a:pt x="2376" y="3927"/>
                    <a:pt x="1" y="3991"/>
                  </a:cubicBezTo>
                  <a:cubicBezTo>
                    <a:pt x="254" y="4276"/>
                    <a:pt x="444" y="4592"/>
                    <a:pt x="634" y="4877"/>
                  </a:cubicBezTo>
                  <a:cubicBezTo>
                    <a:pt x="666" y="4909"/>
                    <a:pt x="729" y="4941"/>
                    <a:pt x="729" y="5036"/>
                  </a:cubicBezTo>
                  <a:cubicBezTo>
                    <a:pt x="824" y="5226"/>
                    <a:pt x="951" y="5384"/>
                    <a:pt x="1077" y="5574"/>
                  </a:cubicBezTo>
                  <a:cubicBezTo>
                    <a:pt x="1447" y="5376"/>
                    <a:pt x="1871" y="5277"/>
                    <a:pt x="2300" y="5277"/>
                  </a:cubicBezTo>
                  <a:cubicBezTo>
                    <a:pt x="2901" y="5277"/>
                    <a:pt x="3511" y="5471"/>
                    <a:pt x="3991" y="5859"/>
                  </a:cubicBezTo>
                  <a:cubicBezTo>
                    <a:pt x="4054" y="5859"/>
                    <a:pt x="4054" y="5891"/>
                    <a:pt x="4054" y="5954"/>
                  </a:cubicBezTo>
                  <a:cubicBezTo>
                    <a:pt x="4941" y="6683"/>
                    <a:pt x="5258" y="8076"/>
                    <a:pt x="4688" y="9184"/>
                  </a:cubicBezTo>
                  <a:cubicBezTo>
                    <a:pt x="4561" y="9438"/>
                    <a:pt x="4403" y="9628"/>
                    <a:pt x="4213" y="9786"/>
                  </a:cubicBezTo>
                  <a:cubicBezTo>
                    <a:pt x="4244" y="9786"/>
                    <a:pt x="4244" y="9786"/>
                    <a:pt x="4276" y="9818"/>
                  </a:cubicBezTo>
                  <a:cubicBezTo>
                    <a:pt x="5068" y="10419"/>
                    <a:pt x="5638" y="11338"/>
                    <a:pt x="5954" y="12225"/>
                  </a:cubicBezTo>
                  <a:cubicBezTo>
                    <a:pt x="7918" y="10768"/>
                    <a:pt x="10008" y="9406"/>
                    <a:pt x="12193" y="8298"/>
                  </a:cubicBezTo>
                  <a:cubicBezTo>
                    <a:pt x="10071" y="5637"/>
                    <a:pt x="8013" y="2819"/>
                    <a:pt x="6018" y="0"/>
                  </a:cubicBezTo>
                  <a:close/>
                </a:path>
              </a:pathLst>
            </a:custGeom>
            <a:solidFill>
              <a:schemeClr val="accent5"/>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147" name="Google Shape;1597;p51">
              <a:extLst>
                <a:ext uri="{FF2B5EF4-FFF2-40B4-BE49-F238E27FC236}">
                  <a16:creationId xmlns:a16="http://schemas.microsoft.com/office/drawing/2014/main" id="{07EB2254-89ED-4A41-90C2-308CCB80AB20}"/>
                </a:ext>
              </a:extLst>
            </p:cNvPr>
            <p:cNvSpPr/>
            <p:nvPr/>
          </p:nvSpPr>
          <p:spPr>
            <a:xfrm>
              <a:off x="966567" y="1539671"/>
              <a:ext cx="248704" cy="244935"/>
            </a:xfrm>
            <a:custGeom>
              <a:avLst/>
              <a:gdLst/>
              <a:ahLst/>
              <a:cxnLst/>
              <a:rect l="l" t="t" r="r" b="b"/>
              <a:pathLst>
                <a:path w="7918" h="7798" extrusionOk="0">
                  <a:moveTo>
                    <a:pt x="4128" y="1080"/>
                  </a:moveTo>
                  <a:cubicBezTo>
                    <a:pt x="4592" y="1080"/>
                    <a:pt x="5038" y="1352"/>
                    <a:pt x="5257" y="1790"/>
                  </a:cubicBezTo>
                  <a:cubicBezTo>
                    <a:pt x="5637" y="2423"/>
                    <a:pt x="5257" y="3183"/>
                    <a:pt x="4624" y="3468"/>
                  </a:cubicBezTo>
                  <a:cubicBezTo>
                    <a:pt x="4453" y="3544"/>
                    <a:pt x="4264" y="3583"/>
                    <a:pt x="4075" y="3583"/>
                  </a:cubicBezTo>
                  <a:cubicBezTo>
                    <a:pt x="3637" y="3583"/>
                    <a:pt x="3199" y="3373"/>
                    <a:pt x="2977" y="2930"/>
                  </a:cubicBezTo>
                  <a:cubicBezTo>
                    <a:pt x="2692" y="2391"/>
                    <a:pt x="2819" y="1536"/>
                    <a:pt x="3421" y="1251"/>
                  </a:cubicBezTo>
                  <a:cubicBezTo>
                    <a:pt x="3431" y="1230"/>
                    <a:pt x="3442" y="1223"/>
                    <a:pt x="3452" y="1223"/>
                  </a:cubicBezTo>
                  <a:cubicBezTo>
                    <a:pt x="3473" y="1223"/>
                    <a:pt x="3494" y="1251"/>
                    <a:pt x="3516" y="1251"/>
                  </a:cubicBezTo>
                  <a:cubicBezTo>
                    <a:pt x="3711" y="1134"/>
                    <a:pt x="3921" y="1080"/>
                    <a:pt x="4128" y="1080"/>
                  </a:cubicBezTo>
                  <a:close/>
                  <a:moveTo>
                    <a:pt x="6124" y="3610"/>
                  </a:moveTo>
                  <a:cubicBezTo>
                    <a:pt x="6165" y="3610"/>
                    <a:pt x="6196" y="3650"/>
                    <a:pt x="6176" y="3690"/>
                  </a:cubicBezTo>
                  <a:cubicBezTo>
                    <a:pt x="6017" y="4165"/>
                    <a:pt x="5574" y="4608"/>
                    <a:pt x="5036" y="4672"/>
                  </a:cubicBezTo>
                  <a:cubicBezTo>
                    <a:pt x="4877" y="4672"/>
                    <a:pt x="4877" y="4482"/>
                    <a:pt x="5004" y="4450"/>
                  </a:cubicBezTo>
                  <a:cubicBezTo>
                    <a:pt x="5479" y="4323"/>
                    <a:pt x="5827" y="4102"/>
                    <a:pt x="6049" y="3658"/>
                  </a:cubicBezTo>
                  <a:cubicBezTo>
                    <a:pt x="6072" y="3623"/>
                    <a:pt x="6100" y="3610"/>
                    <a:pt x="6124" y="3610"/>
                  </a:cubicBezTo>
                  <a:close/>
                  <a:moveTo>
                    <a:pt x="3835" y="0"/>
                  </a:moveTo>
                  <a:cubicBezTo>
                    <a:pt x="650" y="0"/>
                    <a:pt x="399" y="5158"/>
                    <a:pt x="0" y="7490"/>
                  </a:cubicBezTo>
                  <a:cubicBezTo>
                    <a:pt x="1122" y="7710"/>
                    <a:pt x="2225" y="7798"/>
                    <a:pt x="3352" y="7798"/>
                  </a:cubicBezTo>
                  <a:cubicBezTo>
                    <a:pt x="3689" y="7798"/>
                    <a:pt x="4028" y="7790"/>
                    <a:pt x="4371" y="7775"/>
                  </a:cubicBezTo>
                  <a:cubicBezTo>
                    <a:pt x="5542" y="7680"/>
                    <a:pt x="6746" y="7332"/>
                    <a:pt x="7918" y="7173"/>
                  </a:cubicBezTo>
                  <a:cubicBezTo>
                    <a:pt x="7601" y="4703"/>
                    <a:pt x="7379" y="333"/>
                    <a:pt x="4149" y="16"/>
                  </a:cubicBezTo>
                  <a:cubicBezTo>
                    <a:pt x="4041" y="6"/>
                    <a:pt x="3936" y="0"/>
                    <a:pt x="3835" y="0"/>
                  </a:cubicBezTo>
                  <a:close/>
                </a:path>
              </a:pathLst>
            </a:custGeom>
            <a:solidFill>
              <a:schemeClr val="accent5"/>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dirty="0"/>
            </a:p>
          </p:txBody>
        </p:sp>
        <p:sp>
          <p:nvSpPr>
            <p:cNvPr id="148" name="Google Shape;1598;p51">
              <a:extLst>
                <a:ext uri="{FF2B5EF4-FFF2-40B4-BE49-F238E27FC236}">
                  <a16:creationId xmlns:a16="http://schemas.microsoft.com/office/drawing/2014/main" id="{A4A5EBD4-9699-4E95-8598-EE93DDB8C8FC}"/>
                </a:ext>
              </a:extLst>
            </p:cNvPr>
            <p:cNvSpPr/>
            <p:nvPr/>
          </p:nvSpPr>
          <p:spPr>
            <a:xfrm>
              <a:off x="626365" y="872711"/>
              <a:ext cx="373057" cy="802777"/>
            </a:xfrm>
            <a:custGeom>
              <a:avLst/>
              <a:gdLst/>
              <a:ahLst/>
              <a:cxnLst/>
              <a:rect l="l" t="t" r="r" b="b"/>
              <a:pathLst>
                <a:path w="11877" h="25558" extrusionOk="0">
                  <a:moveTo>
                    <a:pt x="6873" y="0"/>
                  </a:moveTo>
                  <a:cubicBezTo>
                    <a:pt x="2376" y="2914"/>
                    <a:pt x="0" y="8424"/>
                    <a:pt x="951" y="13713"/>
                  </a:cubicBezTo>
                  <a:cubicBezTo>
                    <a:pt x="1964" y="19192"/>
                    <a:pt x="6018" y="23214"/>
                    <a:pt x="10831" y="25557"/>
                  </a:cubicBezTo>
                  <a:cubicBezTo>
                    <a:pt x="11085" y="24481"/>
                    <a:pt x="11401" y="23372"/>
                    <a:pt x="11876" y="22517"/>
                  </a:cubicBezTo>
                  <a:cubicBezTo>
                    <a:pt x="8298" y="21694"/>
                    <a:pt x="5638" y="18147"/>
                    <a:pt x="5289" y="14600"/>
                  </a:cubicBezTo>
                  <a:cubicBezTo>
                    <a:pt x="4941" y="10800"/>
                    <a:pt x="7126" y="6683"/>
                    <a:pt x="10546" y="5004"/>
                  </a:cubicBezTo>
                  <a:lnTo>
                    <a:pt x="10451" y="4909"/>
                  </a:lnTo>
                  <a:cubicBezTo>
                    <a:pt x="10388" y="4909"/>
                    <a:pt x="10388" y="4846"/>
                    <a:pt x="10388" y="4814"/>
                  </a:cubicBezTo>
                  <a:cubicBezTo>
                    <a:pt x="9907" y="5175"/>
                    <a:pt x="9295" y="5368"/>
                    <a:pt x="8685" y="5368"/>
                  </a:cubicBezTo>
                  <a:cubicBezTo>
                    <a:pt x="8170" y="5368"/>
                    <a:pt x="7656" y="5231"/>
                    <a:pt x="7221" y="4941"/>
                  </a:cubicBezTo>
                  <a:cubicBezTo>
                    <a:pt x="6049" y="4149"/>
                    <a:pt x="5733" y="2312"/>
                    <a:pt x="6556" y="1172"/>
                  </a:cubicBezTo>
                  <a:cubicBezTo>
                    <a:pt x="6746" y="887"/>
                    <a:pt x="6999" y="666"/>
                    <a:pt x="7284" y="507"/>
                  </a:cubicBezTo>
                  <a:cubicBezTo>
                    <a:pt x="7189" y="349"/>
                    <a:pt x="7063" y="190"/>
                    <a:pt x="6873" y="0"/>
                  </a:cubicBezTo>
                  <a:close/>
                </a:path>
              </a:pathLst>
            </a:custGeom>
            <a:solidFill>
              <a:schemeClr val="accent5"/>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149" name="Google Shape;1599;p51">
              <a:extLst>
                <a:ext uri="{FF2B5EF4-FFF2-40B4-BE49-F238E27FC236}">
                  <a16:creationId xmlns:a16="http://schemas.microsoft.com/office/drawing/2014/main" id="{ED922B49-B9B1-491D-BCC1-D5748B17B600}"/>
                </a:ext>
              </a:extLst>
            </p:cNvPr>
            <p:cNvSpPr/>
            <p:nvPr/>
          </p:nvSpPr>
          <p:spPr>
            <a:xfrm>
              <a:off x="1155561" y="1346186"/>
              <a:ext cx="415837" cy="250715"/>
            </a:xfrm>
            <a:custGeom>
              <a:avLst/>
              <a:gdLst/>
              <a:ahLst/>
              <a:cxnLst/>
              <a:rect l="l" t="t" r="r" b="b"/>
              <a:pathLst>
                <a:path w="13239" h="7982" extrusionOk="0">
                  <a:moveTo>
                    <a:pt x="11038" y="1802"/>
                  </a:moveTo>
                  <a:cubicBezTo>
                    <a:pt x="11090" y="1802"/>
                    <a:pt x="11111" y="1936"/>
                    <a:pt x="11053" y="1964"/>
                  </a:cubicBezTo>
                  <a:cubicBezTo>
                    <a:pt x="10388" y="2186"/>
                    <a:pt x="9754" y="2534"/>
                    <a:pt x="9121" y="2819"/>
                  </a:cubicBezTo>
                  <a:cubicBezTo>
                    <a:pt x="9110" y="2822"/>
                    <a:pt x="9099" y="2824"/>
                    <a:pt x="9089" y="2824"/>
                  </a:cubicBezTo>
                  <a:cubicBezTo>
                    <a:pt x="8984" y="2824"/>
                    <a:pt x="8940" y="2684"/>
                    <a:pt x="9026" y="2598"/>
                  </a:cubicBezTo>
                  <a:cubicBezTo>
                    <a:pt x="9628" y="2249"/>
                    <a:pt x="10325" y="2028"/>
                    <a:pt x="11021" y="1806"/>
                  </a:cubicBezTo>
                  <a:cubicBezTo>
                    <a:pt x="11027" y="1803"/>
                    <a:pt x="11032" y="1802"/>
                    <a:pt x="11038" y="1802"/>
                  </a:cubicBezTo>
                  <a:close/>
                  <a:moveTo>
                    <a:pt x="12478" y="1"/>
                  </a:moveTo>
                  <a:lnTo>
                    <a:pt x="12478" y="1"/>
                  </a:lnTo>
                  <a:cubicBezTo>
                    <a:pt x="8044" y="1711"/>
                    <a:pt x="4244" y="4403"/>
                    <a:pt x="0" y="6525"/>
                  </a:cubicBezTo>
                  <a:cubicBezTo>
                    <a:pt x="475" y="6936"/>
                    <a:pt x="824" y="7443"/>
                    <a:pt x="1109" y="7981"/>
                  </a:cubicBezTo>
                  <a:lnTo>
                    <a:pt x="1141" y="7950"/>
                  </a:lnTo>
                  <a:cubicBezTo>
                    <a:pt x="4782" y="5575"/>
                    <a:pt x="8994" y="3199"/>
                    <a:pt x="13238" y="2091"/>
                  </a:cubicBezTo>
                  <a:cubicBezTo>
                    <a:pt x="13175" y="1743"/>
                    <a:pt x="13111" y="1458"/>
                    <a:pt x="12953" y="1141"/>
                  </a:cubicBezTo>
                  <a:cubicBezTo>
                    <a:pt x="12795" y="824"/>
                    <a:pt x="12605" y="539"/>
                    <a:pt x="12383" y="286"/>
                  </a:cubicBezTo>
                  <a:cubicBezTo>
                    <a:pt x="12320" y="159"/>
                    <a:pt x="12383" y="64"/>
                    <a:pt x="12478" y="1"/>
                  </a:cubicBezTo>
                  <a:close/>
                </a:path>
              </a:pathLst>
            </a:custGeom>
            <a:solidFill>
              <a:schemeClr val="accent5"/>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150" name="Google Shape;1600;p51">
              <a:extLst>
                <a:ext uri="{FF2B5EF4-FFF2-40B4-BE49-F238E27FC236}">
                  <a16:creationId xmlns:a16="http://schemas.microsoft.com/office/drawing/2014/main" id="{5C8438F0-9496-4CA2-B8CD-A59E49EC0CC6}"/>
                </a:ext>
              </a:extLst>
            </p:cNvPr>
            <p:cNvSpPr/>
            <p:nvPr/>
          </p:nvSpPr>
          <p:spPr>
            <a:xfrm>
              <a:off x="616408" y="576892"/>
              <a:ext cx="965920" cy="1364545"/>
            </a:xfrm>
            <a:custGeom>
              <a:avLst/>
              <a:gdLst/>
              <a:ahLst/>
              <a:cxnLst/>
              <a:rect l="l" t="t" r="r" b="b"/>
              <a:pathLst>
                <a:path w="30752" h="43443" extrusionOk="0">
                  <a:moveTo>
                    <a:pt x="11148" y="4008"/>
                  </a:moveTo>
                  <a:cubicBezTo>
                    <a:pt x="11285" y="4008"/>
                    <a:pt x="11423" y="4015"/>
                    <a:pt x="11560" y="4035"/>
                  </a:cubicBezTo>
                  <a:cubicBezTo>
                    <a:pt x="11821" y="4035"/>
                    <a:pt x="12083" y="4088"/>
                    <a:pt x="12330" y="4088"/>
                  </a:cubicBezTo>
                  <a:cubicBezTo>
                    <a:pt x="12413" y="4088"/>
                    <a:pt x="12494" y="4082"/>
                    <a:pt x="12573" y="4066"/>
                  </a:cubicBezTo>
                  <a:lnTo>
                    <a:pt x="12573" y="4066"/>
                  </a:lnTo>
                  <a:cubicBezTo>
                    <a:pt x="11041" y="5507"/>
                    <a:pt x="8946" y="7748"/>
                    <a:pt x="6659" y="7748"/>
                  </a:cubicBezTo>
                  <a:cubicBezTo>
                    <a:pt x="6583" y="7748"/>
                    <a:pt x="6506" y="7745"/>
                    <a:pt x="6430" y="7740"/>
                  </a:cubicBezTo>
                  <a:lnTo>
                    <a:pt x="6461" y="7740"/>
                  </a:lnTo>
                  <a:cubicBezTo>
                    <a:pt x="6873" y="7233"/>
                    <a:pt x="7158" y="6600"/>
                    <a:pt x="7158" y="5935"/>
                  </a:cubicBezTo>
                  <a:cubicBezTo>
                    <a:pt x="7183" y="5936"/>
                    <a:pt x="7209" y="5936"/>
                    <a:pt x="7234" y="5936"/>
                  </a:cubicBezTo>
                  <a:cubicBezTo>
                    <a:pt x="8473" y="5936"/>
                    <a:pt x="9640" y="5184"/>
                    <a:pt x="10198" y="4066"/>
                  </a:cubicBezTo>
                  <a:lnTo>
                    <a:pt x="10262" y="4066"/>
                  </a:lnTo>
                  <a:cubicBezTo>
                    <a:pt x="10546" y="4045"/>
                    <a:pt x="10845" y="4008"/>
                    <a:pt x="11148" y="4008"/>
                  </a:cubicBezTo>
                  <a:close/>
                  <a:moveTo>
                    <a:pt x="9075" y="9877"/>
                  </a:moveTo>
                  <a:cubicBezTo>
                    <a:pt x="9562" y="9877"/>
                    <a:pt x="10058" y="10014"/>
                    <a:pt x="10483" y="10274"/>
                  </a:cubicBezTo>
                  <a:cubicBezTo>
                    <a:pt x="11275" y="11034"/>
                    <a:pt x="11655" y="12269"/>
                    <a:pt x="11117" y="13250"/>
                  </a:cubicBezTo>
                  <a:cubicBezTo>
                    <a:pt x="10717" y="13987"/>
                    <a:pt x="9869" y="14402"/>
                    <a:pt x="9029" y="14402"/>
                  </a:cubicBezTo>
                  <a:cubicBezTo>
                    <a:pt x="8605" y="14402"/>
                    <a:pt x="8184" y="14297"/>
                    <a:pt x="7823" y="14074"/>
                  </a:cubicBezTo>
                  <a:cubicBezTo>
                    <a:pt x="6968" y="13504"/>
                    <a:pt x="6588" y="12300"/>
                    <a:pt x="6905" y="11287"/>
                  </a:cubicBezTo>
                  <a:cubicBezTo>
                    <a:pt x="7000" y="11065"/>
                    <a:pt x="7158" y="10812"/>
                    <a:pt x="7316" y="10622"/>
                  </a:cubicBezTo>
                  <a:cubicBezTo>
                    <a:pt x="7633" y="10242"/>
                    <a:pt x="8108" y="9989"/>
                    <a:pt x="8583" y="9925"/>
                  </a:cubicBezTo>
                  <a:cubicBezTo>
                    <a:pt x="8744" y="9893"/>
                    <a:pt x="8909" y="9877"/>
                    <a:pt x="9075" y="9877"/>
                  </a:cubicBezTo>
                  <a:close/>
                  <a:moveTo>
                    <a:pt x="12763" y="4225"/>
                  </a:moveTo>
                  <a:cubicBezTo>
                    <a:pt x="14727" y="7075"/>
                    <a:pt x="16785" y="9830"/>
                    <a:pt x="18939" y="12522"/>
                  </a:cubicBezTo>
                  <a:cubicBezTo>
                    <a:pt x="16785" y="13630"/>
                    <a:pt x="14664" y="14992"/>
                    <a:pt x="12700" y="16449"/>
                  </a:cubicBezTo>
                  <a:cubicBezTo>
                    <a:pt x="12352" y="15531"/>
                    <a:pt x="11782" y="14675"/>
                    <a:pt x="11022" y="14042"/>
                  </a:cubicBezTo>
                  <a:cubicBezTo>
                    <a:pt x="10990" y="14010"/>
                    <a:pt x="10990" y="14010"/>
                    <a:pt x="10958" y="14010"/>
                  </a:cubicBezTo>
                  <a:cubicBezTo>
                    <a:pt x="11148" y="13852"/>
                    <a:pt x="11307" y="13630"/>
                    <a:pt x="11433" y="13409"/>
                  </a:cubicBezTo>
                  <a:cubicBezTo>
                    <a:pt x="12035" y="12332"/>
                    <a:pt x="11718" y="10939"/>
                    <a:pt x="10800" y="10147"/>
                  </a:cubicBezTo>
                  <a:cubicBezTo>
                    <a:pt x="10800" y="10147"/>
                    <a:pt x="10800" y="10115"/>
                    <a:pt x="10768" y="10084"/>
                  </a:cubicBezTo>
                  <a:cubicBezTo>
                    <a:pt x="10262" y="9708"/>
                    <a:pt x="9645" y="9511"/>
                    <a:pt x="9035" y="9511"/>
                  </a:cubicBezTo>
                  <a:cubicBezTo>
                    <a:pt x="8614" y="9511"/>
                    <a:pt x="8198" y="9605"/>
                    <a:pt x="7823" y="9798"/>
                  </a:cubicBezTo>
                  <a:cubicBezTo>
                    <a:pt x="7696" y="9608"/>
                    <a:pt x="7601" y="9450"/>
                    <a:pt x="7475" y="9260"/>
                  </a:cubicBezTo>
                  <a:cubicBezTo>
                    <a:pt x="7475" y="9197"/>
                    <a:pt x="7443" y="9133"/>
                    <a:pt x="7380" y="9007"/>
                  </a:cubicBezTo>
                  <a:cubicBezTo>
                    <a:pt x="7158" y="8722"/>
                    <a:pt x="6968" y="8405"/>
                    <a:pt x="6746" y="8152"/>
                  </a:cubicBezTo>
                  <a:cubicBezTo>
                    <a:pt x="9090" y="8152"/>
                    <a:pt x="11338" y="5872"/>
                    <a:pt x="12763" y="4225"/>
                  </a:cubicBezTo>
                  <a:close/>
                  <a:moveTo>
                    <a:pt x="21726" y="14517"/>
                  </a:moveTo>
                  <a:cubicBezTo>
                    <a:pt x="22074" y="14675"/>
                    <a:pt x="22486" y="14866"/>
                    <a:pt x="22834" y="15024"/>
                  </a:cubicBezTo>
                  <a:cubicBezTo>
                    <a:pt x="22232" y="16069"/>
                    <a:pt x="21757" y="17082"/>
                    <a:pt x="21251" y="18159"/>
                  </a:cubicBezTo>
                  <a:cubicBezTo>
                    <a:pt x="21092" y="17874"/>
                    <a:pt x="20934" y="17684"/>
                    <a:pt x="20681" y="17399"/>
                  </a:cubicBezTo>
                  <a:cubicBezTo>
                    <a:pt x="20744" y="17399"/>
                    <a:pt x="20776" y="17367"/>
                    <a:pt x="20776" y="17336"/>
                  </a:cubicBezTo>
                  <a:cubicBezTo>
                    <a:pt x="21061" y="16607"/>
                    <a:pt x="21314" y="15847"/>
                    <a:pt x="21567" y="15119"/>
                  </a:cubicBezTo>
                  <a:cubicBezTo>
                    <a:pt x="21631" y="15119"/>
                    <a:pt x="21694" y="14992"/>
                    <a:pt x="21599" y="14897"/>
                  </a:cubicBezTo>
                  <a:cubicBezTo>
                    <a:pt x="21599" y="14897"/>
                    <a:pt x="21631" y="14866"/>
                    <a:pt x="21631" y="14834"/>
                  </a:cubicBezTo>
                  <a:cubicBezTo>
                    <a:pt x="21631" y="14771"/>
                    <a:pt x="21631" y="14771"/>
                    <a:pt x="21599" y="14739"/>
                  </a:cubicBezTo>
                  <a:lnTo>
                    <a:pt x="21726" y="14517"/>
                  </a:lnTo>
                  <a:close/>
                  <a:moveTo>
                    <a:pt x="20332" y="14707"/>
                  </a:moveTo>
                  <a:cubicBezTo>
                    <a:pt x="20681" y="14802"/>
                    <a:pt x="20997" y="14961"/>
                    <a:pt x="21377" y="15056"/>
                  </a:cubicBezTo>
                  <a:cubicBezTo>
                    <a:pt x="21061" y="15784"/>
                    <a:pt x="20807" y="16544"/>
                    <a:pt x="20522" y="17241"/>
                  </a:cubicBezTo>
                  <a:cubicBezTo>
                    <a:pt x="20512" y="17230"/>
                    <a:pt x="20505" y="17227"/>
                    <a:pt x="20499" y="17227"/>
                  </a:cubicBezTo>
                  <a:cubicBezTo>
                    <a:pt x="20487" y="17227"/>
                    <a:pt x="20480" y="17241"/>
                    <a:pt x="20459" y="17241"/>
                  </a:cubicBezTo>
                  <a:lnTo>
                    <a:pt x="20111" y="17494"/>
                  </a:lnTo>
                  <a:cubicBezTo>
                    <a:pt x="19034" y="18127"/>
                    <a:pt x="17957" y="18761"/>
                    <a:pt x="16849" y="19267"/>
                  </a:cubicBezTo>
                  <a:cubicBezTo>
                    <a:pt x="16500" y="18634"/>
                    <a:pt x="16089" y="18001"/>
                    <a:pt x="15614" y="17462"/>
                  </a:cubicBezTo>
                  <a:cubicBezTo>
                    <a:pt x="16247" y="17082"/>
                    <a:pt x="16880" y="16639"/>
                    <a:pt x="17577" y="16259"/>
                  </a:cubicBezTo>
                  <a:cubicBezTo>
                    <a:pt x="17925" y="16037"/>
                    <a:pt x="18306" y="15816"/>
                    <a:pt x="18686" y="15626"/>
                  </a:cubicBezTo>
                  <a:cubicBezTo>
                    <a:pt x="19192" y="16164"/>
                    <a:pt x="19572" y="16734"/>
                    <a:pt x="19889" y="17399"/>
                  </a:cubicBezTo>
                  <a:cubicBezTo>
                    <a:pt x="19952" y="17494"/>
                    <a:pt x="20016" y="17494"/>
                    <a:pt x="20111" y="17494"/>
                  </a:cubicBezTo>
                  <a:lnTo>
                    <a:pt x="20111" y="17336"/>
                  </a:lnTo>
                  <a:cubicBezTo>
                    <a:pt x="19889" y="16607"/>
                    <a:pt x="19509" y="15974"/>
                    <a:pt x="19002" y="15467"/>
                  </a:cubicBezTo>
                  <a:cubicBezTo>
                    <a:pt x="19477" y="15214"/>
                    <a:pt x="19889" y="14992"/>
                    <a:pt x="20332" y="14707"/>
                  </a:cubicBezTo>
                  <a:close/>
                  <a:moveTo>
                    <a:pt x="15297" y="17747"/>
                  </a:moveTo>
                  <a:cubicBezTo>
                    <a:pt x="15677" y="18349"/>
                    <a:pt x="16120" y="18951"/>
                    <a:pt x="16564" y="19458"/>
                  </a:cubicBezTo>
                  <a:cubicBezTo>
                    <a:pt x="16500" y="19458"/>
                    <a:pt x="16469" y="19489"/>
                    <a:pt x="16374" y="19553"/>
                  </a:cubicBezTo>
                  <a:cubicBezTo>
                    <a:pt x="16215" y="19616"/>
                    <a:pt x="16310" y="19806"/>
                    <a:pt x="16469" y="19869"/>
                  </a:cubicBezTo>
                  <a:lnTo>
                    <a:pt x="16469" y="19901"/>
                  </a:lnTo>
                  <a:cubicBezTo>
                    <a:pt x="16500" y="20028"/>
                    <a:pt x="16500" y="20091"/>
                    <a:pt x="16532" y="20218"/>
                  </a:cubicBezTo>
                  <a:cubicBezTo>
                    <a:pt x="15740" y="20059"/>
                    <a:pt x="14949" y="19901"/>
                    <a:pt x="14125" y="19869"/>
                  </a:cubicBezTo>
                  <a:cubicBezTo>
                    <a:pt x="14379" y="19331"/>
                    <a:pt x="14537" y="18792"/>
                    <a:pt x="14632" y="18222"/>
                  </a:cubicBezTo>
                  <a:cubicBezTo>
                    <a:pt x="14854" y="18064"/>
                    <a:pt x="15075" y="17906"/>
                    <a:pt x="15297" y="17747"/>
                  </a:cubicBezTo>
                  <a:close/>
                  <a:moveTo>
                    <a:pt x="20491" y="17494"/>
                  </a:moveTo>
                  <a:cubicBezTo>
                    <a:pt x="20776" y="17874"/>
                    <a:pt x="20997" y="18349"/>
                    <a:pt x="21219" y="18824"/>
                  </a:cubicBezTo>
                  <a:lnTo>
                    <a:pt x="21219" y="18856"/>
                  </a:lnTo>
                  <a:cubicBezTo>
                    <a:pt x="20491" y="19267"/>
                    <a:pt x="19826" y="19743"/>
                    <a:pt x="19161" y="20218"/>
                  </a:cubicBezTo>
                  <a:cubicBezTo>
                    <a:pt x="18907" y="20376"/>
                    <a:pt x="18559" y="20756"/>
                    <a:pt x="18242" y="20851"/>
                  </a:cubicBezTo>
                  <a:cubicBezTo>
                    <a:pt x="18047" y="20907"/>
                    <a:pt x="17882" y="20932"/>
                    <a:pt x="17741" y="20932"/>
                  </a:cubicBezTo>
                  <a:cubicBezTo>
                    <a:pt x="17078" y="20932"/>
                    <a:pt x="16948" y="20375"/>
                    <a:pt x="16817" y="19774"/>
                  </a:cubicBezTo>
                  <a:cubicBezTo>
                    <a:pt x="16817" y="19743"/>
                    <a:pt x="16785" y="19711"/>
                    <a:pt x="16785" y="19711"/>
                  </a:cubicBezTo>
                  <a:cubicBezTo>
                    <a:pt x="18084" y="19077"/>
                    <a:pt x="19319" y="18349"/>
                    <a:pt x="20491" y="17494"/>
                  </a:cubicBezTo>
                  <a:close/>
                  <a:moveTo>
                    <a:pt x="13777" y="20059"/>
                  </a:moveTo>
                  <a:cubicBezTo>
                    <a:pt x="13795" y="20096"/>
                    <a:pt x="13825" y="20112"/>
                    <a:pt x="13865" y="20112"/>
                  </a:cubicBezTo>
                  <a:cubicBezTo>
                    <a:pt x="13894" y="20112"/>
                    <a:pt x="13927" y="20104"/>
                    <a:pt x="13967" y="20091"/>
                  </a:cubicBezTo>
                  <a:cubicBezTo>
                    <a:pt x="14822" y="20249"/>
                    <a:pt x="15740" y="20376"/>
                    <a:pt x="16659" y="20439"/>
                  </a:cubicBezTo>
                  <a:cubicBezTo>
                    <a:pt x="16722" y="20724"/>
                    <a:pt x="16880" y="21009"/>
                    <a:pt x="17102" y="21199"/>
                  </a:cubicBezTo>
                  <a:cubicBezTo>
                    <a:pt x="15899" y="20914"/>
                    <a:pt x="14632" y="20756"/>
                    <a:pt x="13492" y="20661"/>
                  </a:cubicBezTo>
                  <a:lnTo>
                    <a:pt x="13713" y="20059"/>
                  </a:lnTo>
                  <a:close/>
                  <a:moveTo>
                    <a:pt x="7253" y="9482"/>
                  </a:moveTo>
                  <a:lnTo>
                    <a:pt x="7633" y="9957"/>
                  </a:lnTo>
                  <a:cubicBezTo>
                    <a:pt x="7348" y="10147"/>
                    <a:pt x="7095" y="10369"/>
                    <a:pt x="6905" y="10622"/>
                  </a:cubicBezTo>
                  <a:cubicBezTo>
                    <a:pt x="6081" y="11794"/>
                    <a:pt x="6398" y="13599"/>
                    <a:pt x="7601" y="14390"/>
                  </a:cubicBezTo>
                  <a:cubicBezTo>
                    <a:pt x="8043" y="14685"/>
                    <a:pt x="8559" y="14828"/>
                    <a:pt x="9077" y="14828"/>
                  </a:cubicBezTo>
                  <a:cubicBezTo>
                    <a:pt x="9675" y="14828"/>
                    <a:pt x="10276" y="14637"/>
                    <a:pt x="10768" y="14264"/>
                  </a:cubicBezTo>
                  <a:cubicBezTo>
                    <a:pt x="10768" y="14264"/>
                    <a:pt x="10768" y="14327"/>
                    <a:pt x="10800" y="14359"/>
                  </a:cubicBezTo>
                  <a:lnTo>
                    <a:pt x="10927" y="14485"/>
                  </a:lnTo>
                  <a:cubicBezTo>
                    <a:pt x="7475" y="16164"/>
                    <a:pt x="5290" y="20281"/>
                    <a:pt x="5638" y="24049"/>
                  </a:cubicBezTo>
                  <a:cubicBezTo>
                    <a:pt x="6018" y="27565"/>
                    <a:pt x="8646" y="31143"/>
                    <a:pt x="12225" y="31967"/>
                  </a:cubicBezTo>
                  <a:cubicBezTo>
                    <a:pt x="11718" y="32853"/>
                    <a:pt x="11433" y="33962"/>
                    <a:pt x="11180" y="35007"/>
                  </a:cubicBezTo>
                  <a:cubicBezTo>
                    <a:pt x="6366" y="32695"/>
                    <a:pt x="2313" y="28641"/>
                    <a:pt x="1331" y="23226"/>
                  </a:cubicBezTo>
                  <a:cubicBezTo>
                    <a:pt x="349" y="17906"/>
                    <a:pt x="2756" y="12364"/>
                    <a:pt x="7253" y="9482"/>
                  </a:cubicBezTo>
                  <a:close/>
                  <a:moveTo>
                    <a:pt x="14928" y="30618"/>
                  </a:moveTo>
                  <a:cubicBezTo>
                    <a:pt x="15037" y="30618"/>
                    <a:pt x="15149" y="30624"/>
                    <a:pt x="15265" y="30637"/>
                  </a:cubicBezTo>
                  <a:cubicBezTo>
                    <a:pt x="18464" y="30985"/>
                    <a:pt x="18749" y="35387"/>
                    <a:pt x="19034" y="37794"/>
                  </a:cubicBezTo>
                  <a:cubicBezTo>
                    <a:pt x="17830" y="37984"/>
                    <a:pt x="16690" y="38300"/>
                    <a:pt x="15455" y="38395"/>
                  </a:cubicBezTo>
                  <a:cubicBezTo>
                    <a:pt x="15212" y="38406"/>
                    <a:pt x="14970" y="38411"/>
                    <a:pt x="14727" y="38411"/>
                  </a:cubicBezTo>
                  <a:cubicBezTo>
                    <a:pt x="13514" y="38411"/>
                    <a:pt x="12304" y="38279"/>
                    <a:pt x="11117" y="38015"/>
                  </a:cubicBezTo>
                  <a:cubicBezTo>
                    <a:pt x="11545" y="35811"/>
                    <a:pt x="11767" y="30618"/>
                    <a:pt x="14928" y="30618"/>
                  </a:cubicBezTo>
                  <a:close/>
                  <a:moveTo>
                    <a:pt x="9346" y="36536"/>
                  </a:moveTo>
                  <a:cubicBezTo>
                    <a:pt x="9842" y="36536"/>
                    <a:pt x="10339" y="36548"/>
                    <a:pt x="10832" y="36559"/>
                  </a:cubicBezTo>
                  <a:lnTo>
                    <a:pt x="10863" y="36559"/>
                  </a:lnTo>
                  <a:cubicBezTo>
                    <a:pt x="10800" y="37065"/>
                    <a:pt x="10705" y="37604"/>
                    <a:pt x="10642" y="37984"/>
                  </a:cubicBezTo>
                  <a:cubicBezTo>
                    <a:pt x="10642" y="38110"/>
                    <a:pt x="10705" y="38174"/>
                    <a:pt x="10800" y="38237"/>
                  </a:cubicBezTo>
                  <a:cubicBezTo>
                    <a:pt x="10768" y="38332"/>
                    <a:pt x="10768" y="38491"/>
                    <a:pt x="10958" y="38554"/>
                  </a:cubicBezTo>
                  <a:cubicBezTo>
                    <a:pt x="12127" y="38779"/>
                    <a:pt x="13432" y="38942"/>
                    <a:pt x="14740" y="38942"/>
                  </a:cubicBezTo>
                  <a:cubicBezTo>
                    <a:pt x="16374" y="38942"/>
                    <a:pt x="18010" y="38688"/>
                    <a:pt x="19382" y="37984"/>
                  </a:cubicBezTo>
                  <a:cubicBezTo>
                    <a:pt x="19477" y="37952"/>
                    <a:pt x="19477" y="37825"/>
                    <a:pt x="19382" y="37794"/>
                  </a:cubicBezTo>
                  <a:cubicBezTo>
                    <a:pt x="19382" y="37445"/>
                    <a:pt x="19351" y="37002"/>
                    <a:pt x="19287" y="36559"/>
                  </a:cubicBezTo>
                  <a:lnTo>
                    <a:pt x="19287" y="36559"/>
                  </a:lnTo>
                  <a:cubicBezTo>
                    <a:pt x="20966" y="36590"/>
                    <a:pt x="22612" y="36685"/>
                    <a:pt x="24291" y="37034"/>
                  </a:cubicBezTo>
                  <a:cubicBezTo>
                    <a:pt x="24924" y="37160"/>
                    <a:pt x="27268" y="37604"/>
                    <a:pt x="26159" y="39029"/>
                  </a:cubicBezTo>
                  <a:cubicBezTo>
                    <a:pt x="25716" y="39567"/>
                    <a:pt x="24703" y="39694"/>
                    <a:pt x="24069" y="39821"/>
                  </a:cubicBezTo>
                  <a:cubicBezTo>
                    <a:pt x="21061" y="40362"/>
                    <a:pt x="17967" y="40646"/>
                    <a:pt x="14896" y="40646"/>
                  </a:cubicBezTo>
                  <a:cubicBezTo>
                    <a:pt x="14734" y="40646"/>
                    <a:pt x="14572" y="40646"/>
                    <a:pt x="14410" y="40644"/>
                  </a:cubicBezTo>
                  <a:cubicBezTo>
                    <a:pt x="11307" y="40612"/>
                    <a:pt x="7760" y="40517"/>
                    <a:pt x="4783" y="39567"/>
                  </a:cubicBezTo>
                  <a:cubicBezTo>
                    <a:pt x="4308" y="39504"/>
                    <a:pt x="3896" y="39282"/>
                    <a:pt x="3421" y="39061"/>
                  </a:cubicBezTo>
                  <a:cubicBezTo>
                    <a:pt x="3484" y="38174"/>
                    <a:pt x="3833" y="37635"/>
                    <a:pt x="4498" y="37382"/>
                  </a:cubicBezTo>
                  <a:cubicBezTo>
                    <a:pt x="5131" y="37002"/>
                    <a:pt x="5923" y="36844"/>
                    <a:pt x="6651" y="36717"/>
                  </a:cubicBezTo>
                  <a:cubicBezTo>
                    <a:pt x="7532" y="36574"/>
                    <a:pt x="8438" y="36536"/>
                    <a:pt x="9346" y="36536"/>
                  </a:cubicBezTo>
                  <a:close/>
                  <a:moveTo>
                    <a:pt x="26824" y="38871"/>
                  </a:moveTo>
                  <a:lnTo>
                    <a:pt x="26824" y="38871"/>
                  </a:lnTo>
                  <a:cubicBezTo>
                    <a:pt x="26983" y="40201"/>
                    <a:pt x="26824" y="41467"/>
                    <a:pt x="25273" y="42101"/>
                  </a:cubicBezTo>
                  <a:cubicBezTo>
                    <a:pt x="24291" y="42481"/>
                    <a:pt x="22993" y="42449"/>
                    <a:pt x="21947" y="42576"/>
                  </a:cubicBezTo>
                  <a:cubicBezTo>
                    <a:pt x="20047" y="42766"/>
                    <a:pt x="18115" y="42861"/>
                    <a:pt x="16215" y="42892"/>
                  </a:cubicBezTo>
                  <a:cubicBezTo>
                    <a:pt x="15792" y="42902"/>
                    <a:pt x="15367" y="42907"/>
                    <a:pt x="14943" y="42907"/>
                  </a:cubicBezTo>
                  <a:cubicBezTo>
                    <a:pt x="11182" y="42907"/>
                    <a:pt x="7409" y="42534"/>
                    <a:pt x="3738" y="41879"/>
                  </a:cubicBezTo>
                  <a:cubicBezTo>
                    <a:pt x="3294" y="40992"/>
                    <a:pt x="3136" y="40169"/>
                    <a:pt x="3199" y="39251"/>
                  </a:cubicBezTo>
                  <a:lnTo>
                    <a:pt x="3199" y="39251"/>
                  </a:lnTo>
                  <a:cubicBezTo>
                    <a:pt x="4054" y="40296"/>
                    <a:pt x="6430" y="40327"/>
                    <a:pt x="7538" y="40486"/>
                  </a:cubicBezTo>
                  <a:cubicBezTo>
                    <a:pt x="9913" y="40834"/>
                    <a:pt x="12320" y="41024"/>
                    <a:pt x="14759" y="41024"/>
                  </a:cubicBezTo>
                  <a:cubicBezTo>
                    <a:pt x="17165" y="41024"/>
                    <a:pt x="19572" y="40866"/>
                    <a:pt x="21947" y="40549"/>
                  </a:cubicBezTo>
                  <a:cubicBezTo>
                    <a:pt x="23278" y="40391"/>
                    <a:pt x="25969" y="40391"/>
                    <a:pt x="26761" y="39029"/>
                  </a:cubicBezTo>
                  <a:cubicBezTo>
                    <a:pt x="26793" y="38966"/>
                    <a:pt x="26793" y="38902"/>
                    <a:pt x="26824" y="38871"/>
                  </a:cubicBezTo>
                  <a:close/>
                  <a:moveTo>
                    <a:pt x="8090" y="1"/>
                  </a:moveTo>
                  <a:cubicBezTo>
                    <a:pt x="8027" y="1"/>
                    <a:pt x="7966" y="41"/>
                    <a:pt x="7950" y="108"/>
                  </a:cubicBezTo>
                  <a:cubicBezTo>
                    <a:pt x="7898" y="104"/>
                    <a:pt x="7847" y="102"/>
                    <a:pt x="7795" y="102"/>
                  </a:cubicBezTo>
                  <a:cubicBezTo>
                    <a:pt x="6595" y="102"/>
                    <a:pt x="5230" y="1128"/>
                    <a:pt x="4593" y="2008"/>
                  </a:cubicBezTo>
                  <a:cubicBezTo>
                    <a:pt x="4522" y="2102"/>
                    <a:pt x="4608" y="2213"/>
                    <a:pt x="4709" y="2213"/>
                  </a:cubicBezTo>
                  <a:cubicBezTo>
                    <a:pt x="4744" y="2213"/>
                    <a:pt x="4782" y="2199"/>
                    <a:pt x="4814" y="2166"/>
                  </a:cubicBezTo>
                  <a:cubicBezTo>
                    <a:pt x="5290" y="1691"/>
                    <a:pt x="5765" y="1216"/>
                    <a:pt x="6366" y="900"/>
                  </a:cubicBezTo>
                  <a:cubicBezTo>
                    <a:pt x="6841" y="615"/>
                    <a:pt x="7380" y="488"/>
                    <a:pt x="7918" y="266"/>
                  </a:cubicBezTo>
                  <a:lnTo>
                    <a:pt x="7918" y="266"/>
                  </a:lnTo>
                  <a:cubicBezTo>
                    <a:pt x="7158" y="1280"/>
                    <a:pt x="6176" y="2008"/>
                    <a:pt x="4909" y="2166"/>
                  </a:cubicBezTo>
                  <a:cubicBezTo>
                    <a:pt x="4846" y="2166"/>
                    <a:pt x="4846" y="2166"/>
                    <a:pt x="4814" y="2198"/>
                  </a:cubicBezTo>
                  <a:cubicBezTo>
                    <a:pt x="4814" y="2198"/>
                    <a:pt x="4783" y="2198"/>
                    <a:pt x="4783" y="2230"/>
                  </a:cubicBezTo>
                  <a:cubicBezTo>
                    <a:pt x="4624" y="2230"/>
                    <a:pt x="4498" y="2451"/>
                    <a:pt x="4624" y="2546"/>
                  </a:cubicBezTo>
                  <a:cubicBezTo>
                    <a:pt x="5480" y="3433"/>
                    <a:pt x="6240" y="4383"/>
                    <a:pt x="6905" y="5397"/>
                  </a:cubicBezTo>
                  <a:cubicBezTo>
                    <a:pt x="6968" y="5460"/>
                    <a:pt x="7000" y="5460"/>
                    <a:pt x="7031" y="5460"/>
                  </a:cubicBezTo>
                  <a:cubicBezTo>
                    <a:pt x="7095" y="5460"/>
                    <a:pt x="7190" y="5333"/>
                    <a:pt x="7158" y="5238"/>
                  </a:cubicBezTo>
                  <a:cubicBezTo>
                    <a:pt x="6588" y="4225"/>
                    <a:pt x="5891" y="3275"/>
                    <a:pt x="5068" y="2388"/>
                  </a:cubicBezTo>
                  <a:cubicBezTo>
                    <a:pt x="6335" y="2230"/>
                    <a:pt x="7475" y="1565"/>
                    <a:pt x="8076" y="424"/>
                  </a:cubicBezTo>
                  <a:cubicBezTo>
                    <a:pt x="8583" y="1660"/>
                    <a:pt x="9280" y="2768"/>
                    <a:pt x="10135" y="3750"/>
                  </a:cubicBezTo>
                  <a:cubicBezTo>
                    <a:pt x="9527" y="4844"/>
                    <a:pt x="8482" y="5559"/>
                    <a:pt x="7223" y="5559"/>
                  </a:cubicBezTo>
                  <a:cubicBezTo>
                    <a:pt x="7170" y="5559"/>
                    <a:pt x="7117" y="5557"/>
                    <a:pt x="7063" y="5555"/>
                  </a:cubicBezTo>
                  <a:lnTo>
                    <a:pt x="7031" y="5555"/>
                  </a:lnTo>
                  <a:cubicBezTo>
                    <a:pt x="6873" y="5555"/>
                    <a:pt x="6841" y="5682"/>
                    <a:pt x="6873" y="5808"/>
                  </a:cubicBezTo>
                  <a:cubicBezTo>
                    <a:pt x="6810" y="6473"/>
                    <a:pt x="6651" y="7043"/>
                    <a:pt x="6366" y="7677"/>
                  </a:cubicBezTo>
                  <a:cubicBezTo>
                    <a:pt x="6366" y="7708"/>
                    <a:pt x="6366" y="7740"/>
                    <a:pt x="6398" y="7772"/>
                  </a:cubicBezTo>
                  <a:cubicBezTo>
                    <a:pt x="6240" y="7835"/>
                    <a:pt x="6208" y="8025"/>
                    <a:pt x="6335" y="8152"/>
                  </a:cubicBezTo>
                  <a:cubicBezTo>
                    <a:pt x="6335" y="8183"/>
                    <a:pt x="6366" y="8183"/>
                    <a:pt x="6366" y="8215"/>
                  </a:cubicBezTo>
                  <a:cubicBezTo>
                    <a:pt x="6588" y="8532"/>
                    <a:pt x="6841" y="8880"/>
                    <a:pt x="7063" y="9323"/>
                  </a:cubicBezTo>
                  <a:cubicBezTo>
                    <a:pt x="2376" y="11889"/>
                    <a:pt x="1" y="17589"/>
                    <a:pt x="698" y="22814"/>
                  </a:cubicBezTo>
                  <a:cubicBezTo>
                    <a:pt x="1458" y="28515"/>
                    <a:pt x="5796" y="33518"/>
                    <a:pt x="11085" y="35640"/>
                  </a:cubicBezTo>
                  <a:cubicBezTo>
                    <a:pt x="11085" y="35799"/>
                    <a:pt x="11022" y="36020"/>
                    <a:pt x="10990" y="36210"/>
                  </a:cubicBezTo>
                  <a:cubicBezTo>
                    <a:pt x="10958" y="36179"/>
                    <a:pt x="10927" y="36179"/>
                    <a:pt x="10863" y="36179"/>
                  </a:cubicBezTo>
                  <a:cubicBezTo>
                    <a:pt x="10303" y="36161"/>
                    <a:pt x="9738" y="36144"/>
                    <a:pt x="9174" y="36144"/>
                  </a:cubicBezTo>
                  <a:cubicBezTo>
                    <a:pt x="7666" y="36144"/>
                    <a:pt x="6166" y="36267"/>
                    <a:pt x="4783" y="36844"/>
                  </a:cubicBezTo>
                  <a:cubicBezTo>
                    <a:pt x="3991" y="37192"/>
                    <a:pt x="2629" y="37825"/>
                    <a:pt x="2788" y="38807"/>
                  </a:cubicBezTo>
                  <a:cubicBezTo>
                    <a:pt x="2471" y="39916"/>
                    <a:pt x="2756" y="41151"/>
                    <a:pt x="3421" y="42101"/>
                  </a:cubicBezTo>
                  <a:cubicBezTo>
                    <a:pt x="3326" y="42196"/>
                    <a:pt x="3326" y="42386"/>
                    <a:pt x="3516" y="42417"/>
                  </a:cubicBezTo>
                  <a:cubicBezTo>
                    <a:pt x="7402" y="43092"/>
                    <a:pt x="11339" y="43442"/>
                    <a:pt x="15290" y="43442"/>
                  </a:cubicBezTo>
                  <a:cubicBezTo>
                    <a:pt x="16716" y="43442"/>
                    <a:pt x="18144" y="43397"/>
                    <a:pt x="19572" y="43304"/>
                  </a:cubicBezTo>
                  <a:cubicBezTo>
                    <a:pt x="20934" y="43178"/>
                    <a:pt x="22232" y="43051"/>
                    <a:pt x="23594" y="42892"/>
                  </a:cubicBezTo>
                  <a:cubicBezTo>
                    <a:pt x="24386" y="42766"/>
                    <a:pt x="25241" y="42734"/>
                    <a:pt x="25969" y="42354"/>
                  </a:cubicBezTo>
                  <a:cubicBezTo>
                    <a:pt x="27426" y="41499"/>
                    <a:pt x="27268" y="39916"/>
                    <a:pt x="26856" y="38491"/>
                  </a:cubicBezTo>
                  <a:cubicBezTo>
                    <a:pt x="27093" y="36625"/>
                    <a:pt x="22622" y="36307"/>
                    <a:pt x="20314" y="36307"/>
                  </a:cubicBezTo>
                  <a:cubicBezTo>
                    <a:pt x="19839" y="36307"/>
                    <a:pt x="19456" y="36321"/>
                    <a:pt x="19224" y="36337"/>
                  </a:cubicBezTo>
                  <a:cubicBezTo>
                    <a:pt x="19097" y="35165"/>
                    <a:pt x="18907" y="33899"/>
                    <a:pt x="18432" y="32853"/>
                  </a:cubicBezTo>
                  <a:cubicBezTo>
                    <a:pt x="18464" y="32853"/>
                    <a:pt x="18464" y="32790"/>
                    <a:pt x="18527" y="32790"/>
                  </a:cubicBezTo>
                  <a:cubicBezTo>
                    <a:pt x="20586" y="31587"/>
                    <a:pt x="22581" y="30383"/>
                    <a:pt x="24734" y="29370"/>
                  </a:cubicBezTo>
                  <a:cubicBezTo>
                    <a:pt x="25906" y="28768"/>
                    <a:pt x="27173" y="28198"/>
                    <a:pt x="28408" y="27691"/>
                  </a:cubicBezTo>
                  <a:cubicBezTo>
                    <a:pt x="28883" y="27501"/>
                    <a:pt x="29453" y="27343"/>
                    <a:pt x="29928" y="27058"/>
                  </a:cubicBezTo>
                  <a:cubicBezTo>
                    <a:pt x="30023" y="26995"/>
                    <a:pt x="30340" y="26773"/>
                    <a:pt x="30276" y="26773"/>
                  </a:cubicBezTo>
                  <a:cubicBezTo>
                    <a:pt x="30308" y="26741"/>
                    <a:pt x="30340" y="26741"/>
                    <a:pt x="30403" y="26741"/>
                  </a:cubicBezTo>
                  <a:cubicBezTo>
                    <a:pt x="30415" y="26776"/>
                    <a:pt x="30443" y="26790"/>
                    <a:pt x="30477" y="26790"/>
                  </a:cubicBezTo>
                  <a:cubicBezTo>
                    <a:pt x="30534" y="26790"/>
                    <a:pt x="30605" y="26750"/>
                    <a:pt x="30625" y="26710"/>
                  </a:cubicBezTo>
                  <a:cubicBezTo>
                    <a:pt x="30751" y="26710"/>
                    <a:pt x="30751" y="26520"/>
                    <a:pt x="30625" y="26520"/>
                  </a:cubicBezTo>
                  <a:cubicBezTo>
                    <a:pt x="30593" y="25791"/>
                    <a:pt x="30276" y="25000"/>
                    <a:pt x="29770" y="24556"/>
                  </a:cubicBezTo>
                  <a:cubicBezTo>
                    <a:pt x="29703" y="24534"/>
                    <a:pt x="29667" y="24511"/>
                    <a:pt x="29618" y="24511"/>
                  </a:cubicBezTo>
                  <a:cubicBezTo>
                    <a:pt x="29598" y="24511"/>
                    <a:pt x="29576" y="24515"/>
                    <a:pt x="29548" y="24525"/>
                  </a:cubicBezTo>
                  <a:cubicBezTo>
                    <a:pt x="29485" y="24556"/>
                    <a:pt x="29390" y="24651"/>
                    <a:pt x="29485" y="24778"/>
                  </a:cubicBezTo>
                  <a:cubicBezTo>
                    <a:pt x="29675" y="25095"/>
                    <a:pt x="29865" y="25316"/>
                    <a:pt x="30023" y="25633"/>
                  </a:cubicBezTo>
                  <a:cubicBezTo>
                    <a:pt x="30181" y="25950"/>
                    <a:pt x="30245" y="26266"/>
                    <a:pt x="30308" y="26583"/>
                  </a:cubicBezTo>
                  <a:cubicBezTo>
                    <a:pt x="26064" y="27723"/>
                    <a:pt x="21852" y="30067"/>
                    <a:pt x="18242" y="32442"/>
                  </a:cubicBezTo>
                  <a:lnTo>
                    <a:pt x="18210" y="32473"/>
                  </a:lnTo>
                  <a:cubicBezTo>
                    <a:pt x="17925" y="31903"/>
                    <a:pt x="17577" y="31428"/>
                    <a:pt x="17102" y="31017"/>
                  </a:cubicBezTo>
                  <a:cubicBezTo>
                    <a:pt x="21282" y="28927"/>
                    <a:pt x="25083" y="26235"/>
                    <a:pt x="29516" y="24525"/>
                  </a:cubicBezTo>
                  <a:cubicBezTo>
                    <a:pt x="29548" y="24493"/>
                    <a:pt x="29548" y="24493"/>
                    <a:pt x="29611" y="24493"/>
                  </a:cubicBezTo>
                  <a:cubicBezTo>
                    <a:pt x="29699" y="24405"/>
                    <a:pt x="29679" y="24236"/>
                    <a:pt x="29550" y="24236"/>
                  </a:cubicBezTo>
                  <a:cubicBezTo>
                    <a:pt x="29540" y="24236"/>
                    <a:pt x="29528" y="24237"/>
                    <a:pt x="29516" y="24240"/>
                  </a:cubicBezTo>
                  <a:cubicBezTo>
                    <a:pt x="24893" y="25411"/>
                    <a:pt x="21061" y="28515"/>
                    <a:pt x="16849" y="30637"/>
                  </a:cubicBezTo>
                  <a:cubicBezTo>
                    <a:pt x="16817" y="30668"/>
                    <a:pt x="16785" y="30700"/>
                    <a:pt x="16785" y="30732"/>
                  </a:cubicBezTo>
                  <a:cubicBezTo>
                    <a:pt x="16342" y="30478"/>
                    <a:pt x="15835" y="30257"/>
                    <a:pt x="15234" y="30193"/>
                  </a:cubicBezTo>
                  <a:cubicBezTo>
                    <a:pt x="15107" y="30181"/>
                    <a:pt x="14985" y="30176"/>
                    <a:pt x="14866" y="30176"/>
                  </a:cubicBezTo>
                  <a:cubicBezTo>
                    <a:pt x="13709" y="30176"/>
                    <a:pt x="12926" y="30725"/>
                    <a:pt x="12352" y="31587"/>
                  </a:cubicBezTo>
                  <a:cubicBezTo>
                    <a:pt x="12288" y="31587"/>
                    <a:pt x="12288" y="31523"/>
                    <a:pt x="12257" y="31523"/>
                  </a:cubicBezTo>
                  <a:cubicBezTo>
                    <a:pt x="8868" y="30257"/>
                    <a:pt x="6208" y="27375"/>
                    <a:pt x="6018" y="23606"/>
                  </a:cubicBezTo>
                  <a:cubicBezTo>
                    <a:pt x="5796" y="19869"/>
                    <a:pt x="8013" y="16797"/>
                    <a:pt x="10990" y="14707"/>
                  </a:cubicBezTo>
                  <a:cubicBezTo>
                    <a:pt x="11497" y="15309"/>
                    <a:pt x="11940" y="15911"/>
                    <a:pt x="12288" y="16639"/>
                  </a:cubicBezTo>
                  <a:lnTo>
                    <a:pt x="12352" y="16702"/>
                  </a:lnTo>
                  <a:cubicBezTo>
                    <a:pt x="12130" y="16861"/>
                    <a:pt x="11908" y="17019"/>
                    <a:pt x="11718" y="17177"/>
                  </a:cubicBezTo>
                  <a:cubicBezTo>
                    <a:pt x="11592" y="17272"/>
                    <a:pt x="11655" y="17494"/>
                    <a:pt x="11782" y="17526"/>
                  </a:cubicBezTo>
                  <a:cubicBezTo>
                    <a:pt x="11813" y="17526"/>
                    <a:pt x="11813" y="17557"/>
                    <a:pt x="11813" y="17557"/>
                  </a:cubicBezTo>
                  <a:cubicBezTo>
                    <a:pt x="12130" y="18127"/>
                    <a:pt x="12542" y="18666"/>
                    <a:pt x="12922" y="19172"/>
                  </a:cubicBezTo>
                  <a:cubicBezTo>
                    <a:pt x="12948" y="19212"/>
                    <a:pt x="12975" y="19230"/>
                    <a:pt x="12999" y="19230"/>
                  </a:cubicBezTo>
                  <a:cubicBezTo>
                    <a:pt x="13033" y="19230"/>
                    <a:pt x="13062" y="19196"/>
                    <a:pt x="13080" y="19141"/>
                  </a:cubicBezTo>
                  <a:cubicBezTo>
                    <a:pt x="13143" y="19141"/>
                    <a:pt x="13207" y="19141"/>
                    <a:pt x="13238" y="19109"/>
                  </a:cubicBezTo>
                  <a:cubicBezTo>
                    <a:pt x="13618" y="18824"/>
                    <a:pt x="13967" y="18602"/>
                    <a:pt x="14315" y="18349"/>
                  </a:cubicBezTo>
                  <a:lnTo>
                    <a:pt x="14315" y="18349"/>
                  </a:lnTo>
                  <a:cubicBezTo>
                    <a:pt x="14157" y="18824"/>
                    <a:pt x="13935" y="19299"/>
                    <a:pt x="13682" y="19743"/>
                  </a:cubicBezTo>
                  <a:cubicBezTo>
                    <a:pt x="13618" y="19711"/>
                    <a:pt x="13523" y="19711"/>
                    <a:pt x="13460" y="19711"/>
                  </a:cubicBezTo>
                  <a:cubicBezTo>
                    <a:pt x="13333" y="19711"/>
                    <a:pt x="13302" y="19901"/>
                    <a:pt x="13365" y="19964"/>
                  </a:cubicBezTo>
                  <a:lnTo>
                    <a:pt x="13017" y="20693"/>
                  </a:lnTo>
                  <a:cubicBezTo>
                    <a:pt x="12922" y="20756"/>
                    <a:pt x="12985" y="20914"/>
                    <a:pt x="13080" y="20914"/>
                  </a:cubicBezTo>
                  <a:cubicBezTo>
                    <a:pt x="14410" y="21136"/>
                    <a:pt x="15740" y="21326"/>
                    <a:pt x="17102" y="21516"/>
                  </a:cubicBezTo>
                  <a:cubicBezTo>
                    <a:pt x="17197" y="21516"/>
                    <a:pt x="17292" y="21453"/>
                    <a:pt x="17292" y="21358"/>
                  </a:cubicBezTo>
                  <a:cubicBezTo>
                    <a:pt x="17450" y="21389"/>
                    <a:pt x="17577" y="21389"/>
                    <a:pt x="17735" y="21389"/>
                  </a:cubicBezTo>
                  <a:cubicBezTo>
                    <a:pt x="18369" y="21326"/>
                    <a:pt x="19066" y="20598"/>
                    <a:pt x="19572" y="20249"/>
                  </a:cubicBezTo>
                  <a:cubicBezTo>
                    <a:pt x="20174" y="19806"/>
                    <a:pt x="20807" y="19394"/>
                    <a:pt x="21409" y="18919"/>
                  </a:cubicBezTo>
                  <a:cubicBezTo>
                    <a:pt x="21441" y="18919"/>
                    <a:pt x="21441" y="18856"/>
                    <a:pt x="21441" y="18824"/>
                  </a:cubicBezTo>
                  <a:lnTo>
                    <a:pt x="21441" y="18697"/>
                  </a:lnTo>
                  <a:cubicBezTo>
                    <a:pt x="21409" y="18602"/>
                    <a:pt x="21377" y="18507"/>
                    <a:pt x="21314" y="18444"/>
                  </a:cubicBezTo>
                  <a:cubicBezTo>
                    <a:pt x="21916" y="17272"/>
                    <a:pt x="22517" y="16132"/>
                    <a:pt x="22961" y="14897"/>
                  </a:cubicBezTo>
                  <a:cubicBezTo>
                    <a:pt x="22961" y="14866"/>
                    <a:pt x="22961" y="14834"/>
                    <a:pt x="22898" y="14834"/>
                  </a:cubicBezTo>
                  <a:cubicBezTo>
                    <a:pt x="22898" y="14771"/>
                    <a:pt x="22898" y="14739"/>
                    <a:pt x="22866" y="14739"/>
                  </a:cubicBezTo>
                  <a:cubicBezTo>
                    <a:pt x="22486" y="14549"/>
                    <a:pt x="22074" y="14390"/>
                    <a:pt x="21694" y="14232"/>
                  </a:cubicBezTo>
                  <a:cubicBezTo>
                    <a:pt x="21666" y="14223"/>
                    <a:pt x="21644" y="14219"/>
                    <a:pt x="21625" y="14219"/>
                  </a:cubicBezTo>
                  <a:cubicBezTo>
                    <a:pt x="21581" y="14219"/>
                    <a:pt x="21558" y="14241"/>
                    <a:pt x="21536" y="14264"/>
                  </a:cubicBezTo>
                  <a:cubicBezTo>
                    <a:pt x="21409" y="14422"/>
                    <a:pt x="21377" y="14580"/>
                    <a:pt x="21377" y="14771"/>
                  </a:cubicBezTo>
                  <a:cubicBezTo>
                    <a:pt x="21124" y="14675"/>
                    <a:pt x="20807" y="14549"/>
                    <a:pt x="20522" y="14454"/>
                  </a:cubicBezTo>
                  <a:lnTo>
                    <a:pt x="21377" y="13884"/>
                  </a:lnTo>
                  <a:cubicBezTo>
                    <a:pt x="21409" y="13852"/>
                    <a:pt x="21314" y="13757"/>
                    <a:pt x="21282" y="13757"/>
                  </a:cubicBezTo>
                  <a:cubicBezTo>
                    <a:pt x="21251" y="13789"/>
                    <a:pt x="21251" y="13789"/>
                    <a:pt x="21219" y="13789"/>
                  </a:cubicBezTo>
                  <a:cubicBezTo>
                    <a:pt x="19826" y="14232"/>
                    <a:pt x="18464" y="15151"/>
                    <a:pt x="17260" y="15879"/>
                  </a:cubicBezTo>
                  <a:cubicBezTo>
                    <a:pt x="15772" y="16797"/>
                    <a:pt x="14410" y="17747"/>
                    <a:pt x="13017" y="18729"/>
                  </a:cubicBezTo>
                  <a:cubicBezTo>
                    <a:pt x="13017" y="18792"/>
                    <a:pt x="12985" y="18792"/>
                    <a:pt x="12985" y="18824"/>
                  </a:cubicBezTo>
                  <a:cubicBezTo>
                    <a:pt x="12700" y="18349"/>
                    <a:pt x="12415" y="17874"/>
                    <a:pt x="12098" y="17399"/>
                  </a:cubicBezTo>
                  <a:cubicBezTo>
                    <a:pt x="12098" y="17367"/>
                    <a:pt x="12067" y="17367"/>
                    <a:pt x="12067" y="17367"/>
                  </a:cubicBezTo>
                  <a:cubicBezTo>
                    <a:pt x="14600" y="15531"/>
                    <a:pt x="17197" y="13947"/>
                    <a:pt x="19889" y="12364"/>
                  </a:cubicBezTo>
                  <a:cubicBezTo>
                    <a:pt x="19889" y="12364"/>
                    <a:pt x="19889" y="12427"/>
                    <a:pt x="19952" y="12459"/>
                  </a:cubicBezTo>
                  <a:cubicBezTo>
                    <a:pt x="20301" y="12902"/>
                    <a:pt x="20649" y="13314"/>
                    <a:pt x="21061" y="13725"/>
                  </a:cubicBezTo>
                  <a:cubicBezTo>
                    <a:pt x="21092" y="13757"/>
                    <a:pt x="21156" y="13757"/>
                    <a:pt x="21219" y="13757"/>
                  </a:cubicBezTo>
                  <a:cubicBezTo>
                    <a:pt x="21282" y="13725"/>
                    <a:pt x="21377" y="13630"/>
                    <a:pt x="21282" y="13567"/>
                  </a:cubicBezTo>
                  <a:cubicBezTo>
                    <a:pt x="20966" y="13092"/>
                    <a:pt x="20586" y="12649"/>
                    <a:pt x="20206" y="12205"/>
                  </a:cubicBezTo>
                  <a:cubicBezTo>
                    <a:pt x="20192" y="12179"/>
                    <a:pt x="20173" y="12169"/>
                    <a:pt x="20149" y="12169"/>
                  </a:cubicBezTo>
                  <a:cubicBezTo>
                    <a:pt x="20115" y="12169"/>
                    <a:pt x="20070" y="12187"/>
                    <a:pt x="20016" y="12205"/>
                  </a:cubicBezTo>
                  <a:cubicBezTo>
                    <a:pt x="19992" y="12159"/>
                    <a:pt x="19935" y="12130"/>
                    <a:pt x="19882" y="12130"/>
                  </a:cubicBezTo>
                  <a:cubicBezTo>
                    <a:pt x="19862" y="12130"/>
                    <a:pt x="19843" y="12134"/>
                    <a:pt x="19826" y="12142"/>
                  </a:cubicBezTo>
                  <a:lnTo>
                    <a:pt x="19097" y="12490"/>
                  </a:lnTo>
                  <a:cubicBezTo>
                    <a:pt x="17165" y="9608"/>
                    <a:pt x="15075" y="6758"/>
                    <a:pt x="12922" y="4035"/>
                  </a:cubicBezTo>
                  <a:cubicBezTo>
                    <a:pt x="12902" y="3975"/>
                    <a:pt x="12869" y="3952"/>
                    <a:pt x="12823" y="3952"/>
                  </a:cubicBezTo>
                  <a:cubicBezTo>
                    <a:pt x="12797" y="3952"/>
                    <a:pt x="12767" y="3960"/>
                    <a:pt x="12732" y="3971"/>
                  </a:cubicBezTo>
                  <a:lnTo>
                    <a:pt x="12700" y="3971"/>
                  </a:lnTo>
                  <a:cubicBezTo>
                    <a:pt x="12700" y="3971"/>
                    <a:pt x="12700" y="3940"/>
                    <a:pt x="12668" y="3940"/>
                  </a:cubicBezTo>
                  <a:cubicBezTo>
                    <a:pt x="12383" y="3750"/>
                    <a:pt x="11972" y="3750"/>
                    <a:pt x="11623" y="3718"/>
                  </a:cubicBezTo>
                  <a:cubicBezTo>
                    <a:pt x="11180" y="3718"/>
                    <a:pt x="10768" y="3718"/>
                    <a:pt x="10325" y="3750"/>
                  </a:cubicBezTo>
                  <a:lnTo>
                    <a:pt x="10325" y="3718"/>
                  </a:lnTo>
                  <a:cubicBezTo>
                    <a:pt x="9502" y="2610"/>
                    <a:pt x="8805" y="1375"/>
                    <a:pt x="8235" y="108"/>
                  </a:cubicBezTo>
                  <a:cubicBezTo>
                    <a:pt x="8205" y="33"/>
                    <a:pt x="8147" y="1"/>
                    <a:pt x="8090" y="1"/>
                  </a:cubicBezTo>
                  <a:close/>
                </a:path>
              </a:pathLst>
            </a:custGeom>
            <a:solidFill>
              <a:schemeClr val="dk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151" name="Google Shape;1601;p51">
              <a:extLst>
                <a:ext uri="{FF2B5EF4-FFF2-40B4-BE49-F238E27FC236}">
                  <a16:creationId xmlns:a16="http://schemas.microsoft.com/office/drawing/2014/main" id="{A875DD03-9830-4EB3-AD7E-5F70C56C83B6}"/>
                </a:ext>
              </a:extLst>
            </p:cNvPr>
            <p:cNvSpPr/>
            <p:nvPr/>
          </p:nvSpPr>
          <p:spPr>
            <a:xfrm>
              <a:off x="771982" y="1762620"/>
              <a:ext cx="37943" cy="25788"/>
            </a:xfrm>
            <a:custGeom>
              <a:avLst/>
              <a:gdLst/>
              <a:ahLst/>
              <a:cxnLst/>
              <a:rect l="l" t="t" r="r" b="b"/>
              <a:pathLst>
                <a:path w="1208" h="821" extrusionOk="0">
                  <a:moveTo>
                    <a:pt x="1098" y="1"/>
                  </a:moveTo>
                  <a:cubicBezTo>
                    <a:pt x="1088" y="1"/>
                    <a:pt x="1077" y="4"/>
                    <a:pt x="1065" y="12"/>
                  </a:cubicBezTo>
                  <a:cubicBezTo>
                    <a:pt x="653" y="107"/>
                    <a:pt x="305" y="329"/>
                    <a:pt x="51" y="645"/>
                  </a:cubicBezTo>
                  <a:cubicBezTo>
                    <a:pt x="0" y="723"/>
                    <a:pt x="95" y="821"/>
                    <a:pt x="200" y="821"/>
                  </a:cubicBezTo>
                  <a:cubicBezTo>
                    <a:pt x="225" y="821"/>
                    <a:pt x="249" y="816"/>
                    <a:pt x="273" y="804"/>
                  </a:cubicBezTo>
                  <a:cubicBezTo>
                    <a:pt x="495" y="519"/>
                    <a:pt x="748" y="329"/>
                    <a:pt x="1097" y="202"/>
                  </a:cubicBezTo>
                  <a:cubicBezTo>
                    <a:pt x="1208" y="174"/>
                    <a:pt x="1173" y="1"/>
                    <a:pt x="1098" y="1"/>
                  </a:cubicBezTo>
                  <a:close/>
                </a:path>
              </a:pathLst>
            </a:custGeom>
            <a:solidFill>
              <a:schemeClr val="dk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152" name="Google Shape;1602;p51">
              <a:extLst>
                <a:ext uri="{FF2B5EF4-FFF2-40B4-BE49-F238E27FC236}">
                  <a16:creationId xmlns:a16="http://schemas.microsoft.com/office/drawing/2014/main" id="{A6500FE0-6927-4548-A302-7878A040B9DF}"/>
                </a:ext>
              </a:extLst>
            </p:cNvPr>
            <p:cNvSpPr/>
            <p:nvPr/>
          </p:nvSpPr>
          <p:spPr>
            <a:xfrm>
              <a:off x="871081" y="927679"/>
              <a:ext cx="66652" cy="61972"/>
            </a:xfrm>
            <a:custGeom>
              <a:avLst/>
              <a:gdLst/>
              <a:ahLst/>
              <a:cxnLst/>
              <a:rect l="l" t="t" r="r" b="b"/>
              <a:pathLst>
                <a:path w="2122" h="1973" extrusionOk="0">
                  <a:moveTo>
                    <a:pt x="950" y="214"/>
                  </a:moveTo>
                  <a:cubicBezTo>
                    <a:pt x="1330" y="246"/>
                    <a:pt x="1774" y="562"/>
                    <a:pt x="1774" y="1006"/>
                  </a:cubicBezTo>
                  <a:cubicBezTo>
                    <a:pt x="1774" y="1354"/>
                    <a:pt x="1425" y="1639"/>
                    <a:pt x="1077" y="1671"/>
                  </a:cubicBezTo>
                  <a:cubicBezTo>
                    <a:pt x="1044" y="1674"/>
                    <a:pt x="1013" y="1676"/>
                    <a:pt x="983" y="1676"/>
                  </a:cubicBezTo>
                  <a:cubicBezTo>
                    <a:pt x="218" y="1676"/>
                    <a:pt x="185" y="553"/>
                    <a:pt x="855" y="309"/>
                  </a:cubicBezTo>
                  <a:cubicBezTo>
                    <a:pt x="918" y="246"/>
                    <a:pt x="950" y="246"/>
                    <a:pt x="950" y="214"/>
                  </a:cubicBezTo>
                  <a:close/>
                  <a:moveTo>
                    <a:pt x="883" y="0"/>
                  </a:moveTo>
                  <a:cubicBezTo>
                    <a:pt x="855" y="0"/>
                    <a:pt x="823" y="8"/>
                    <a:pt x="792" y="24"/>
                  </a:cubicBezTo>
                  <a:cubicBezTo>
                    <a:pt x="285" y="119"/>
                    <a:pt x="0" y="689"/>
                    <a:pt x="63" y="1196"/>
                  </a:cubicBezTo>
                  <a:cubicBezTo>
                    <a:pt x="147" y="1670"/>
                    <a:pt x="551" y="1972"/>
                    <a:pt x="992" y="1972"/>
                  </a:cubicBezTo>
                  <a:cubicBezTo>
                    <a:pt x="1052" y="1972"/>
                    <a:pt x="1112" y="1967"/>
                    <a:pt x="1172" y="1956"/>
                  </a:cubicBezTo>
                  <a:cubicBezTo>
                    <a:pt x="1710" y="1892"/>
                    <a:pt x="2122" y="1449"/>
                    <a:pt x="2059" y="879"/>
                  </a:cubicBezTo>
                  <a:cubicBezTo>
                    <a:pt x="1975" y="403"/>
                    <a:pt x="1570" y="2"/>
                    <a:pt x="1127" y="2"/>
                  </a:cubicBezTo>
                  <a:cubicBezTo>
                    <a:pt x="1068" y="2"/>
                    <a:pt x="1009" y="9"/>
                    <a:pt x="950" y="24"/>
                  </a:cubicBezTo>
                  <a:cubicBezTo>
                    <a:pt x="934" y="8"/>
                    <a:pt x="911" y="0"/>
                    <a:pt x="883" y="0"/>
                  </a:cubicBezTo>
                  <a:close/>
                </a:path>
              </a:pathLst>
            </a:custGeom>
            <a:solidFill>
              <a:schemeClr val="dk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153" name="Google Shape;1603;p51">
              <a:extLst>
                <a:ext uri="{FF2B5EF4-FFF2-40B4-BE49-F238E27FC236}">
                  <a16:creationId xmlns:a16="http://schemas.microsoft.com/office/drawing/2014/main" id="{0FE3ABEF-8E15-4618-8991-39B8B2A74452}"/>
                </a:ext>
              </a:extLst>
            </p:cNvPr>
            <p:cNvSpPr/>
            <p:nvPr/>
          </p:nvSpPr>
          <p:spPr>
            <a:xfrm>
              <a:off x="1052097" y="1573594"/>
              <a:ext cx="90555" cy="78651"/>
            </a:xfrm>
            <a:custGeom>
              <a:avLst/>
              <a:gdLst/>
              <a:ahLst/>
              <a:cxnLst/>
              <a:rect l="l" t="t" r="r" b="b"/>
              <a:pathLst>
                <a:path w="2883" h="2504" extrusionOk="0">
                  <a:moveTo>
                    <a:pt x="1226" y="294"/>
                  </a:moveTo>
                  <a:cubicBezTo>
                    <a:pt x="1628" y="294"/>
                    <a:pt x="2038" y="508"/>
                    <a:pt x="2218" y="868"/>
                  </a:cubicBezTo>
                  <a:cubicBezTo>
                    <a:pt x="2471" y="1343"/>
                    <a:pt x="2186" y="1850"/>
                    <a:pt x="1743" y="2103"/>
                  </a:cubicBezTo>
                  <a:cubicBezTo>
                    <a:pt x="1595" y="2165"/>
                    <a:pt x="1459" y="2192"/>
                    <a:pt x="1335" y="2192"/>
                  </a:cubicBezTo>
                  <a:cubicBezTo>
                    <a:pt x="501" y="2192"/>
                    <a:pt x="230" y="945"/>
                    <a:pt x="919" y="393"/>
                  </a:cubicBezTo>
                  <a:cubicBezTo>
                    <a:pt x="951" y="361"/>
                    <a:pt x="951" y="361"/>
                    <a:pt x="951" y="330"/>
                  </a:cubicBezTo>
                  <a:cubicBezTo>
                    <a:pt x="1040" y="306"/>
                    <a:pt x="1133" y="294"/>
                    <a:pt x="1226" y="294"/>
                  </a:cubicBezTo>
                  <a:close/>
                  <a:moveTo>
                    <a:pt x="1456" y="0"/>
                  </a:moveTo>
                  <a:cubicBezTo>
                    <a:pt x="1256" y="0"/>
                    <a:pt x="1051" y="54"/>
                    <a:pt x="856" y="171"/>
                  </a:cubicBezTo>
                  <a:cubicBezTo>
                    <a:pt x="824" y="140"/>
                    <a:pt x="800" y="124"/>
                    <a:pt x="781" y="124"/>
                  </a:cubicBezTo>
                  <a:cubicBezTo>
                    <a:pt x="761" y="124"/>
                    <a:pt x="745" y="140"/>
                    <a:pt x="729" y="171"/>
                  </a:cubicBezTo>
                  <a:cubicBezTo>
                    <a:pt x="159" y="488"/>
                    <a:pt x="1" y="1311"/>
                    <a:pt x="286" y="1850"/>
                  </a:cubicBezTo>
                  <a:cubicBezTo>
                    <a:pt x="507" y="2293"/>
                    <a:pt x="946" y="2503"/>
                    <a:pt x="1384" y="2503"/>
                  </a:cubicBezTo>
                  <a:cubicBezTo>
                    <a:pt x="1573" y="2503"/>
                    <a:pt x="1761" y="2464"/>
                    <a:pt x="1933" y="2388"/>
                  </a:cubicBezTo>
                  <a:cubicBezTo>
                    <a:pt x="2534" y="2103"/>
                    <a:pt x="2883" y="1343"/>
                    <a:pt x="2598" y="710"/>
                  </a:cubicBezTo>
                  <a:cubicBezTo>
                    <a:pt x="2335" y="272"/>
                    <a:pt x="1905" y="0"/>
                    <a:pt x="1456" y="0"/>
                  </a:cubicBezTo>
                  <a:close/>
                </a:path>
              </a:pathLst>
            </a:custGeom>
            <a:solidFill>
              <a:schemeClr val="dk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154" name="Google Shape;1604;p51">
              <a:extLst>
                <a:ext uri="{FF2B5EF4-FFF2-40B4-BE49-F238E27FC236}">
                  <a16:creationId xmlns:a16="http://schemas.microsoft.com/office/drawing/2014/main" id="{6946B91B-2996-4430-A893-001808B3D675}"/>
                </a:ext>
              </a:extLst>
            </p:cNvPr>
            <p:cNvSpPr/>
            <p:nvPr/>
          </p:nvSpPr>
          <p:spPr>
            <a:xfrm>
              <a:off x="1120727" y="1654475"/>
              <a:ext cx="42058" cy="31944"/>
            </a:xfrm>
            <a:custGeom>
              <a:avLst/>
              <a:gdLst/>
              <a:ahLst/>
              <a:cxnLst/>
              <a:rect l="l" t="t" r="r" b="b"/>
              <a:pathLst>
                <a:path w="1339" h="1017" extrusionOk="0">
                  <a:moveTo>
                    <a:pt x="1266" y="0"/>
                  </a:moveTo>
                  <a:cubicBezTo>
                    <a:pt x="1242" y="0"/>
                    <a:pt x="1217" y="11"/>
                    <a:pt x="1204" y="35"/>
                  </a:cubicBezTo>
                  <a:cubicBezTo>
                    <a:pt x="951" y="447"/>
                    <a:pt x="603" y="637"/>
                    <a:pt x="128" y="795"/>
                  </a:cubicBezTo>
                  <a:cubicBezTo>
                    <a:pt x="1" y="827"/>
                    <a:pt x="1" y="1017"/>
                    <a:pt x="159" y="1017"/>
                  </a:cubicBezTo>
                  <a:cubicBezTo>
                    <a:pt x="666" y="985"/>
                    <a:pt x="1141" y="542"/>
                    <a:pt x="1299" y="67"/>
                  </a:cubicBezTo>
                  <a:cubicBezTo>
                    <a:pt x="1339" y="27"/>
                    <a:pt x="1305" y="0"/>
                    <a:pt x="1266" y="0"/>
                  </a:cubicBezTo>
                  <a:close/>
                </a:path>
              </a:pathLst>
            </a:custGeom>
            <a:solidFill>
              <a:schemeClr val="dk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155" name="Google Shape;1605;p51">
              <a:extLst>
                <a:ext uri="{FF2B5EF4-FFF2-40B4-BE49-F238E27FC236}">
                  <a16:creationId xmlns:a16="http://schemas.microsoft.com/office/drawing/2014/main" id="{DA2ABD5F-9B83-4516-8F8A-09985C54EDDA}"/>
                </a:ext>
              </a:extLst>
            </p:cNvPr>
            <p:cNvSpPr/>
            <p:nvPr/>
          </p:nvSpPr>
          <p:spPr>
            <a:xfrm>
              <a:off x="1338587" y="1855028"/>
              <a:ext cx="73154" cy="26353"/>
            </a:xfrm>
            <a:custGeom>
              <a:avLst/>
              <a:gdLst/>
              <a:ahLst/>
              <a:cxnLst/>
              <a:rect l="l" t="t" r="r" b="b"/>
              <a:pathLst>
                <a:path w="2329" h="839" extrusionOk="0">
                  <a:moveTo>
                    <a:pt x="2218" y="1"/>
                  </a:moveTo>
                  <a:cubicBezTo>
                    <a:pt x="2207" y="1"/>
                    <a:pt x="2196" y="5"/>
                    <a:pt x="2186" y="15"/>
                  </a:cubicBezTo>
                  <a:cubicBezTo>
                    <a:pt x="1489" y="395"/>
                    <a:pt x="919" y="554"/>
                    <a:pt x="159" y="617"/>
                  </a:cubicBezTo>
                  <a:cubicBezTo>
                    <a:pt x="1" y="617"/>
                    <a:pt x="1" y="839"/>
                    <a:pt x="159" y="839"/>
                  </a:cubicBezTo>
                  <a:cubicBezTo>
                    <a:pt x="919" y="839"/>
                    <a:pt x="1647" y="585"/>
                    <a:pt x="2249" y="174"/>
                  </a:cubicBezTo>
                  <a:cubicBezTo>
                    <a:pt x="2329" y="121"/>
                    <a:pt x="2275" y="1"/>
                    <a:pt x="2218" y="1"/>
                  </a:cubicBezTo>
                  <a:close/>
                </a:path>
              </a:pathLst>
            </a:custGeom>
            <a:solidFill>
              <a:schemeClr val="dk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156" name="Google Shape;1606;p51">
              <a:extLst>
                <a:ext uri="{FF2B5EF4-FFF2-40B4-BE49-F238E27FC236}">
                  <a16:creationId xmlns:a16="http://schemas.microsoft.com/office/drawing/2014/main" id="{BED15466-66EE-40A1-B2C1-C97B5E8D5A69}"/>
                </a:ext>
              </a:extLst>
            </p:cNvPr>
            <p:cNvSpPr/>
            <p:nvPr/>
          </p:nvSpPr>
          <p:spPr>
            <a:xfrm>
              <a:off x="1436335" y="1402755"/>
              <a:ext cx="68223" cy="32132"/>
            </a:xfrm>
            <a:custGeom>
              <a:avLst/>
              <a:gdLst/>
              <a:ahLst/>
              <a:cxnLst/>
              <a:rect l="l" t="t" r="r" b="b"/>
              <a:pathLst>
                <a:path w="2172" h="1023" extrusionOk="0">
                  <a:moveTo>
                    <a:pt x="2099" y="1"/>
                  </a:moveTo>
                  <a:cubicBezTo>
                    <a:pt x="2093" y="1"/>
                    <a:pt x="2088" y="2"/>
                    <a:pt x="2082" y="5"/>
                  </a:cubicBezTo>
                  <a:cubicBezTo>
                    <a:pt x="1386" y="227"/>
                    <a:pt x="689" y="417"/>
                    <a:pt x="87" y="797"/>
                  </a:cubicBezTo>
                  <a:cubicBezTo>
                    <a:pt x="1" y="883"/>
                    <a:pt x="45" y="1023"/>
                    <a:pt x="150" y="1023"/>
                  </a:cubicBezTo>
                  <a:cubicBezTo>
                    <a:pt x="160" y="1023"/>
                    <a:pt x="171" y="1021"/>
                    <a:pt x="182" y="1018"/>
                  </a:cubicBezTo>
                  <a:cubicBezTo>
                    <a:pt x="847" y="733"/>
                    <a:pt x="1449" y="417"/>
                    <a:pt x="2114" y="163"/>
                  </a:cubicBezTo>
                  <a:cubicBezTo>
                    <a:pt x="2172" y="135"/>
                    <a:pt x="2151" y="1"/>
                    <a:pt x="2099" y="1"/>
                  </a:cubicBezTo>
                  <a:close/>
                </a:path>
              </a:pathLst>
            </a:custGeom>
            <a:solidFill>
              <a:schemeClr val="dk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grpSp>
      <p:grpSp>
        <p:nvGrpSpPr>
          <p:cNvPr id="157" name="Google Shape;1810;p51">
            <a:extLst>
              <a:ext uri="{FF2B5EF4-FFF2-40B4-BE49-F238E27FC236}">
                <a16:creationId xmlns:a16="http://schemas.microsoft.com/office/drawing/2014/main" id="{3F1A09E7-260E-4BBE-9A3D-6AD214F39305}"/>
              </a:ext>
            </a:extLst>
          </p:cNvPr>
          <p:cNvGrpSpPr/>
          <p:nvPr/>
        </p:nvGrpSpPr>
        <p:grpSpPr>
          <a:xfrm rot="-763861">
            <a:off x="8201532" y="1076922"/>
            <a:ext cx="1715481" cy="950712"/>
            <a:chOff x="3614294" y="722875"/>
            <a:chExt cx="1961588" cy="991320"/>
          </a:xfrm>
        </p:grpSpPr>
        <p:sp>
          <p:nvSpPr>
            <p:cNvPr id="158" name="Google Shape;1811;p51">
              <a:extLst>
                <a:ext uri="{FF2B5EF4-FFF2-40B4-BE49-F238E27FC236}">
                  <a16:creationId xmlns:a16="http://schemas.microsoft.com/office/drawing/2014/main" id="{C8C7EBAB-D54F-4317-9D2C-7A2FD9341EF1}"/>
                </a:ext>
              </a:extLst>
            </p:cNvPr>
            <p:cNvSpPr/>
            <p:nvPr/>
          </p:nvSpPr>
          <p:spPr>
            <a:xfrm>
              <a:off x="4638156" y="741552"/>
              <a:ext cx="903729" cy="937731"/>
            </a:xfrm>
            <a:custGeom>
              <a:avLst/>
              <a:gdLst/>
              <a:ahLst/>
              <a:cxnLst/>
              <a:rect l="l" t="t" r="r" b="b"/>
              <a:pathLst>
                <a:path w="27775" h="28820" extrusionOk="0">
                  <a:moveTo>
                    <a:pt x="1" y="1"/>
                  </a:moveTo>
                  <a:cubicBezTo>
                    <a:pt x="10927" y="2724"/>
                    <a:pt x="15772" y="21377"/>
                    <a:pt x="5226" y="28819"/>
                  </a:cubicBezTo>
                  <a:cubicBezTo>
                    <a:pt x="11972" y="27648"/>
                    <a:pt x="21631" y="21757"/>
                    <a:pt x="27489" y="17355"/>
                  </a:cubicBezTo>
                  <a:lnTo>
                    <a:pt x="27775" y="16690"/>
                  </a:lnTo>
                  <a:cubicBezTo>
                    <a:pt x="18527" y="7253"/>
                    <a:pt x="9090" y="2249"/>
                    <a:pt x="1" y="1"/>
                  </a:cubicBezTo>
                  <a:close/>
                </a:path>
              </a:pathLst>
            </a:cu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sz="2400"/>
            </a:p>
          </p:txBody>
        </p:sp>
        <p:sp>
          <p:nvSpPr>
            <p:cNvPr id="159" name="Google Shape;1812;p51">
              <a:extLst>
                <a:ext uri="{FF2B5EF4-FFF2-40B4-BE49-F238E27FC236}">
                  <a16:creationId xmlns:a16="http://schemas.microsoft.com/office/drawing/2014/main" id="{FECB1A71-1B01-4DF3-A0BB-10FBA8C1A621}"/>
                </a:ext>
              </a:extLst>
            </p:cNvPr>
            <p:cNvSpPr/>
            <p:nvPr/>
          </p:nvSpPr>
          <p:spPr>
            <a:xfrm>
              <a:off x="3614294" y="722875"/>
              <a:ext cx="1961588" cy="991320"/>
            </a:xfrm>
            <a:custGeom>
              <a:avLst/>
              <a:gdLst/>
              <a:ahLst/>
              <a:cxnLst/>
              <a:rect l="l" t="t" r="r" b="b"/>
              <a:pathLst>
                <a:path w="60287" h="30467" extrusionOk="0">
                  <a:moveTo>
                    <a:pt x="29176" y="3062"/>
                  </a:moveTo>
                  <a:cubicBezTo>
                    <a:pt x="29422" y="3062"/>
                    <a:pt x="29669" y="3067"/>
                    <a:pt x="29916" y="3077"/>
                  </a:cubicBezTo>
                  <a:cubicBezTo>
                    <a:pt x="43059" y="4185"/>
                    <a:pt x="48157" y="21634"/>
                    <a:pt x="35110" y="28222"/>
                  </a:cubicBezTo>
                  <a:cubicBezTo>
                    <a:pt x="34951" y="28317"/>
                    <a:pt x="34825" y="28443"/>
                    <a:pt x="34793" y="28538"/>
                  </a:cubicBezTo>
                  <a:cubicBezTo>
                    <a:pt x="33825" y="28635"/>
                    <a:pt x="32876" y="28676"/>
                    <a:pt x="31903" y="28676"/>
                  </a:cubicBezTo>
                  <a:cubicBezTo>
                    <a:pt x="31602" y="28676"/>
                    <a:pt x="31299" y="28672"/>
                    <a:pt x="30993" y="28665"/>
                  </a:cubicBezTo>
                  <a:cubicBezTo>
                    <a:pt x="28649" y="28633"/>
                    <a:pt x="26147" y="28443"/>
                    <a:pt x="23709" y="28063"/>
                  </a:cubicBezTo>
                  <a:cubicBezTo>
                    <a:pt x="17787" y="25371"/>
                    <a:pt x="13258" y="19481"/>
                    <a:pt x="15095" y="12609"/>
                  </a:cubicBezTo>
                  <a:cubicBezTo>
                    <a:pt x="16861" y="6122"/>
                    <a:pt x="22991" y="3062"/>
                    <a:pt x="29176" y="3062"/>
                  </a:cubicBezTo>
                  <a:close/>
                  <a:moveTo>
                    <a:pt x="32259" y="1240"/>
                  </a:moveTo>
                  <a:lnTo>
                    <a:pt x="32259" y="1240"/>
                  </a:lnTo>
                  <a:cubicBezTo>
                    <a:pt x="41349" y="3172"/>
                    <a:pt x="50057" y="8429"/>
                    <a:pt x="57690" y="16187"/>
                  </a:cubicBezTo>
                  <a:cubicBezTo>
                    <a:pt x="57816" y="16314"/>
                    <a:pt x="58545" y="16821"/>
                    <a:pt x="58608" y="16947"/>
                  </a:cubicBezTo>
                  <a:cubicBezTo>
                    <a:pt x="58893" y="17328"/>
                    <a:pt x="58798" y="17708"/>
                    <a:pt x="58798" y="17708"/>
                  </a:cubicBezTo>
                  <a:cubicBezTo>
                    <a:pt x="52939" y="22110"/>
                    <a:pt x="43882" y="28190"/>
                    <a:pt x="37105" y="29045"/>
                  </a:cubicBezTo>
                  <a:cubicBezTo>
                    <a:pt x="50026" y="20051"/>
                    <a:pt x="42774" y="3488"/>
                    <a:pt x="32259" y="1240"/>
                  </a:cubicBezTo>
                  <a:close/>
                  <a:moveTo>
                    <a:pt x="27280" y="0"/>
                  </a:moveTo>
                  <a:cubicBezTo>
                    <a:pt x="27104" y="0"/>
                    <a:pt x="26926" y="2"/>
                    <a:pt x="26749" y="5"/>
                  </a:cubicBezTo>
                  <a:cubicBezTo>
                    <a:pt x="16140" y="258"/>
                    <a:pt x="5531" y="5705"/>
                    <a:pt x="590" y="15206"/>
                  </a:cubicBezTo>
                  <a:cubicBezTo>
                    <a:pt x="337" y="15681"/>
                    <a:pt x="717" y="16029"/>
                    <a:pt x="1065" y="16029"/>
                  </a:cubicBezTo>
                  <a:cubicBezTo>
                    <a:pt x="1224" y="16029"/>
                    <a:pt x="1414" y="15966"/>
                    <a:pt x="1540" y="15807"/>
                  </a:cubicBezTo>
                  <a:cubicBezTo>
                    <a:pt x="6988" y="8492"/>
                    <a:pt x="14651" y="3045"/>
                    <a:pt x="23614" y="1841"/>
                  </a:cubicBezTo>
                  <a:lnTo>
                    <a:pt x="23614" y="1841"/>
                  </a:lnTo>
                  <a:cubicBezTo>
                    <a:pt x="18357" y="3425"/>
                    <a:pt x="13860" y="7922"/>
                    <a:pt x="12973" y="13464"/>
                  </a:cubicBezTo>
                  <a:cubicBezTo>
                    <a:pt x="12150" y="18658"/>
                    <a:pt x="14525" y="23883"/>
                    <a:pt x="18483" y="27050"/>
                  </a:cubicBezTo>
                  <a:cubicBezTo>
                    <a:pt x="17312" y="26765"/>
                    <a:pt x="16267" y="26416"/>
                    <a:pt x="15190" y="26005"/>
                  </a:cubicBezTo>
                  <a:cubicBezTo>
                    <a:pt x="9838" y="24010"/>
                    <a:pt x="6132" y="21064"/>
                    <a:pt x="1889" y="17454"/>
                  </a:cubicBezTo>
                  <a:cubicBezTo>
                    <a:pt x="1730" y="17359"/>
                    <a:pt x="1160" y="16282"/>
                    <a:pt x="1002" y="16282"/>
                  </a:cubicBezTo>
                  <a:cubicBezTo>
                    <a:pt x="990" y="16282"/>
                    <a:pt x="978" y="16281"/>
                    <a:pt x="965" y="16281"/>
                  </a:cubicBezTo>
                  <a:cubicBezTo>
                    <a:pt x="472" y="16281"/>
                    <a:pt x="1" y="16896"/>
                    <a:pt x="495" y="17391"/>
                  </a:cubicBezTo>
                  <a:cubicBezTo>
                    <a:pt x="7621" y="24516"/>
                    <a:pt x="14905" y="28285"/>
                    <a:pt x="24184" y="29773"/>
                  </a:cubicBezTo>
                  <a:cubicBezTo>
                    <a:pt x="24596" y="29868"/>
                    <a:pt x="25007" y="29932"/>
                    <a:pt x="25451" y="29963"/>
                  </a:cubicBezTo>
                  <a:cubicBezTo>
                    <a:pt x="26907" y="30185"/>
                    <a:pt x="28396" y="30343"/>
                    <a:pt x="29948" y="30407"/>
                  </a:cubicBezTo>
                  <a:cubicBezTo>
                    <a:pt x="30602" y="30447"/>
                    <a:pt x="31248" y="30467"/>
                    <a:pt x="31886" y="30467"/>
                  </a:cubicBezTo>
                  <a:cubicBezTo>
                    <a:pt x="42728" y="30467"/>
                    <a:pt x="51221" y="24764"/>
                    <a:pt x="59685" y="18214"/>
                  </a:cubicBezTo>
                  <a:cubicBezTo>
                    <a:pt x="60287" y="17739"/>
                    <a:pt x="59875" y="16884"/>
                    <a:pt x="59273" y="16662"/>
                  </a:cubicBezTo>
                  <a:cubicBezTo>
                    <a:pt x="59273" y="16504"/>
                    <a:pt x="59210" y="16282"/>
                    <a:pt x="59051" y="16092"/>
                  </a:cubicBezTo>
                  <a:cubicBezTo>
                    <a:pt x="50463" y="7723"/>
                    <a:pt x="39842" y="0"/>
                    <a:pt x="27280"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sz="2400"/>
            </a:p>
          </p:txBody>
        </p:sp>
        <p:sp>
          <p:nvSpPr>
            <p:cNvPr id="160" name="Google Shape;1813;p51">
              <a:extLst>
                <a:ext uri="{FF2B5EF4-FFF2-40B4-BE49-F238E27FC236}">
                  <a16:creationId xmlns:a16="http://schemas.microsoft.com/office/drawing/2014/main" id="{D18105EB-6C18-4AA7-814B-8019B57FD010}"/>
                </a:ext>
              </a:extLst>
            </p:cNvPr>
            <p:cNvSpPr/>
            <p:nvPr/>
          </p:nvSpPr>
          <p:spPr>
            <a:xfrm>
              <a:off x="3648947" y="753916"/>
              <a:ext cx="863513" cy="886191"/>
            </a:xfrm>
            <a:custGeom>
              <a:avLst/>
              <a:gdLst/>
              <a:ahLst/>
              <a:cxnLst/>
              <a:rect l="l" t="t" r="r" b="b"/>
              <a:pathLst>
                <a:path w="26539" h="27236" extrusionOk="0">
                  <a:moveTo>
                    <a:pt x="26539" y="1"/>
                  </a:moveTo>
                  <a:cubicBezTo>
                    <a:pt x="14727" y="1"/>
                    <a:pt x="5828" y="5733"/>
                    <a:pt x="665" y="13777"/>
                  </a:cubicBezTo>
                  <a:cubicBezTo>
                    <a:pt x="539" y="13967"/>
                    <a:pt x="190" y="15075"/>
                    <a:pt x="32" y="15075"/>
                  </a:cubicBezTo>
                  <a:lnTo>
                    <a:pt x="0" y="15328"/>
                  </a:lnTo>
                  <a:cubicBezTo>
                    <a:pt x="159" y="15328"/>
                    <a:pt x="285" y="16405"/>
                    <a:pt x="380" y="16500"/>
                  </a:cubicBezTo>
                  <a:cubicBezTo>
                    <a:pt x="4624" y="20110"/>
                    <a:pt x="9026" y="23214"/>
                    <a:pt x="14188" y="25336"/>
                  </a:cubicBezTo>
                  <a:cubicBezTo>
                    <a:pt x="15233" y="25779"/>
                    <a:pt x="18559" y="26951"/>
                    <a:pt x="19699" y="27236"/>
                  </a:cubicBezTo>
                  <a:cubicBezTo>
                    <a:pt x="14283" y="23752"/>
                    <a:pt x="11243" y="17767"/>
                    <a:pt x="12066" y="12605"/>
                  </a:cubicBezTo>
                  <a:cubicBezTo>
                    <a:pt x="12985" y="7063"/>
                    <a:pt x="17988" y="887"/>
                    <a:pt x="26539" y="1"/>
                  </a:cubicBezTo>
                  <a:close/>
                </a:path>
              </a:pathLst>
            </a:cu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sz="2400"/>
            </a:p>
          </p:txBody>
        </p:sp>
        <p:sp>
          <p:nvSpPr>
            <p:cNvPr id="161" name="Google Shape;1814;p51">
              <a:extLst>
                <a:ext uri="{FF2B5EF4-FFF2-40B4-BE49-F238E27FC236}">
                  <a16:creationId xmlns:a16="http://schemas.microsoft.com/office/drawing/2014/main" id="{A7415979-5A5F-4025-A293-CA3041E5FDFB}"/>
                </a:ext>
              </a:extLst>
            </p:cNvPr>
            <p:cNvSpPr/>
            <p:nvPr/>
          </p:nvSpPr>
          <p:spPr>
            <a:xfrm>
              <a:off x="4058043" y="778059"/>
              <a:ext cx="972741" cy="907568"/>
            </a:xfrm>
            <a:custGeom>
              <a:avLst/>
              <a:gdLst/>
              <a:ahLst/>
              <a:cxnLst/>
              <a:rect l="l" t="t" r="r" b="b"/>
              <a:pathLst>
                <a:path w="29896" h="27893" extrusionOk="0">
                  <a:moveTo>
                    <a:pt x="11097" y="7430"/>
                  </a:moveTo>
                  <a:cubicBezTo>
                    <a:pt x="11240" y="7430"/>
                    <a:pt x="11384" y="7440"/>
                    <a:pt x="11528" y="7461"/>
                  </a:cubicBezTo>
                  <a:cubicBezTo>
                    <a:pt x="12034" y="7524"/>
                    <a:pt x="11813" y="8253"/>
                    <a:pt x="11401" y="8284"/>
                  </a:cubicBezTo>
                  <a:cubicBezTo>
                    <a:pt x="9342" y="8569"/>
                    <a:pt x="8012" y="9899"/>
                    <a:pt x="7886" y="12021"/>
                  </a:cubicBezTo>
                  <a:cubicBezTo>
                    <a:pt x="7886" y="12195"/>
                    <a:pt x="7742" y="12293"/>
                    <a:pt x="7597" y="12293"/>
                  </a:cubicBezTo>
                  <a:cubicBezTo>
                    <a:pt x="7478" y="12293"/>
                    <a:pt x="7358" y="12227"/>
                    <a:pt x="7316" y="12085"/>
                  </a:cubicBezTo>
                  <a:cubicBezTo>
                    <a:pt x="6810" y="9883"/>
                    <a:pt x="8876" y="7430"/>
                    <a:pt x="11097" y="7430"/>
                  </a:cubicBezTo>
                  <a:close/>
                  <a:moveTo>
                    <a:pt x="16034" y="9107"/>
                  </a:moveTo>
                  <a:cubicBezTo>
                    <a:pt x="18567" y="9107"/>
                    <a:pt x="21133" y="10554"/>
                    <a:pt x="21820" y="13320"/>
                  </a:cubicBezTo>
                  <a:cubicBezTo>
                    <a:pt x="22851" y="17444"/>
                    <a:pt x="19752" y="20959"/>
                    <a:pt x="16094" y="20959"/>
                  </a:cubicBezTo>
                  <a:cubicBezTo>
                    <a:pt x="15033" y="20959"/>
                    <a:pt x="13926" y="20664"/>
                    <a:pt x="12858" y="20002"/>
                  </a:cubicBezTo>
                  <a:cubicBezTo>
                    <a:pt x="10388" y="18450"/>
                    <a:pt x="9754" y="15695"/>
                    <a:pt x="10514" y="13320"/>
                  </a:cubicBezTo>
                  <a:cubicBezTo>
                    <a:pt x="10546" y="13225"/>
                    <a:pt x="10546" y="13098"/>
                    <a:pt x="10578" y="13003"/>
                  </a:cubicBezTo>
                  <a:cubicBezTo>
                    <a:pt x="11327" y="10371"/>
                    <a:pt x="13667" y="9107"/>
                    <a:pt x="16034" y="9107"/>
                  </a:cubicBezTo>
                  <a:close/>
                  <a:moveTo>
                    <a:pt x="15639" y="1"/>
                  </a:moveTo>
                  <a:cubicBezTo>
                    <a:pt x="9083" y="1"/>
                    <a:pt x="2589" y="3896"/>
                    <a:pt x="760" y="10755"/>
                  </a:cubicBezTo>
                  <a:cubicBezTo>
                    <a:pt x="0" y="13446"/>
                    <a:pt x="222" y="16328"/>
                    <a:pt x="1362" y="18893"/>
                  </a:cubicBezTo>
                  <a:cubicBezTo>
                    <a:pt x="2154" y="20667"/>
                    <a:pt x="3294" y="22250"/>
                    <a:pt x="4719" y="23612"/>
                  </a:cubicBezTo>
                  <a:cubicBezTo>
                    <a:pt x="6112" y="24911"/>
                    <a:pt x="7981" y="26431"/>
                    <a:pt x="9817" y="26969"/>
                  </a:cubicBezTo>
                  <a:cubicBezTo>
                    <a:pt x="10989" y="27317"/>
                    <a:pt x="12351" y="27602"/>
                    <a:pt x="13586" y="27697"/>
                  </a:cubicBezTo>
                  <a:cubicBezTo>
                    <a:pt x="15011" y="27792"/>
                    <a:pt x="15961" y="27856"/>
                    <a:pt x="17260" y="27887"/>
                  </a:cubicBezTo>
                  <a:cubicBezTo>
                    <a:pt x="17383" y="27891"/>
                    <a:pt x="17509" y="27892"/>
                    <a:pt x="17639" y="27892"/>
                  </a:cubicBezTo>
                  <a:cubicBezTo>
                    <a:pt x="18782" y="27892"/>
                    <a:pt x="20166" y="27770"/>
                    <a:pt x="21218" y="27571"/>
                  </a:cubicBezTo>
                  <a:cubicBezTo>
                    <a:pt x="22263" y="27412"/>
                    <a:pt x="23340" y="26684"/>
                    <a:pt x="24164" y="26051"/>
                  </a:cubicBezTo>
                  <a:cubicBezTo>
                    <a:pt x="26507" y="24277"/>
                    <a:pt x="28281" y="21775"/>
                    <a:pt x="29104" y="18988"/>
                  </a:cubicBezTo>
                  <a:cubicBezTo>
                    <a:pt x="29896" y="16328"/>
                    <a:pt x="29864" y="13446"/>
                    <a:pt x="29104" y="10755"/>
                  </a:cubicBezTo>
                  <a:cubicBezTo>
                    <a:pt x="28344" y="8063"/>
                    <a:pt x="26824" y="5592"/>
                    <a:pt x="24702" y="3724"/>
                  </a:cubicBezTo>
                  <a:cubicBezTo>
                    <a:pt x="22485" y="1792"/>
                    <a:pt x="19382" y="145"/>
                    <a:pt x="16405" y="19"/>
                  </a:cubicBezTo>
                  <a:cubicBezTo>
                    <a:pt x="16149" y="7"/>
                    <a:pt x="15894" y="1"/>
                    <a:pt x="15639" y="1"/>
                  </a:cubicBezTo>
                  <a:close/>
                </a:path>
              </a:pathLst>
            </a:custGeom>
            <a:solidFill>
              <a:schemeClr val="accent6"/>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sz="2400"/>
            </a:p>
          </p:txBody>
        </p:sp>
        <p:sp>
          <p:nvSpPr>
            <p:cNvPr id="162" name="Google Shape;1815;p51">
              <a:extLst>
                <a:ext uri="{FF2B5EF4-FFF2-40B4-BE49-F238E27FC236}">
                  <a16:creationId xmlns:a16="http://schemas.microsoft.com/office/drawing/2014/main" id="{AF5ED2A2-AF7E-4429-8FB8-AB2BC7F51B23}"/>
                </a:ext>
              </a:extLst>
            </p:cNvPr>
            <p:cNvSpPr/>
            <p:nvPr/>
          </p:nvSpPr>
          <p:spPr>
            <a:xfrm>
              <a:off x="4372324" y="1071418"/>
              <a:ext cx="429235" cy="389018"/>
            </a:xfrm>
            <a:custGeom>
              <a:avLst/>
              <a:gdLst/>
              <a:ahLst/>
              <a:cxnLst/>
              <a:rect l="l" t="t" r="r" b="b"/>
              <a:pathLst>
                <a:path w="13192" h="11956" extrusionOk="0">
                  <a:moveTo>
                    <a:pt x="6300" y="0"/>
                  </a:moveTo>
                  <a:cubicBezTo>
                    <a:pt x="3905" y="0"/>
                    <a:pt x="1543" y="1288"/>
                    <a:pt x="792" y="3955"/>
                  </a:cubicBezTo>
                  <a:cubicBezTo>
                    <a:pt x="760" y="4019"/>
                    <a:pt x="760" y="4145"/>
                    <a:pt x="729" y="4272"/>
                  </a:cubicBezTo>
                  <a:cubicBezTo>
                    <a:pt x="0" y="6647"/>
                    <a:pt x="634" y="9434"/>
                    <a:pt x="3135" y="10986"/>
                  </a:cubicBezTo>
                  <a:cubicBezTo>
                    <a:pt x="4213" y="11657"/>
                    <a:pt x="5331" y="11956"/>
                    <a:pt x="6401" y="11956"/>
                  </a:cubicBezTo>
                  <a:cubicBezTo>
                    <a:pt x="10079" y="11956"/>
                    <a:pt x="13191" y="8418"/>
                    <a:pt x="12161" y="4272"/>
                  </a:cubicBezTo>
                  <a:cubicBezTo>
                    <a:pt x="11442" y="1462"/>
                    <a:pt x="8852" y="0"/>
                    <a:pt x="6300"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sz="2400"/>
            </a:p>
          </p:txBody>
        </p:sp>
        <p:sp>
          <p:nvSpPr>
            <p:cNvPr id="163" name="Google Shape;1816;p51">
              <a:extLst>
                <a:ext uri="{FF2B5EF4-FFF2-40B4-BE49-F238E27FC236}">
                  <a16:creationId xmlns:a16="http://schemas.microsoft.com/office/drawing/2014/main" id="{0EF31945-2FAC-4733-A87A-2BBE64986A62}"/>
                </a:ext>
              </a:extLst>
            </p:cNvPr>
            <p:cNvSpPr/>
            <p:nvPr/>
          </p:nvSpPr>
          <p:spPr>
            <a:xfrm>
              <a:off x="4281609" y="1020952"/>
              <a:ext cx="168024" cy="155659"/>
            </a:xfrm>
            <a:custGeom>
              <a:avLst/>
              <a:gdLst/>
              <a:ahLst/>
              <a:cxnLst/>
              <a:rect l="l" t="t" r="r" b="b"/>
              <a:pathLst>
                <a:path w="5164" h="4784" extrusionOk="0">
                  <a:moveTo>
                    <a:pt x="4259" y="1"/>
                  </a:moveTo>
                  <a:cubicBezTo>
                    <a:pt x="2057" y="1"/>
                    <a:pt x="0" y="2407"/>
                    <a:pt x="508" y="4588"/>
                  </a:cubicBezTo>
                  <a:cubicBezTo>
                    <a:pt x="535" y="4723"/>
                    <a:pt x="637" y="4783"/>
                    <a:pt x="745" y="4783"/>
                  </a:cubicBezTo>
                  <a:cubicBezTo>
                    <a:pt x="890" y="4783"/>
                    <a:pt x="1046" y="4675"/>
                    <a:pt x="1046" y="4493"/>
                  </a:cubicBezTo>
                  <a:cubicBezTo>
                    <a:pt x="1173" y="2403"/>
                    <a:pt x="2503" y="1104"/>
                    <a:pt x="4530" y="819"/>
                  </a:cubicBezTo>
                  <a:cubicBezTo>
                    <a:pt x="4942" y="788"/>
                    <a:pt x="5163" y="123"/>
                    <a:pt x="4657" y="28"/>
                  </a:cubicBezTo>
                  <a:cubicBezTo>
                    <a:pt x="4524" y="10"/>
                    <a:pt x="4391" y="1"/>
                    <a:pt x="4259"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sz="2400"/>
            </a:p>
          </p:txBody>
        </p:sp>
        <p:sp>
          <p:nvSpPr>
            <p:cNvPr id="164" name="Google Shape;1817;p51">
              <a:extLst>
                <a:ext uri="{FF2B5EF4-FFF2-40B4-BE49-F238E27FC236}">
                  <a16:creationId xmlns:a16="http://schemas.microsoft.com/office/drawing/2014/main" id="{FB669169-0EC0-42DC-80EC-9F503241C42A}"/>
                </a:ext>
              </a:extLst>
            </p:cNvPr>
            <p:cNvSpPr/>
            <p:nvPr/>
          </p:nvSpPr>
          <p:spPr>
            <a:xfrm>
              <a:off x="4432713" y="1130441"/>
              <a:ext cx="117883" cy="108708"/>
            </a:xfrm>
            <a:custGeom>
              <a:avLst/>
              <a:gdLst/>
              <a:ahLst/>
              <a:cxnLst/>
              <a:rect l="l" t="t" r="r" b="b"/>
              <a:pathLst>
                <a:path w="3623" h="3341" extrusionOk="0">
                  <a:moveTo>
                    <a:pt x="2965" y="1"/>
                  </a:moveTo>
                  <a:cubicBezTo>
                    <a:pt x="1420" y="1"/>
                    <a:pt x="1" y="1692"/>
                    <a:pt x="329" y="3186"/>
                  </a:cubicBezTo>
                  <a:cubicBezTo>
                    <a:pt x="357" y="3296"/>
                    <a:pt x="437" y="3340"/>
                    <a:pt x="519" y="3340"/>
                  </a:cubicBezTo>
                  <a:cubicBezTo>
                    <a:pt x="628" y="3340"/>
                    <a:pt x="741" y="3263"/>
                    <a:pt x="741" y="3155"/>
                  </a:cubicBezTo>
                  <a:cubicBezTo>
                    <a:pt x="804" y="1698"/>
                    <a:pt x="1754" y="780"/>
                    <a:pt x="3180" y="590"/>
                  </a:cubicBezTo>
                  <a:cubicBezTo>
                    <a:pt x="3465" y="558"/>
                    <a:pt x="3623" y="83"/>
                    <a:pt x="3243" y="20"/>
                  </a:cubicBezTo>
                  <a:cubicBezTo>
                    <a:pt x="3150" y="7"/>
                    <a:pt x="3057" y="1"/>
                    <a:pt x="2965" y="1"/>
                  </a:cubicBezTo>
                  <a:close/>
                </a:path>
              </a:pathLst>
            </a:custGeom>
            <a:solidFill>
              <a:srgbClr val="FFFFFF"/>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sz="2400"/>
            </a:p>
          </p:txBody>
        </p:sp>
      </p:grpSp>
      <p:grpSp>
        <p:nvGrpSpPr>
          <p:cNvPr id="179" name="Google Shape;1463;p51">
            <a:extLst>
              <a:ext uri="{FF2B5EF4-FFF2-40B4-BE49-F238E27FC236}">
                <a16:creationId xmlns:a16="http://schemas.microsoft.com/office/drawing/2014/main" id="{29525E32-06A6-44DB-9B95-137B96971423}"/>
              </a:ext>
            </a:extLst>
          </p:cNvPr>
          <p:cNvGrpSpPr/>
          <p:nvPr/>
        </p:nvGrpSpPr>
        <p:grpSpPr>
          <a:xfrm>
            <a:off x="6546575" y="5225333"/>
            <a:ext cx="1596980" cy="2174850"/>
            <a:chOff x="4304853" y="3459670"/>
            <a:chExt cx="562051" cy="765430"/>
          </a:xfrm>
        </p:grpSpPr>
        <p:sp>
          <p:nvSpPr>
            <p:cNvPr id="180" name="Google Shape;1464;p51">
              <a:extLst>
                <a:ext uri="{FF2B5EF4-FFF2-40B4-BE49-F238E27FC236}">
                  <a16:creationId xmlns:a16="http://schemas.microsoft.com/office/drawing/2014/main" id="{C815BDC6-4339-4B7C-8A3A-6F2093F37E2D}"/>
                </a:ext>
              </a:extLst>
            </p:cNvPr>
            <p:cNvSpPr/>
            <p:nvPr/>
          </p:nvSpPr>
          <p:spPr>
            <a:xfrm>
              <a:off x="4339687" y="3974260"/>
              <a:ext cx="165154" cy="163144"/>
            </a:xfrm>
            <a:custGeom>
              <a:avLst/>
              <a:gdLst/>
              <a:ahLst/>
              <a:cxnLst/>
              <a:rect l="l" t="t" r="r" b="b"/>
              <a:pathLst>
                <a:path w="5258" h="5194" extrusionOk="0">
                  <a:moveTo>
                    <a:pt x="2185" y="0"/>
                  </a:moveTo>
                  <a:cubicBezTo>
                    <a:pt x="1362" y="1203"/>
                    <a:pt x="0" y="3579"/>
                    <a:pt x="950" y="4877"/>
                  </a:cubicBezTo>
                  <a:cubicBezTo>
                    <a:pt x="1099" y="5097"/>
                    <a:pt x="1285" y="5193"/>
                    <a:pt x="1498" y="5193"/>
                  </a:cubicBezTo>
                  <a:cubicBezTo>
                    <a:pt x="2691" y="5193"/>
                    <a:pt x="4693" y="2176"/>
                    <a:pt x="5257" y="1235"/>
                  </a:cubicBezTo>
                  <a:cubicBezTo>
                    <a:pt x="4244" y="728"/>
                    <a:pt x="3262" y="380"/>
                    <a:pt x="2185" y="0"/>
                  </a:cubicBezTo>
                  <a:close/>
                </a:path>
              </a:pathLst>
            </a:custGeom>
            <a:solidFill>
              <a:schemeClr val="accent6"/>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181" name="Google Shape;1465;p51">
              <a:extLst>
                <a:ext uri="{FF2B5EF4-FFF2-40B4-BE49-F238E27FC236}">
                  <a16:creationId xmlns:a16="http://schemas.microsoft.com/office/drawing/2014/main" id="{CAFC7EB7-E57C-488A-A8CD-D428A6ABB782}"/>
                </a:ext>
              </a:extLst>
            </p:cNvPr>
            <p:cNvSpPr/>
            <p:nvPr/>
          </p:nvSpPr>
          <p:spPr>
            <a:xfrm>
              <a:off x="4576424" y="3476286"/>
              <a:ext cx="275560" cy="223451"/>
            </a:xfrm>
            <a:custGeom>
              <a:avLst/>
              <a:gdLst/>
              <a:ahLst/>
              <a:cxnLst/>
              <a:rect l="l" t="t" r="r" b="b"/>
              <a:pathLst>
                <a:path w="8773" h="7114" extrusionOk="0">
                  <a:moveTo>
                    <a:pt x="5352" y="970"/>
                  </a:moveTo>
                  <a:cubicBezTo>
                    <a:pt x="6492" y="1065"/>
                    <a:pt x="6492" y="2395"/>
                    <a:pt x="6366" y="3250"/>
                  </a:cubicBezTo>
                  <a:cubicBezTo>
                    <a:pt x="6353" y="3343"/>
                    <a:pt x="6273" y="3385"/>
                    <a:pt x="6192" y="3385"/>
                  </a:cubicBezTo>
                  <a:cubicBezTo>
                    <a:pt x="6079" y="3385"/>
                    <a:pt x="5962" y="3302"/>
                    <a:pt x="6017" y="3155"/>
                  </a:cubicBezTo>
                  <a:cubicBezTo>
                    <a:pt x="6144" y="2458"/>
                    <a:pt x="6239" y="1381"/>
                    <a:pt x="5289" y="1223"/>
                  </a:cubicBezTo>
                  <a:cubicBezTo>
                    <a:pt x="5194" y="1191"/>
                    <a:pt x="5226" y="970"/>
                    <a:pt x="5352" y="970"/>
                  </a:cubicBezTo>
                  <a:close/>
                  <a:moveTo>
                    <a:pt x="4668" y="0"/>
                  </a:moveTo>
                  <a:cubicBezTo>
                    <a:pt x="2579" y="0"/>
                    <a:pt x="895" y="2774"/>
                    <a:pt x="0" y="4390"/>
                  </a:cubicBezTo>
                  <a:cubicBezTo>
                    <a:pt x="1615" y="5277"/>
                    <a:pt x="3231" y="6258"/>
                    <a:pt x="4909" y="7113"/>
                  </a:cubicBezTo>
                  <a:cubicBezTo>
                    <a:pt x="4909" y="7082"/>
                    <a:pt x="4909" y="7050"/>
                    <a:pt x="4941" y="6987"/>
                  </a:cubicBezTo>
                  <a:cubicBezTo>
                    <a:pt x="5922" y="5182"/>
                    <a:pt x="8773" y="970"/>
                    <a:pt x="5289" y="83"/>
                  </a:cubicBezTo>
                  <a:cubicBezTo>
                    <a:pt x="5078" y="27"/>
                    <a:pt x="4871" y="0"/>
                    <a:pt x="4668" y="0"/>
                  </a:cubicBezTo>
                  <a:close/>
                </a:path>
              </a:pathLst>
            </a:custGeom>
            <a:solidFill>
              <a:schemeClr val="accent4"/>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182" name="Google Shape;1466;p51">
              <a:extLst>
                <a:ext uri="{FF2B5EF4-FFF2-40B4-BE49-F238E27FC236}">
                  <a16:creationId xmlns:a16="http://schemas.microsoft.com/office/drawing/2014/main" id="{69D6EA38-4F14-4792-8134-4BB8062B0FF7}"/>
                </a:ext>
              </a:extLst>
            </p:cNvPr>
            <p:cNvSpPr/>
            <p:nvPr/>
          </p:nvSpPr>
          <p:spPr>
            <a:xfrm>
              <a:off x="4521708" y="3605193"/>
              <a:ext cx="233785" cy="152244"/>
            </a:xfrm>
            <a:custGeom>
              <a:avLst/>
              <a:gdLst/>
              <a:ahLst/>
              <a:cxnLst/>
              <a:rect l="l" t="t" r="r" b="b"/>
              <a:pathLst>
                <a:path w="7443" h="4847" extrusionOk="0">
                  <a:moveTo>
                    <a:pt x="792" y="1"/>
                  </a:moveTo>
                  <a:cubicBezTo>
                    <a:pt x="602" y="96"/>
                    <a:pt x="381" y="159"/>
                    <a:pt x="222" y="349"/>
                  </a:cubicBezTo>
                  <a:cubicBezTo>
                    <a:pt x="64" y="571"/>
                    <a:pt x="1" y="793"/>
                    <a:pt x="1" y="1078"/>
                  </a:cubicBezTo>
                  <a:cubicBezTo>
                    <a:pt x="2217" y="2313"/>
                    <a:pt x="4403" y="3611"/>
                    <a:pt x="6651" y="4783"/>
                  </a:cubicBezTo>
                  <a:lnTo>
                    <a:pt x="6683" y="4846"/>
                  </a:lnTo>
                  <a:cubicBezTo>
                    <a:pt x="7158" y="4688"/>
                    <a:pt x="7443" y="4055"/>
                    <a:pt x="7158" y="3611"/>
                  </a:cubicBezTo>
                  <a:lnTo>
                    <a:pt x="7158" y="3611"/>
                  </a:lnTo>
                  <a:cubicBezTo>
                    <a:pt x="7118" y="3624"/>
                    <a:pt x="7090" y="3632"/>
                    <a:pt x="7068" y="3632"/>
                  </a:cubicBezTo>
                  <a:cubicBezTo>
                    <a:pt x="7037" y="3632"/>
                    <a:pt x="7018" y="3617"/>
                    <a:pt x="6999" y="3579"/>
                  </a:cubicBezTo>
                  <a:cubicBezTo>
                    <a:pt x="4878" y="2629"/>
                    <a:pt x="2661" y="1426"/>
                    <a:pt x="792" y="1"/>
                  </a:cubicBezTo>
                  <a:close/>
                </a:path>
              </a:pathLst>
            </a:custGeom>
            <a:solidFill>
              <a:schemeClr val="accent4"/>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183" name="Google Shape;1467;p51">
              <a:extLst>
                <a:ext uri="{FF2B5EF4-FFF2-40B4-BE49-F238E27FC236}">
                  <a16:creationId xmlns:a16="http://schemas.microsoft.com/office/drawing/2014/main" id="{646E3A39-6604-4816-A0E4-3053790CC691}"/>
                </a:ext>
              </a:extLst>
            </p:cNvPr>
            <p:cNvSpPr/>
            <p:nvPr/>
          </p:nvSpPr>
          <p:spPr>
            <a:xfrm>
              <a:off x="4737557" y="3506723"/>
              <a:ext cx="41807" cy="75290"/>
            </a:xfrm>
            <a:custGeom>
              <a:avLst/>
              <a:gdLst/>
              <a:ahLst/>
              <a:cxnLst/>
              <a:rect l="l" t="t" r="r" b="b"/>
              <a:pathLst>
                <a:path w="1331" h="2397" extrusionOk="0">
                  <a:moveTo>
                    <a:pt x="159" y="1"/>
                  </a:moveTo>
                  <a:cubicBezTo>
                    <a:pt x="64" y="1"/>
                    <a:pt x="1" y="222"/>
                    <a:pt x="127" y="222"/>
                  </a:cubicBezTo>
                  <a:cubicBezTo>
                    <a:pt x="1077" y="349"/>
                    <a:pt x="951" y="1489"/>
                    <a:pt x="824" y="2154"/>
                  </a:cubicBezTo>
                  <a:cubicBezTo>
                    <a:pt x="804" y="2294"/>
                    <a:pt x="949" y="2397"/>
                    <a:pt x="1066" y="2397"/>
                  </a:cubicBezTo>
                  <a:cubicBezTo>
                    <a:pt x="1134" y="2397"/>
                    <a:pt x="1193" y="2362"/>
                    <a:pt x="1204" y="2281"/>
                  </a:cubicBezTo>
                  <a:cubicBezTo>
                    <a:pt x="1331" y="1394"/>
                    <a:pt x="1331" y="64"/>
                    <a:pt x="159" y="1"/>
                  </a:cubicBezTo>
                  <a:close/>
                </a:path>
              </a:pathLst>
            </a:custGeom>
            <a:solidFill>
              <a:schemeClr val="dk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184" name="Google Shape;1468;p51">
              <a:extLst>
                <a:ext uri="{FF2B5EF4-FFF2-40B4-BE49-F238E27FC236}">
                  <a16:creationId xmlns:a16="http://schemas.microsoft.com/office/drawing/2014/main" id="{E824E055-26CE-41CF-BA4B-BC625D96EC92}"/>
                </a:ext>
              </a:extLst>
            </p:cNvPr>
            <p:cNvSpPr/>
            <p:nvPr/>
          </p:nvSpPr>
          <p:spPr>
            <a:xfrm>
              <a:off x="4304853" y="3459670"/>
              <a:ext cx="562051" cy="765430"/>
            </a:xfrm>
            <a:custGeom>
              <a:avLst/>
              <a:gdLst/>
              <a:ahLst/>
              <a:cxnLst/>
              <a:rect l="l" t="t" r="r" b="b"/>
              <a:pathLst>
                <a:path w="17894" h="24369" extrusionOk="0">
                  <a:moveTo>
                    <a:pt x="13338" y="536"/>
                  </a:moveTo>
                  <a:cubicBezTo>
                    <a:pt x="13534" y="536"/>
                    <a:pt x="13733" y="560"/>
                    <a:pt x="13935" y="612"/>
                  </a:cubicBezTo>
                  <a:cubicBezTo>
                    <a:pt x="17419" y="1499"/>
                    <a:pt x="14568" y="5711"/>
                    <a:pt x="13587" y="7516"/>
                  </a:cubicBezTo>
                  <a:cubicBezTo>
                    <a:pt x="13555" y="7579"/>
                    <a:pt x="13555" y="7611"/>
                    <a:pt x="13555" y="7642"/>
                  </a:cubicBezTo>
                  <a:cubicBezTo>
                    <a:pt x="11877" y="6724"/>
                    <a:pt x="10293" y="5806"/>
                    <a:pt x="8646" y="4919"/>
                  </a:cubicBezTo>
                  <a:cubicBezTo>
                    <a:pt x="9572" y="3269"/>
                    <a:pt x="11265" y="536"/>
                    <a:pt x="13338" y="536"/>
                  </a:cubicBezTo>
                  <a:close/>
                  <a:moveTo>
                    <a:pt x="7633" y="4697"/>
                  </a:moveTo>
                  <a:cubicBezTo>
                    <a:pt x="9501" y="6154"/>
                    <a:pt x="11718" y="7294"/>
                    <a:pt x="13872" y="8276"/>
                  </a:cubicBezTo>
                  <a:cubicBezTo>
                    <a:pt x="13903" y="8292"/>
                    <a:pt x="13943" y="8300"/>
                    <a:pt x="13979" y="8300"/>
                  </a:cubicBezTo>
                  <a:cubicBezTo>
                    <a:pt x="14014" y="8300"/>
                    <a:pt x="14046" y="8292"/>
                    <a:pt x="14062" y="8276"/>
                  </a:cubicBezTo>
                  <a:lnTo>
                    <a:pt x="14062" y="8276"/>
                  </a:lnTo>
                  <a:cubicBezTo>
                    <a:pt x="14347" y="8719"/>
                    <a:pt x="14062" y="9353"/>
                    <a:pt x="13587" y="9511"/>
                  </a:cubicBezTo>
                  <a:cubicBezTo>
                    <a:pt x="11307" y="8276"/>
                    <a:pt x="9121" y="6977"/>
                    <a:pt x="6841" y="5774"/>
                  </a:cubicBezTo>
                  <a:cubicBezTo>
                    <a:pt x="6841" y="5552"/>
                    <a:pt x="6936" y="5267"/>
                    <a:pt x="7095" y="5077"/>
                  </a:cubicBezTo>
                  <a:cubicBezTo>
                    <a:pt x="7253" y="4856"/>
                    <a:pt x="7443" y="4792"/>
                    <a:pt x="7633" y="4697"/>
                  </a:cubicBezTo>
                  <a:close/>
                  <a:moveTo>
                    <a:pt x="7348" y="6407"/>
                  </a:moveTo>
                  <a:cubicBezTo>
                    <a:pt x="8868" y="7484"/>
                    <a:pt x="10546" y="8403"/>
                    <a:pt x="12193" y="9258"/>
                  </a:cubicBezTo>
                  <a:cubicBezTo>
                    <a:pt x="10578" y="12108"/>
                    <a:pt x="8931" y="15021"/>
                    <a:pt x="7285" y="17872"/>
                  </a:cubicBezTo>
                  <a:cubicBezTo>
                    <a:pt x="6588" y="19138"/>
                    <a:pt x="5859" y="20468"/>
                    <a:pt x="4878" y="21545"/>
                  </a:cubicBezTo>
                  <a:cubicBezTo>
                    <a:pt x="3769" y="22717"/>
                    <a:pt x="2344" y="23319"/>
                    <a:pt x="887" y="23825"/>
                  </a:cubicBezTo>
                  <a:cubicBezTo>
                    <a:pt x="951" y="22242"/>
                    <a:pt x="381" y="20722"/>
                    <a:pt x="951" y="19170"/>
                  </a:cubicBezTo>
                  <a:cubicBezTo>
                    <a:pt x="1204" y="18505"/>
                    <a:pt x="1552" y="17872"/>
                    <a:pt x="1901" y="17238"/>
                  </a:cubicBezTo>
                  <a:cubicBezTo>
                    <a:pt x="2376" y="16446"/>
                    <a:pt x="2914" y="15655"/>
                    <a:pt x="3326" y="14863"/>
                  </a:cubicBezTo>
                  <a:cubicBezTo>
                    <a:pt x="4846" y="12108"/>
                    <a:pt x="6271" y="9353"/>
                    <a:pt x="7348" y="6407"/>
                  </a:cubicBezTo>
                  <a:close/>
                  <a:moveTo>
                    <a:pt x="13390" y="0"/>
                  </a:moveTo>
                  <a:cubicBezTo>
                    <a:pt x="11123" y="0"/>
                    <a:pt x="9207" y="2961"/>
                    <a:pt x="8425" y="4666"/>
                  </a:cubicBezTo>
                  <a:cubicBezTo>
                    <a:pt x="8235" y="4571"/>
                    <a:pt x="8045" y="4476"/>
                    <a:pt x="7855" y="4349"/>
                  </a:cubicBezTo>
                  <a:cubicBezTo>
                    <a:pt x="7855" y="4317"/>
                    <a:pt x="7760" y="4286"/>
                    <a:pt x="7728" y="4286"/>
                  </a:cubicBezTo>
                  <a:cubicBezTo>
                    <a:pt x="7710" y="4284"/>
                    <a:pt x="7692" y="4283"/>
                    <a:pt x="7673" y="4283"/>
                  </a:cubicBezTo>
                  <a:cubicBezTo>
                    <a:pt x="7372" y="4283"/>
                    <a:pt x="7054" y="4522"/>
                    <a:pt x="6905" y="4761"/>
                  </a:cubicBezTo>
                  <a:cubicBezTo>
                    <a:pt x="6683" y="5046"/>
                    <a:pt x="6620" y="5362"/>
                    <a:pt x="6683" y="5679"/>
                  </a:cubicBezTo>
                  <a:cubicBezTo>
                    <a:pt x="6651" y="5742"/>
                    <a:pt x="6651" y="5837"/>
                    <a:pt x="6746" y="5869"/>
                  </a:cubicBezTo>
                  <a:cubicBezTo>
                    <a:pt x="6841" y="5996"/>
                    <a:pt x="7000" y="6059"/>
                    <a:pt x="7158" y="6186"/>
                  </a:cubicBezTo>
                  <a:lnTo>
                    <a:pt x="7158" y="6217"/>
                  </a:lnTo>
                  <a:cubicBezTo>
                    <a:pt x="5638" y="9384"/>
                    <a:pt x="4118" y="12583"/>
                    <a:pt x="2376" y="15686"/>
                  </a:cubicBezTo>
                  <a:cubicBezTo>
                    <a:pt x="1679" y="16953"/>
                    <a:pt x="666" y="18188"/>
                    <a:pt x="349" y="19613"/>
                  </a:cubicBezTo>
                  <a:cubicBezTo>
                    <a:pt x="1" y="21102"/>
                    <a:pt x="602" y="22622"/>
                    <a:pt x="444" y="24110"/>
                  </a:cubicBezTo>
                  <a:cubicBezTo>
                    <a:pt x="416" y="24252"/>
                    <a:pt x="565" y="24369"/>
                    <a:pt x="688" y="24369"/>
                  </a:cubicBezTo>
                  <a:cubicBezTo>
                    <a:pt x="702" y="24369"/>
                    <a:pt x="716" y="24367"/>
                    <a:pt x="729" y="24364"/>
                  </a:cubicBezTo>
                  <a:cubicBezTo>
                    <a:pt x="2028" y="23920"/>
                    <a:pt x="3326" y="23445"/>
                    <a:pt x="4434" y="22558"/>
                  </a:cubicBezTo>
                  <a:cubicBezTo>
                    <a:pt x="5511" y="21703"/>
                    <a:pt x="6303" y="20500"/>
                    <a:pt x="6968" y="19328"/>
                  </a:cubicBezTo>
                  <a:cubicBezTo>
                    <a:pt x="8868" y="16066"/>
                    <a:pt x="10736" y="12741"/>
                    <a:pt x="12605" y="9479"/>
                  </a:cubicBezTo>
                  <a:lnTo>
                    <a:pt x="13302" y="9828"/>
                  </a:lnTo>
                  <a:cubicBezTo>
                    <a:pt x="13324" y="9833"/>
                    <a:pt x="13347" y="9836"/>
                    <a:pt x="13368" y="9836"/>
                  </a:cubicBezTo>
                  <a:cubicBezTo>
                    <a:pt x="13470" y="9836"/>
                    <a:pt x="13561" y="9779"/>
                    <a:pt x="13587" y="9701"/>
                  </a:cubicBezTo>
                  <a:cubicBezTo>
                    <a:pt x="14378" y="9638"/>
                    <a:pt x="14790" y="8529"/>
                    <a:pt x="14220" y="7927"/>
                  </a:cubicBezTo>
                  <a:cubicBezTo>
                    <a:pt x="14185" y="7875"/>
                    <a:pt x="14141" y="7852"/>
                    <a:pt x="14103" y="7852"/>
                  </a:cubicBezTo>
                  <a:cubicBezTo>
                    <a:pt x="14071" y="7852"/>
                    <a:pt x="14044" y="7867"/>
                    <a:pt x="14030" y="7896"/>
                  </a:cubicBezTo>
                  <a:cubicBezTo>
                    <a:pt x="13998" y="7832"/>
                    <a:pt x="13935" y="7832"/>
                    <a:pt x="13903" y="7801"/>
                  </a:cubicBezTo>
                  <a:cubicBezTo>
                    <a:pt x="13935" y="7801"/>
                    <a:pt x="13998" y="7769"/>
                    <a:pt x="13998" y="7737"/>
                  </a:cubicBezTo>
                  <a:cubicBezTo>
                    <a:pt x="15107" y="5711"/>
                    <a:pt x="17894" y="1499"/>
                    <a:pt x="14315" y="169"/>
                  </a:cubicBezTo>
                  <a:cubicBezTo>
                    <a:pt x="14002" y="53"/>
                    <a:pt x="13693" y="0"/>
                    <a:pt x="13390" y="0"/>
                  </a:cubicBezTo>
                  <a:close/>
                </a:path>
              </a:pathLst>
            </a:custGeom>
            <a:solidFill>
              <a:schemeClr val="dk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185" name="Google Shape;1469;p51">
              <a:extLst>
                <a:ext uri="{FF2B5EF4-FFF2-40B4-BE49-F238E27FC236}">
                  <a16:creationId xmlns:a16="http://schemas.microsoft.com/office/drawing/2014/main" id="{B049188C-6D38-4045-828A-E2A7A4FA1975}"/>
                </a:ext>
              </a:extLst>
            </p:cNvPr>
            <p:cNvSpPr/>
            <p:nvPr/>
          </p:nvSpPr>
          <p:spPr>
            <a:xfrm>
              <a:off x="4550542" y="3702690"/>
              <a:ext cx="65992" cy="29494"/>
            </a:xfrm>
            <a:custGeom>
              <a:avLst/>
              <a:gdLst/>
              <a:ahLst/>
              <a:cxnLst/>
              <a:rect l="l" t="t" r="r" b="b"/>
              <a:pathLst>
                <a:path w="2101" h="939" extrusionOk="0">
                  <a:moveTo>
                    <a:pt x="159" y="0"/>
                  </a:moveTo>
                  <a:cubicBezTo>
                    <a:pt x="33" y="0"/>
                    <a:pt x="1" y="95"/>
                    <a:pt x="64" y="127"/>
                  </a:cubicBezTo>
                  <a:cubicBezTo>
                    <a:pt x="634" y="412"/>
                    <a:pt x="1268" y="792"/>
                    <a:pt x="1838" y="919"/>
                  </a:cubicBezTo>
                  <a:cubicBezTo>
                    <a:pt x="1860" y="932"/>
                    <a:pt x="1882" y="938"/>
                    <a:pt x="1902" y="938"/>
                  </a:cubicBezTo>
                  <a:cubicBezTo>
                    <a:pt x="2026" y="938"/>
                    <a:pt x="2100" y="720"/>
                    <a:pt x="1964" y="666"/>
                  </a:cubicBezTo>
                  <a:cubicBezTo>
                    <a:pt x="1394" y="349"/>
                    <a:pt x="729" y="159"/>
                    <a:pt x="159" y="0"/>
                  </a:cubicBezTo>
                  <a:close/>
                </a:path>
              </a:pathLst>
            </a:custGeom>
            <a:solidFill>
              <a:schemeClr val="dk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186" name="Google Shape;1470;p51">
              <a:extLst>
                <a:ext uri="{FF2B5EF4-FFF2-40B4-BE49-F238E27FC236}">
                  <a16:creationId xmlns:a16="http://schemas.microsoft.com/office/drawing/2014/main" id="{2C9CEE83-E9A0-43F4-A29A-77B2DE60545D}"/>
                </a:ext>
              </a:extLst>
            </p:cNvPr>
            <p:cNvSpPr/>
            <p:nvPr/>
          </p:nvSpPr>
          <p:spPr>
            <a:xfrm>
              <a:off x="4316789" y="3660914"/>
              <a:ext cx="371078" cy="547131"/>
            </a:xfrm>
            <a:custGeom>
              <a:avLst/>
              <a:gdLst/>
              <a:ahLst/>
              <a:cxnLst/>
              <a:rect l="l" t="t" r="r" b="b"/>
              <a:pathLst>
                <a:path w="11814" h="17419" extrusionOk="0">
                  <a:moveTo>
                    <a:pt x="7601" y="1330"/>
                  </a:moveTo>
                  <a:cubicBezTo>
                    <a:pt x="8171" y="1489"/>
                    <a:pt x="8868" y="1679"/>
                    <a:pt x="9406" y="1996"/>
                  </a:cubicBezTo>
                  <a:cubicBezTo>
                    <a:pt x="9556" y="2055"/>
                    <a:pt x="9452" y="2283"/>
                    <a:pt x="9307" y="2283"/>
                  </a:cubicBezTo>
                  <a:cubicBezTo>
                    <a:pt x="9298" y="2283"/>
                    <a:pt x="9289" y="2282"/>
                    <a:pt x="9280" y="2281"/>
                  </a:cubicBezTo>
                  <a:cubicBezTo>
                    <a:pt x="8710" y="2122"/>
                    <a:pt x="8076" y="1742"/>
                    <a:pt x="7506" y="1489"/>
                  </a:cubicBezTo>
                  <a:cubicBezTo>
                    <a:pt x="7443" y="1425"/>
                    <a:pt x="7475" y="1330"/>
                    <a:pt x="7601" y="1330"/>
                  </a:cubicBezTo>
                  <a:close/>
                  <a:moveTo>
                    <a:pt x="3000" y="9642"/>
                  </a:moveTo>
                  <a:cubicBezTo>
                    <a:pt x="3072" y="9642"/>
                    <a:pt x="3124" y="9729"/>
                    <a:pt x="3073" y="9754"/>
                  </a:cubicBezTo>
                  <a:cubicBezTo>
                    <a:pt x="3073" y="9754"/>
                    <a:pt x="3073" y="9786"/>
                    <a:pt x="3041" y="9786"/>
                  </a:cubicBezTo>
                  <a:cubicBezTo>
                    <a:pt x="4086" y="9881"/>
                    <a:pt x="5289" y="10261"/>
                    <a:pt x="6208" y="10894"/>
                  </a:cubicBezTo>
                  <a:cubicBezTo>
                    <a:pt x="6223" y="10885"/>
                    <a:pt x="6241" y="10880"/>
                    <a:pt x="6261" y="10880"/>
                  </a:cubicBezTo>
                  <a:cubicBezTo>
                    <a:pt x="6372" y="10880"/>
                    <a:pt x="6537" y="11014"/>
                    <a:pt x="6430" y="11148"/>
                  </a:cubicBezTo>
                  <a:cubicBezTo>
                    <a:pt x="5638" y="12478"/>
                    <a:pt x="4783" y="13745"/>
                    <a:pt x="3706" y="14821"/>
                  </a:cubicBezTo>
                  <a:cubicBezTo>
                    <a:pt x="3333" y="15194"/>
                    <a:pt x="2840" y="15601"/>
                    <a:pt x="2329" y="15601"/>
                  </a:cubicBezTo>
                  <a:cubicBezTo>
                    <a:pt x="2145" y="15601"/>
                    <a:pt x="1958" y="15549"/>
                    <a:pt x="1774" y="15423"/>
                  </a:cubicBezTo>
                  <a:cubicBezTo>
                    <a:pt x="1046" y="14948"/>
                    <a:pt x="1141" y="13840"/>
                    <a:pt x="1236" y="13080"/>
                  </a:cubicBezTo>
                  <a:cubicBezTo>
                    <a:pt x="1362" y="12351"/>
                    <a:pt x="1616" y="11655"/>
                    <a:pt x="1964" y="11021"/>
                  </a:cubicBezTo>
                  <a:cubicBezTo>
                    <a:pt x="2249" y="10546"/>
                    <a:pt x="2566" y="10071"/>
                    <a:pt x="2946" y="9659"/>
                  </a:cubicBezTo>
                  <a:cubicBezTo>
                    <a:pt x="2964" y="9647"/>
                    <a:pt x="2983" y="9642"/>
                    <a:pt x="3000" y="9642"/>
                  </a:cubicBezTo>
                  <a:close/>
                  <a:moveTo>
                    <a:pt x="6968" y="0"/>
                  </a:moveTo>
                  <a:cubicBezTo>
                    <a:pt x="5891" y="2946"/>
                    <a:pt x="4466" y="5701"/>
                    <a:pt x="2946" y="8456"/>
                  </a:cubicBezTo>
                  <a:cubicBezTo>
                    <a:pt x="2534" y="9248"/>
                    <a:pt x="1996" y="10039"/>
                    <a:pt x="1521" y="10831"/>
                  </a:cubicBezTo>
                  <a:cubicBezTo>
                    <a:pt x="1172" y="11465"/>
                    <a:pt x="824" y="12066"/>
                    <a:pt x="571" y="12763"/>
                  </a:cubicBezTo>
                  <a:cubicBezTo>
                    <a:pt x="1" y="14283"/>
                    <a:pt x="571" y="15835"/>
                    <a:pt x="507" y="17418"/>
                  </a:cubicBezTo>
                  <a:cubicBezTo>
                    <a:pt x="1964" y="16912"/>
                    <a:pt x="3389" y="16310"/>
                    <a:pt x="4498" y="15138"/>
                  </a:cubicBezTo>
                  <a:cubicBezTo>
                    <a:pt x="5479" y="14061"/>
                    <a:pt x="6208" y="12700"/>
                    <a:pt x="6905" y="11433"/>
                  </a:cubicBezTo>
                  <a:cubicBezTo>
                    <a:pt x="8520" y="8583"/>
                    <a:pt x="10198" y="5701"/>
                    <a:pt x="11813" y="2851"/>
                  </a:cubicBezTo>
                  <a:cubicBezTo>
                    <a:pt x="10166" y="1996"/>
                    <a:pt x="8488" y="1077"/>
                    <a:pt x="6968" y="0"/>
                  </a:cubicBezTo>
                  <a:close/>
                </a:path>
              </a:pathLst>
            </a:custGeom>
            <a:solidFill>
              <a:schemeClr val="accent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187" name="Google Shape;1471;p51">
              <a:extLst>
                <a:ext uri="{FF2B5EF4-FFF2-40B4-BE49-F238E27FC236}">
                  <a16:creationId xmlns:a16="http://schemas.microsoft.com/office/drawing/2014/main" id="{57086B59-E30C-4EE1-95D1-8EDD628522E6}"/>
                </a:ext>
              </a:extLst>
            </p:cNvPr>
            <p:cNvSpPr/>
            <p:nvPr/>
          </p:nvSpPr>
          <p:spPr>
            <a:xfrm>
              <a:off x="4339687" y="3962639"/>
              <a:ext cx="182429" cy="186513"/>
            </a:xfrm>
            <a:custGeom>
              <a:avLst/>
              <a:gdLst/>
              <a:ahLst/>
              <a:cxnLst/>
              <a:rect l="l" t="t" r="r" b="b"/>
              <a:pathLst>
                <a:path w="5808" h="5938" extrusionOk="0">
                  <a:moveTo>
                    <a:pt x="2185" y="370"/>
                  </a:moveTo>
                  <a:cubicBezTo>
                    <a:pt x="3294" y="750"/>
                    <a:pt x="4244" y="1098"/>
                    <a:pt x="5289" y="1605"/>
                  </a:cubicBezTo>
                  <a:cubicBezTo>
                    <a:pt x="4697" y="2546"/>
                    <a:pt x="2737" y="5563"/>
                    <a:pt x="1499" y="5563"/>
                  </a:cubicBezTo>
                  <a:cubicBezTo>
                    <a:pt x="1279" y="5563"/>
                    <a:pt x="1081" y="5467"/>
                    <a:pt x="919" y="5247"/>
                  </a:cubicBezTo>
                  <a:cubicBezTo>
                    <a:pt x="0" y="3885"/>
                    <a:pt x="1362" y="1573"/>
                    <a:pt x="2185" y="370"/>
                  </a:cubicBezTo>
                  <a:close/>
                  <a:moveTo>
                    <a:pt x="2281" y="1"/>
                  </a:moveTo>
                  <a:cubicBezTo>
                    <a:pt x="2261" y="1"/>
                    <a:pt x="2239" y="7"/>
                    <a:pt x="2217" y="22"/>
                  </a:cubicBezTo>
                  <a:cubicBezTo>
                    <a:pt x="1837" y="433"/>
                    <a:pt x="1520" y="908"/>
                    <a:pt x="1235" y="1383"/>
                  </a:cubicBezTo>
                  <a:cubicBezTo>
                    <a:pt x="887" y="2017"/>
                    <a:pt x="633" y="2714"/>
                    <a:pt x="507" y="3442"/>
                  </a:cubicBezTo>
                  <a:cubicBezTo>
                    <a:pt x="412" y="4170"/>
                    <a:pt x="317" y="5279"/>
                    <a:pt x="1045" y="5754"/>
                  </a:cubicBezTo>
                  <a:cubicBezTo>
                    <a:pt x="1235" y="5883"/>
                    <a:pt x="1428" y="5938"/>
                    <a:pt x="1617" y="5938"/>
                  </a:cubicBezTo>
                  <a:cubicBezTo>
                    <a:pt x="2123" y="5938"/>
                    <a:pt x="2608" y="5552"/>
                    <a:pt x="2977" y="5184"/>
                  </a:cubicBezTo>
                  <a:cubicBezTo>
                    <a:pt x="4054" y="4139"/>
                    <a:pt x="4909" y="2840"/>
                    <a:pt x="5701" y="1573"/>
                  </a:cubicBezTo>
                  <a:cubicBezTo>
                    <a:pt x="5808" y="1440"/>
                    <a:pt x="5666" y="1306"/>
                    <a:pt x="5543" y="1306"/>
                  </a:cubicBezTo>
                  <a:cubicBezTo>
                    <a:pt x="5520" y="1306"/>
                    <a:pt x="5498" y="1310"/>
                    <a:pt x="5479" y="1320"/>
                  </a:cubicBezTo>
                  <a:cubicBezTo>
                    <a:pt x="4592" y="687"/>
                    <a:pt x="3420" y="275"/>
                    <a:pt x="2312" y="148"/>
                  </a:cubicBezTo>
                  <a:cubicBezTo>
                    <a:pt x="2344" y="148"/>
                    <a:pt x="2344" y="117"/>
                    <a:pt x="2344" y="117"/>
                  </a:cubicBezTo>
                  <a:cubicBezTo>
                    <a:pt x="2392" y="68"/>
                    <a:pt x="2348" y="1"/>
                    <a:pt x="2281" y="1"/>
                  </a:cubicBezTo>
                  <a:close/>
                </a:path>
              </a:pathLst>
            </a:custGeom>
            <a:solidFill>
              <a:schemeClr val="dk1"/>
            </a:solidFill>
            <a:ln w="4750"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grpSp>
      <p:grpSp>
        <p:nvGrpSpPr>
          <p:cNvPr id="188" name="Group 187">
            <a:extLst>
              <a:ext uri="{FF2B5EF4-FFF2-40B4-BE49-F238E27FC236}">
                <a16:creationId xmlns:a16="http://schemas.microsoft.com/office/drawing/2014/main" id="{4F0774DE-65FE-42BF-9192-CE7F19DE9267}"/>
              </a:ext>
            </a:extLst>
          </p:cNvPr>
          <p:cNvGrpSpPr/>
          <p:nvPr/>
        </p:nvGrpSpPr>
        <p:grpSpPr>
          <a:xfrm rot="1800000">
            <a:off x="3682290" y="-1167138"/>
            <a:ext cx="1271586" cy="2194229"/>
            <a:chOff x="4108742" y="336851"/>
            <a:chExt cx="1271586" cy="2194229"/>
          </a:xfrm>
        </p:grpSpPr>
        <p:sp>
          <p:nvSpPr>
            <p:cNvPr id="189" name="Google Shape;440;p28">
              <a:extLst>
                <a:ext uri="{FF2B5EF4-FFF2-40B4-BE49-F238E27FC236}">
                  <a16:creationId xmlns:a16="http://schemas.microsoft.com/office/drawing/2014/main" id="{A1F0D9F9-AEFA-43F9-BE0B-712A8A2C76F8}"/>
                </a:ext>
              </a:extLst>
            </p:cNvPr>
            <p:cNvSpPr/>
            <p:nvPr/>
          </p:nvSpPr>
          <p:spPr>
            <a:xfrm>
              <a:off x="4108742" y="336851"/>
              <a:ext cx="1271586" cy="2194229"/>
            </a:xfrm>
            <a:custGeom>
              <a:avLst/>
              <a:gdLst/>
              <a:ahLst/>
              <a:cxnLst/>
              <a:rect l="l" t="t" r="r" b="b"/>
              <a:pathLst>
                <a:path w="39524" h="68202" extrusionOk="0">
                  <a:moveTo>
                    <a:pt x="14218" y="754"/>
                  </a:moveTo>
                  <a:cubicBezTo>
                    <a:pt x="14782" y="754"/>
                    <a:pt x="15334" y="808"/>
                    <a:pt x="15835" y="947"/>
                  </a:cubicBezTo>
                  <a:cubicBezTo>
                    <a:pt x="17798" y="1422"/>
                    <a:pt x="18305" y="2784"/>
                    <a:pt x="17418" y="5033"/>
                  </a:cubicBezTo>
                  <a:cubicBezTo>
                    <a:pt x="16785" y="5571"/>
                    <a:pt x="16056" y="5951"/>
                    <a:pt x="15265" y="6141"/>
                  </a:cubicBezTo>
                  <a:cubicBezTo>
                    <a:pt x="14920" y="6256"/>
                    <a:pt x="15018" y="6760"/>
                    <a:pt x="15322" y="6760"/>
                  </a:cubicBezTo>
                  <a:cubicBezTo>
                    <a:pt x="15353" y="6760"/>
                    <a:pt x="15387" y="6755"/>
                    <a:pt x="15423" y="6743"/>
                  </a:cubicBezTo>
                  <a:cubicBezTo>
                    <a:pt x="15708" y="6648"/>
                    <a:pt x="15930" y="6521"/>
                    <a:pt x="16215" y="6426"/>
                  </a:cubicBezTo>
                  <a:cubicBezTo>
                    <a:pt x="18400" y="13932"/>
                    <a:pt x="20838" y="21311"/>
                    <a:pt x="22485" y="28974"/>
                  </a:cubicBezTo>
                  <a:cubicBezTo>
                    <a:pt x="22508" y="29182"/>
                    <a:pt x="22666" y="29255"/>
                    <a:pt x="22823" y="29255"/>
                  </a:cubicBezTo>
                  <a:cubicBezTo>
                    <a:pt x="22882" y="29255"/>
                    <a:pt x="22940" y="29245"/>
                    <a:pt x="22992" y="29228"/>
                  </a:cubicBezTo>
                  <a:cubicBezTo>
                    <a:pt x="23024" y="29291"/>
                    <a:pt x="23119" y="29386"/>
                    <a:pt x="23277" y="29418"/>
                  </a:cubicBezTo>
                  <a:cubicBezTo>
                    <a:pt x="31891" y="31191"/>
                    <a:pt x="38573" y="41737"/>
                    <a:pt x="38351" y="50193"/>
                  </a:cubicBezTo>
                  <a:cubicBezTo>
                    <a:pt x="38098" y="59978"/>
                    <a:pt x="28091" y="66914"/>
                    <a:pt x="18907" y="67515"/>
                  </a:cubicBezTo>
                  <a:cubicBezTo>
                    <a:pt x="18623" y="67532"/>
                    <a:pt x="18341" y="67540"/>
                    <a:pt x="18060" y="67540"/>
                  </a:cubicBezTo>
                  <a:cubicBezTo>
                    <a:pt x="10327" y="67540"/>
                    <a:pt x="3489" y="61322"/>
                    <a:pt x="1900" y="53866"/>
                  </a:cubicBezTo>
                  <a:cubicBezTo>
                    <a:pt x="0" y="45126"/>
                    <a:pt x="5099" y="37240"/>
                    <a:pt x="11876" y="32426"/>
                  </a:cubicBezTo>
                  <a:lnTo>
                    <a:pt x="11908" y="32395"/>
                  </a:lnTo>
                  <a:cubicBezTo>
                    <a:pt x="12098" y="32331"/>
                    <a:pt x="12288" y="32205"/>
                    <a:pt x="12224" y="31920"/>
                  </a:cubicBezTo>
                  <a:cubicBezTo>
                    <a:pt x="9501" y="24224"/>
                    <a:pt x="8614" y="16022"/>
                    <a:pt x="6271" y="8263"/>
                  </a:cubicBezTo>
                  <a:cubicBezTo>
                    <a:pt x="6492" y="8231"/>
                    <a:pt x="6714" y="8231"/>
                    <a:pt x="6904" y="8168"/>
                  </a:cubicBezTo>
                  <a:cubicBezTo>
                    <a:pt x="7157" y="8105"/>
                    <a:pt x="7126" y="7756"/>
                    <a:pt x="6872" y="7756"/>
                  </a:cubicBezTo>
                  <a:cubicBezTo>
                    <a:pt x="6804" y="7760"/>
                    <a:pt x="6737" y="7762"/>
                    <a:pt x="6671" y="7762"/>
                  </a:cubicBezTo>
                  <a:cubicBezTo>
                    <a:pt x="4389" y="7762"/>
                    <a:pt x="3107" y="5670"/>
                    <a:pt x="4307" y="3608"/>
                  </a:cubicBezTo>
                  <a:cubicBezTo>
                    <a:pt x="4370" y="3513"/>
                    <a:pt x="4370" y="3449"/>
                    <a:pt x="4339" y="3354"/>
                  </a:cubicBezTo>
                  <a:cubicBezTo>
                    <a:pt x="5701" y="1929"/>
                    <a:pt x="9691" y="1359"/>
                    <a:pt x="11401" y="1074"/>
                  </a:cubicBezTo>
                  <a:cubicBezTo>
                    <a:pt x="12242" y="914"/>
                    <a:pt x="13248" y="754"/>
                    <a:pt x="14218" y="754"/>
                  </a:cubicBezTo>
                  <a:close/>
                  <a:moveTo>
                    <a:pt x="14150" y="1"/>
                  </a:moveTo>
                  <a:cubicBezTo>
                    <a:pt x="12715" y="1"/>
                    <a:pt x="11213" y="340"/>
                    <a:pt x="9913" y="631"/>
                  </a:cubicBezTo>
                  <a:cubicBezTo>
                    <a:pt x="8361" y="979"/>
                    <a:pt x="5099" y="1581"/>
                    <a:pt x="4022" y="3101"/>
                  </a:cubicBezTo>
                  <a:cubicBezTo>
                    <a:pt x="3927" y="3101"/>
                    <a:pt x="3864" y="3133"/>
                    <a:pt x="3832" y="3196"/>
                  </a:cubicBezTo>
                  <a:cubicBezTo>
                    <a:pt x="2217" y="5159"/>
                    <a:pt x="3674" y="8168"/>
                    <a:pt x="5954" y="8326"/>
                  </a:cubicBezTo>
                  <a:cubicBezTo>
                    <a:pt x="6587" y="12475"/>
                    <a:pt x="7664" y="16592"/>
                    <a:pt x="8582" y="20677"/>
                  </a:cubicBezTo>
                  <a:cubicBezTo>
                    <a:pt x="9406" y="24509"/>
                    <a:pt x="10166" y="28341"/>
                    <a:pt x="11528" y="32015"/>
                  </a:cubicBezTo>
                  <a:cubicBezTo>
                    <a:pt x="5637" y="35213"/>
                    <a:pt x="1520" y="41769"/>
                    <a:pt x="855" y="48387"/>
                  </a:cubicBezTo>
                  <a:cubicBezTo>
                    <a:pt x="190" y="55101"/>
                    <a:pt x="3420" y="61720"/>
                    <a:pt x="9026" y="65489"/>
                  </a:cubicBezTo>
                  <a:cubicBezTo>
                    <a:pt x="11854" y="67393"/>
                    <a:pt x="14887" y="68202"/>
                    <a:pt x="17947" y="68202"/>
                  </a:cubicBezTo>
                  <a:cubicBezTo>
                    <a:pt x="21806" y="68202"/>
                    <a:pt x="25708" y="66915"/>
                    <a:pt x="29294" y="64919"/>
                  </a:cubicBezTo>
                  <a:cubicBezTo>
                    <a:pt x="32556" y="63082"/>
                    <a:pt x="35691" y="60833"/>
                    <a:pt x="37433" y="57413"/>
                  </a:cubicBezTo>
                  <a:cubicBezTo>
                    <a:pt x="39016" y="54246"/>
                    <a:pt x="39523" y="50604"/>
                    <a:pt x="39016" y="47121"/>
                  </a:cubicBezTo>
                  <a:cubicBezTo>
                    <a:pt x="37876" y="39298"/>
                    <a:pt x="31574" y="30273"/>
                    <a:pt x="23467" y="28626"/>
                  </a:cubicBezTo>
                  <a:cubicBezTo>
                    <a:pt x="23430" y="28617"/>
                    <a:pt x="23393" y="28613"/>
                    <a:pt x="23357" y="28613"/>
                  </a:cubicBezTo>
                  <a:cubicBezTo>
                    <a:pt x="23271" y="28613"/>
                    <a:pt x="23195" y="28635"/>
                    <a:pt x="23150" y="28658"/>
                  </a:cubicBezTo>
                  <a:cubicBezTo>
                    <a:pt x="21567" y="21152"/>
                    <a:pt x="19730" y="13298"/>
                    <a:pt x="16690" y="6173"/>
                  </a:cubicBezTo>
                  <a:cubicBezTo>
                    <a:pt x="18938" y="4843"/>
                    <a:pt x="19888" y="1992"/>
                    <a:pt x="16721" y="504"/>
                  </a:cubicBezTo>
                  <a:cubicBezTo>
                    <a:pt x="15937" y="136"/>
                    <a:pt x="15057" y="1"/>
                    <a:pt x="14150"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90" name="Google Shape;441;p28">
              <a:extLst>
                <a:ext uri="{FF2B5EF4-FFF2-40B4-BE49-F238E27FC236}">
                  <a16:creationId xmlns:a16="http://schemas.microsoft.com/office/drawing/2014/main" id="{AF346688-7F69-41E9-B331-1B94F6CC7877}"/>
                </a:ext>
              </a:extLst>
            </p:cNvPr>
            <p:cNvSpPr/>
            <p:nvPr/>
          </p:nvSpPr>
          <p:spPr>
            <a:xfrm>
              <a:off x="4108742" y="359597"/>
              <a:ext cx="1241022" cy="2150217"/>
            </a:xfrm>
            <a:custGeom>
              <a:avLst/>
              <a:gdLst/>
              <a:ahLst/>
              <a:cxnLst/>
              <a:rect l="l" t="t" r="r" b="b"/>
              <a:pathLst>
                <a:path w="38574" h="66834" extrusionOk="0">
                  <a:moveTo>
                    <a:pt x="15872" y="1924"/>
                  </a:moveTo>
                  <a:cubicBezTo>
                    <a:pt x="16188" y="1924"/>
                    <a:pt x="16305" y="2416"/>
                    <a:pt x="16025" y="2584"/>
                  </a:cubicBezTo>
                  <a:cubicBezTo>
                    <a:pt x="13334" y="4030"/>
                    <a:pt x="10169" y="4790"/>
                    <a:pt x="7082" y="4790"/>
                  </a:cubicBezTo>
                  <a:cubicBezTo>
                    <a:pt x="6790" y="4790"/>
                    <a:pt x="6498" y="4783"/>
                    <a:pt x="6207" y="4769"/>
                  </a:cubicBezTo>
                  <a:cubicBezTo>
                    <a:pt x="5796" y="4737"/>
                    <a:pt x="5859" y="4199"/>
                    <a:pt x="6207" y="4167"/>
                  </a:cubicBezTo>
                  <a:cubicBezTo>
                    <a:pt x="9659" y="3946"/>
                    <a:pt x="12573" y="3217"/>
                    <a:pt x="15740" y="1951"/>
                  </a:cubicBezTo>
                  <a:cubicBezTo>
                    <a:pt x="15787" y="1932"/>
                    <a:pt x="15831" y="1924"/>
                    <a:pt x="15872" y="1924"/>
                  </a:cubicBezTo>
                  <a:close/>
                  <a:moveTo>
                    <a:pt x="16405" y="30421"/>
                  </a:moveTo>
                  <a:cubicBezTo>
                    <a:pt x="17640" y="30484"/>
                    <a:pt x="18590" y="31624"/>
                    <a:pt x="18590" y="32828"/>
                  </a:cubicBezTo>
                  <a:cubicBezTo>
                    <a:pt x="18622" y="34094"/>
                    <a:pt x="17576" y="34950"/>
                    <a:pt x="16341" y="34950"/>
                  </a:cubicBezTo>
                  <a:cubicBezTo>
                    <a:pt x="16300" y="34952"/>
                    <a:pt x="16258" y="34953"/>
                    <a:pt x="16217" y="34953"/>
                  </a:cubicBezTo>
                  <a:cubicBezTo>
                    <a:pt x="15035" y="34953"/>
                    <a:pt x="14028" y="34083"/>
                    <a:pt x="13998" y="32859"/>
                  </a:cubicBezTo>
                  <a:cubicBezTo>
                    <a:pt x="13998" y="31688"/>
                    <a:pt x="14916" y="30516"/>
                    <a:pt x="16151" y="30516"/>
                  </a:cubicBezTo>
                  <a:lnTo>
                    <a:pt x="16183" y="30516"/>
                  </a:lnTo>
                  <a:cubicBezTo>
                    <a:pt x="16215" y="30453"/>
                    <a:pt x="16278" y="30421"/>
                    <a:pt x="16405" y="30421"/>
                  </a:cubicBezTo>
                  <a:close/>
                  <a:moveTo>
                    <a:pt x="33647" y="40809"/>
                  </a:moveTo>
                  <a:cubicBezTo>
                    <a:pt x="33811" y="40809"/>
                    <a:pt x="33973" y="40893"/>
                    <a:pt x="34044" y="41093"/>
                  </a:cubicBezTo>
                  <a:cubicBezTo>
                    <a:pt x="35755" y="46034"/>
                    <a:pt x="36546" y="51861"/>
                    <a:pt x="33728" y="56579"/>
                  </a:cubicBezTo>
                  <a:cubicBezTo>
                    <a:pt x="31353" y="60538"/>
                    <a:pt x="26951" y="62881"/>
                    <a:pt x="22390" y="63768"/>
                  </a:cubicBezTo>
                  <a:cubicBezTo>
                    <a:pt x="21089" y="64028"/>
                    <a:pt x="19726" y="64174"/>
                    <a:pt x="18358" y="64174"/>
                  </a:cubicBezTo>
                  <a:cubicBezTo>
                    <a:pt x="15064" y="64174"/>
                    <a:pt x="11745" y="63329"/>
                    <a:pt x="9216" y="61203"/>
                  </a:cubicBezTo>
                  <a:cubicBezTo>
                    <a:pt x="7189" y="59493"/>
                    <a:pt x="5891" y="57181"/>
                    <a:pt x="4814" y="54806"/>
                  </a:cubicBezTo>
                  <a:cubicBezTo>
                    <a:pt x="3895" y="52779"/>
                    <a:pt x="2882" y="50752"/>
                    <a:pt x="3230" y="48504"/>
                  </a:cubicBezTo>
                  <a:cubicBezTo>
                    <a:pt x="3072" y="48472"/>
                    <a:pt x="2977" y="48219"/>
                    <a:pt x="3199" y="48092"/>
                  </a:cubicBezTo>
                  <a:cubicBezTo>
                    <a:pt x="5246" y="46717"/>
                    <a:pt x="7568" y="46319"/>
                    <a:pt x="9948" y="46319"/>
                  </a:cubicBezTo>
                  <a:cubicBezTo>
                    <a:pt x="12281" y="46319"/>
                    <a:pt x="14670" y="46701"/>
                    <a:pt x="16911" y="46920"/>
                  </a:cubicBezTo>
                  <a:cubicBezTo>
                    <a:pt x="17843" y="47010"/>
                    <a:pt x="18764" y="47064"/>
                    <a:pt x="19676" y="47064"/>
                  </a:cubicBezTo>
                  <a:cubicBezTo>
                    <a:pt x="21986" y="47064"/>
                    <a:pt x="24232" y="46716"/>
                    <a:pt x="26412" y="45717"/>
                  </a:cubicBezTo>
                  <a:cubicBezTo>
                    <a:pt x="28882" y="44609"/>
                    <a:pt x="31036" y="42867"/>
                    <a:pt x="33094" y="41188"/>
                  </a:cubicBezTo>
                  <a:cubicBezTo>
                    <a:pt x="33126" y="41188"/>
                    <a:pt x="33158" y="41125"/>
                    <a:pt x="33189" y="41125"/>
                  </a:cubicBezTo>
                  <a:cubicBezTo>
                    <a:pt x="33241" y="40934"/>
                    <a:pt x="33446" y="40809"/>
                    <a:pt x="33647" y="40809"/>
                  </a:cubicBezTo>
                  <a:close/>
                  <a:moveTo>
                    <a:pt x="14346" y="1"/>
                  </a:moveTo>
                  <a:cubicBezTo>
                    <a:pt x="13378" y="1"/>
                    <a:pt x="12361" y="175"/>
                    <a:pt x="11496" y="335"/>
                  </a:cubicBezTo>
                  <a:cubicBezTo>
                    <a:pt x="9818" y="589"/>
                    <a:pt x="5796" y="1159"/>
                    <a:pt x="4465" y="2616"/>
                  </a:cubicBezTo>
                  <a:cubicBezTo>
                    <a:pt x="4465" y="2711"/>
                    <a:pt x="4465" y="2774"/>
                    <a:pt x="4434" y="2869"/>
                  </a:cubicBezTo>
                  <a:cubicBezTo>
                    <a:pt x="3233" y="4901"/>
                    <a:pt x="4517" y="7023"/>
                    <a:pt x="6801" y="7023"/>
                  </a:cubicBezTo>
                  <a:cubicBezTo>
                    <a:pt x="6866" y="7023"/>
                    <a:pt x="6932" y="7021"/>
                    <a:pt x="6999" y="7018"/>
                  </a:cubicBezTo>
                  <a:cubicBezTo>
                    <a:pt x="7221" y="7018"/>
                    <a:pt x="7221" y="7334"/>
                    <a:pt x="7031" y="7398"/>
                  </a:cubicBezTo>
                  <a:cubicBezTo>
                    <a:pt x="6809" y="7493"/>
                    <a:pt x="6587" y="7524"/>
                    <a:pt x="6397" y="7524"/>
                  </a:cubicBezTo>
                  <a:cubicBezTo>
                    <a:pt x="8741" y="15346"/>
                    <a:pt x="9596" y="23485"/>
                    <a:pt x="12351" y="31181"/>
                  </a:cubicBezTo>
                  <a:cubicBezTo>
                    <a:pt x="12446" y="31434"/>
                    <a:pt x="12256" y="31593"/>
                    <a:pt x="12034" y="31656"/>
                  </a:cubicBezTo>
                  <a:lnTo>
                    <a:pt x="11971" y="31688"/>
                  </a:lnTo>
                  <a:cubicBezTo>
                    <a:pt x="5131" y="36596"/>
                    <a:pt x="0" y="44450"/>
                    <a:pt x="1900" y="53159"/>
                  </a:cubicBezTo>
                  <a:cubicBezTo>
                    <a:pt x="3520" y="60615"/>
                    <a:pt x="10329" y="66833"/>
                    <a:pt x="18060" y="66833"/>
                  </a:cubicBezTo>
                  <a:cubicBezTo>
                    <a:pt x="18341" y="66833"/>
                    <a:pt x="18623" y="66825"/>
                    <a:pt x="18907" y="66808"/>
                  </a:cubicBezTo>
                  <a:cubicBezTo>
                    <a:pt x="28091" y="66207"/>
                    <a:pt x="38098" y="59271"/>
                    <a:pt x="38351" y="49486"/>
                  </a:cubicBezTo>
                  <a:cubicBezTo>
                    <a:pt x="38573" y="40967"/>
                    <a:pt x="31891" y="30484"/>
                    <a:pt x="23277" y="28711"/>
                  </a:cubicBezTo>
                  <a:cubicBezTo>
                    <a:pt x="23150" y="28711"/>
                    <a:pt x="23055" y="28616"/>
                    <a:pt x="23119" y="28457"/>
                  </a:cubicBezTo>
                  <a:lnTo>
                    <a:pt x="23119" y="28457"/>
                  </a:lnTo>
                  <a:cubicBezTo>
                    <a:pt x="23047" y="28488"/>
                    <a:pt x="22969" y="28506"/>
                    <a:pt x="22895" y="28506"/>
                  </a:cubicBezTo>
                  <a:cubicBezTo>
                    <a:pt x="22739" y="28506"/>
                    <a:pt x="22602" y="28429"/>
                    <a:pt x="22580" y="28236"/>
                  </a:cubicBezTo>
                  <a:cubicBezTo>
                    <a:pt x="20965" y="20540"/>
                    <a:pt x="18463" y="13193"/>
                    <a:pt x="16341" y="5656"/>
                  </a:cubicBezTo>
                  <a:cubicBezTo>
                    <a:pt x="16088" y="5782"/>
                    <a:pt x="15803" y="5909"/>
                    <a:pt x="15550" y="5972"/>
                  </a:cubicBezTo>
                  <a:cubicBezTo>
                    <a:pt x="15509" y="5985"/>
                    <a:pt x="15471" y="5991"/>
                    <a:pt x="15435" y="5991"/>
                  </a:cubicBezTo>
                  <a:cubicBezTo>
                    <a:pt x="15112" y="5991"/>
                    <a:pt x="15020" y="5517"/>
                    <a:pt x="15391" y="5402"/>
                  </a:cubicBezTo>
                  <a:cubicBezTo>
                    <a:pt x="16183" y="5181"/>
                    <a:pt x="16880" y="4832"/>
                    <a:pt x="17513" y="4294"/>
                  </a:cubicBezTo>
                  <a:cubicBezTo>
                    <a:pt x="18432" y="2077"/>
                    <a:pt x="17925" y="684"/>
                    <a:pt x="15930" y="209"/>
                  </a:cubicBezTo>
                  <a:cubicBezTo>
                    <a:pt x="15444" y="58"/>
                    <a:pt x="14903" y="1"/>
                    <a:pt x="14346"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91" name="Google Shape;442;p28">
              <a:extLst>
                <a:ext uri="{FF2B5EF4-FFF2-40B4-BE49-F238E27FC236}">
                  <a16:creationId xmlns:a16="http://schemas.microsoft.com/office/drawing/2014/main" id="{14E7009C-27C5-4E08-8020-AB2F13D99C62}"/>
                </a:ext>
              </a:extLst>
            </p:cNvPr>
            <p:cNvSpPr/>
            <p:nvPr/>
          </p:nvSpPr>
          <p:spPr>
            <a:xfrm>
              <a:off x="4204519" y="1672416"/>
              <a:ext cx="1081028" cy="750810"/>
            </a:xfrm>
            <a:custGeom>
              <a:avLst/>
              <a:gdLst/>
              <a:ahLst/>
              <a:cxnLst/>
              <a:rect l="l" t="t" r="r" b="b"/>
              <a:pathLst>
                <a:path w="33601" h="23337" extrusionOk="0">
                  <a:moveTo>
                    <a:pt x="30497" y="1206"/>
                  </a:moveTo>
                  <a:cubicBezTo>
                    <a:pt x="32049" y="5671"/>
                    <a:pt x="32746" y="10770"/>
                    <a:pt x="30307" y="15108"/>
                  </a:cubicBezTo>
                  <a:cubicBezTo>
                    <a:pt x="28249" y="18750"/>
                    <a:pt x="24354" y="21030"/>
                    <a:pt x="20395" y="22075"/>
                  </a:cubicBezTo>
                  <a:cubicBezTo>
                    <a:pt x="18812" y="22480"/>
                    <a:pt x="17129" y="22714"/>
                    <a:pt x="15452" y="22714"/>
                  </a:cubicBezTo>
                  <a:cubicBezTo>
                    <a:pt x="12800" y="22714"/>
                    <a:pt x="10160" y="22130"/>
                    <a:pt x="7949" y="20714"/>
                  </a:cubicBezTo>
                  <a:cubicBezTo>
                    <a:pt x="4117" y="18339"/>
                    <a:pt x="760" y="12195"/>
                    <a:pt x="760" y="7729"/>
                  </a:cubicBezTo>
                  <a:cubicBezTo>
                    <a:pt x="760" y="7698"/>
                    <a:pt x="760" y="7666"/>
                    <a:pt x="728" y="7603"/>
                  </a:cubicBezTo>
                  <a:cubicBezTo>
                    <a:pt x="2795" y="6772"/>
                    <a:pt x="4836" y="6515"/>
                    <a:pt x="6875" y="6515"/>
                  </a:cubicBezTo>
                  <a:cubicBezTo>
                    <a:pt x="10183" y="6515"/>
                    <a:pt x="13487" y="7192"/>
                    <a:pt x="16893" y="7192"/>
                  </a:cubicBezTo>
                  <a:cubicBezTo>
                    <a:pt x="17466" y="7192"/>
                    <a:pt x="18042" y="7173"/>
                    <a:pt x="18621" y="7128"/>
                  </a:cubicBezTo>
                  <a:cubicBezTo>
                    <a:pt x="23245" y="6748"/>
                    <a:pt x="27045" y="4088"/>
                    <a:pt x="30497" y="1206"/>
                  </a:cubicBezTo>
                  <a:close/>
                  <a:moveTo>
                    <a:pt x="30686" y="0"/>
                  </a:moveTo>
                  <a:cubicBezTo>
                    <a:pt x="30499" y="0"/>
                    <a:pt x="30322" y="116"/>
                    <a:pt x="30339" y="287"/>
                  </a:cubicBezTo>
                  <a:cubicBezTo>
                    <a:pt x="30307" y="287"/>
                    <a:pt x="30276" y="287"/>
                    <a:pt x="30212" y="319"/>
                  </a:cubicBezTo>
                  <a:cubicBezTo>
                    <a:pt x="28154" y="2029"/>
                    <a:pt x="26032" y="3771"/>
                    <a:pt x="23562" y="4879"/>
                  </a:cubicBezTo>
                  <a:cubicBezTo>
                    <a:pt x="21382" y="5879"/>
                    <a:pt x="19136" y="6226"/>
                    <a:pt x="16825" y="6226"/>
                  </a:cubicBezTo>
                  <a:cubicBezTo>
                    <a:pt x="15914" y="6226"/>
                    <a:pt x="14993" y="6172"/>
                    <a:pt x="14061" y="6083"/>
                  </a:cubicBezTo>
                  <a:cubicBezTo>
                    <a:pt x="11820" y="5879"/>
                    <a:pt x="9432" y="5505"/>
                    <a:pt x="7099" y="5505"/>
                  </a:cubicBezTo>
                  <a:cubicBezTo>
                    <a:pt x="4718" y="5505"/>
                    <a:pt x="2396" y="5895"/>
                    <a:pt x="348" y="7254"/>
                  </a:cubicBezTo>
                  <a:cubicBezTo>
                    <a:pt x="127" y="7381"/>
                    <a:pt x="222" y="7603"/>
                    <a:pt x="380" y="7666"/>
                  </a:cubicBezTo>
                  <a:cubicBezTo>
                    <a:pt x="0" y="9915"/>
                    <a:pt x="1045" y="11941"/>
                    <a:pt x="1964" y="13968"/>
                  </a:cubicBezTo>
                  <a:cubicBezTo>
                    <a:pt x="3009" y="16343"/>
                    <a:pt x="4275" y="18655"/>
                    <a:pt x="6334" y="20365"/>
                  </a:cubicBezTo>
                  <a:cubicBezTo>
                    <a:pt x="8885" y="22491"/>
                    <a:pt x="12179" y="23336"/>
                    <a:pt x="15479" y="23336"/>
                  </a:cubicBezTo>
                  <a:cubicBezTo>
                    <a:pt x="16849" y="23336"/>
                    <a:pt x="18221" y="23191"/>
                    <a:pt x="19540" y="22931"/>
                  </a:cubicBezTo>
                  <a:cubicBezTo>
                    <a:pt x="23974" y="22075"/>
                    <a:pt x="28312" y="19700"/>
                    <a:pt x="30751" y="15773"/>
                  </a:cubicBezTo>
                  <a:cubicBezTo>
                    <a:pt x="33601" y="11055"/>
                    <a:pt x="32809" y="5228"/>
                    <a:pt x="31067" y="287"/>
                  </a:cubicBezTo>
                  <a:cubicBezTo>
                    <a:pt x="31009" y="84"/>
                    <a:pt x="30844" y="0"/>
                    <a:pt x="30686"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92" name="Google Shape;443;p28">
              <a:extLst>
                <a:ext uri="{FF2B5EF4-FFF2-40B4-BE49-F238E27FC236}">
                  <a16:creationId xmlns:a16="http://schemas.microsoft.com/office/drawing/2014/main" id="{D313FF69-2F21-4C4F-BFEC-E82E5DBC3BA0}"/>
                </a:ext>
              </a:extLst>
            </p:cNvPr>
            <p:cNvSpPr/>
            <p:nvPr/>
          </p:nvSpPr>
          <p:spPr>
            <a:xfrm>
              <a:off x="4227940" y="1711184"/>
              <a:ext cx="1029102" cy="690776"/>
            </a:xfrm>
            <a:custGeom>
              <a:avLst/>
              <a:gdLst/>
              <a:ahLst/>
              <a:cxnLst/>
              <a:rect l="l" t="t" r="r" b="b"/>
              <a:pathLst>
                <a:path w="31987" h="21471" extrusionOk="0">
                  <a:moveTo>
                    <a:pt x="29769" y="1"/>
                  </a:moveTo>
                  <a:cubicBezTo>
                    <a:pt x="26317" y="2883"/>
                    <a:pt x="22517" y="5543"/>
                    <a:pt x="17893" y="5891"/>
                  </a:cubicBezTo>
                  <a:cubicBezTo>
                    <a:pt x="17314" y="5936"/>
                    <a:pt x="16738" y="5955"/>
                    <a:pt x="16165" y="5955"/>
                  </a:cubicBezTo>
                  <a:cubicBezTo>
                    <a:pt x="12759" y="5955"/>
                    <a:pt x="9455" y="5278"/>
                    <a:pt x="6147" y="5278"/>
                  </a:cubicBezTo>
                  <a:cubicBezTo>
                    <a:pt x="4108" y="5278"/>
                    <a:pt x="2067" y="5535"/>
                    <a:pt x="0" y="6366"/>
                  </a:cubicBezTo>
                  <a:cubicBezTo>
                    <a:pt x="32" y="6398"/>
                    <a:pt x="32" y="6461"/>
                    <a:pt x="32" y="6493"/>
                  </a:cubicBezTo>
                  <a:cubicBezTo>
                    <a:pt x="32" y="10958"/>
                    <a:pt x="3421" y="17102"/>
                    <a:pt x="7221" y="19477"/>
                  </a:cubicBezTo>
                  <a:cubicBezTo>
                    <a:pt x="9419" y="20884"/>
                    <a:pt x="12039" y="21470"/>
                    <a:pt x="14675" y="21470"/>
                  </a:cubicBezTo>
                  <a:cubicBezTo>
                    <a:pt x="16369" y="21470"/>
                    <a:pt x="18069" y="21228"/>
                    <a:pt x="19667" y="20807"/>
                  </a:cubicBezTo>
                  <a:cubicBezTo>
                    <a:pt x="23626" y="19825"/>
                    <a:pt x="27521" y="17545"/>
                    <a:pt x="29579" y="13903"/>
                  </a:cubicBezTo>
                  <a:cubicBezTo>
                    <a:pt x="31986" y="9565"/>
                    <a:pt x="31321" y="4498"/>
                    <a:pt x="29769" y="1"/>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193" name="Google Shape;444;p28">
              <a:extLst>
                <a:ext uri="{FF2B5EF4-FFF2-40B4-BE49-F238E27FC236}">
                  <a16:creationId xmlns:a16="http://schemas.microsoft.com/office/drawing/2014/main" id="{8D9309AB-D30B-443F-ACB7-FBB4383EFA85}"/>
                </a:ext>
              </a:extLst>
            </p:cNvPr>
            <p:cNvSpPr/>
            <p:nvPr/>
          </p:nvSpPr>
          <p:spPr>
            <a:xfrm>
              <a:off x="4559057" y="1336249"/>
              <a:ext cx="148798" cy="149795"/>
            </a:xfrm>
            <a:custGeom>
              <a:avLst/>
              <a:gdLst/>
              <a:ahLst/>
              <a:cxnLst/>
              <a:rect l="l" t="t" r="r" b="b"/>
              <a:pathLst>
                <a:path w="4625" h="4656" extrusionOk="0">
                  <a:moveTo>
                    <a:pt x="2186" y="571"/>
                  </a:moveTo>
                  <a:cubicBezTo>
                    <a:pt x="2218" y="602"/>
                    <a:pt x="2313" y="634"/>
                    <a:pt x="2344" y="697"/>
                  </a:cubicBezTo>
                  <a:cubicBezTo>
                    <a:pt x="3453" y="792"/>
                    <a:pt x="3959" y="1742"/>
                    <a:pt x="3928" y="2629"/>
                  </a:cubicBezTo>
                  <a:cubicBezTo>
                    <a:pt x="3896" y="3294"/>
                    <a:pt x="3453" y="4022"/>
                    <a:pt x="2344" y="4022"/>
                  </a:cubicBezTo>
                  <a:cubicBezTo>
                    <a:pt x="1426" y="4022"/>
                    <a:pt x="824" y="3547"/>
                    <a:pt x="761" y="2756"/>
                  </a:cubicBezTo>
                  <a:cubicBezTo>
                    <a:pt x="634" y="1901"/>
                    <a:pt x="1141" y="856"/>
                    <a:pt x="2186" y="571"/>
                  </a:cubicBezTo>
                  <a:close/>
                  <a:moveTo>
                    <a:pt x="2408" y="1"/>
                  </a:moveTo>
                  <a:cubicBezTo>
                    <a:pt x="2344" y="1"/>
                    <a:pt x="2218" y="64"/>
                    <a:pt x="2186" y="127"/>
                  </a:cubicBezTo>
                  <a:cubicBezTo>
                    <a:pt x="1616" y="127"/>
                    <a:pt x="1109" y="381"/>
                    <a:pt x="729" y="761"/>
                  </a:cubicBezTo>
                  <a:cubicBezTo>
                    <a:pt x="254" y="1236"/>
                    <a:pt x="1" y="1869"/>
                    <a:pt x="1" y="2502"/>
                  </a:cubicBezTo>
                  <a:cubicBezTo>
                    <a:pt x="1" y="3072"/>
                    <a:pt x="191" y="3579"/>
                    <a:pt x="603" y="3959"/>
                  </a:cubicBezTo>
                  <a:cubicBezTo>
                    <a:pt x="1046" y="4403"/>
                    <a:pt x="1679" y="4656"/>
                    <a:pt x="2313" y="4656"/>
                  </a:cubicBezTo>
                  <a:cubicBezTo>
                    <a:pt x="2978" y="4656"/>
                    <a:pt x="3611" y="4371"/>
                    <a:pt x="4054" y="3927"/>
                  </a:cubicBezTo>
                  <a:cubicBezTo>
                    <a:pt x="4435" y="3547"/>
                    <a:pt x="4625" y="3041"/>
                    <a:pt x="4625" y="2471"/>
                  </a:cubicBezTo>
                  <a:cubicBezTo>
                    <a:pt x="4625" y="1204"/>
                    <a:pt x="3643" y="96"/>
                    <a:pt x="2408"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94" name="Google Shape;445;p28">
              <a:extLst>
                <a:ext uri="{FF2B5EF4-FFF2-40B4-BE49-F238E27FC236}">
                  <a16:creationId xmlns:a16="http://schemas.microsoft.com/office/drawing/2014/main" id="{C7C9F6B2-3494-45AA-AC6E-98AF37CCE190}"/>
                </a:ext>
              </a:extLst>
            </p:cNvPr>
            <p:cNvSpPr/>
            <p:nvPr/>
          </p:nvSpPr>
          <p:spPr>
            <a:xfrm>
              <a:off x="4558059" y="1351530"/>
              <a:ext cx="148766" cy="115178"/>
            </a:xfrm>
            <a:custGeom>
              <a:avLst/>
              <a:gdLst/>
              <a:ahLst/>
              <a:cxnLst/>
              <a:rect l="l" t="t" r="r" b="b"/>
              <a:pathLst>
                <a:path w="4624" h="3580" extrusionOk="0">
                  <a:moveTo>
                    <a:pt x="2364" y="775"/>
                  </a:moveTo>
                  <a:cubicBezTo>
                    <a:pt x="2409" y="775"/>
                    <a:pt x="2455" y="781"/>
                    <a:pt x="2502" y="792"/>
                  </a:cubicBezTo>
                  <a:cubicBezTo>
                    <a:pt x="2692" y="856"/>
                    <a:pt x="2597" y="1077"/>
                    <a:pt x="2439" y="1109"/>
                  </a:cubicBezTo>
                  <a:cubicBezTo>
                    <a:pt x="2217" y="1109"/>
                    <a:pt x="2059" y="1236"/>
                    <a:pt x="1932" y="1426"/>
                  </a:cubicBezTo>
                  <a:cubicBezTo>
                    <a:pt x="1805" y="1647"/>
                    <a:pt x="1805" y="1901"/>
                    <a:pt x="1964" y="2059"/>
                  </a:cubicBezTo>
                  <a:cubicBezTo>
                    <a:pt x="2038" y="2133"/>
                    <a:pt x="1996" y="2247"/>
                    <a:pt x="1929" y="2247"/>
                  </a:cubicBezTo>
                  <a:cubicBezTo>
                    <a:pt x="1910" y="2247"/>
                    <a:pt x="1889" y="2238"/>
                    <a:pt x="1869" y="2217"/>
                  </a:cubicBezTo>
                  <a:cubicBezTo>
                    <a:pt x="1552" y="2027"/>
                    <a:pt x="1489" y="1679"/>
                    <a:pt x="1615" y="1331"/>
                  </a:cubicBezTo>
                  <a:cubicBezTo>
                    <a:pt x="1754" y="1053"/>
                    <a:pt x="2039" y="775"/>
                    <a:pt x="2364" y="775"/>
                  </a:cubicBezTo>
                  <a:close/>
                  <a:moveTo>
                    <a:pt x="2185" y="1"/>
                  </a:moveTo>
                  <a:cubicBezTo>
                    <a:pt x="222" y="539"/>
                    <a:pt x="0" y="3579"/>
                    <a:pt x="2344" y="3579"/>
                  </a:cubicBezTo>
                  <a:cubicBezTo>
                    <a:pt x="4624" y="3579"/>
                    <a:pt x="4434" y="444"/>
                    <a:pt x="2375" y="127"/>
                  </a:cubicBezTo>
                  <a:cubicBezTo>
                    <a:pt x="2280" y="96"/>
                    <a:pt x="2249" y="64"/>
                    <a:pt x="2185" y="1"/>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195" name="Google Shape;446;p28">
              <a:extLst>
                <a:ext uri="{FF2B5EF4-FFF2-40B4-BE49-F238E27FC236}">
                  <a16:creationId xmlns:a16="http://schemas.microsoft.com/office/drawing/2014/main" id="{E88C7A40-9DFD-43F1-B280-7C12FAC99776}"/>
                </a:ext>
              </a:extLst>
            </p:cNvPr>
            <p:cNvSpPr/>
            <p:nvPr/>
          </p:nvSpPr>
          <p:spPr>
            <a:xfrm>
              <a:off x="4605931" y="1375081"/>
              <a:ext cx="38768" cy="47744"/>
            </a:xfrm>
            <a:custGeom>
              <a:avLst/>
              <a:gdLst/>
              <a:ahLst/>
              <a:cxnLst/>
              <a:rect l="l" t="t" r="r" b="b"/>
              <a:pathLst>
                <a:path w="1205" h="1484" extrusionOk="0">
                  <a:moveTo>
                    <a:pt x="828" y="0"/>
                  </a:moveTo>
                  <a:cubicBezTo>
                    <a:pt x="501" y="0"/>
                    <a:pt x="239" y="268"/>
                    <a:pt x="159" y="535"/>
                  </a:cubicBezTo>
                  <a:cubicBezTo>
                    <a:pt x="1" y="852"/>
                    <a:pt x="96" y="1264"/>
                    <a:pt x="412" y="1454"/>
                  </a:cubicBezTo>
                  <a:cubicBezTo>
                    <a:pt x="426" y="1474"/>
                    <a:pt x="443" y="1483"/>
                    <a:pt x="460" y="1483"/>
                  </a:cubicBezTo>
                  <a:cubicBezTo>
                    <a:pt x="522" y="1483"/>
                    <a:pt x="589" y="1370"/>
                    <a:pt x="539" y="1295"/>
                  </a:cubicBezTo>
                  <a:cubicBezTo>
                    <a:pt x="381" y="1105"/>
                    <a:pt x="412" y="852"/>
                    <a:pt x="476" y="662"/>
                  </a:cubicBezTo>
                  <a:cubicBezTo>
                    <a:pt x="571" y="472"/>
                    <a:pt x="729" y="377"/>
                    <a:pt x="951" y="345"/>
                  </a:cubicBezTo>
                  <a:cubicBezTo>
                    <a:pt x="1109" y="345"/>
                    <a:pt x="1204" y="124"/>
                    <a:pt x="1014" y="29"/>
                  </a:cubicBezTo>
                  <a:cubicBezTo>
                    <a:pt x="950" y="9"/>
                    <a:pt x="888" y="0"/>
                    <a:pt x="828"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96" name="Google Shape;447;p28">
              <a:extLst>
                <a:ext uri="{FF2B5EF4-FFF2-40B4-BE49-F238E27FC236}">
                  <a16:creationId xmlns:a16="http://schemas.microsoft.com/office/drawing/2014/main" id="{B7B943B8-1F68-41BD-BEE0-5AA404990B5C}"/>
                </a:ext>
              </a:extLst>
            </p:cNvPr>
            <p:cNvSpPr/>
            <p:nvPr/>
          </p:nvSpPr>
          <p:spPr>
            <a:xfrm>
              <a:off x="4299266" y="421496"/>
              <a:ext cx="335077" cy="92206"/>
            </a:xfrm>
            <a:custGeom>
              <a:avLst/>
              <a:gdLst/>
              <a:ahLst/>
              <a:cxnLst/>
              <a:rect l="l" t="t" r="r" b="b"/>
              <a:pathLst>
                <a:path w="10415" h="2866" extrusionOk="0">
                  <a:moveTo>
                    <a:pt x="9973" y="0"/>
                  </a:moveTo>
                  <a:cubicBezTo>
                    <a:pt x="9934" y="0"/>
                    <a:pt x="9893" y="8"/>
                    <a:pt x="9849" y="27"/>
                  </a:cubicBezTo>
                  <a:cubicBezTo>
                    <a:pt x="6682" y="1293"/>
                    <a:pt x="3737" y="2053"/>
                    <a:pt x="349" y="2243"/>
                  </a:cubicBezTo>
                  <a:cubicBezTo>
                    <a:pt x="0" y="2275"/>
                    <a:pt x="0" y="2845"/>
                    <a:pt x="349" y="2845"/>
                  </a:cubicBezTo>
                  <a:cubicBezTo>
                    <a:pt x="637" y="2859"/>
                    <a:pt x="926" y="2866"/>
                    <a:pt x="1216" y="2866"/>
                  </a:cubicBezTo>
                  <a:cubicBezTo>
                    <a:pt x="4273" y="2866"/>
                    <a:pt x="7415" y="2106"/>
                    <a:pt x="10134" y="660"/>
                  </a:cubicBezTo>
                  <a:cubicBezTo>
                    <a:pt x="10415" y="492"/>
                    <a:pt x="10273" y="0"/>
                    <a:pt x="9973"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97" name="Google Shape;448;p28">
              <a:extLst>
                <a:ext uri="{FF2B5EF4-FFF2-40B4-BE49-F238E27FC236}">
                  <a16:creationId xmlns:a16="http://schemas.microsoft.com/office/drawing/2014/main" id="{52EB46F3-69BE-4B80-B989-8FDB92DC5D98}"/>
                </a:ext>
              </a:extLst>
            </p:cNvPr>
            <p:cNvSpPr/>
            <p:nvPr/>
          </p:nvSpPr>
          <p:spPr>
            <a:xfrm>
              <a:off x="4797871" y="1529443"/>
              <a:ext cx="179973" cy="147382"/>
            </a:xfrm>
            <a:custGeom>
              <a:avLst/>
              <a:gdLst/>
              <a:ahLst/>
              <a:cxnLst/>
              <a:rect l="l" t="t" r="r" b="b"/>
              <a:pathLst>
                <a:path w="5594" h="4581" extrusionOk="0">
                  <a:moveTo>
                    <a:pt x="3363" y="639"/>
                  </a:moveTo>
                  <a:cubicBezTo>
                    <a:pt x="3961" y="639"/>
                    <a:pt x="4555" y="1037"/>
                    <a:pt x="4770" y="1596"/>
                  </a:cubicBezTo>
                  <a:cubicBezTo>
                    <a:pt x="4810" y="1753"/>
                    <a:pt x="4679" y="1861"/>
                    <a:pt x="4552" y="1861"/>
                  </a:cubicBezTo>
                  <a:cubicBezTo>
                    <a:pt x="4473" y="1861"/>
                    <a:pt x="4395" y="1820"/>
                    <a:pt x="4359" y="1723"/>
                  </a:cubicBezTo>
                  <a:cubicBezTo>
                    <a:pt x="4186" y="1292"/>
                    <a:pt x="3765" y="1052"/>
                    <a:pt x="3324" y="1052"/>
                  </a:cubicBezTo>
                  <a:cubicBezTo>
                    <a:pt x="3116" y="1052"/>
                    <a:pt x="2904" y="1105"/>
                    <a:pt x="2712" y="1216"/>
                  </a:cubicBezTo>
                  <a:cubicBezTo>
                    <a:pt x="2688" y="1230"/>
                    <a:pt x="2664" y="1237"/>
                    <a:pt x="2641" y="1237"/>
                  </a:cubicBezTo>
                  <a:cubicBezTo>
                    <a:pt x="2513" y="1237"/>
                    <a:pt x="2419" y="1038"/>
                    <a:pt x="2554" y="931"/>
                  </a:cubicBezTo>
                  <a:cubicBezTo>
                    <a:pt x="2798" y="728"/>
                    <a:pt x="3081" y="639"/>
                    <a:pt x="3363" y="639"/>
                  </a:cubicBezTo>
                  <a:close/>
                  <a:moveTo>
                    <a:pt x="3149" y="1"/>
                  </a:moveTo>
                  <a:cubicBezTo>
                    <a:pt x="1514" y="1"/>
                    <a:pt x="0" y="1438"/>
                    <a:pt x="1033" y="3275"/>
                  </a:cubicBezTo>
                  <a:cubicBezTo>
                    <a:pt x="1461" y="4039"/>
                    <a:pt x="2271" y="4580"/>
                    <a:pt x="3113" y="4580"/>
                  </a:cubicBezTo>
                  <a:cubicBezTo>
                    <a:pt x="3457" y="4580"/>
                    <a:pt x="3807" y="4490"/>
                    <a:pt x="4137" y="4288"/>
                  </a:cubicBezTo>
                  <a:cubicBezTo>
                    <a:pt x="5404" y="3560"/>
                    <a:pt x="5594" y="2008"/>
                    <a:pt x="5150" y="741"/>
                  </a:cubicBezTo>
                  <a:lnTo>
                    <a:pt x="5150" y="709"/>
                  </a:lnTo>
                  <a:cubicBezTo>
                    <a:pt x="5132" y="719"/>
                    <a:pt x="5111" y="722"/>
                    <a:pt x="5088" y="722"/>
                  </a:cubicBezTo>
                  <a:cubicBezTo>
                    <a:pt x="5034" y="722"/>
                    <a:pt x="4974" y="700"/>
                    <a:pt x="4929" y="678"/>
                  </a:cubicBezTo>
                  <a:cubicBezTo>
                    <a:pt x="4406" y="207"/>
                    <a:pt x="3769" y="1"/>
                    <a:pt x="3149" y="1"/>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198" name="Google Shape;449;p28">
              <a:extLst>
                <a:ext uri="{FF2B5EF4-FFF2-40B4-BE49-F238E27FC236}">
                  <a16:creationId xmlns:a16="http://schemas.microsoft.com/office/drawing/2014/main" id="{B8994D3B-967B-4673-BCCD-335DBFB75ED8}"/>
                </a:ext>
              </a:extLst>
            </p:cNvPr>
            <p:cNvSpPr/>
            <p:nvPr/>
          </p:nvSpPr>
          <p:spPr>
            <a:xfrm>
              <a:off x="4791372" y="1506375"/>
              <a:ext cx="201754" cy="190107"/>
            </a:xfrm>
            <a:custGeom>
              <a:avLst/>
              <a:gdLst/>
              <a:ahLst/>
              <a:cxnLst/>
              <a:rect l="l" t="t" r="r" b="b"/>
              <a:pathLst>
                <a:path w="6271" h="5909" extrusionOk="0">
                  <a:moveTo>
                    <a:pt x="3378" y="724"/>
                  </a:moveTo>
                  <a:cubicBezTo>
                    <a:pt x="3957" y="724"/>
                    <a:pt x="4555" y="911"/>
                    <a:pt x="5067" y="1363"/>
                  </a:cubicBezTo>
                  <a:cubicBezTo>
                    <a:pt x="5099" y="1426"/>
                    <a:pt x="5162" y="1458"/>
                    <a:pt x="5257" y="1458"/>
                  </a:cubicBezTo>
                  <a:cubicBezTo>
                    <a:pt x="5733" y="2598"/>
                    <a:pt x="5606" y="4182"/>
                    <a:pt x="4307" y="4973"/>
                  </a:cubicBezTo>
                  <a:cubicBezTo>
                    <a:pt x="4022" y="5156"/>
                    <a:pt x="3711" y="5248"/>
                    <a:pt x="3391" y="5248"/>
                  </a:cubicBezTo>
                  <a:cubicBezTo>
                    <a:pt x="3213" y="5248"/>
                    <a:pt x="3032" y="5220"/>
                    <a:pt x="2851" y="5163"/>
                  </a:cubicBezTo>
                  <a:cubicBezTo>
                    <a:pt x="2217" y="5005"/>
                    <a:pt x="1616" y="4530"/>
                    <a:pt x="1299" y="3960"/>
                  </a:cubicBezTo>
                  <a:cubicBezTo>
                    <a:pt x="729" y="2946"/>
                    <a:pt x="887" y="1965"/>
                    <a:pt x="1679" y="1300"/>
                  </a:cubicBezTo>
                  <a:cubicBezTo>
                    <a:pt x="2127" y="951"/>
                    <a:pt x="2741" y="724"/>
                    <a:pt x="3378" y="724"/>
                  </a:cubicBezTo>
                  <a:close/>
                  <a:moveTo>
                    <a:pt x="3428" y="1"/>
                  </a:moveTo>
                  <a:cubicBezTo>
                    <a:pt x="2785" y="1"/>
                    <a:pt x="2140" y="187"/>
                    <a:pt x="1616" y="508"/>
                  </a:cubicBezTo>
                  <a:cubicBezTo>
                    <a:pt x="349" y="1300"/>
                    <a:pt x="0" y="2915"/>
                    <a:pt x="792" y="4308"/>
                  </a:cubicBezTo>
                  <a:cubicBezTo>
                    <a:pt x="887" y="4498"/>
                    <a:pt x="1045" y="4688"/>
                    <a:pt x="1204" y="4910"/>
                  </a:cubicBezTo>
                  <a:cubicBezTo>
                    <a:pt x="1750" y="5499"/>
                    <a:pt x="2551" y="5908"/>
                    <a:pt x="3381" y="5908"/>
                  </a:cubicBezTo>
                  <a:cubicBezTo>
                    <a:pt x="3754" y="5908"/>
                    <a:pt x="4133" y="5825"/>
                    <a:pt x="4497" y="5638"/>
                  </a:cubicBezTo>
                  <a:cubicBezTo>
                    <a:pt x="5257" y="5258"/>
                    <a:pt x="5923" y="4340"/>
                    <a:pt x="6113" y="3390"/>
                  </a:cubicBezTo>
                  <a:cubicBezTo>
                    <a:pt x="6271" y="2598"/>
                    <a:pt x="6113" y="1838"/>
                    <a:pt x="5637" y="1300"/>
                  </a:cubicBezTo>
                  <a:lnTo>
                    <a:pt x="5606" y="1268"/>
                  </a:lnTo>
                  <a:cubicBezTo>
                    <a:pt x="5637" y="1173"/>
                    <a:pt x="5606" y="1078"/>
                    <a:pt x="5574" y="983"/>
                  </a:cubicBezTo>
                  <a:cubicBezTo>
                    <a:pt x="5542" y="951"/>
                    <a:pt x="5479" y="920"/>
                    <a:pt x="5479" y="856"/>
                  </a:cubicBezTo>
                  <a:cubicBezTo>
                    <a:pt x="4932" y="258"/>
                    <a:pt x="4182" y="1"/>
                    <a:pt x="3428"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99" name="Google Shape;450;p28">
              <a:extLst>
                <a:ext uri="{FF2B5EF4-FFF2-40B4-BE49-F238E27FC236}">
                  <a16:creationId xmlns:a16="http://schemas.microsoft.com/office/drawing/2014/main" id="{5ABB3C4C-DD4D-47E9-924E-1CFB4CDEF653}"/>
                </a:ext>
              </a:extLst>
            </p:cNvPr>
            <p:cNvSpPr/>
            <p:nvPr/>
          </p:nvSpPr>
          <p:spPr>
            <a:xfrm>
              <a:off x="4874923" y="1548875"/>
              <a:ext cx="79498" cy="42918"/>
            </a:xfrm>
            <a:custGeom>
              <a:avLst/>
              <a:gdLst/>
              <a:ahLst/>
              <a:cxnLst/>
              <a:rect l="l" t="t" r="r" b="b"/>
              <a:pathLst>
                <a:path w="2471" h="1334" extrusionOk="0">
                  <a:moveTo>
                    <a:pt x="987" y="1"/>
                  </a:moveTo>
                  <a:cubicBezTo>
                    <a:pt x="675" y="1"/>
                    <a:pt x="376" y="91"/>
                    <a:pt x="127" y="295"/>
                  </a:cubicBezTo>
                  <a:cubicBezTo>
                    <a:pt x="0" y="359"/>
                    <a:pt x="32" y="485"/>
                    <a:pt x="95" y="580"/>
                  </a:cubicBezTo>
                  <a:lnTo>
                    <a:pt x="127" y="612"/>
                  </a:lnTo>
                  <a:cubicBezTo>
                    <a:pt x="149" y="634"/>
                    <a:pt x="219" y="657"/>
                    <a:pt x="281" y="657"/>
                  </a:cubicBezTo>
                  <a:cubicBezTo>
                    <a:pt x="306" y="657"/>
                    <a:pt x="330" y="653"/>
                    <a:pt x="349" y="644"/>
                  </a:cubicBezTo>
                  <a:cubicBezTo>
                    <a:pt x="515" y="551"/>
                    <a:pt x="724" y="502"/>
                    <a:pt x="932" y="502"/>
                  </a:cubicBezTo>
                  <a:cubicBezTo>
                    <a:pt x="1081" y="502"/>
                    <a:pt x="1230" y="527"/>
                    <a:pt x="1362" y="580"/>
                  </a:cubicBezTo>
                  <a:cubicBezTo>
                    <a:pt x="1615" y="675"/>
                    <a:pt x="1869" y="897"/>
                    <a:pt x="1932" y="1150"/>
                  </a:cubicBezTo>
                  <a:cubicBezTo>
                    <a:pt x="2003" y="1268"/>
                    <a:pt x="2108" y="1333"/>
                    <a:pt x="2209" y="1333"/>
                  </a:cubicBezTo>
                  <a:cubicBezTo>
                    <a:pt x="2245" y="1333"/>
                    <a:pt x="2279" y="1325"/>
                    <a:pt x="2312" y="1309"/>
                  </a:cubicBezTo>
                  <a:cubicBezTo>
                    <a:pt x="2344" y="1309"/>
                    <a:pt x="2344" y="1277"/>
                    <a:pt x="2375" y="1277"/>
                  </a:cubicBezTo>
                  <a:cubicBezTo>
                    <a:pt x="2407" y="1214"/>
                    <a:pt x="2470" y="1087"/>
                    <a:pt x="2407" y="992"/>
                  </a:cubicBezTo>
                  <a:cubicBezTo>
                    <a:pt x="2249" y="580"/>
                    <a:pt x="1837" y="169"/>
                    <a:pt x="1362" y="42"/>
                  </a:cubicBezTo>
                  <a:cubicBezTo>
                    <a:pt x="1236" y="15"/>
                    <a:pt x="1110" y="1"/>
                    <a:pt x="987"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00" name="Google Shape;451;p28">
              <a:extLst>
                <a:ext uri="{FF2B5EF4-FFF2-40B4-BE49-F238E27FC236}">
                  <a16:creationId xmlns:a16="http://schemas.microsoft.com/office/drawing/2014/main" id="{D906AE46-BEA8-444B-A2FD-984491ABBDB9}"/>
                </a:ext>
              </a:extLst>
            </p:cNvPr>
            <p:cNvSpPr/>
            <p:nvPr/>
          </p:nvSpPr>
          <p:spPr>
            <a:xfrm>
              <a:off x="4521383" y="845172"/>
              <a:ext cx="123317" cy="113183"/>
            </a:xfrm>
            <a:custGeom>
              <a:avLst/>
              <a:gdLst/>
              <a:ahLst/>
              <a:cxnLst/>
              <a:rect l="l" t="t" r="r" b="b"/>
              <a:pathLst>
                <a:path w="3833" h="3518" extrusionOk="0">
                  <a:moveTo>
                    <a:pt x="1804" y="665"/>
                  </a:moveTo>
                  <a:cubicBezTo>
                    <a:pt x="2735" y="665"/>
                    <a:pt x="3253" y="2096"/>
                    <a:pt x="2439" y="2597"/>
                  </a:cubicBezTo>
                  <a:cubicBezTo>
                    <a:pt x="2399" y="2623"/>
                    <a:pt x="2357" y="2635"/>
                    <a:pt x="2317" y="2635"/>
                  </a:cubicBezTo>
                  <a:cubicBezTo>
                    <a:pt x="2161" y="2635"/>
                    <a:pt x="2028" y="2469"/>
                    <a:pt x="2154" y="2344"/>
                  </a:cubicBezTo>
                  <a:cubicBezTo>
                    <a:pt x="2407" y="2122"/>
                    <a:pt x="2470" y="1869"/>
                    <a:pt x="2407" y="1552"/>
                  </a:cubicBezTo>
                  <a:cubicBezTo>
                    <a:pt x="2312" y="1235"/>
                    <a:pt x="2090" y="982"/>
                    <a:pt x="1774" y="950"/>
                  </a:cubicBezTo>
                  <a:cubicBezTo>
                    <a:pt x="1615" y="950"/>
                    <a:pt x="1615" y="665"/>
                    <a:pt x="1774" y="665"/>
                  </a:cubicBezTo>
                  <a:cubicBezTo>
                    <a:pt x="1784" y="665"/>
                    <a:pt x="1794" y="665"/>
                    <a:pt x="1804" y="665"/>
                  </a:cubicBezTo>
                  <a:close/>
                  <a:moveTo>
                    <a:pt x="1805" y="0"/>
                  </a:moveTo>
                  <a:cubicBezTo>
                    <a:pt x="1805" y="32"/>
                    <a:pt x="1774" y="32"/>
                    <a:pt x="1774" y="32"/>
                  </a:cubicBezTo>
                  <a:cubicBezTo>
                    <a:pt x="792" y="190"/>
                    <a:pt x="0" y="1140"/>
                    <a:pt x="190" y="2122"/>
                  </a:cubicBezTo>
                  <a:cubicBezTo>
                    <a:pt x="329" y="2930"/>
                    <a:pt x="1106" y="3517"/>
                    <a:pt x="1916" y="3517"/>
                  </a:cubicBezTo>
                  <a:cubicBezTo>
                    <a:pt x="2027" y="3517"/>
                    <a:pt x="2138" y="3507"/>
                    <a:pt x="2249" y="3484"/>
                  </a:cubicBezTo>
                  <a:cubicBezTo>
                    <a:pt x="3230" y="3294"/>
                    <a:pt x="3832" y="2090"/>
                    <a:pt x="3452" y="1140"/>
                  </a:cubicBezTo>
                  <a:cubicBezTo>
                    <a:pt x="3167" y="380"/>
                    <a:pt x="2470" y="63"/>
                    <a:pt x="1805" y="0"/>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201" name="Google Shape;452;p28">
              <a:extLst>
                <a:ext uri="{FF2B5EF4-FFF2-40B4-BE49-F238E27FC236}">
                  <a16:creationId xmlns:a16="http://schemas.microsoft.com/office/drawing/2014/main" id="{288B3A9B-DF0D-47D5-9CC0-B09292D4DE63}"/>
                </a:ext>
              </a:extLst>
            </p:cNvPr>
            <p:cNvSpPr/>
            <p:nvPr/>
          </p:nvSpPr>
          <p:spPr>
            <a:xfrm>
              <a:off x="4505072" y="827091"/>
              <a:ext cx="151854" cy="147511"/>
            </a:xfrm>
            <a:custGeom>
              <a:avLst/>
              <a:gdLst/>
              <a:ahLst/>
              <a:cxnLst/>
              <a:rect l="l" t="t" r="r" b="b"/>
              <a:pathLst>
                <a:path w="4720" h="4585" extrusionOk="0">
                  <a:moveTo>
                    <a:pt x="2281" y="689"/>
                  </a:moveTo>
                  <a:cubicBezTo>
                    <a:pt x="2471" y="689"/>
                    <a:pt x="2661" y="720"/>
                    <a:pt x="2819" y="752"/>
                  </a:cubicBezTo>
                  <a:cubicBezTo>
                    <a:pt x="3357" y="910"/>
                    <a:pt x="3737" y="1291"/>
                    <a:pt x="3927" y="1766"/>
                  </a:cubicBezTo>
                  <a:cubicBezTo>
                    <a:pt x="4022" y="1987"/>
                    <a:pt x="4054" y="2241"/>
                    <a:pt x="4022" y="2462"/>
                  </a:cubicBezTo>
                  <a:cubicBezTo>
                    <a:pt x="4022" y="2589"/>
                    <a:pt x="3991" y="2716"/>
                    <a:pt x="3927" y="2811"/>
                  </a:cubicBezTo>
                  <a:cubicBezTo>
                    <a:pt x="3896" y="2937"/>
                    <a:pt x="3864" y="3064"/>
                    <a:pt x="3769" y="3191"/>
                  </a:cubicBezTo>
                  <a:cubicBezTo>
                    <a:pt x="3547" y="3602"/>
                    <a:pt x="3136" y="3919"/>
                    <a:pt x="2724" y="4014"/>
                  </a:cubicBezTo>
                  <a:cubicBezTo>
                    <a:pt x="2622" y="4029"/>
                    <a:pt x="2520" y="4036"/>
                    <a:pt x="2419" y="4036"/>
                  </a:cubicBezTo>
                  <a:cubicBezTo>
                    <a:pt x="2080" y="4036"/>
                    <a:pt x="1750" y="3948"/>
                    <a:pt x="1457" y="3729"/>
                  </a:cubicBezTo>
                  <a:cubicBezTo>
                    <a:pt x="1045" y="3507"/>
                    <a:pt x="824" y="3096"/>
                    <a:pt x="729" y="2716"/>
                  </a:cubicBezTo>
                  <a:cubicBezTo>
                    <a:pt x="665" y="2272"/>
                    <a:pt x="729" y="1829"/>
                    <a:pt x="1014" y="1481"/>
                  </a:cubicBezTo>
                  <a:cubicBezTo>
                    <a:pt x="1299" y="1037"/>
                    <a:pt x="1774" y="752"/>
                    <a:pt x="2249" y="689"/>
                  </a:cubicBezTo>
                  <a:close/>
                  <a:moveTo>
                    <a:pt x="2269" y="0"/>
                  </a:moveTo>
                  <a:cubicBezTo>
                    <a:pt x="1964" y="0"/>
                    <a:pt x="1663" y="71"/>
                    <a:pt x="1394" y="214"/>
                  </a:cubicBezTo>
                  <a:cubicBezTo>
                    <a:pt x="1330" y="245"/>
                    <a:pt x="1235" y="340"/>
                    <a:pt x="1235" y="404"/>
                  </a:cubicBezTo>
                  <a:cubicBezTo>
                    <a:pt x="1235" y="467"/>
                    <a:pt x="1235" y="530"/>
                    <a:pt x="1267" y="594"/>
                  </a:cubicBezTo>
                  <a:cubicBezTo>
                    <a:pt x="475" y="1037"/>
                    <a:pt x="0" y="1956"/>
                    <a:pt x="159" y="2811"/>
                  </a:cubicBezTo>
                  <a:cubicBezTo>
                    <a:pt x="254" y="3381"/>
                    <a:pt x="602" y="3887"/>
                    <a:pt x="1109" y="4204"/>
                  </a:cubicBezTo>
                  <a:cubicBezTo>
                    <a:pt x="1521" y="4489"/>
                    <a:pt x="1996" y="4584"/>
                    <a:pt x="2439" y="4584"/>
                  </a:cubicBezTo>
                  <a:cubicBezTo>
                    <a:pt x="2597" y="4584"/>
                    <a:pt x="2692" y="4584"/>
                    <a:pt x="2851" y="4552"/>
                  </a:cubicBezTo>
                  <a:cubicBezTo>
                    <a:pt x="3452" y="4426"/>
                    <a:pt x="3959" y="4046"/>
                    <a:pt x="4276" y="3476"/>
                  </a:cubicBezTo>
                  <a:cubicBezTo>
                    <a:pt x="4624" y="2937"/>
                    <a:pt x="4719" y="2272"/>
                    <a:pt x="4529" y="1671"/>
                  </a:cubicBezTo>
                  <a:cubicBezTo>
                    <a:pt x="4339" y="1037"/>
                    <a:pt x="3864" y="530"/>
                    <a:pt x="3167" y="214"/>
                  </a:cubicBezTo>
                  <a:cubicBezTo>
                    <a:pt x="2882" y="71"/>
                    <a:pt x="2574" y="0"/>
                    <a:pt x="2269"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02" name="Google Shape;453;p28">
              <a:extLst>
                <a:ext uri="{FF2B5EF4-FFF2-40B4-BE49-F238E27FC236}">
                  <a16:creationId xmlns:a16="http://schemas.microsoft.com/office/drawing/2014/main" id="{E635B5F9-8E72-464E-B484-EB69EA1A5747}"/>
                </a:ext>
              </a:extLst>
            </p:cNvPr>
            <p:cNvSpPr/>
            <p:nvPr/>
          </p:nvSpPr>
          <p:spPr>
            <a:xfrm>
              <a:off x="4573341" y="864507"/>
              <a:ext cx="42822" cy="66726"/>
            </a:xfrm>
            <a:custGeom>
              <a:avLst/>
              <a:gdLst/>
              <a:ahLst/>
              <a:cxnLst/>
              <a:rect l="l" t="t" r="r" b="b"/>
              <a:pathLst>
                <a:path w="1331" h="2074" extrusionOk="0">
                  <a:moveTo>
                    <a:pt x="64" y="1"/>
                  </a:moveTo>
                  <a:lnTo>
                    <a:pt x="32" y="33"/>
                  </a:lnTo>
                  <a:lnTo>
                    <a:pt x="0" y="64"/>
                  </a:lnTo>
                  <a:lnTo>
                    <a:pt x="0" y="159"/>
                  </a:lnTo>
                  <a:cubicBezTo>
                    <a:pt x="0" y="223"/>
                    <a:pt x="32" y="349"/>
                    <a:pt x="159" y="349"/>
                  </a:cubicBezTo>
                  <a:cubicBezTo>
                    <a:pt x="444" y="381"/>
                    <a:pt x="665" y="571"/>
                    <a:pt x="760" y="888"/>
                  </a:cubicBezTo>
                  <a:cubicBezTo>
                    <a:pt x="792" y="983"/>
                    <a:pt x="792" y="1046"/>
                    <a:pt x="792" y="1109"/>
                  </a:cubicBezTo>
                  <a:cubicBezTo>
                    <a:pt x="792" y="1299"/>
                    <a:pt x="697" y="1489"/>
                    <a:pt x="539" y="1648"/>
                  </a:cubicBezTo>
                  <a:cubicBezTo>
                    <a:pt x="475" y="1743"/>
                    <a:pt x="475" y="1838"/>
                    <a:pt x="507" y="1933"/>
                  </a:cubicBezTo>
                  <a:cubicBezTo>
                    <a:pt x="539" y="1996"/>
                    <a:pt x="634" y="2059"/>
                    <a:pt x="697" y="2059"/>
                  </a:cubicBezTo>
                  <a:cubicBezTo>
                    <a:pt x="718" y="2070"/>
                    <a:pt x="739" y="2073"/>
                    <a:pt x="759" y="2073"/>
                  </a:cubicBezTo>
                  <a:cubicBezTo>
                    <a:pt x="799" y="2073"/>
                    <a:pt x="834" y="2059"/>
                    <a:pt x="855" y="2059"/>
                  </a:cubicBezTo>
                  <a:cubicBezTo>
                    <a:pt x="1299" y="1774"/>
                    <a:pt x="1330" y="1268"/>
                    <a:pt x="1235" y="856"/>
                  </a:cubicBezTo>
                  <a:cubicBezTo>
                    <a:pt x="1109" y="413"/>
                    <a:pt x="697" y="1"/>
                    <a:pt x="190" y="1"/>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grpSp>
        <p:nvGrpSpPr>
          <p:cNvPr id="203" name="Group 202">
            <a:extLst>
              <a:ext uri="{FF2B5EF4-FFF2-40B4-BE49-F238E27FC236}">
                <a16:creationId xmlns:a16="http://schemas.microsoft.com/office/drawing/2014/main" id="{4F6A317B-B739-4FAE-8A21-C4CC8413E444}"/>
              </a:ext>
            </a:extLst>
          </p:cNvPr>
          <p:cNvGrpSpPr/>
          <p:nvPr/>
        </p:nvGrpSpPr>
        <p:grpSpPr>
          <a:xfrm rot="1220813">
            <a:off x="-318624" y="-1386674"/>
            <a:ext cx="1922350" cy="3451010"/>
            <a:chOff x="7512755" y="40159"/>
            <a:chExt cx="1322901" cy="2374877"/>
          </a:xfrm>
        </p:grpSpPr>
        <p:sp>
          <p:nvSpPr>
            <p:cNvPr id="204" name="Google Shape;425;p28">
              <a:extLst>
                <a:ext uri="{FF2B5EF4-FFF2-40B4-BE49-F238E27FC236}">
                  <a16:creationId xmlns:a16="http://schemas.microsoft.com/office/drawing/2014/main" id="{521D089E-62D8-407C-91D2-DC9B24917137}"/>
                </a:ext>
              </a:extLst>
            </p:cNvPr>
            <p:cNvSpPr/>
            <p:nvPr/>
          </p:nvSpPr>
          <p:spPr>
            <a:xfrm>
              <a:off x="7512755" y="40159"/>
              <a:ext cx="1322901" cy="2374877"/>
            </a:xfrm>
            <a:custGeom>
              <a:avLst/>
              <a:gdLst/>
              <a:ahLst/>
              <a:cxnLst/>
              <a:rect l="l" t="t" r="r" b="b"/>
              <a:pathLst>
                <a:path w="41119" h="73817" extrusionOk="0">
                  <a:moveTo>
                    <a:pt x="24544" y="3551"/>
                  </a:moveTo>
                  <a:cubicBezTo>
                    <a:pt x="26603" y="4311"/>
                    <a:pt x="28693" y="5007"/>
                    <a:pt x="30783" y="5672"/>
                  </a:cubicBezTo>
                  <a:cubicBezTo>
                    <a:pt x="31828" y="5989"/>
                    <a:pt x="32841" y="6337"/>
                    <a:pt x="33886" y="6654"/>
                  </a:cubicBezTo>
                  <a:cubicBezTo>
                    <a:pt x="34203" y="6718"/>
                    <a:pt x="36642" y="7288"/>
                    <a:pt x="37528" y="7509"/>
                  </a:cubicBezTo>
                  <a:cubicBezTo>
                    <a:pt x="37433" y="7573"/>
                    <a:pt x="37402" y="7668"/>
                    <a:pt x="37402" y="7794"/>
                  </a:cubicBezTo>
                  <a:lnTo>
                    <a:pt x="37402" y="7921"/>
                  </a:lnTo>
                  <a:cubicBezTo>
                    <a:pt x="37402" y="8048"/>
                    <a:pt x="37528" y="8111"/>
                    <a:pt x="37655" y="8111"/>
                  </a:cubicBezTo>
                  <a:cubicBezTo>
                    <a:pt x="37560" y="8364"/>
                    <a:pt x="37497" y="8554"/>
                    <a:pt x="37402" y="8776"/>
                  </a:cubicBezTo>
                  <a:cubicBezTo>
                    <a:pt x="32936" y="7509"/>
                    <a:pt x="28566" y="5926"/>
                    <a:pt x="24227" y="4342"/>
                  </a:cubicBezTo>
                  <a:cubicBezTo>
                    <a:pt x="24354" y="4089"/>
                    <a:pt x="24417" y="3836"/>
                    <a:pt x="24544" y="3551"/>
                  </a:cubicBezTo>
                  <a:close/>
                  <a:moveTo>
                    <a:pt x="24069" y="4691"/>
                  </a:moveTo>
                  <a:cubicBezTo>
                    <a:pt x="28281" y="6623"/>
                    <a:pt x="32715" y="8079"/>
                    <a:pt x="37212" y="9314"/>
                  </a:cubicBezTo>
                  <a:cubicBezTo>
                    <a:pt x="36768" y="10423"/>
                    <a:pt x="36262" y="11500"/>
                    <a:pt x="35660" y="12513"/>
                  </a:cubicBezTo>
                  <a:cubicBezTo>
                    <a:pt x="31543" y="10961"/>
                    <a:pt x="27426" y="9314"/>
                    <a:pt x="23214" y="7953"/>
                  </a:cubicBezTo>
                  <a:cubicBezTo>
                    <a:pt x="23404" y="6844"/>
                    <a:pt x="23657" y="5736"/>
                    <a:pt x="24069" y="4691"/>
                  </a:cubicBezTo>
                  <a:close/>
                  <a:moveTo>
                    <a:pt x="23246" y="8269"/>
                  </a:moveTo>
                  <a:cubicBezTo>
                    <a:pt x="27236" y="9979"/>
                    <a:pt x="31353" y="11405"/>
                    <a:pt x="35438" y="12956"/>
                  </a:cubicBezTo>
                  <a:lnTo>
                    <a:pt x="34963" y="13653"/>
                  </a:lnTo>
                  <a:cubicBezTo>
                    <a:pt x="31005" y="12196"/>
                    <a:pt x="27078" y="10676"/>
                    <a:pt x="23119" y="9314"/>
                  </a:cubicBezTo>
                  <a:cubicBezTo>
                    <a:pt x="23151" y="8934"/>
                    <a:pt x="23182" y="8618"/>
                    <a:pt x="23246" y="8269"/>
                  </a:cubicBezTo>
                  <a:close/>
                  <a:moveTo>
                    <a:pt x="23087" y="9726"/>
                  </a:moveTo>
                  <a:cubicBezTo>
                    <a:pt x="26888" y="11246"/>
                    <a:pt x="30751" y="12671"/>
                    <a:pt x="34583" y="14096"/>
                  </a:cubicBezTo>
                  <a:cubicBezTo>
                    <a:pt x="33886" y="15078"/>
                    <a:pt x="33095" y="15996"/>
                    <a:pt x="32208" y="16820"/>
                  </a:cubicBezTo>
                  <a:cubicBezTo>
                    <a:pt x="29294" y="15806"/>
                    <a:pt x="26412" y="14793"/>
                    <a:pt x="23436" y="13811"/>
                  </a:cubicBezTo>
                  <a:cubicBezTo>
                    <a:pt x="23151" y="12481"/>
                    <a:pt x="23024" y="11088"/>
                    <a:pt x="23087" y="9726"/>
                  </a:cubicBezTo>
                  <a:close/>
                  <a:moveTo>
                    <a:pt x="23562" y="14255"/>
                  </a:moveTo>
                  <a:lnTo>
                    <a:pt x="23562" y="14255"/>
                  </a:lnTo>
                  <a:cubicBezTo>
                    <a:pt x="26317" y="15300"/>
                    <a:pt x="29104" y="16250"/>
                    <a:pt x="31860" y="17200"/>
                  </a:cubicBezTo>
                  <a:cubicBezTo>
                    <a:pt x="31575" y="17422"/>
                    <a:pt x="31353" y="17612"/>
                    <a:pt x="31068" y="17865"/>
                  </a:cubicBezTo>
                  <a:cubicBezTo>
                    <a:pt x="28661" y="17073"/>
                    <a:pt x="26254" y="16282"/>
                    <a:pt x="23879" y="15363"/>
                  </a:cubicBezTo>
                  <a:cubicBezTo>
                    <a:pt x="23752" y="15015"/>
                    <a:pt x="23626" y="14603"/>
                    <a:pt x="23562" y="14255"/>
                  </a:cubicBezTo>
                  <a:close/>
                  <a:moveTo>
                    <a:pt x="24037" y="15806"/>
                  </a:moveTo>
                  <a:lnTo>
                    <a:pt x="24037" y="15806"/>
                  </a:lnTo>
                  <a:cubicBezTo>
                    <a:pt x="26159" y="16820"/>
                    <a:pt x="28408" y="17643"/>
                    <a:pt x="30719" y="18182"/>
                  </a:cubicBezTo>
                  <a:cubicBezTo>
                    <a:pt x="29358" y="19195"/>
                    <a:pt x="27933" y="20145"/>
                    <a:pt x="26349" y="20905"/>
                  </a:cubicBezTo>
                  <a:cubicBezTo>
                    <a:pt x="25462" y="19258"/>
                    <a:pt x="24607" y="17580"/>
                    <a:pt x="24037" y="15806"/>
                  </a:cubicBezTo>
                  <a:close/>
                  <a:moveTo>
                    <a:pt x="38985" y="5736"/>
                  </a:moveTo>
                  <a:cubicBezTo>
                    <a:pt x="39302" y="5767"/>
                    <a:pt x="39618" y="5831"/>
                    <a:pt x="39904" y="5926"/>
                  </a:cubicBezTo>
                  <a:cubicBezTo>
                    <a:pt x="40030" y="6021"/>
                    <a:pt x="40189" y="6116"/>
                    <a:pt x="40284" y="6179"/>
                  </a:cubicBezTo>
                  <a:cubicBezTo>
                    <a:pt x="38320" y="13590"/>
                    <a:pt x="33886" y="18878"/>
                    <a:pt x="27616" y="23059"/>
                  </a:cubicBezTo>
                  <a:cubicBezTo>
                    <a:pt x="27268" y="22457"/>
                    <a:pt x="26951" y="21855"/>
                    <a:pt x="26603" y="21254"/>
                  </a:cubicBezTo>
                  <a:cubicBezTo>
                    <a:pt x="33158" y="18878"/>
                    <a:pt x="37845" y="12671"/>
                    <a:pt x="38985" y="5862"/>
                  </a:cubicBezTo>
                  <a:lnTo>
                    <a:pt x="38985" y="5736"/>
                  </a:lnTo>
                  <a:close/>
                  <a:moveTo>
                    <a:pt x="25082" y="24705"/>
                  </a:moveTo>
                  <a:cubicBezTo>
                    <a:pt x="26191" y="26574"/>
                    <a:pt x="27268" y="28506"/>
                    <a:pt x="28059" y="30438"/>
                  </a:cubicBezTo>
                  <a:cubicBezTo>
                    <a:pt x="24924" y="29614"/>
                    <a:pt x="21884" y="28411"/>
                    <a:pt x="18749" y="27619"/>
                  </a:cubicBezTo>
                  <a:cubicBezTo>
                    <a:pt x="20490" y="26194"/>
                    <a:pt x="22612" y="25212"/>
                    <a:pt x="24892" y="24832"/>
                  </a:cubicBezTo>
                  <a:cubicBezTo>
                    <a:pt x="24987" y="24832"/>
                    <a:pt x="25051" y="24769"/>
                    <a:pt x="25082" y="24705"/>
                  </a:cubicBezTo>
                  <a:close/>
                  <a:moveTo>
                    <a:pt x="18559" y="27777"/>
                  </a:moveTo>
                  <a:cubicBezTo>
                    <a:pt x="18559" y="27777"/>
                    <a:pt x="18559" y="27841"/>
                    <a:pt x="18590" y="27841"/>
                  </a:cubicBezTo>
                  <a:cubicBezTo>
                    <a:pt x="21599" y="29297"/>
                    <a:pt x="25019" y="30152"/>
                    <a:pt x="28249" y="31008"/>
                  </a:cubicBezTo>
                  <a:lnTo>
                    <a:pt x="28313" y="31008"/>
                  </a:lnTo>
                  <a:lnTo>
                    <a:pt x="28661" y="32053"/>
                  </a:lnTo>
                  <a:cubicBezTo>
                    <a:pt x="24987" y="30881"/>
                    <a:pt x="21250" y="29772"/>
                    <a:pt x="17545" y="28727"/>
                  </a:cubicBezTo>
                  <a:cubicBezTo>
                    <a:pt x="17862" y="28379"/>
                    <a:pt x="18179" y="28062"/>
                    <a:pt x="18559" y="27777"/>
                  </a:cubicBezTo>
                  <a:close/>
                  <a:moveTo>
                    <a:pt x="17387" y="28949"/>
                  </a:moveTo>
                  <a:cubicBezTo>
                    <a:pt x="17387" y="28981"/>
                    <a:pt x="17418" y="29012"/>
                    <a:pt x="17450" y="29012"/>
                  </a:cubicBezTo>
                  <a:cubicBezTo>
                    <a:pt x="21219" y="30279"/>
                    <a:pt x="25019" y="31483"/>
                    <a:pt x="28819" y="32591"/>
                  </a:cubicBezTo>
                  <a:cubicBezTo>
                    <a:pt x="29326" y="34396"/>
                    <a:pt x="29484" y="36265"/>
                    <a:pt x="29104" y="38070"/>
                  </a:cubicBezTo>
                  <a:cubicBezTo>
                    <a:pt x="24259" y="36866"/>
                    <a:pt x="19477" y="35505"/>
                    <a:pt x="14695" y="34206"/>
                  </a:cubicBezTo>
                  <a:cubicBezTo>
                    <a:pt x="14672" y="34200"/>
                    <a:pt x="14651" y="34198"/>
                    <a:pt x="14631" y="34198"/>
                  </a:cubicBezTo>
                  <a:cubicBezTo>
                    <a:pt x="14537" y="34198"/>
                    <a:pt x="14468" y="34255"/>
                    <a:pt x="14442" y="34333"/>
                  </a:cubicBezTo>
                  <a:cubicBezTo>
                    <a:pt x="14410" y="34396"/>
                    <a:pt x="14442" y="34554"/>
                    <a:pt x="14568" y="34586"/>
                  </a:cubicBezTo>
                  <a:cubicBezTo>
                    <a:pt x="19287" y="36233"/>
                    <a:pt x="24101" y="37531"/>
                    <a:pt x="28978" y="38608"/>
                  </a:cubicBezTo>
                  <a:lnTo>
                    <a:pt x="29009" y="38608"/>
                  </a:lnTo>
                  <a:cubicBezTo>
                    <a:pt x="28946" y="38925"/>
                    <a:pt x="28819" y="39241"/>
                    <a:pt x="28693" y="39558"/>
                  </a:cubicBezTo>
                  <a:cubicBezTo>
                    <a:pt x="28693" y="39495"/>
                    <a:pt x="28661" y="39495"/>
                    <a:pt x="28661" y="39495"/>
                  </a:cubicBezTo>
                  <a:cubicBezTo>
                    <a:pt x="23752" y="38355"/>
                    <a:pt x="18907" y="37025"/>
                    <a:pt x="14062" y="35663"/>
                  </a:cubicBezTo>
                  <a:cubicBezTo>
                    <a:pt x="14125" y="35188"/>
                    <a:pt x="14252" y="34713"/>
                    <a:pt x="14378" y="34238"/>
                  </a:cubicBezTo>
                  <a:cubicBezTo>
                    <a:pt x="14410" y="34174"/>
                    <a:pt x="14410" y="34048"/>
                    <a:pt x="14442" y="33953"/>
                  </a:cubicBezTo>
                  <a:cubicBezTo>
                    <a:pt x="15043" y="32053"/>
                    <a:pt x="16057" y="30374"/>
                    <a:pt x="17387" y="28949"/>
                  </a:cubicBezTo>
                  <a:close/>
                  <a:moveTo>
                    <a:pt x="13967" y="35980"/>
                  </a:moveTo>
                  <a:lnTo>
                    <a:pt x="13967" y="35980"/>
                  </a:lnTo>
                  <a:cubicBezTo>
                    <a:pt x="18717" y="37563"/>
                    <a:pt x="23594" y="38798"/>
                    <a:pt x="28471" y="39938"/>
                  </a:cubicBezTo>
                  <a:cubicBezTo>
                    <a:pt x="28313" y="40287"/>
                    <a:pt x="28091" y="40698"/>
                    <a:pt x="27869" y="41047"/>
                  </a:cubicBezTo>
                  <a:cubicBezTo>
                    <a:pt x="26919" y="42567"/>
                    <a:pt x="25716" y="43833"/>
                    <a:pt x="24386" y="44942"/>
                  </a:cubicBezTo>
                  <a:cubicBezTo>
                    <a:pt x="24322" y="44879"/>
                    <a:pt x="24291" y="44847"/>
                    <a:pt x="24259" y="44847"/>
                  </a:cubicBezTo>
                  <a:cubicBezTo>
                    <a:pt x="20902" y="43928"/>
                    <a:pt x="17608" y="42757"/>
                    <a:pt x="14283" y="41648"/>
                  </a:cubicBezTo>
                  <a:cubicBezTo>
                    <a:pt x="13808" y="39780"/>
                    <a:pt x="13682" y="37880"/>
                    <a:pt x="13967" y="35980"/>
                  </a:cubicBezTo>
                  <a:close/>
                  <a:moveTo>
                    <a:pt x="14378" y="41965"/>
                  </a:moveTo>
                  <a:lnTo>
                    <a:pt x="14378" y="41965"/>
                  </a:lnTo>
                  <a:cubicBezTo>
                    <a:pt x="17450" y="43358"/>
                    <a:pt x="20744" y="44340"/>
                    <a:pt x="24037" y="45195"/>
                  </a:cubicBezTo>
                  <a:cubicBezTo>
                    <a:pt x="23816" y="45354"/>
                    <a:pt x="23594" y="45512"/>
                    <a:pt x="23404" y="45670"/>
                  </a:cubicBezTo>
                  <a:cubicBezTo>
                    <a:pt x="23404" y="45670"/>
                    <a:pt x="23341" y="45670"/>
                    <a:pt x="23341" y="45639"/>
                  </a:cubicBezTo>
                  <a:cubicBezTo>
                    <a:pt x="20300" y="45037"/>
                    <a:pt x="17482" y="44055"/>
                    <a:pt x="14632" y="42883"/>
                  </a:cubicBezTo>
                  <a:cubicBezTo>
                    <a:pt x="14537" y="42567"/>
                    <a:pt x="14442" y="42282"/>
                    <a:pt x="14378" y="41965"/>
                  </a:cubicBezTo>
                  <a:close/>
                  <a:moveTo>
                    <a:pt x="14758" y="43358"/>
                  </a:moveTo>
                  <a:lnTo>
                    <a:pt x="14758" y="43358"/>
                  </a:lnTo>
                  <a:cubicBezTo>
                    <a:pt x="17323" y="44657"/>
                    <a:pt x="20110" y="45480"/>
                    <a:pt x="22929" y="46050"/>
                  </a:cubicBezTo>
                  <a:cubicBezTo>
                    <a:pt x="21377" y="47095"/>
                    <a:pt x="19667" y="48045"/>
                    <a:pt x="17894" y="48964"/>
                  </a:cubicBezTo>
                  <a:cubicBezTo>
                    <a:pt x="16595" y="47285"/>
                    <a:pt x="15487" y="45354"/>
                    <a:pt x="14758" y="43358"/>
                  </a:cubicBezTo>
                  <a:close/>
                  <a:moveTo>
                    <a:pt x="23721" y="22330"/>
                  </a:moveTo>
                  <a:cubicBezTo>
                    <a:pt x="24069" y="22869"/>
                    <a:pt x="24386" y="23470"/>
                    <a:pt x="24734" y="24072"/>
                  </a:cubicBezTo>
                  <a:cubicBezTo>
                    <a:pt x="24734" y="24072"/>
                    <a:pt x="24702" y="24072"/>
                    <a:pt x="24607" y="24135"/>
                  </a:cubicBezTo>
                  <a:cubicBezTo>
                    <a:pt x="12573" y="26036"/>
                    <a:pt x="9976" y="41047"/>
                    <a:pt x="17482" y="49217"/>
                  </a:cubicBezTo>
                  <a:cubicBezTo>
                    <a:pt x="16753" y="49566"/>
                    <a:pt x="15993" y="49946"/>
                    <a:pt x="15233" y="50326"/>
                  </a:cubicBezTo>
                  <a:cubicBezTo>
                    <a:pt x="12510" y="44974"/>
                    <a:pt x="9755" y="39811"/>
                    <a:pt x="11591" y="33636"/>
                  </a:cubicBezTo>
                  <a:cubicBezTo>
                    <a:pt x="13238" y="27841"/>
                    <a:pt x="18274" y="25244"/>
                    <a:pt x="23404" y="22932"/>
                  </a:cubicBezTo>
                  <a:cubicBezTo>
                    <a:pt x="23626" y="22805"/>
                    <a:pt x="23626" y="22552"/>
                    <a:pt x="23499" y="22362"/>
                  </a:cubicBezTo>
                  <a:cubicBezTo>
                    <a:pt x="23594" y="22330"/>
                    <a:pt x="23626" y="22330"/>
                    <a:pt x="23721" y="22330"/>
                  </a:cubicBezTo>
                  <a:close/>
                  <a:moveTo>
                    <a:pt x="16532" y="52732"/>
                  </a:moveTo>
                  <a:cubicBezTo>
                    <a:pt x="16500" y="52796"/>
                    <a:pt x="16532" y="52891"/>
                    <a:pt x="16595" y="52954"/>
                  </a:cubicBezTo>
                  <a:cubicBezTo>
                    <a:pt x="17482" y="54348"/>
                    <a:pt x="18210" y="55646"/>
                    <a:pt x="18717" y="57039"/>
                  </a:cubicBezTo>
                  <a:cubicBezTo>
                    <a:pt x="16437" y="56438"/>
                    <a:pt x="14125" y="55931"/>
                    <a:pt x="11781" y="55488"/>
                  </a:cubicBezTo>
                  <a:cubicBezTo>
                    <a:pt x="13333" y="54443"/>
                    <a:pt x="14948" y="53524"/>
                    <a:pt x="16532" y="52732"/>
                  </a:cubicBezTo>
                  <a:close/>
                  <a:moveTo>
                    <a:pt x="11433" y="55646"/>
                  </a:moveTo>
                  <a:cubicBezTo>
                    <a:pt x="13808" y="56343"/>
                    <a:pt x="16183" y="56976"/>
                    <a:pt x="18590" y="57483"/>
                  </a:cubicBezTo>
                  <a:cubicBezTo>
                    <a:pt x="18614" y="57491"/>
                    <a:pt x="18640" y="57495"/>
                    <a:pt x="18665" y="57495"/>
                  </a:cubicBezTo>
                  <a:cubicBezTo>
                    <a:pt x="18743" y="57495"/>
                    <a:pt x="18820" y="57459"/>
                    <a:pt x="18844" y="57388"/>
                  </a:cubicBezTo>
                  <a:cubicBezTo>
                    <a:pt x="18970" y="57673"/>
                    <a:pt x="19034" y="57926"/>
                    <a:pt x="19129" y="58179"/>
                  </a:cubicBezTo>
                  <a:cubicBezTo>
                    <a:pt x="16278" y="57641"/>
                    <a:pt x="13460" y="56976"/>
                    <a:pt x="10578" y="56248"/>
                  </a:cubicBezTo>
                  <a:cubicBezTo>
                    <a:pt x="10831" y="56058"/>
                    <a:pt x="11148" y="55868"/>
                    <a:pt x="11433" y="55646"/>
                  </a:cubicBezTo>
                  <a:close/>
                  <a:moveTo>
                    <a:pt x="10293" y="56564"/>
                  </a:moveTo>
                  <a:cubicBezTo>
                    <a:pt x="13206" y="57514"/>
                    <a:pt x="16278" y="58179"/>
                    <a:pt x="19319" y="58749"/>
                  </a:cubicBezTo>
                  <a:cubicBezTo>
                    <a:pt x="19635" y="59985"/>
                    <a:pt x="19825" y="61283"/>
                    <a:pt x="19825" y="62740"/>
                  </a:cubicBezTo>
                  <a:lnTo>
                    <a:pt x="19825" y="63151"/>
                  </a:lnTo>
                  <a:cubicBezTo>
                    <a:pt x="15487" y="62170"/>
                    <a:pt x="11211" y="60935"/>
                    <a:pt x="6873" y="59985"/>
                  </a:cubicBezTo>
                  <a:cubicBezTo>
                    <a:pt x="7823" y="58718"/>
                    <a:pt x="8963" y="57609"/>
                    <a:pt x="10293" y="56564"/>
                  </a:cubicBezTo>
                  <a:close/>
                  <a:moveTo>
                    <a:pt x="6714" y="60175"/>
                  </a:moveTo>
                  <a:cubicBezTo>
                    <a:pt x="10926" y="61790"/>
                    <a:pt x="15423" y="62771"/>
                    <a:pt x="19825" y="63658"/>
                  </a:cubicBezTo>
                  <a:lnTo>
                    <a:pt x="19825" y="64197"/>
                  </a:lnTo>
                  <a:cubicBezTo>
                    <a:pt x="15233" y="63246"/>
                    <a:pt x="10736" y="62201"/>
                    <a:pt x="6208" y="61093"/>
                  </a:cubicBezTo>
                  <a:lnTo>
                    <a:pt x="6113" y="61093"/>
                  </a:lnTo>
                  <a:cubicBezTo>
                    <a:pt x="6271" y="60776"/>
                    <a:pt x="6524" y="60491"/>
                    <a:pt x="6714" y="60175"/>
                  </a:cubicBezTo>
                  <a:close/>
                  <a:moveTo>
                    <a:pt x="5923" y="61315"/>
                  </a:moveTo>
                  <a:cubicBezTo>
                    <a:pt x="5986" y="61410"/>
                    <a:pt x="5986" y="61441"/>
                    <a:pt x="6049" y="61441"/>
                  </a:cubicBezTo>
                  <a:cubicBezTo>
                    <a:pt x="10483" y="62898"/>
                    <a:pt x="15170" y="63975"/>
                    <a:pt x="19794" y="64672"/>
                  </a:cubicBezTo>
                  <a:cubicBezTo>
                    <a:pt x="19762" y="65875"/>
                    <a:pt x="19667" y="67047"/>
                    <a:pt x="19509" y="68250"/>
                  </a:cubicBezTo>
                  <a:cubicBezTo>
                    <a:pt x="14568" y="67173"/>
                    <a:pt x="9660" y="65938"/>
                    <a:pt x="4624" y="65178"/>
                  </a:cubicBezTo>
                  <a:cubicBezTo>
                    <a:pt x="4783" y="63785"/>
                    <a:pt x="5258" y="62518"/>
                    <a:pt x="5923" y="61315"/>
                  </a:cubicBezTo>
                  <a:close/>
                  <a:moveTo>
                    <a:pt x="4624" y="65463"/>
                  </a:moveTo>
                  <a:cubicBezTo>
                    <a:pt x="9501" y="66793"/>
                    <a:pt x="14473" y="67712"/>
                    <a:pt x="19445" y="68757"/>
                  </a:cubicBezTo>
                  <a:cubicBezTo>
                    <a:pt x="19382" y="69010"/>
                    <a:pt x="19319" y="69264"/>
                    <a:pt x="19287" y="69517"/>
                  </a:cubicBezTo>
                  <a:cubicBezTo>
                    <a:pt x="14378" y="68725"/>
                    <a:pt x="9501" y="67047"/>
                    <a:pt x="4593" y="66572"/>
                  </a:cubicBezTo>
                  <a:cubicBezTo>
                    <a:pt x="4593" y="66192"/>
                    <a:pt x="4593" y="65843"/>
                    <a:pt x="4624" y="65463"/>
                  </a:cubicBezTo>
                  <a:close/>
                  <a:moveTo>
                    <a:pt x="23942" y="447"/>
                  </a:moveTo>
                  <a:lnTo>
                    <a:pt x="23942" y="447"/>
                  </a:lnTo>
                  <a:cubicBezTo>
                    <a:pt x="24449" y="510"/>
                    <a:pt x="24892" y="859"/>
                    <a:pt x="25051" y="1397"/>
                  </a:cubicBezTo>
                  <a:cubicBezTo>
                    <a:pt x="24924" y="1397"/>
                    <a:pt x="24734" y="1429"/>
                    <a:pt x="24671" y="1587"/>
                  </a:cubicBezTo>
                  <a:cubicBezTo>
                    <a:pt x="21092" y="7731"/>
                    <a:pt x="21979" y="14255"/>
                    <a:pt x="25146" y="20335"/>
                  </a:cubicBezTo>
                  <a:cubicBezTo>
                    <a:pt x="28724" y="27207"/>
                    <a:pt x="34836" y="35346"/>
                    <a:pt x="29453" y="42978"/>
                  </a:cubicBezTo>
                  <a:cubicBezTo>
                    <a:pt x="25051" y="49217"/>
                    <a:pt x="17007" y="50801"/>
                    <a:pt x="10990" y="54854"/>
                  </a:cubicBezTo>
                  <a:cubicBezTo>
                    <a:pt x="6366" y="57989"/>
                    <a:pt x="2281" y="63722"/>
                    <a:pt x="4434" y="69485"/>
                  </a:cubicBezTo>
                  <a:cubicBezTo>
                    <a:pt x="4184" y="69686"/>
                    <a:pt x="3880" y="69807"/>
                    <a:pt x="3580" y="69807"/>
                  </a:cubicBezTo>
                  <a:cubicBezTo>
                    <a:pt x="3310" y="69807"/>
                    <a:pt x="3043" y="69710"/>
                    <a:pt x="2819" y="69485"/>
                  </a:cubicBezTo>
                  <a:cubicBezTo>
                    <a:pt x="2756" y="69422"/>
                    <a:pt x="2724" y="69422"/>
                    <a:pt x="2692" y="69422"/>
                  </a:cubicBezTo>
                  <a:cubicBezTo>
                    <a:pt x="666" y="60998"/>
                    <a:pt x="7601" y="55139"/>
                    <a:pt x="14252" y="51592"/>
                  </a:cubicBezTo>
                  <a:cubicBezTo>
                    <a:pt x="19604" y="48742"/>
                    <a:pt x="26476" y="46145"/>
                    <a:pt x="29199" y="40255"/>
                  </a:cubicBezTo>
                  <a:cubicBezTo>
                    <a:pt x="32018" y="34206"/>
                    <a:pt x="27774" y="28347"/>
                    <a:pt x="24987" y="23249"/>
                  </a:cubicBezTo>
                  <a:cubicBezTo>
                    <a:pt x="21219" y="16472"/>
                    <a:pt x="18274" y="7573"/>
                    <a:pt x="23879" y="827"/>
                  </a:cubicBezTo>
                  <a:cubicBezTo>
                    <a:pt x="23974" y="700"/>
                    <a:pt x="23974" y="542"/>
                    <a:pt x="23942" y="447"/>
                  </a:cubicBezTo>
                  <a:close/>
                  <a:moveTo>
                    <a:pt x="18749" y="51624"/>
                  </a:moveTo>
                  <a:cubicBezTo>
                    <a:pt x="18749" y="51656"/>
                    <a:pt x="18812" y="51687"/>
                    <a:pt x="18812" y="51751"/>
                  </a:cubicBezTo>
                  <a:cubicBezTo>
                    <a:pt x="20807" y="55139"/>
                    <a:pt x="22169" y="58338"/>
                    <a:pt x="22232" y="62360"/>
                  </a:cubicBezTo>
                  <a:cubicBezTo>
                    <a:pt x="22296" y="64957"/>
                    <a:pt x="21820" y="67332"/>
                    <a:pt x="21219" y="69707"/>
                  </a:cubicBezTo>
                  <a:cubicBezTo>
                    <a:pt x="20934" y="70784"/>
                    <a:pt x="20617" y="71860"/>
                    <a:pt x="20332" y="72969"/>
                  </a:cubicBezTo>
                  <a:cubicBezTo>
                    <a:pt x="20300" y="73000"/>
                    <a:pt x="20269" y="73000"/>
                    <a:pt x="20237" y="73032"/>
                  </a:cubicBezTo>
                  <a:cubicBezTo>
                    <a:pt x="20076" y="73193"/>
                    <a:pt x="19875" y="73269"/>
                    <a:pt x="19678" y="73269"/>
                  </a:cubicBezTo>
                  <a:cubicBezTo>
                    <a:pt x="19409" y="73269"/>
                    <a:pt x="19148" y="73129"/>
                    <a:pt x="19002" y="72874"/>
                  </a:cubicBezTo>
                  <a:cubicBezTo>
                    <a:pt x="18988" y="72831"/>
                    <a:pt x="18941" y="72814"/>
                    <a:pt x="18888" y="72814"/>
                  </a:cubicBezTo>
                  <a:cubicBezTo>
                    <a:pt x="18825" y="72814"/>
                    <a:pt x="18752" y="72839"/>
                    <a:pt x="18717" y="72874"/>
                  </a:cubicBezTo>
                  <a:cubicBezTo>
                    <a:pt x="19319" y="71765"/>
                    <a:pt x="19762" y="70594"/>
                    <a:pt x="20015" y="69390"/>
                  </a:cubicBezTo>
                  <a:cubicBezTo>
                    <a:pt x="20490" y="67237"/>
                    <a:pt x="20554" y="64957"/>
                    <a:pt x="20554" y="62708"/>
                  </a:cubicBezTo>
                  <a:cubicBezTo>
                    <a:pt x="20490" y="58749"/>
                    <a:pt x="19350" y="55899"/>
                    <a:pt x="17260" y="52542"/>
                  </a:cubicBezTo>
                  <a:cubicBezTo>
                    <a:pt x="17228" y="52511"/>
                    <a:pt x="17133" y="52447"/>
                    <a:pt x="17102" y="52416"/>
                  </a:cubicBezTo>
                  <a:cubicBezTo>
                    <a:pt x="17640" y="52131"/>
                    <a:pt x="18210" y="51909"/>
                    <a:pt x="18749" y="51624"/>
                  </a:cubicBezTo>
                  <a:close/>
                  <a:moveTo>
                    <a:pt x="23878" y="0"/>
                  </a:moveTo>
                  <a:cubicBezTo>
                    <a:pt x="23730" y="0"/>
                    <a:pt x="23581" y="22"/>
                    <a:pt x="23436" y="67"/>
                  </a:cubicBezTo>
                  <a:cubicBezTo>
                    <a:pt x="23341" y="130"/>
                    <a:pt x="23309" y="194"/>
                    <a:pt x="23309" y="289"/>
                  </a:cubicBezTo>
                  <a:cubicBezTo>
                    <a:pt x="19065" y="5261"/>
                    <a:pt x="19319" y="12133"/>
                    <a:pt x="21567" y="17928"/>
                  </a:cubicBezTo>
                  <a:cubicBezTo>
                    <a:pt x="22074" y="19227"/>
                    <a:pt x="22802" y="20588"/>
                    <a:pt x="23562" y="21982"/>
                  </a:cubicBezTo>
                  <a:cubicBezTo>
                    <a:pt x="23309" y="22014"/>
                    <a:pt x="23119" y="22140"/>
                    <a:pt x="22929" y="22299"/>
                  </a:cubicBezTo>
                  <a:cubicBezTo>
                    <a:pt x="22866" y="22330"/>
                    <a:pt x="22866" y="22330"/>
                    <a:pt x="22866" y="22362"/>
                  </a:cubicBezTo>
                  <a:cubicBezTo>
                    <a:pt x="17577" y="24579"/>
                    <a:pt x="12541" y="27587"/>
                    <a:pt x="10895" y="33446"/>
                  </a:cubicBezTo>
                  <a:cubicBezTo>
                    <a:pt x="9248" y="39115"/>
                    <a:pt x="10990" y="46082"/>
                    <a:pt x="14948" y="50484"/>
                  </a:cubicBezTo>
                  <a:cubicBezTo>
                    <a:pt x="12700" y="51624"/>
                    <a:pt x="10483" y="52764"/>
                    <a:pt x="8551" y="54221"/>
                  </a:cubicBezTo>
                  <a:cubicBezTo>
                    <a:pt x="3991" y="57673"/>
                    <a:pt x="0" y="63722"/>
                    <a:pt x="2249" y="69580"/>
                  </a:cubicBezTo>
                  <a:cubicBezTo>
                    <a:pt x="2281" y="69707"/>
                    <a:pt x="2407" y="69739"/>
                    <a:pt x="2534" y="69739"/>
                  </a:cubicBezTo>
                  <a:cubicBezTo>
                    <a:pt x="2786" y="70141"/>
                    <a:pt x="3277" y="70366"/>
                    <a:pt x="3764" y="70366"/>
                  </a:cubicBezTo>
                  <a:cubicBezTo>
                    <a:pt x="4196" y="70366"/>
                    <a:pt x="4624" y="70189"/>
                    <a:pt x="4878" y="69802"/>
                  </a:cubicBezTo>
                  <a:cubicBezTo>
                    <a:pt x="5036" y="69739"/>
                    <a:pt x="5099" y="69644"/>
                    <a:pt x="5068" y="69422"/>
                  </a:cubicBezTo>
                  <a:cubicBezTo>
                    <a:pt x="4814" y="68535"/>
                    <a:pt x="4656" y="67648"/>
                    <a:pt x="4624" y="66825"/>
                  </a:cubicBezTo>
                  <a:lnTo>
                    <a:pt x="4624" y="66825"/>
                  </a:lnTo>
                  <a:cubicBezTo>
                    <a:pt x="9058" y="68757"/>
                    <a:pt x="14410" y="69359"/>
                    <a:pt x="19129" y="70119"/>
                  </a:cubicBezTo>
                  <a:lnTo>
                    <a:pt x="19192" y="70119"/>
                  </a:lnTo>
                  <a:cubicBezTo>
                    <a:pt x="18970" y="71005"/>
                    <a:pt x="18654" y="71924"/>
                    <a:pt x="18210" y="72810"/>
                  </a:cubicBezTo>
                  <a:cubicBezTo>
                    <a:pt x="18115" y="73000"/>
                    <a:pt x="18242" y="73159"/>
                    <a:pt x="18400" y="73191"/>
                  </a:cubicBezTo>
                  <a:lnTo>
                    <a:pt x="18400" y="73222"/>
                  </a:lnTo>
                  <a:cubicBezTo>
                    <a:pt x="18729" y="73612"/>
                    <a:pt x="19217" y="73816"/>
                    <a:pt x="19710" y="73816"/>
                  </a:cubicBezTo>
                  <a:cubicBezTo>
                    <a:pt x="19977" y="73816"/>
                    <a:pt x="20246" y="73756"/>
                    <a:pt x="20490" y="73634"/>
                  </a:cubicBezTo>
                  <a:cubicBezTo>
                    <a:pt x="20585" y="73602"/>
                    <a:pt x="20585" y="73507"/>
                    <a:pt x="20585" y="73444"/>
                  </a:cubicBezTo>
                  <a:cubicBezTo>
                    <a:pt x="22391" y="70055"/>
                    <a:pt x="22929" y="65622"/>
                    <a:pt x="22834" y="61885"/>
                  </a:cubicBezTo>
                  <a:cubicBezTo>
                    <a:pt x="22707" y="57863"/>
                    <a:pt x="21377" y="54696"/>
                    <a:pt x="19382" y="51339"/>
                  </a:cubicBezTo>
                  <a:lnTo>
                    <a:pt x="19350" y="51307"/>
                  </a:lnTo>
                  <a:cubicBezTo>
                    <a:pt x="24069" y="49059"/>
                    <a:pt x="28883" y="46399"/>
                    <a:pt x="31226" y="41522"/>
                  </a:cubicBezTo>
                  <a:cubicBezTo>
                    <a:pt x="34045" y="35695"/>
                    <a:pt x="31226" y="29456"/>
                    <a:pt x="28313" y="24262"/>
                  </a:cubicBezTo>
                  <a:cubicBezTo>
                    <a:pt x="28154" y="24040"/>
                    <a:pt x="27996" y="23755"/>
                    <a:pt x="27838" y="23470"/>
                  </a:cubicBezTo>
                  <a:cubicBezTo>
                    <a:pt x="34425" y="20335"/>
                    <a:pt x="39302" y="13463"/>
                    <a:pt x="40980" y="6464"/>
                  </a:cubicBezTo>
                  <a:cubicBezTo>
                    <a:pt x="41044" y="6401"/>
                    <a:pt x="41075" y="6242"/>
                    <a:pt x="41044" y="6147"/>
                  </a:cubicBezTo>
                  <a:lnTo>
                    <a:pt x="41044" y="6052"/>
                  </a:lnTo>
                  <a:cubicBezTo>
                    <a:pt x="41118" y="5803"/>
                    <a:pt x="40899" y="5633"/>
                    <a:pt x="40695" y="5633"/>
                  </a:cubicBezTo>
                  <a:cubicBezTo>
                    <a:pt x="40639" y="5633"/>
                    <a:pt x="40584" y="5645"/>
                    <a:pt x="40537" y="5672"/>
                  </a:cubicBezTo>
                  <a:cubicBezTo>
                    <a:pt x="40102" y="5412"/>
                    <a:pt x="39534" y="5257"/>
                    <a:pt x="39053" y="5257"/>
                  </a:cubicBezTo>
                  <a:cubicBezTo>
                    <a:pt x="39008" y="5257"/>
                    <a:pt x="38965" y="5258"/>
                    <a:pt x="38922" y="5261"/>
                  </a:cubicBezTo>
                  <a:cubicBezTo>
                    <a:pt x="38795" y="5261"/>
                    <a:pt x="38700" y="5356"/>
                    <a:pt x="38668" y="5419"/>
                  </a:cubicBezTo>
                  <a:cubicBezTo>
                    <a:pt x="38644" y="5414"/>
                    <a:pt x="38617" y="5412"/>
                    <a:pt x="38589" y="5412"/>
                  </a:cubicBezTo>
                  <a:cubicBezTo>
                    <a:pt x="38437" y="5412"/>
                    <a:pt x="38252" y="5490"/>
                    <a:pt x="38225" y="5704"/>
                  </a:cubicBezTo>
                  <a:cubicBezTo>
                    <a:pt x="38162" y="6306"/>
                    <a:pt x="38035" y="6844"/>
                    <a:pt x="37877" y="7414"/>
                  </a:cubicBezTo>
                  <a:cubicBezTo>
                    <a:pt x="36958" y="6464"/>
                    <a:pt x="34235" y="6179"/>
                    <a:pt x="33158" y="5831"/>
                  </a:cubicBezTo>
                  <a:cubicBezTo>
                    <a:pt x="30371" y="4944"/>
                    <a:pt x="27553" y="3994"/>
                    <a:pt x="24702" y="3234"/>
                  </a:cubicBezTo>
                  <a:cubicBezTo>
                    <a:pt x="24892" y="2822"/>
                    <a:pt x="25082" y="2411"/>
                    <a:pt x="25336" y="1967"/>
                  </a:cubicBezTo>
                  <a:lnTo>
                    <a:pt x="25336" y="1936"/>
                  </a:lnTo>
                  <a:cubicBezTo>
                    <a:pt x="25462" y="1936"/>
                    <a:pt x="25557" y="1872"/>
                    <a:pt x="25557" y="1714"/>
                  </a:cubicBezTo>
                  <a:cubicBezTo>
                    <a:pt x="25639" y="764"/>
                    <a:pt x="24767" y="0"/>
                    <a:pt x="23878"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05" name="Google Shape;426;p28">
              <a:extLst>
                <a:ext uri="{FF2B5EF4-FFF2-40B4-BE49-F238E27FC236}">
                  <a16:creationId xmlns:a16="http://schemas.microsoft.com/office/drawing/2014/main" id="{63551164-DB92-481A-AD97-0D4486765382}"/>
                </a:ext>
              </a:extLst>
            </p:cNvPr>
            <p:cNvSpPr/>
            <p:nvPr/>
          </p:nvSpPr>
          <p:spPr>
            <a:xfrm>
              <a:off x="8368601" y="227079"/>
              <a:ext cx="440184" cy="556970"/>
            </a:xfrm>
            <a:custGeom>
              <a:avLst/>
              <a:gdLst/>
              <a:ahLst/>
              <a:cxnLst/>
              <a:rect l="l" t="t" r="r" b="b"/>
              <a:pathLst>
                <a:path w="13682" h="17312" extrusionOk="0">
                  <a:moveTo>
                    <a:pt x="12587" y="1"/>
                  </a:moveTo>
                  <a:cubicBezTo>
                    <a:pt x="12520" y="1"/>
                    <a:pt x="12453" y="7"/>
                    <a:pt x="12383" y="21"/>
                  </a:cubicBezTo>
                  <a:lnTo>
                    <a:pt x="12383" y="116"/>
                  </a:lnTo>
                  <a:cubicBezTo>
                    <a:pt x="11275" y="6956"/>
                    <a:pt x="6556" y="13163"/>
                    <a:pt x="1" y="15539"/>
                  </a:cubicBezTo>
                  <a:cubicBezTo>
                    <a:pt x="349" y="16140"/>
                    <a:pt x="666" y="16710"/>
                    <a:pt x="1014" y="17312"/>
                  </a:cubicBezTo>
                  <a:cubicBezTo>
                    <a:pt x="7284" y="13068"/>
                    <a:pt x="11750" y="7811"/>
                    <a:pt x="13682" y="401"/>
                  </a:cubicBezTo>
                  <a:cubicBezTo>
                    <a:pt x="13587" y="337"/>
                    <a:pt x="13460" y="242"/>
                    <a:pt x="13302" y="179"/>
                  </a:cubicBezTo>
                  <a:cubicBezTo>
                    <a:pt x="13054" y="80"/>
                    <a:pt x="12826" y="1"/>
                    <a:pt x="12587" y="1"/>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206" name="Google Shape;427;p28">
              <a:extLst>
                <a:ext uri="{FF2B5EF4-FFF2-40B4-BE49-F238E27FC236}">
                  <a16:creationId xmlns:a16="http://schemas.microsoft.com/office/drawing/2014/main" id="{8B234DB7-4960-406D-B989-65DBFA01981E}"/>
                </a:ext>
              </a:extLst>
            </p:cNvPr>
            <p:cNvSpPr/>
            <p:nvPr/>
          </p:nvSpPr>
          <p:spPr>
            <a:xfrm>
              <a:off x="8292192" y="153341"/>
              <a:ext cx="432012" cy="169163"/>
            </a:xfrm>
            <a:custGeom>
              <a:avLst/>
              <a:gdLst/>
              <a:ahLst/>
              <a:cxnLst/>
              <a:rect l="l" t="t" r="r" b="b"/>
              <a:pathLst>
                <a:path w="13428" h="5258" extrusionOk="0">
                  <a:moveTo>
                    <a:pt x="317" y="1"/>
                  </a:moveTo>
                  <a:cubicBezTo>
                    <a:pt x="190" y="286"/>
                    <a:pt x="64" y="508"/>
                    <a:pt x="0" y="793"/>
                  </a:cubicBezTo>
                  <a:cubicBezTo>
                    <a:pt x="4339" y="2408"/>
                    <a:pt x="8709" y="3991"/>
                    <a:pt x="13175" y="5258"/>
                  </a:cubicBezTo>
                  <a:cubicBezTo>
                    <a:pt x="13270" y="5036"/>
                    <a:pt x="13333" y="4846"/>
                    <a:pt x="13428" y="4593"/>
                  </a:cubicBezTo>
                  <a:cubicBezTo>
                    <a:pt x="13301" y="4593"/>
                    <a:pt x="13175" y="4530"/>
                    <a:pt x="13175" y="4371"/>
                  </a:cubicBezTo>
                  <a:lnTo>
                    <a:pt x="13175" y="4245"/>
                  </a:lnTo>
                  <a:cubicBezTo>
                    <a:pt x="13143" y="4118"/>
                    <a:pt x="13206" y="3991"/>
                    <a:pt x="13301" y="3960"/>
                  </a:cubicBezTo>
                  <a:cubicBezTo>
                    <a:pt x="12383" y="3770"/>
                    <a:pt x="9976" y="3168"/>
                    <a:pt x="9659" y="3105"/>
                  </a:cubicBezTo>
                  <a:cubicBezTo>
                    <a:pt x="8614" y="2788"/>
                    <a:pt x="7601" y="2408"/>
                    <a:pt x="6556" y="2091"/>
                  </a:cubicBezTo>
                  <a:cubicBezTo>
                    <a:pt x="4466" y="1426"/>
                    <a:pt x="2376" y="761"/>
                    <a:pt x="317" y="1"/>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207" name="Google Shape;428;p28">
              <a:extLst>
                <a:ext uri="{FF2B5EF4-FFF2-40B4-BE49-F238E27FC236}">
                  <a16:creationId xmlns:a16="http://schemas.microsoft.com/office/drawing/2014/main" id="{0AE85725-0188-40AC-B92A-A03042BE254F}"/>
                </a:ext>
              </a:extLst>
            </p:cNvPr>
            <p:cNvSpPr/>
            <p:nvPr/>
          </p:nvSpPr>
          <p:spPr>
            <a:xfrm>
              <a:off x="8255515" y="306191"/>
              <a:ext cx="395336" cy="173217"/>
            </a:xfrm>
            <a:custGeom>
              <a:avLst/>
              <a:gdLst/>
              <a:ahLst/>
              <a:cxnLst/>
              <a:rect l="l" t="t" r="r" b="b"/>
              <a:pathLst>
                <a:path w="12288" h="5384" extrusionOk="0">
                  <a:moveTo>
                    <a:pt x="95" y="0"/>
                  </a:moveTo>
                  <a:cubicBezTo>
                    <a:pt x="32" y="380"/>
                    <a:pt x="32" y="665"/>
                    <a:pt x="0" y="1045"/>
                  </a:cubicBezTo>
                  <a:cubicBezTo>
                    <a:pt x="3959" y="2439"/>
                    <a:pt x="7854" y="3927"/>
                    <a:pt x="11813" y="5384"/>
                  </a:cubicBezTo>
                  <a:lnTo>
                    <a:pt x="12288" y="4687"/>
                  </a:lnTo>
                  <a:cubicBezTo>
                    <a:pt x="8266" y="3167"/>
                    <a:pt x="4117" y="1710"/>
                    <a:pt x="95" y="0"/>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208" name="Google Shape;429;p28">
              <a:extLst>
                <a:ext uri="{FF2B5EF4-FFF2-40B4-BE49-F238E27FC236}">
                  <a16:creationId xmlns:a16="http://schemas.microsoft.com/office/drawing/2014/main" id="{0F8111AB-ABE2-42AA-B7DE-3C17089D88BD}"/>
                </a:ext>
              </a:extLst>
            </p:cNvPr>
            <p:cNvSpPr/>
            <p:nvPr/>
          </p:nvSpPr>
          <p:spPr>
            <a:xfrm>
              <a:off x="8270797" y="498742"/>
              <a:ext cx="266967" cy="116175"/>
            </a:xfrm>
            <a:custGeom>
              <a:avLst/>
              <a:gdLst/>
              <a:ahLst/>
              <a:cxnLst/>
              <a:rect l="l" t="t" r="r" b="b"/>
              <a:pathLst>
                <a:path w="8298" h="3611" extrusionOk="0">
                  <a:moveTo>
                    <a:pt x="0" y="1"/>
                  </a:moveTo>
                  <a:lnTo>
                    <a:pt x="0" y="1"/>
                  </a:lnTo>
                  <a:cubicBezTo>
                    <a:pt x="64" y="381"/>
                    <a:pt x="190" y="761"/>
                    <a:pt x="317" y="1109"/>
                  </a:cubicBezTo>
                  <a:cubicBezTo>
                    <a:pt x="2692" y="2028"/>
                    <a:pt x="5067" y="2819"/>
                    <a:pt x="7506" y="3611"/>
                  </a:cubicBezTo>
                  <a:cubicBezTo>
                    <a:pt x="7791" y="3358"/>
                    <a:pt x="8076" y="3168"/>
                    <a:pt x="8298" y="2914"/>
                  </a:cubicBezTo>
                  <a:cubicBezTo>
                    <a:pt x="5542" y="1964"/>
                    <a:pt x="2724" y="1046"/>
                    <a:pt x="0" y="1"/>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209" name="Google Shape;430;p28">
              <a:extLst>
                <a:ext uri="{FF2B5EF4-FFF2-40B4-BE49-F238E27FC236}">
                  <a16:creationId xmlns:a16="http://schemas.microsoft.com/office/drawing/2014/main" id="{E36178CA-E015-4C4A-A16B-0BB4855AEA92}"/>
                </a:ext>
              </a:extLst>
            </p:cNvPr>
            <p:cNvSpPr/>
            <p:nvPr/>
          </p:nvSpPr>
          <p:spPr>
            <a:xfrm>
              <a:off x="7535179" y="55537"/>
              <a:ext cx="1098369" cy="2231935"/>
            </a:xfrm>
            <a:custGeom>
              <a:avLst/>
              <a:gdLst/>
              <a:ahLst/>
              <a:cxnLst/>
              <a:rect l="l" t="t" r="r" b="b"/>
              <a:pathLst>
                <a:path w="34140" h="69374" extrusionOk="0">
                  <a:moveTo>
                    <a:pt x="23277" y="1"/>
                  </a:moveTo>
                  <a:lnTo>
                    <a:pt x="23277" y="1"/>
                  </a:lnTo>
                  <a:cubicBezTo>
                    <a:pt x="23309" y="127"/>
                    <a:pt x="23309" y="286"/>
                    <a:pt x="23214" y="381"/>
                  </a:cubicBezTo>
                  <a:cubicBezTo>
                    <a:pt x="17577" y="7126"/>
                    <a:pt x="20553" y="15994"/>
                    <a:pt x="24322" y="22802"/>
                  </a:cubicBezTo>
                  <a:cubicBezTo>
                    <a:pt x="27109" y="27901"/>
                    <a:pt x="31353" y="33791"/>
                    <a:pt x="28534" y="39809"/>
                  </a:cubicBezTo>
                  <a:cubicBezTo>
                    <a:pt x="25779" y="45731"/>
                    <a:pt x="18938" y="48296"/>
                    <a:pt x="13586" y="51146"/>
                  </a:cubicBezTo>
                  <a:cubicBezTo>
                    <a:pt x="6936" y="54693"/>
                    <a:pt x="0" y="60552"/>
                    <a:pt x="2027" y="69007"/>
                  </a:cubicBezTo>
                  <a:cubicBezTo>
                    <a:pt x="2059" y="69007"/>
                    <a:pt x="2090" y="69007"/>
                    <a:pt x="2154" y="69039"/>
                  </a:cubicBezTo>
                  <a:cubicBezTo>
                    <a:pt x="2389" y="69274"/>
                    <a:pt x="2652" y="69373"/>
                    <a:pt x="2914" y="69373"/>
                  </a:cubicBezTo>
                  <a:cubicBezTo>
                    <a:pt x="3215" y="69373"/>
                    <a:pt x="3515" y="69242"/>
                    <a:pt x="3769" y="69039"/>
                  </a:cubicBezTo>
                  <a:cubicBezTo>
                    <a:pt x="1647" y="63244"/>
                    <a:pt x="5701" y="57543"/>
                    <a:pt x="10356" y="54440"/>
                  </a:cubicBezTo>
                  <a:cubicBezTo>
                    <a:pt x="16310" y="50354"/>
                    <a:pt x="24354" y="48739"/>
                    <a:pt x="28756" y="42500"/>
                  </a:cubicBezTo>
                  <a:cubicBezTo>
                    <a:pt x="34139" y="34868"/>
                    <a:pt x="27996" y="26729"/>
                    <a:pt x="24449" y="19857"/>
                  </a:cubicBezTo>
                  <a:cubicBezTo>
                    <a:pt x="21282" y="13777"/>
                    <a:pt x="20395" y="7190"/>
                    <a:pt x="24005" y="1141"/>
                  </a:cubicBezTo>
                  <a:cubicBezTo>
                    <a:pt x="24055" y="992"/>
                    <a:pt x="24163" y="940"/>
                    <a:pt x="24284" y="940"/>
                  </a:cubicBezTo>
                  <a:cubicBezTo>
                    <a:pt x="24317" y="940"/>
                    <a:pt x="24351" y="944"/>
                    <a:pt x="24385" y="951"/>
                  </a:cubicBezTo>
                  <a:cubicBezTo>
                    <a:pt x="24227" y="444"/>
                    <a:pt x="23784" y="64"/>
                    <a:pt x="23277" y="1"/>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210" name="Google Shape;431;p28">
              <a:extLst>
                <a:ext uri="{FF2B5EF4-FFF2-40B4-BE49-F238E27FC236}">
                  <a16:creationId xmlns:a16="http://schemas.microsoft.com/office/drawing/2014/main" id="{992CBA9B-B98C-4F20-A6D6-507D8D81814F}"/>
                </a:ext>
              </a:extLst>
            </p:cNvPr>
            <p:cNvSpPr/>
            <p:nvPr/>
          </p:nvSpPr>
          <p:spPr>
            <a:xfrm>
              <a:off x="7965129" y="1139612"/>
              <a:ext cx="479917" cy="170193"/>
            </a:xfrm>
            <a:custGeom>
              <a:avLst/>
              <a:gdLst/>
              <a:ahLst/>
              <a:cxnLst/>
              <a:rect l="l" t="t" r="r" b="b"/>
              <a:pathLst>
                <a:path w="14917" h="5290" extrusionOk="0">
                  <a:moveTo>
                    <a:pt x="317" y="0"/>
                  </a:moveTo>
                  <a:cubicBezTo>
                    <a:pt x="191" y="475"/>
                    <a:pt x="64" y="950"/>
                    <a:pt x="1" y="1426"/>
                  </a:cubicBezTo>
                  <a:cubicBezTo>
                    <a:pt x="4846" y="2756"/>
                    <a:pt x="9691" y="4149"/>
                    <a:pt x="14600" y="5257"/>
                  </a:cubicBezTo>
                  <a:cubicBezTo>
                    <a:pt x="14600" y="5289"/>
                    <a:pt x="14632" y="5289"/>
                    <a:pt x="14632" y="5289"/>
                  </a:cubicBezTo>
                  <a:cubicBezTo>
                    <a:pt x="14758" y="4972"/>
                    <a:pt x="14822" y="4656"/>
                    <a:pt x="14917" y="4339"/>
                  </a:cubicBezTo>
                  <a:cubicBezTo>
                    <a:pt x="10040" y="3326"/>
                    <a:pt x="5226" y="1964"/>
                    <a:pt x="507" y="317"/>
                  </a:cubicBezTo>
                  <a:cubicBezTo>
                    <a:pt x="381" y="254"/>
                    <a:pt x="349" y="159"/>
                    <a:pt x="381" y="32"/>
                  </a:cubicBezTo>
                  <a:lnTo>
                    <a:pt x="317" y="0"/>
                  </a:ln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211" name="Google Shape;432;p28">
              <a:extLst>
                <a:ext uri="{FF2B5EF4-FFF2-40B4-BE49-F238E27FC236}">
                  <a16:creationId xmlns:a16="http://schemas.microsoft.com/office/drawing/2014/main" id="{2E530B2C-F2C4-479F-962F-ECEF3AC34E0E}"/>
                </a:ext>
              </a:extLst>
            </p:cNvPr>
            <p:cNvSpPr/>
            <p:nvPr/>
          </p:nvSpPr>
          <p:spPr>
            <a:xfrm>
              <a:off x="8077217" y="933806"/>
              <a:ext cx="357630" cy="137570"/>
            </a:xfrm>
            <a:custGeom>
              <a:avLst/>
              <a:gdLst/>
              <a:ahLst/>
              <a:cxnLst/>
              <a:rect l="l" t="t" r="r" b="b"/>
              <a:pathLst>
                <a:path w="11116" h="4276" extrusionOk="0">
                  <a:moveTo>
                    <a:pt x="1014" y="0"/>
                  </a:moveTo>
                  <a:cubicBezTo>
                    <a:pt x="665" y="285"/>
                    <a:pt x="317" y="602"/>
                    <a:pt x="0" y="950"/>
                  </a:cubicBezTo>
                  <a:cubicBezTo>
                    <a:pt x="3705" y="1995"/>
                    <a:pt x="7442" y="3104"/>
                    <a:pt x="11116" y="4276"/>
                  </a:cubicBezTo>
                  <a:cubicBezTo>
                    <a:pt x="11021" y="3927"/>
                    <a:pt x="10863" y="3579"/>
                    <a:pt x="10768" y="3231"/>
                  </a:cubicBezTo>
                  <a:cubicBezTo>
                    <a:pt x="7474" y="2375"/>
                    <a:pt x="4054" y="1520"/>
                    <a:pt x="1045" y="64"/>
                  </a:cubicBezTo>
                  <a:cubicBezTo>
                    <a:pt x="1045" y="64"/>
                    <a:pt x="1014" y="64"/>
                    <a:pt x="1014" y="0"/>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212" name="Google Shape;433;p28">
              <a:extLst>
                <a:ext uri="{FF2B5EF4-FFF2-40B4-BE49-F238E27FC236}">
                  <a16:creationId xmlns:a16="http://schemas.microsoft.com/office/drawing/2014/main" id="{1803E767-816C-45A2-A831-40328EFEA515}"/>
                </a:ext>
              </a:extLst>
            </p:cNvPr>
            <p:cNvSpPr/>
            <p:nvPr/>
          </p:nvSpPr>
          <p:spPr>
            <a:xfrm>
              <a:off x="7829620" y="757535"/>
              <a:ext cx="479917" cy="898674"/>
            </a:xfrm>
            <a:custGeom>
              <a:avLst/>
              <a:gdLst/>
              <a:ahLst/>
              <a:cxnLst/>
              <a:rect l="l" t="t" r="r" b="b"/>
              <a:pathLst>
                <a:path w="14917" h="27933" extrusionOk="0">
                  <a:moveTo>
                    <a:pt x="13745" y="1"/>
                  </a:moveTo>
                  <a:cubicBezTo>
                    <a:pt x="13745" y="23"/>
                    <a:pt x="13753" y="34"/>
                    <a:pt x="13767" y="38"/>
                  </a:cubicBezTo>
                  <a:lnTo>
                    <a:pt x="13767" y="38"/>
                  </a:lnTo>
                  <a:cubicBezTo>
                    <a:pt x="13760" y="25"/>
                    <a:pt x="13753" y="13"/>
                    <a:pt x="13745" y="1"/>
                  </a:cubicBezTo>
                  <a:close/>
                  <a:moveTo>
                    <a:pt x="13903" y="32"/>
                  </a:moveTo>
                  <a:cubicBezTo>
                    <a:pt x="13856" y="32"/>
                    <a:pt x="13816" y="40"/>
                    <a:pt x="13788" y="40"/>
                  </a:cubicBezTo>
                  <a:cubicBezTo>
                    <a:pt x="13780" y="40"/>
                    <a:pt x="13773" y="40"/>
                    <a:pt x="13767" y="38"/>
                  </a:cubicBezTo>
                  <a:lnTo>
                    <a:pt x="13767" y="38"/>
                  </a:lnTo>
                  <a:cubicBezTo>
                    <a:pt x="13871" y="226"/>
                    <a:pt x="13856" y="480"/>
                    <a:pt x="13618" y="539"/>
                  </a:cubicBezTo>
                  <a:cubicBezTo>
                    <a:pt x="8520" y="2882"/>
                    <a:pt x="3516" y="5448"/>
                    <a:pt x="1837" y="11275"/>
                  </a:cubicBezTo>
                  <a:cubicBezTo>
                    <a:pt x="1" y="17482"/>
                    <a:pt x="2724" y="22581"/>
                    <a:pt x="5479" y="27933"/>
                  </a:cubicBezTo>
                  <a:cubicBezTo>
                    <a:pt x="6208" y="27584"/>
                    <a:pt x="6968" y="27236"/>
                    <a:pt x="7728" y="26824"/>
                  </a:cubicBezTo>
                  <a:cubicBezTo>
                    <a:pt x="191" y="18685"/>
                    <a:pt x="2819" y="3643"/>
                    <a:pt x="14853" y="1774"/>
                  </a:cubicBezTo>
                  <a:lnTo>
                    <a:pt x="14917" y="1774"/>
                  </a:lnTo>
                  <a:cubicBezTo>
                    <a:pt x="14568" y="1172"/>
                    <a:pt x="14220" y="634"/>
                    <a:pt x="13903" y="32"/>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213" name="Google Shape;434;p28">
              <a:extLst>
                <a:ext uri="{FF2B5EF4-FFF2-40B4-BE49-F238E27FC236}">
                  <a16:creationId xmlns:a16="http://schemas.microsoft.com/office/drawing/2014/main" id="{FB04F84C-681A-4CA3-9787-00ACBAC12C18}"/>
                </a:ext>
              </a:extLst>
            </p:cNvPr>
            <p:cNvSpPr/>
            <p:nvPr/>
          </p:nvSpPr>
          <p:spPr>
            <a:xfrm>
              <a:off x="7973269" y="1390234"/>
              <a:ext cx="312845" cy="120261"/>
            </a:xfrm>
            <a:custGeom>
              <a:avLst/>
              <a:gdLst/>
              <a:ahLst/>
              <a:cxnLst/>
              <a:rect l="l" t="t" r="r" b="b"/>
              <a:pathLst>
                <a:path w="9724" h="3738" extrusionOk="0">
                  <a:moveTo>
                    <a:pt x="1" y="1"/>
                  </a:moveTo>
                  <a:cubicBezTo>
                    <a:pt x="96" y="318"/>
                    <a:pt x="159" y="603"/>
                    <a:pt x="286" y="919"/>
                  </a:cubicBezTo>
                  <a:cubicBezTo>
                    <a:pt x="3136" y="2091"/>
                    <a:pt x="5955" y="3105"/>
                    <a:pt x="8995" y="3675"/>
                  </a:cubicBezTo>
                  <a:cubicBezTo>
                    <a:pt x="9027" y="3675"/>
                    <a:pt x="9090" y="3738"/>
                    <a:pt x="9090" y="3738"/>
                  </a:cubicBezTo>
                  <a:cubicBezTo>
                    <a:pt x="9312" y="3548"/>
                    <a:pt x="9502" y="3421"/>
                    <a:pt x="9723" y="3263"/>
                  </a:cubicBezTo>
                  <a:cubicBezTo>
                    <a:pt x="6461" y="2376"/>
                    <a:pt x="3136" y="1394"/>
                    <a:pt x="1" y="1"/>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214" name="Google Shape;435;p28">
              <a:extLst>
                <a:ext uri="{FF2B5EF4-FFF2-40B4-BE49-F238E27FC236}">
                  <a16:creationId xmlns:a16="http://schemas.microsoft.com/office/drawing/2014/main" id="{1A3D5FDD-6008-49C4-8A83-87D35636A3E0}"/>
                </a:ext>
              </a:extLst>
            </p:cNvPr>
            <p:cNvSpPr/>
            <p:nvPr/>
          </p:nvSpPr>
          <p:spPr>
            <a:xfrm>
              <a:off x="8062932" y="1702015"/>
              <a:ext cx="167136" cy="580778"/>
            </a:xfrm>
            <a:custGeom>
              <a:avLst/>
              <a:gdLst/>
              <a:ahLst/>
              <a:cxnLst/>
              <a:rect l="l" t="t" r="r" b="b"/>
              <a:pathLst>
                <a:path w="5195" h="18052" extrusionOk="0">
                  <a:moveTo>
                    <a:pt x="1648" y="1"/>
                  </a:moveTo>
                  <a:cubicBezTo>
                    <a:pt x="1109" y="286"/>
                    <a:pt x="539" y="507"/>
                    <a:pt x="1" y="792"/>
                  </a:cubicBezTo>
                  <a:cubicBezTo>
                    <a:pt x="64" y="792"/>
                    <a:pt x="96" y="824"/>
                    <a:pt x="159" y="919"/>
                  </a:cubicBezTo>
                  <a:cubicBezTo>
                    <a:pt x="2281" y="4244"/>
                    <a:pt x="3389" y="7126"/>
                    <a:pt x="3453" y="11085"/>
                  </a:cubicBezTo>
                  <a:cubicBezTo>
                    <a:pt x="3453" y="13365"/>
                    <a:pt x="3389" y="15613"/>
                    <a:pt x="2914" y="17799"/>
                  </a:cubicBezTo>
                  <a:lnTo>
                    <a:pt x="4118" y="18052"/>
                  </a:lnTo>
                  <a:cubicBezTo>
                    <a:pt x="4719" y="15677"/>
                    <a:pt x="5195" y="13302"/>
                    <a:pt x="5131" y="10705"/>
                  </a:cubicBezTo>
                  <a:cubicBezTo>
                    <a:pt x="5068" y="6651"/>
                    <a:pt x="3706" y="3453"/>
                    <a:pt x="1711" y="127"/>
                  </a:cubicBezTo>
                  <a:cubicBezTo>
                    <a:pt x="1648" y="96"/>
                    <a:pt x="1648" y="32"/>
                    <a:pt x="1648" y="1"/>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215" name="Google Shape;436;p28">
              <a:extLst>
                <a:ext uri="{FF2B5EF4-FFF2-40B4-BE49-F238E27FC236}">
                  <a16:creationId xmlns:a16="http://schemas.microsoft.com/office/drawing/2014/main" id="{302BF952-0C30-48AC-AE23-A6BBA8F5CDD1}"/>
                </a:ext>
              </a:extLst>
            </p:cNvPr>
            <p:cNvSpPr/>
            <p:nvPr/>
          </p:nvSpPr>
          <p:spPr>
            <a:xfrm>
              <a:off x="8114891" y="2273586"/>
              <a:ext cx="80528" cy="123382"/>
            </a:xfrm>
            <a:custGeom>
              <a:avLst/>
              <a:gdLst/>
              <a:ahLst/>
              <a:cxnLst/>
              <a:rect l="l" t="t" r="r" b="b"/>
              <a:pathLst>
                <a:path w="2503" h="3835" extrusionOk="0">
                  <a:moveTo>
                    <a:pt x="5" y="3446"/>
                  </a:moveTo>
                  <a:cubicBezTo>
                    <a:pt x="3" y="3448"/>
                    <a:pt x="2" y="3451"/>
                    <a:pt x="1" y="3453"/>
                  </a:cubicBezTo>
                  <a:cubicBezTo>
                    <a:pt x="2" y="3451"/>
                    <a:pt x="3" y="3448"/>
                    <a:pt x="5" y="3446"/>
                  </a:cubicBezTo>
                  <a:close/>
                  <a:moveTo>
                    <a:pt x="1299" y="1"/>
                  </a:moveTo>
                  <a:cubicBezTo>
                    <a:pt x="1047" y="1202"/>
                    <a:pt x="636" y="2340"/>
                    <a:pt x="5" y="3446"/>
                  </a:cubicBezTo>
                  <a:lnTo>
                    <a:pt x="5" y="3446"/>
                  </a:lnTo>
                  <a:cubicBezTo>
                    <a:pt x="27" y="3412"/>
                    <a:pt x="84" y="3380"/>
                    <a:pt x="146" y="3380"/>
                  </a:cubicBezTo>
                  <a:cubicBezTo>
                    <a:pt x="194" y="3380"/>
                    <a:pt x="246" y="3399"/>
                    <a:pt x="286" y="3453"/>
                  </a:cubicBezTo>
                  <a:cubicBezTo>
                    <a:pt x="448" y="3705"/>
                    <a:pt x="703" y="3835"/>
                    <a:pt x="963" y="3835"/>
                  </a:cubicBezTo>
                  <a:cubicBezTo>
                    <a:pt x="1159" y="3835"/>
                    <a:pt x="1358" y="3761"/>
                    <a:pt x="1521" y="3611"/>
                  </a:cubicBezTo>
                  <a:cubicBezTo>
                    <a:pt x="1553" y="3548"/>
                    <a:pt x="1584" y="3548"/>
                    <a:pt x="1616" y="3548"/>
                  </a:cubicBezTo>
                  <a:cubicBezTo>
                    <a:pt x="1933" y="2471"/>
                    <a:pt x="2218" y="1363"/>
                    <a:pt x="2503" y="286"/>
                  </a:cubicBezTo>
                  <a:lnTo>
                    <a:pt x="1299" y="1"/>
                  </a:ln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216" name="Google Shape;437;p28">
              <a:extLst>
                <a:ext uri="{FF2B5EF4-FFF2-40B4-BE49-F238E27FC236}">
                  <a16:creationId xmlns:a16="http://schemas.microsoft.com/office/drawing/2014/main" id="{EF767208-D63A-4588-909C-17B911C7C852}"/>
                </a:ext>
              </a:extLst>
            </p:cNvPr>
            <p:cNvSpPr/>
            <p:nvPr/>
          </p:nvSpPr>
          <p:spPr>
            <a:xfrm>
              <a:off x="7708362" y="1977119"/>
              <a:ext cx="442243" cy="128400"/>
            </a:xfrm>
            <a:custGeom>
              <a:avLst/>
              <a:gdLst/>
              <a:ahLst/>
              <a:cxnLst/>
              <a:rect l="l" t="t" r="r" b="b"/>
              <a:pathLst>
                <a:path w="13746" h="3991" extrusionOk="0">
                  <a:moveTo>
                    <a:pt x="603" y="0"/>
                  </a:moveTo>
                  <a:cubicBezTo>
                    <a:pt x="413" y="285"/>
                    <a:pt x="223" y="602"/>
                    <a:pt x="1" y="919"/>
                  </a:cubicBezTo>
                  <a:lnTo>
                    <a:pt x="96" y="919"/>
                  </a:lnTo>
                  <a:cubicBezTo>
                    <a:pt x="4656" y="2027"/>
                    <a:pt x="9153" y="3040"/>
                    <a:pt x="13745" y="3991"/>
                  </a:cubicBezTo>
                  <a:lnTo>
                    <a:pt x="13745" y="3452"/>
                  </a:lnTo>
                  <a:cubicBezTo>
                    <a:pt x="13735" y="3442"/>
                    <a:pt x="13728" y="3438"/>
                    <a:pt x="13724" y="3438"/>
                  </a:cubicBezTo>
                  <a:lnTo>
                    <a:pt x="13724" y="3438"/>
                  </a:lnTo>
                  <a:cubicBezTo>
                    <a:pt x="13719" y="3438"/>
                    <a:pt x="13721" y="3445"/>
                    <a:pt x="13730" y="3449"/>
                  </a:cubicBezTo>
                  <a:lnTo>
                    <a:pt x="13730" y="3449"/>
                  </a:lnTo>
                  <a:cubicBezTo>
                    <a:pt x="9333" y="2563"/>
                    <a:pt x="4810" y="1582"/>
                    <a:pt x="603" y="0"/>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217" name="Google Shape;438;p28">
              <a:extLst>
                <a:ext uri="{FF2B5EF4-FFF2-40B4-BE49-F238E27FC236}">
                  <a16:creationId xmlns:a16="http://schemas.microsoft.com/office/drawing/2014/main" id="{67EB9A95-E556-4D03-974E-355806590459}"/>
                </a:ext>
              </a:extLst>
            </p:cNvPr>
            <p:cNvSpPr/>
            <p:nvPr/>
          </p:nvSpPr>
          <p:spPr>
            <a:xfrm>
              <a:off x="7660490" y="2146248"/>
              <a:ext cx="477890" cy="130427"/>
            </a:xfrm>
            <a:custGeom>
              <a:avLst/>
              <a:gdLst/>
              <a:ahLst/>
              <a:cxnLst/>
              <a:rect l="l" t="t" r="r" b="b"/>
              <a:pathLst>
                <a:path w="14854" h="4054" extrusionOk="0">
                  <a:moveTo>
                    <a:pt x="32" y="0"/>
                  </a:moveTo>
                  <a:cubicBezTo>
                    <a:pt x="1" y="380"/>
                    <a:pt x="1" y="760"/>
                    <a:pt x="1" y="1109"/>
                  </a:cubicBezTo>
                  <a:cubicBezTo>
                    <a:pt x="4878" y="1584"/>
                    <a:pt x="9786" y="3262"/>
                    <a:pt x="14632" y="4054"/>
                  </a:cubicBezTo>
                  <a:lnTo>
                    <a:pt x="14695" y="4054"/>
                  </a:lnTo>
                  <a:cubicBezTo>
                    <a:pt x="14758" y="3801"/>
                    <a:pt x="14790" y="3547"/>
                    <a:pt x="14853" y="3294"/>
                  </a:cubicBezTo>
                  <a:cubicBezTo>
                    <a:pt x="9881" y="2217"/>
                    <a:pt x="4909" y="1330"/>
                    <a:pt x="32" y="0"/>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218" name="Google Shape;439;p28">
              <a:extLst>
                <a:ext uri="{FF2B5EF4-FFF2-40B4-BE49-F238E27FC236}">
                  <a16:creationId xmlns:a16="http://schemas.microsoft.com/office/drawing/2014/main" id="{F9A281ED-C9FD-43E4-A876-EE4C05E54E4D}"/>
                </a:ext>
              </a:extLst>
            </p:cNvPr>
            <p:cNvSpPr/>
            <p:nvPr/>
          </p:nvSpPr>
          <p:spPr>
            <a:xfrm>
              <a:off x="7855100" y="1832441"/>
              <a:ext cx="274110" cy="79498"/>
            </a:xfrm>
            <a:custGeom>
              <a:avLst/>
              <a:gdLst/>
              <a:ahLst/>
              <a:cxnLst/>
              <a:rect l="l" t="t" r="r" b="b"/>
              <a:pathLst>
                <a:path w="8520" h="2471" extrusionOk="0">
                  <a:moveTo>
                    <a:pt x="887" y="0"/>
                  </a:moveTo>
                  <a:cubicBezTo>
                    <a:pt x="570" y="190"/>
                    <a:pt x="285" y="380"/>
                    <a:pt x="0" y="602"/>
                  </a:cubicBezTo>
                  <a:cubicBezTo>
                    <a:pt x="2819" y="1267"/>
                    <a:pt x="5669" y="1932"/>
                    <a:pt x="8519" y="2470"/>
                  </a:cubicBezTo>
                  <a:cubicBezTo>
                    <a:pt x="8424" y="2217"/>
                    <a:pt x="8329" y="1964"/>
                    <a:pt x="8234" y="1679"/>
                  </a:cubicBezTo>
                  <a:cubicBezTo>
                    <a:pt x="8171" y="1774"/>
                    <a:pt x="8076" y="1805"/>
                    <a:pt x="8044" y="1805"/>
                  </a:cubicBezTo>
                  <a:cubicBezTo>
                    <a:pt x="5637" y="1299"/>
                    <a:pt x="3262" y="665"/>
                    <a:pt x="887" y="0"/>
                  </a:cubicBezTo>
                  <a:close/>
                </a:path>
              </a:pathLst>
            </a:custGeom>
            <a:solidFill>
              <a:schemeClr val="accent4"/>
            </a:solidFill>
            <a:ln>
              <a:noFill/>
            </a:ln>
          </p:spPr>
          <p:txBody>
            <a:bodyPr spcFirstLastPara="1" wrap="square" lIns="91425" tIns="91425" rIns="91425" bIns="91425" anchor="ctr" anchorCtr="0">
              <a:noAutofit/>
            </a:bodyPr>
            <a:lstStyle/>
            <a:p>
              <a:endParaRPr/>
            </a:p>
          </p:txBody>
        </p:sp>
      </p:grpSp>
    </p:spTree>
    <p:extLst>
      <p:ext uri="{BB962C8B-B14F-4D97-AF65-F5344CB8AC3E}">
        <p14:creationId xmlns:p14="http://schemas.microsoft.com/office/powerpoint/2010/main" val="12762785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 name="Freeform: Shape 182">
            <a:extLst>
              <a:ext uri="{FF2B5EF4-FFF2-40B4-BE49-F238E27FC236}">
                <a16:creationId xmlns:a16="http://schemas.microsoft.com/office/drawing/2014/main" id="{191D695C-8D1D-4EA6-A02D-33E2310B171B}"/>
              </a:ext>
            </a:extLst>
          </p:cNvPr>
          <p:cNvSpPr/>
          <p:nvPr/>
        </p:nvSpPr>
        <p:spPr>
          <a:xfrm>
            <a:off x="-342683" y="1903268"/>
            <a:ext cx="9820800" cy="5851323"/>
          </a:xfrm>
          <a:custGeom>
            <a:avLst/>
            <a:gdLst>
              <a:gd name="connsiteX0" fmla="*/ 431461 w 9820800"/>
              <a:gd name="connsiteY0" fmla="*/ 5 h 5851323"/>
              <a:gd name="connsiteX1" fmla="*/ 583854 w 9820800"/>
              <a:gd name="connsiteY1" fmla="*/ 9470 h 5851323"/>
              <a:gd name="connsiteX2" fmla="*/ 588349 w 9820800"/>
              <a:gd name="connsiteY2" fmla="*/ 9780 h 5851323"/>
              <a:gd name="connsiteX3" fmla="*/ 648990 w 9820800"/>
              <a:gd name="connsiteY3" fmla="*/ 10968 h 5851323"/>
              <a:gd name="connsiteX4" fmla="*/ 842548 w 9820800"/>
              <a:gd name="connsiteY4" fmla="*/ 19133 h 5851323"/>
              <a:gd name="connsiteX5" fmla="*/ 904407 w 9820800"/>
              <a:gd name="connsiteY5" fmla="*/ 20424 h 5851323"/>
              <a:gd name="connsiteX6" fmla="*/ 909183 w 9820800"/>
              <a:gd name="connsiteY6" fmla="*/ 20397 h 5851323"/>
              <a:gd name="connsiteX7" fmla="*/ 1150363 w 9820800"/>
              <a:gd name="connsiteY7" fmla="*/ 9470 h 5851323"/>
              <a:gd name="connsiteX8" fmla="*/ 1150363 w 9820800"/>
              <a:gd name="connsiteY8" fmla="*/ 576729 h 5851323"/>
              <a:gd name="connsiteX9" fmla="*/ 1140306 w 9820800"/>
              <a:gd name="connsiteY9" fmla="*/ 711712 h 5851323"/>
              <a:gd name="connsiteX10" fmla="*/ 1143436 w 9820800"/>
              <a:gd name="connsiteY10" fmla="*/ 869798 h 5851323"/>
              <a:gd name="connsiteX11" fmla="*/ 1148365 w 9820800"/>
              <a:gd name="connsiteY11" fmla="*/ 963466 h 5851323"/>
              <a:gd name="connsiteX12" fmla="*/ 1149532 w 9820800"/>
              <a:gd name="connsiteY12" fmla="*/ 1037362 h 5851323"/>
              <a:gd name="connsiteX13" fmla="*/ 1150587 w 9820800"/>
              <a:gd name="connsiteY13" fmla="*/ 1064790 h 5851323"/>
              <a:gd name="connsiteX14" fmla="*/ 1150363 w 9820800"/>
              <a:gd name="connsiteY14" fmla="*/ 1198012 h 5851323"/>
              <a:gd name="connsiteX15" fmla="*/ 1150363 w 9820800"/>
              <a:gd name="connsiteY15" fmla="*/ 1711246 h 5851323"/>
              <a:gd name="connsiteX16" fmla="*/ 1149011 w 9820800"/>
              <a:gd name="connsiteY16" fmla="*/ 1736900 h 5851323"/>
              <a:gd name="connsiteX17" fmla="*/ 1150363 w 9820800"/>
              <a:gd name="connsiteY17" fmla="*/ 1765270 h 5851323"/>
              <a:gd name="connsiteX18" fmla="*/ 1162765 w 9820800"/>
              <a:gd name="connsiteY18" fmla="*/ 2138365 h 5851323"/>
              <a:gd name="connsiteX19" fmla="*/ 1152459 w 9820800"/>
              <a:gd name="connsiteY19" fmla="*/ 2254821 h 5851323"/>
              <a:gd name="connsiteX20" fmla="*/ 1162520 w 9820800"/>
              <a:gd name="connsiteY20" fmla="*/ 2400466 h 5851323"/>
              <a:gd name="connsiteX21" fmla="*/ 1150363 w 9820800"/>
              <a:gd name="connsiteY21" fmla="*/ 2899787 h 5851323"/>
              <a:gd name="connsiteX22" fmla="*/ 1144868 w 9820800"/>
              <a:gd name="connsiteY22" fmla="*/ 2956534 h 5851323"/>
              <a:gd name="connsiteX23" fmla="*/ 1150363 w 9820800"/>
              <a:gd name="connsiteY23" fmla="*/ 3007836 h 5851323"/>
              <a:gd name="connsiteX24" fmla="*/ 1158714 w 9820800"/>
              <a:gd name="connsiteY24" fmla="*/ 3313868 h 5851323"/>
              <a:gd name="connsiteX25" fmla="*/ 1151265 w 9820800"/>
              <a:gd name="connsiteY25" fmla="*/ 3472733 h 5851323"/>
              <a:gd name="connsiteX26" fmla="*/ 1152195 w 9820800"/>
              <a:gd name="connsiteY26" fmla="*/ 3534293 h 5851323"/>
              <a:gd name="connsiteX27" fmla="*/ 1156449 w 9820800"/>
              <a:gd name="connsiteY27" fmla="*/ 3706175 h 5851323"/>
              <a:gd name="connsiteX28" fmla="*/ 1157107 w 9820800"/>
              <a:gd name="connsiteY28" fmla="*/ 3818865 h 5851323"/>
              <a:gd name="connsiteX29" fmla="*/ 1158826 w 9820800"/>
              <a:gd name="connsiteY29" fmla="*/ 3853469 h 5851323"/>
              <a:gd name="connsiteX30" fmla="*/ 1150363 w 9820800"/>
              <a:gd name="connsiteY30" fmla="*/ 4250403 h 5851323"/>
              <a:gd name="connsiteX31" fmla="*/ 1149606 w 9820800"/>
              <a:gd name="connsiteY31" fmla="*/ 4261455 h 5851323"/>
              <a:gd name="connsiteX32" fmla="*/ 1148714 w 9820800"/>
              <a:gd name="connsiteY32" fmla="*/ 4401742 h 5851323"/>
              <a:gd name="connsiteX33" fmla="*/ 1156449 w 9820800"/>
              <a:gd name="connsiteY33" fmla="*/ 4626100 h 5851323"/>
              <a:gd name="connsiteX34" fmla="*/ 1158142 w 9820800"/>
              <a:gd name="connsiteY34" fmla="*/ 4681089 h 5851323"/>
              <a:gd name="connsiteX35" fmla="*/ 1190966 w 9820800"/>
              <a:gd name="connsiteY35" fmla="*/ 4680123 h 5851323"/>
              <a:gd name="connsiteX36" fmla="*/ 1565601 w 9820800"/>
              <a:gd name="connsiteY36" fmla="*/ 4700792 h 5851323"/>
              <a:gd name="connsiteX37" fmla="*/ 2193586 w 9820800"/>
              <a:gd name="connsiteY37" fmla="*/ 4695633 h 5851323"/>
              <a:gd name="connsiteX38" fmla="*/ 2305236 w 9820800"/>
              <a:gd name="connsiteY38" fmla="*/ 4698080 h 5851323"/>
              <a:gd name="connsiteX39" fmla="*/ 2434363 w 9820800"/>
              <a:gd name="connsiteY39" fmla="*/ 4690004 h 5851323"/>
              <a:gd name="connsiteX40" fmla="*/ 2874591 w 9820800"/>
              <a:gd name="connsiteY40" fmla="*/ 4700792 h 5851323"/>
              <a:gd name="connsiteX41" fmla="*/ 3067024 w 9820800"/>
              <a:gd name="connsiteY41" fmla="*/ 4702116 h 5851323"/>
              <a:gd name="connsiteX42" fmla="*/ 3237040 w 9820800"/>
              <a:gd name="connsiteY42" fmla="*/ 4698828 h 5851323"/>
              <a:gd name="connsiteX43" fmla="*/ 3362754 w 9820800"/>
              <a:gd name="connsiteY43" fmla="*/ 4690083 h 5851323"/>
              <a:gd name="connsiteX44" fmla="*/ 3821520 w 9820800"/>
              <a:gd name="connsiteY44" fmla="*/ 4700792 h 5851323"/>
              <a:gd name="connsiteX45" fmla="*/ 4474055 w 9820800"/>
              <a:gd name="connsiteY45" fmla="*/ 4690646 h 5851323"/>
              <a:gd name="connsiteX46" fmla="*/ 4574182 w 9820800"/>
              <a:gd name="connsiteY46" fmla="*/ 4698627 h 5851323"/>
              <a:gd name="connsiteX47" fmla="*/ 4715938 w 9820800"/>
              <a:gd name="connsiteY47" fmla="*/ 4693185 h 5851323"/>
              <a:gd name="connsiteX48" fmla="*/ 5297614 w 9820800"/>
              <a:gd name="connsiteY48" fmla="*/ 4700792 h 5851323"/>
              <a:gd name="connsiteX49" fmla="*/ 5618934 w 9820800"/>
              <a:gd name="connsiteY49" fmla="*/ 4686102 h 5851323"/>
              <a:gd name="connsiteX50" fmla="*/ 5730920 w 9820800"/>
              <a:gd name="connsiteY50" fmla="*/ 4688700 h 5851323"/>
              <a:gd name="connsiteX51" fmla="*/ 5734081 w 9820800"/>
              <a:gd name="connsiteY51" fmla="*/ 4688574 h 5851323"/>
              <a:gd name="connsiteX52" fmla="*/ 6077438 w 9820800"/>
              <a:gd name="connsiteY52" fmla="*/ 4700792 h 5851323"/>
              <a:gd name="connsiteX53" fmla="*/ 6240385 w 9820800"/>
              <a:gd name="connsiteY53" fmla="*/ 4717118 h 5851323"/>
              <a:gd name="connsiteX54" fmla="*/ 6289748 w 9820800"/>
              <a:gd name="connsiteY54" fmla="*/ 4718294 h 5851323"/>
              <a:gd name="connsiteX55" fmla="*/ 6401688 w 9820800"/>
              <a:gd name="connsiteY55" fmla="*/ 4716505 h 5851323"/>
              <a:gd name="connsiteX56" fmla="*/ 6445685 w 9820800"/>
              <a:gd name="connsiteY56" fmla="*/ 4713135 h 5851323"/>
              <a:gd name="connsiteX57" fmla="*/ 6523052 w 9820800"/>
              <a:gd name="connsiteY57" fmla="*/ 4700792 h 5851323"/>
              <a:gd name="connsiteX58" fmla="*/ 7173593 w 9820800"/>
              <a:gd name="connsiteY58" fmla="*/ 4682986 h 5851323"/>
              <a:gd name="connsiteX59" fmla="*/ 7342257 w 9820800"/>
              <a:gd name="connsiteY59" fmla="*/ 4697096 h 5851323"/>
              <a:gd name="connsiteX60" fmla="*/ 7431459 w 9820800"/>
              <a:gd name="connsiteY60" fmla="*/ 4688726 h 5851323"/>
              <a:gd name="connsiteX61" fmla="*/ 7832042 w 9820800"/>
              <a:gd name="connsiteY61" fmla="*/ 4700792 h 5851323"/>
              <a:gd name="connsiteX62" fmla="*/ 7982141 w 9820800"/>
              <a:gd name="connsiteY62" fmla="*/ 4702659 h 5851323"/>
              <a:gd name="connsiteX63" fmla="*/ 8010019 w 9820800"/>
              <a:gd name="connsiteY63" fmla="*/ 4702141 h 5851323"/>
              <a:gd name="connsiteX64" fmla="*/ 8176860 w 9820800"/>
              <a:gd name="connsiteY64" fmla="*/ 4697058 h 5851323"/>
              <a:gd name="connsiteX65" fmla="*/ 8528313 w 9820800"/>
              <a:gd name="connsiteY65" fmla="*/ 4700792 h 5851323"/>
              <a:gd name="connsiteX66" fmla="*/ 8667505 w 9820800"/>
              <a:gd name="connsiteY66" fmla="*/ 4709349 h 5851323"/>
              <a:gd name="connsiteX67" fmla="*/ 8668464 w 9820800"/>
              <a:gd name="connsiteY67" fmla="*/ 4693266 h 5851323"/>
              <a:gd name="connsiteX68" fmla="*/ 8668464 w 9820800"/>
              <a:gd name="connsiteY68" fmla="*/ 4126007 h 5851323"/>
              <a:gd name="connsiteX69" fmla="*/ 8667035 w 9820800"/>
              <a:gd name="connsiteY69" fmla="*/ 3516965 h 5851323"/>
              <a:gd name="connsiteX70" fmla="*/ 8667523 w 9820800"/>
              <a:gd name="connsiteY70" fmla="*/ 3457430 h 5851323"/>
              <a:gd name="connsiteX71" fmla="*/ 8660222 w 9820800"/>
              <a:gd name="connsiteY71" fmla="*/ 3090339 h 5851323"/>
              <a:gd name="connsiteX72" fmla="*/ 8668464 w 9820800"/>
              <a:gd name="connsiteY72" fmla="*/ 2721367 h 5851323"/>
              <a:gd name="connsiteX73" fmla="*/ 8679062 w 9820800"/>
              <a:gd name="connsiteY73" fmla="*/ 2397360 h 5851323"/>
              <a:gd name="connsiteX74" fmla="*/ 8677579 w 9820800"/>
              <a:gd name="connsiteY74" fmla="*/ 2278090 h 5851323"/>
              <a:gd name="connsiteX75" fmla="*/ 8668464 w 9820800"/>
              <a:gd name="connsiteY75" fmla="*/ 2154108 h 5851323"/>
              <a:gd name="connsiteX76" fmla="*/ 8655983 w 9820800"/>
              <a:gd name="connsiteY76" fmla="*/ 1825147 h 5851323"/>
              <a:gd name="connsiteX77" fmla="*/ 8659493 w 9820800"/>
              <a:gd name="connsiteY77" fmla="*/ 1645979 h 5851323"/>
              <a:gd name="connsiteX78" fmla="*/ 8659006 w 9820800"/>
              <a:gd name="connsiteY78" fmla="*/ 1562706 h 5851323"/>
              <a:gd name="connsiteX79" fmla="*/ 8668464 w 9820800"/>
              <a:gd name="connsiteY79" fmla="*/ 1208678 h 5851323"/>
              <a:gd name="connsiteX80" fmla="*/ 8675027 w 9820800"/>
              <a:gd name="connsiteY80" fmla="*/ 1057960 h 5851323"/>
              <a:gd name="connsiteX81" fmla="*/ 8668464 w 9820800"/>
              <a:gd name="connsiteY81" fmla="*/ 749468 h 5851323"/>
              <a:gd name="connsiteX82" fmla="*/ 8667636 w 9820800"/>
              <a:gd name="connsiteY82" fmla="*/ 630709 h 5851323"/>
              <a:gd name="connsiteX83" fmla="*/ 8658270 w 9820800"/>
              <a:gd name="connsiteY83" fmla="*/ 509574 h 5851323"/>
              <a:gd name="connsiteX84" fmla="*/ 8668464 w 9820800"/>
              <a:gd name="connsiteY84" fmla="*/ 20136 h 5851323"/>
              <a:gd name="connsiteX85" fmla="*/ 8782522 w 9820800"/>
              <a:gd name="connsiteY85" fmla="*/ 21701 h 5851323"/>
              <a:gd name="connsiteX86" fmla="*/ 8857857 w 9820800"/>
              <a:gd name="connsiteY86" fmla="*/ 21349 h 5851323"/>
              <a:gd name="connsiteX87" fmla="*/ 8898625 w 9820800"/>
              <a:gd name="connsiteY87" fmla="*/ 19431 h 5851323"/>
              <a:gd name="connsiteX88" fmla="*/ 9082581 w 9820800"/>
              <a:gd name="connsiteY88" fmla="*/ 10671 h 5851323"/>
              <a:gd name="connsiteX89" fmla="*/ 9234974 w 9820800"/>
              <a:gd name="connsiteY89" fmla="*/ 20136 h 5851323"/>
              <a:gd name="connsiteX90" fmla="*/ 9239468 w 9820800"/>
              <a:gd name="connsiteY90" fmla="*/ 20446 h 5851323"/>
              <a:gd name="connsiteX91" fmla="*/ 9300110 w 9820800"/>
              <a:gd name="connsiteY91" fmla="*/ 21634 h 5851323"/>
              <a:gd name="connsiteX92" fmla="*/ 9493668 w 9820800"/>
              <a:gd name="connsiteY92" fmla="*/ 29799 h 5851323"/>
              <a:gd name="connsiteX93" fmla="*/ 9555527 w 9820800"/>
              <a:gd name="connsiteY93" fmla="*/ 31090 h 5851323"/>
              <a:gd name="connsiteX94" fmla="*/ 9560303 w 9820800"/>
              <a:gd name="connsiteY94" fmla="*/ 31063 h 5851323"/>
              <a:gd name="connsiteX95" fmla="*/ 9801483 w 9820800"/>
              <a:gd name="connsiteY95" fmla="*/ 20136 h 5851323"/>
              <a:gd name="connsiteX96" fmla="*/ 9801483 w 9820800"/>
              <a:gd name="connsiteY96" fmla="*/ 587395 h 5851323"/>
              <a:gd name="connsiteX97" fmla="*/ 9791426 w 9820800"/>
              <a:gd name="connsiteY97" fmla="*/ 722378 h 5851323"/>
              <a:gd name="connsiteX98" fmla="*/ 9794556 w 9820800"/>
              <a:gd name="connsiteY98" fmla="*/ 880464 h 5851323"/>
              <a:gd name="connsiteX99" fmla="*/ 9799485 w 9820800"/>
              <a:gd name="connsiteY99" fmla="*/ 974133 h 5851323"/>
              <a:gd name="connsiteX100" fmla="*/ 9800652 w 9820800"/>
              <a:gd name="connsiteY100" fmla="*/ 1048028 h 5851323"/>
              <a:gd name="connsiteX101" fmla="*/ 9801707 w 9820800"/>
              <a:gd name="connsiteY101" fmla="*/ 1075456 h 5851323"/>
              <a:gd name="connsiteX102" fmla="*/ 9801483 w 9820800"/>
              <a:gd name="connsiteY102" fmla="*/ 1208678 h 5851323"/>
              <a:gd name="connsiteX103" fmla="*/ 9801483 w 9820800"/>
              <a:gd name="connsiteY103" fmla="*/ 1721912 h 5851323"/>
              <a:gd name="connsiteX104" fmla="*/ 9800131 w 9820800"/>
              <a:gd name="connsiteY104" fmla="*/ 1747566 h 5851323"/>
              <a:gd name="connsiteX105" fmla="*/ 9801483 w 9820800"/>
              <a:gd name="connsiteY105" fmla="*/ 1775936 h 5851323"/>
              <a:gd name="connsiteX106" fmla="*/ 9813885 w 9820800"/>
              <a:gd name="connsiteY106" fmla="*/ 2149031 h 5851323"/>
              <a:gd name="connsiteX107" fmla="*/ 9803579 w 9820800"/>
              <a:gd name="connsiteY107" fmla="*/ 2265487 h 5851323"/>
              <a:gd name="connsiteX108" fmla="*/ 9813640 w 9820800"/>
              <a:gd name="connsiteY108" fmla="*/ 2411132 h 5851323"/>
              <a:gd name="connsiteX109" fmla="*/ 9801483 w 9820800"/>
              <a:gd name="connsiteY109" fmla="*/ 2910453 h 5851323"/>
              <a:gd name="connsiteX110" fmla="*/ 9795988 w 9820800"/>
              <a:gd name="connsiteY110" fmla="*/ 2967200 h 5851323"/>
              <a:gd name="connsiteX111" fmla="*/ 9801483 w 9820800"/>
              <a:gd name="connsiteY111" fmla="*/ 3018502 h 5851323"/>
              <a:gd name="connsiteX112" fmla="*/ 9809834 w 9820800"/>
              <a:gd name="connsiteY112" fmla="*/ 3324534 h 5851323"/>
              <a:gd name="connsiteX113" fmla="*/ 9802385 w 9820800"/>
              <a:gd name="connsiteY113" fmla="*/ 3483399 h 5851323"/>
              <a:gd name="connsiteX114" fmla="*/ 9803315 w 9820800"/>
              <a:gd name="connsiteY114" fmla="*/ 3544959 h 5851323"/>
              <a:gd name="connsiteX115" fmla="*/ 9807569 w 9820800"/>
              <a:gd name="connsiteY115" fmla="*/ 3716841 h 5851323"/>
              <a:gd name="connsiteX116" fmla="*/ 9808227 w 9820800"/>
              <a:gd name="connsiteY116" fmla="*/ 3829531 h 5851323"/>
              <a:gd name="connsiteX117" fmla="*/ 9809946 w 9820800"/>
              <a:gd name="connsiteY117" fmla="*/ 3864135 h 5851323"/>
              <a:gd name="connsiteX118" fmla="*/ 9801483 w 9820800"/>
              <a:gd name="connsiteY118" fmla="*/ 4261069 h 5851323"/>
              <a:gd name="connsiteX119" fmla="*/ 9800726 w 9820800"/>
              <a:gd name="connsiteY119" fmla="*/ 4272121 h 5851323"/>
              <a:gd name="connsiteX120" fmla="*/ 9799834 w 9820800"/>
              <a:gd name="connsiteY120" fmla="*/ 4412408 h 5851323"/>
              <a:gd name="connsiteX121" fmla="*/ 9801483 w 9820800"/>
              <a:gd name="connsiteY121" fmla="*/ 5422598 h 5851323"/>
              <a:gd name="connsiteX122" fmla="*/ 9726570 w 9820800"/>
              <a:gd name="connsiteY122" fmla="*/ 5420742 h 5851323"/>
              <a:gd name="connsiteX123" fmla="*/ 9717930 w 9820800"/>
              <a:gd name="connsiteY123" fmla="*/ 5420441 h 5851323"/>
              <a:gd name="connsiteX124" fmla="*/ 9712162 w 9820800"/>
              <a:gd name="connsiteY124" fmla="*/ 5420292 h 5851323"/>
              <a:gd name="connsiteX125" fmla="*/ 9346518 w 9820800"/>
              <a:gd name="connsiteY125" fmla="*/ 5420749 h 5851323"/>
              <a:gd name="connsiteX126" fmla="*/ 9274962 w 9820800"/>
              <a:gd name="connsiteY126" fmla="*/ 5422238 h 5851323"/>
              <a:gd name="connsiteX127" fmla="*/ 9268964 w 9820800"/>
              <a:gd name="connsiteY127" fmla="*/ 5422598 h 5851323"/>
              <a:gd name="connsiteX128" fmla="*/ 9131864 w 9820800"/>
              <a:gd name="connsiteY128" fmla="*/ 5425092 h 5851323"/>
              <a:gd name="connsiteX129" fmla="*/ 9129637 w 9820800"/>
              <a:gd name="connsiteY129" fmla="*/ 5509636 h 5851323"/>
              <a:gd name="connsiteX130" fmla="*/ 9130105 w 9820800"/>
              <a:gd name="connsiteY130" fmla="*/ 5592630 h 5851323"/>
              <a:gd name="connsiteX131" fmla="*/ 9141032 w 9820800"/>
              <a:gd name="connsiteY131" fmla="*/ 5833811 h 5851323"/>
              <a:gd name="connsiteX132" fmla="*/ 8900678 w 9820800"/>
              <a:gd name="connsiteY132" fmla="*/ 5844022 h 5851323"/>
              <a:gd name="connsiteX133" fmla="*/ 8651551 w 9820800"/>
              <a:gd name="connsiteY133" fmla="*/ 5835214 h 5851323"/>
              <a:gd name="connsiteX134" fmla="*/ 8498900 w 9820800"/>
              <a:gd name="connsiteY134" fmla="*/ 5840096 h 5851323"/>
              <a:gd name="connsiteX135" fmla="*/ 8249805 w 9820800"/>
              <a:gd name="connsiteY135" fmla="*/ 5833811 h 5851323"/>
              <a:gd name="connsiteX136" fmla="*/ 8178608 w 9820800"/>
              <a:gd name="connsiteY136" fmla="*/ 5833230 h 5851323"/>
              <a:gd name="connsiteX137" fmla="*/ 8166252 w 9820800"/>
              <a:gd name="connsiteY137" fmla="*/ 5833811 h 5851323"/>
              <a:gd name="connsiteX138" fmla="*/ 7869560 w 9820800"/>
              <a:gd name="connsiteY138" fmla="*/ 5841994 h 5851323"/>
              <a:gd name="connsiteX139" fmla="*/ 7494103 w 9820800"/>
              <a:gd name="connsiteY139" fmla="*/ 5834305 h 5851323"/>
              <a:gd name="connsiteX140" fmla="*/ 7386428 w 9820800"/>
              <a:gd name="connsiteY140" fmla="*/ 5833811 h 5851323"/>
              <a:gd name="connsiteX141" fmla="*/ 6851532 w 9820800"/>
              <a:gd name="connsiteY141" fmla="*/ 5846342 h 5851323"/>
              <a:gd name="connsiteX142" fmla="*/ 6754268 w 9820800"/>
              <a:gd name="connsiteY142" fmla="*/ 5838789 h 5851323"/>
              <a:gd name="connsiteX143" fmla="*/ 6628792 w 9820800"/>
              <a:gd name="connsiteY143" fmla="*/ 5840213 h 5851323"/>
              <a:gd name="connsiteX144" fmla="*/ 6244543 w 9820800"/>
              <a:gd name="connsiteY144" fmla="*/ 5833811 h 5851323"/>
              <a:gd name="connsiteX145" fmla="*/ 6100271 w 9820800"/>
              <a:gd name="connsiteY145" fmla="*/ 5829497 h 5851323"/>
              <a:gd name="connsiteX146" fmla="*/ 6051462 w 9820800"/>
              <a:gd name="connsiteY146" fmla="*/ 5829951 h 5851323"/>
              <a:gd name="connsiteX147" fmla="*/ 5993886 w 9820800"/>
              <a:gd name="connsiteY147" fmla="*/ 5833811 h 5851323"/>
              <a:gd name="connsiteX148" fmla="*/ 5795615 w 9820800"/>
              <a:gd name="connsiteY148" fmla="*/ 5836184 h 5851323"/>
              <a:gd name="connsiteX149" fmla="*/ 5717626 w 9820800"/>
              <a:gd name="connsiteY149" fmla="*/ 5834002 h 5851323"/>
              <a:gd name="connsiteX150" fmla="*/ 5548272 w 9820800"/>
              <a:gd name="connsiteY150" fmla="*/ 5833811 h 5851323"/>
              <a:gd name="connsiteX151" fmla="*/ 5102658 w 9820800"/>
              <a:gd name="connsiteY151" fmla="*/ 5833811 h 5851323"/>
              <a:gd name="connsiteX152" fmla="*/ 5101881 w 9820800"/>
              <a:gd name="connsiteY152" fmla="*/ 5833793 h 5851323"/>
              <a:gd name="connsiteX153" fmla="*/ 5019106 w 9820800"/>
              <a:gd name="connsiteY153" fmla="*/ 5833811 h 5851323"/>
              <a:gd name="connsiteX154" fmla="*/ 4920949 w 9820800"/>
              <a:gd name="connsiteY154" fmla="*/ 5830590 h 5851323"/>
              <a:gd name="connsiteX155" fmla="*/ 4734658 w 9820800"/>
              <a:gd name="connsiteY155" fmla="*/ 5837959 h 5851323"/>
              <a:gd name="connsiteX156" fmla="*/ 4521677 w 9820800"/>
              <a:gd name="connsiteY156" fmla="*/ 5843877 h 5851323"/>
              <a:gd name="connsiteX157" fmla="*/ 4439790 w 9820800"/>
              <a:gd name="connsiteY157" fmla="*/ 5839732 h 5851323"/>
              <a:gd name="connsiteX158" fmla="*/ 4343025 w 9820800"/>
              <a:gd name="connsiteY158" fmla="*/ 5838057 h 5851323"/>
              <a:gd name="connsiteX159" fmla="*/ 4127879 w 9820800"/>
              <a:gd name="connsiteY159" fmla="*/ 5833811 h 5851323"/>
              <a:gd name="connsiteX160" fmla="*/ 3884273 w 9820800"/>
              <a:gd name="connsiteY160" fmla="*/ 5832708 h 5851323"/>
              <a:gd name="connsiteX161" fmla="*/ 3881630 w 9820800"/>
              <a:gd name="connsiteY161" fmla="*/ 5832678 h 5851323"/>
              <a:gd name="connsiteX162" fmla="*/ 3828973 w 9820800"/>
              <a:gd name="connsiteY162" fmla="*/ 5835096 h 5851323"/>
              <a:gd name="connsiteX163" fmla="*/ 3626564 w 9820800"/>
              <a:gd name="connsiteY163" fmla="*/ 5833811 h 5851323"/>
              <a:gd name="connsiteX164" fmla="*/ 3613006 w 9820800"/>
              <a:gd name="connsiteY164" fmla="*/ 5833524 h 5851323"/>
              <a:gd name="connsiteX165" fmla="*/ 3598713 w 9820800"/>
              <a:gd name="connsiteY165" fmla="*/ 5833811 h 5851323"/>
              <a:gd name="connsiteX166" fmla="*/ 3366807 w 9820800"/>
              <a:gd name="connsiteY166" fmla="*/ 5832964 h 5851323"/>
              <a:gd name="connsiteX167" fmla="*/ 3297785 w 9820800"/>
              <a:gd name="connsiteY167" fmla="*/ 5831355 h 5851323"/>
              <a:gd name="connsiteX168" fmla="*/ 3248647 w 9820800"/>
              <a:gd name="connsiteY168" fmla="*/ 5832102 h 5851323"/>
              <a:gd name="connsiteX169" fmla="*/ 3142911 w 9820800"/>
              <a:gd name="connsiteY169" fmla="*/ 5834435 h 5851323"/>
              <a:gd name="connsiteX170" fmla="*/ 3003043 w 9820800"/>
              <a:gd name="connsiteY170" fmla="*/ 5843011 h 5851323"/>
              <a:gd name="connsiteX171" fmla="*/ 2607675 w 9820800"/>
              <a:gd name="connsiteY171" fmla="*/ 5849403 h 5851323"/>
              <a:gd name="connsiteX172" fmla="*/ 2466279 w 9820800"/>
              <a:gd name="connsiteY172" fmla="*/ 5834788 h 5851323"/>
              <a:gd name="connsiteX173" fmla="*/ 2358298 w 9820800"/>
              <a:gd name="connsiteY173" fmla="*/ 5836065 h 5851323"/>
              <a:gd name="connsiteX174" fmla="*/ 2150469 w 9820800"/>
              <a:gd name="connsiteY174" fmla="*/ 5833811 h 5851323"/>
              <a:gd name="connsiteX175" fmla="*/ 1785841 w 9820800"/>
              <a:gd name="connsiteY175" fmla="*/ 5840600 h 5851323"/>
              <a:gd name="connsiteX176" fmla="*/ 1713736 w 9820800"/>
              <a:gd name="connsiteY176" fmla="*/ 5834555 h 5851323"/>
              <a:gd name="connsiteX177" fmla="*/ 1675934 w 9820800"/>
              <a:gd name="connsiteY177" fmla="*/ 5833595 h 5851323"/>
              <a:gd name="connsiteX178" fmla="*/ 1398496 w 9820800"/>
              <a:gd name="connsiteY178" fmla="*/ 5833811 h 5851323"/>
              <a:gd name="connsiteX179" fmla="*/ 785777 w 9820800"/>
              <a:gd name="connsiteY179" fmla="*/ 5833811 h 5851323"/>
              <a:gd name="connsiteX180" fmla="*/ 782896 w 9820800"/>
              <a:gd name="connsiteY180" fmla="*/ 5510304 h 5851323"/>
              <a:gd name="connsiteX181" fmla="*/ 787768 w 9820800"/>
              <a:gd name="connsiteY181" fmla="*/ 5408255 h 5851323"/>
              <a:gd name="connsiteX182" fmla="*/ 695399 w 9820800"/>
              <a:gd name="connsiteY182" fmla="*/ 5410083 h 5851323"/>
              <a:gd name="connsiteX183" fmla="*/ 623843 w 9820800"/>
              <a:gd name="connsiteY183" fmla="*/ 5411572 h 5851323"/>
              <a:gd name="connsiteX184" fmla="*/ 617844 w 9820800"/>
              <a:gd name="connsiteY184" fmla="*/ 5411932 h 5851323"/>
              <a:gd name="connsiteX185" fmla="*/ 445819 w 9820800"/>
              <a:gd name="connsiteY185" fmla="*/ 5415061 h 5851323"/>
              <a:gd name="connsiteX186" fmla="*/ 437169 w 9820800"/>
              <a:gd name="connsiteY186" fmla="*/ 5414616 h 5851323"/>
              <a:gd name="connsiteX187" fmla="*/ 378301 w 9820800"/>
              <a:gd name="connsiteY187" fmla="*/ 5415003 h 5851323"/>
              <a:gd name="connsiteX188" fmla="*/ 17344 w 9820800"/>
              <a:gd name="connsiteY188" fmla="*/ 5411932 h 5851323"/>
              <a:gd name="connsiteX189" fmla="*/ 17344 w 9820800"/>
              <a:gd name="connsiteY189" fmla="*/ 4682600 h 5851323"/>
              <a:gd name="connsiteX190" fmla="*/ 17344 w 9820800"/>
              <a:gd name="connsiteY190" fmla="*/ 4115341 h 5851323"/>
              <a:gd name="connsiteX191" fmla="*/ 15916 w 9820800"/>
              <a:gd name="connsiteY191" fmla="*/ 3506299 h 5851323"/>
              <a:gd name="connsiteX192" fmla="*/ 16404 w 9820800"/>
              <a:gd name="connsiteY192" fmla="*/ 3446764 h 5851323"/>
              <a:gd name="connsiteX193" fmla="*/ 9103 w 9820800"/>
              <a:gd name="connsiteY193" fmla="*/ 3079673 h 5851323"/>
              <a:gd name="connsiteX194" fmla="*/ 17344 w 9820800"/>
              <a:gd name="connsiteY194" fmla="*/ 2710701 h 5851323"/>
              <a:gd name="connsiteX195" fmla="*/ 27942 w 9820800"/>
              <a:gd name="connsiteY195" fmla="*/ 2386694 h 5851323"/>
              <a:gd name="connsiteX196" fmla="*/ 26459 w 9820800"/>
              <a:gd name="connsiteY196" fmla="*/ 2267424 h 5851323"/>
              <a:gd name="connsiteX197" fmla="*/ 17344 w 9820800"/>
              <a:gd name="connsiteY197" fmla="*/ 2143442 h 5851323"/>
              <a:gd name="connsiteX198" fmla="*/ 4863 w 9820800"/>
              <a:gd name="connsiteY198" fmla="*/ 1814481 h 5851323"/>
              <a:gd name="connsiteX199" fmla="*/ 8373 w 9820800"/>
              <a:gd name="connsiteY199" fmla="*/ 1635313 h 5851323"/>
              <a:gd name="connsiteX200" fmla="*/ 7886 w 9820800"/>
              <a:gd name="connsiteY200" fmla="*/ 1552040 h 5851323"/>
              <a:gd name="connsiteX201" fmla="*/ 17344 w 9820800"/>
              <a:gd name="connsiteY201" fmla="*/ 1198012 h 5851323"/>
              <a:gd name="connsiteX202" fmla="*/ 23907 w 9820800"/>
              <a:gd name="connsiteY202" fmla="*/ 1047294 h 5851323"/>
              <a:gd name="connsiteX203" fmla="*/ 17344 w 9820800"/>
              <a:gd name="connsiteY203" fmla="*/ 738802 h 5851323"/>
              <a:gd name="connsiteX204" fmla="*/ 16516 w 9820800"/>
              <a:gd name="connsiteY204" fmla="*/ 620043 h 5851323"/>
              <a:gd name="connsiteX205" fmla="*/ 7150 w 9820800"/>
              <a:gd name="connsiteY205" fmla="*/ 498908 h 5851323"/>
              <a:gd name="connsiteX206" fmla="*/ 17344 w 9820800"/>
              <a:gd name="connsiteY206" fmla="*/ 9470 h 5851323"/>
              <a:gd name="connsiteX207" fmla="*/ 131402 w 9820800"/>
              <a:gd name="connsiteY207" fmla="*/ 11035 h 5851323"/>
              <a:gd name="connsiteX208" fmla="*/ 206737 w 9820800"/>
              <a:gd name="connsiteY208" fmla="*/ 10683 h 5851323"/>
              <a:gd name="connsiteX209" fmla="*/ 247506 w 9820800"/>
              <a:gd name="connsiteY209" fmla="*/ 8765 h 5851323"/>
              <a:gd name="connsiteX210" fmla="*/ 431461 w 9820800"/>
              <a:gd name="connsiteY210" fmla="*/ 5 h 5851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Lst>
            <a:rect l="l" t="t" r="r" b="b"/>
            <a:pathLst>
              <a:path w="9820800" h="5851323">
                <a:moveTo>
                  <a:pt x="431461" y="5"/>
                </a:moveTo>
                <a:cubicBezTo>
                  <a:pt x="475520" y="130"/>
                  <a:pt x="524470" y="2626"/>
                  <a:pt x="583854" y="9470"/>
                </a:cubicBezTo>
                <a:lnTo>
                  <a:pt x="588349" y="9780"/>
                </a:lnTo>
                <a:lnTo>
                  <a:pt x="648990" y="10968"/>
                </a:lnTo>
                <a:cubicBezTo>
                  <a:pt x="720684" y="13161"/>
                  <a:pt x="779845" y="17053"/>
                  <a:pt x="842548" y="19133"/>
                </a:cubicBezTo>
                <a:lnTo>
                  <a:pt x="904407" y="20424"/>
                </a:lnTo>
                <a:lnTo>
                  <a:pt x="909183" y="20397"/>
                </a:lnTo>
                <a:cubicBezTo>
                  <a:pt x="1005451" y="17195"/>
                  <a:pt x="1087694" y="10351"/>
                  <a:pt x="1150363" y="9470"/>
                </a:cubicBezTo>
                <a:cubicBezTo>
                  <a:pt x="1159197" y="259225"/>
                  <a:pt x="1177381" y="443513"/>
                  <a:pt x="1150363" y="576729"/>
                </a:cubicBezTo>
                <a:cubicBezTo>
                  <a:pt x="1143609" y="610033"/>
                  <a:pt x="1140827" y="657385"/>
                  <a:pt x="1140306" y="711712"/>
                </a:cubicBezTo>
                <a:lnTo>
                  <a:pt x="1143436" y="869798"/>
                </a:lnTo>
                <a:lnTo>
                  <a:pt x="1148365" y="963466"/>
                </a:lnTo>
                <a:lnTo>
                  <a:pt x="1149532" y="1037362"/>
                </a:lnTo>
                <a:lnTo>
                  <a:pt x="1150587" y="1064790"/>
                </a:lnTo>
                <a:cubicBezTo>
                  <a:pt x="1152251" y="1118725"/>
                  <a:pt x="1152747" y="1165490"/>
                  <a:pt x="1150363" y="1198012"/>
                </a:cubicBezTo>
                <a:cubicBezTo>
                  <a:pt x="1140826" y="1328099"/>
                  <a:pt x="1164442" y="1560057"/>
                  <a:pt x="1150363" y="1711246"/>
                </a:cubicBezTo>
                <a:lnTo>
                  <a:pt x="1149011" y="1736900"/>
                </a:lnTo>
                <a:lnTo>
                  <a:pt x="1150363" y="1765270"/>
                </a:lnTo>
                <a:cubicBezTo>
                  <a:pt x="1166830" y="1988871"/>
                  <a:pt x="1171016" y="2029936"/>
                  <a:pt x="1162765" y="2138365"/>
                </a:cubicBezTo>
                <a:lnTo>
                  <a:pt x="1152459" y="2254821"/>
                </a:lnTo>
                <a:lnTo>
                  <a:pt x="1162520" y="2400466"/>
                </a:lnTo>
                <a:cubicBezTo>
                  <a:pt x="1172672" y="2579988"/>
                  <a:pt x="1174762" y="2764195"/>
                  <a:pt x="1150363" y="2899787"/>
                </a:cubicBezTo>
                <a:lnTo>
                  <a:pt x="1144868" y="2956534"/>
                </a:lnTo>
                <a:lnTo>
                  <a:pt x="1150363" y="3007836"/>
                </a:lnTo>
                <a:cubicBezTo>
                  <a:pt x="1166856" y="3101344"/>
                  <a:pt x="1164177" y="3202336"/>
                  <a:pt x="1158714" y="3313868"/>
                </a:cubicBezTo>
                <a:lnTo>
                  <a:pt x="1151265" y="3472733"/>
                </a:lnTo>
                <a:lnTo>
                  <a:pt x="1152195" y="3534293"/>
                </a:lnTo>
                <a:cubicBezTo>
                  <a:pt x="1153513" y="3583977"/>
                  <a:pt x="1155235" y="3642096"/>
                  <a:pt x="1156449" y="3706175"/>
                </a:cubicBezTo>
                <a:lnTo>
                  <a:pt x="1157107" y="3818865"/>
                </a:lnTo>
                <a:lnTo>
                  <a:pt x="1158826" y="3853469"/>
                </a:lnTo>
                <a:cubicBezTo>
                  <a:pt x="1166904" y="3996532"/>
                  <a:pt x="1171389" y="4075567"/>
                  <a:pt x="1150363" y="4250403"/>
                </a:cubicBezTo>
                <a:lnTo>
                  <a:pt x="1149606" y="4261455"/>
                </a:lnTo>
                <a:lnTo>
                  <a:pt x="1148714" y="4401742"/>
                </a:lnTo>
                <a:cubicBezTo>
                  <a:pt x="1150534" y="4472551"/>
                  <a:pt x="1153505" y="4547548"/>
                  <a:pt x="1156449" y="4626100"/>
                </a:cubicBezTo>
                <a:lnTo>
                  <a:pt x="1158142" y="4681089"/>
                </a:lnTo>
                <a:lnTo>
                  <a:pt x="1190966" y="4680123"/>
                </a:lnTo>
                <a:cubicBezTo>
                  <a:pt x="1302062" y="4680068"/>
                  <a:pt x="1408065" y="4686903"/>
                  <a:pt x="1565601" y="4700792"/>
                </a:cubicBezTo>
                <a:cubicBezTo>
                  <a:pt x="1801905" y="4721625"/>
                  <a:pt x="1976341" y="4699121"/>
                  <a:pt x="2193586" y="4695633"/>
                </a:cubicBezTo>
                <a:lnTo>
                  <a:pt x="2305236" y="4698080"/>
                </a:lnTo>
                <a:lnTo>
                  <a:pt x="2434363" y="4690004"/>
                </a:lnTo>
                <a:cubicBezTo>
                  <a:pt x="2579955" y="4685003"/>
                  <a:pt x="2665317" y="4695171"/>
                  <a:pt x="2874591" y="4700792"/>
                </a:cubicBezTo>
                <a:cubicBezTo>
                  <a:pt x="2944348" y="4702665"/>
                  <a:pt x="3007020" y="4702786"/>
                  <a:pt x="3067024" y="4702116"/>
                </a:cubicBezTo>
                <a:lnTo>
                  <a:pt x="3237040" y="4698828"/>
                </a:lnTo>
                <a:lnTo>
                  <a:pt x="3362754" y="4690083"/>
                </a:lnTo>
                <a:cubicBezTo>
                  <a:pt x="3499448" y="4682847"/>
                  <a:pt x="3601367" y="4686124"/>
                  <a:pt x="3821520" y="4700792"/>
                </a:cubicBezTo>
                <a:cubicBezTo>
                  <a:pt x="4078365" y="4717904"/>
                  <a:pt x="4200597" y="4675874"/>
                  <a:pt x="4474055" y="4690646"/>
                </a:cubicBezTo>
                <a:lnTo>
                  <a:pt x="4574182" y="4698627"/>
                </a:lnTo>
                <a:lnTo>
                  <a:pt x="4715938" y="4693185"/>
                </a:lnTo>
                <a:cubicBezTo>
                  <a:pt x="4889469" y="4690652"/>
                  <a:pt x="5012704" y="4700805"/>
                  <a:pt x="5297614" y="4700792"/>
                </a:cubicBezTo>
                <a:cubicBezTo>
                  <a:pt x="5428249" y="4692762"/>
                  <a:pt x="5533047" y="4686983"/>
                  <a:pt x="5618934" y="4686102"/>
                </a:cubicBezTo>
                <a:lnTo>
                  <a:pt x="5730920" y="4688700"/>
                </a:lnTo>
                <a:lnTo>
                  <a:pt x="5734081" y="4688574"/>
                </a:lnTo>
                <a:cubicBezTo>
                  <a:pt x="5849586" y="4684505"/>
                  <a:pt x="5949572" y="4684510"/>
                  <a:pt x="6077438" y="4700792"/>
                </a:cubicBezTo>
                <a:cubicBezTo>
                  <a:pt x="6141371" y="4708933"/>
                  <a:pt x="6194715" y="4714153"/>
                  <a:pt x="6240385" y="4717118"/>
                </a:cubicBezTo>
                <a:lnTo>
                  <a:pt x="6289748" y="4718294"/>
                </a:lnTo>
                <a:lnTo>
                  <a:pt x="6401688" y="4716505"/>
                </a:lnTo>
                <a:lnTo>
                  <a:pt x="6445685" y="4713135"/>
                </a:lnTo>
                <a:cubicBezTo>
                  <a:pt x="6472338" y="4709728"/>
                  <a:pt x="6497154" y="4705393"/>
                  <a:pt x="6523052" y="4700792"/>
                </a:cubicBezTo>
                <a:cubicBezTo>
                  <a:pt x="6600746" y="4686990"/>
                  <a:pt x="6924214" y="4673601"/>
                  <a:pt x="7173593" y="4682986"/>
                </a:cubicBezTo>
                <a:lnTo>
                  <a:pt x="7342257" y="4697096"/>
                </a:lnTo>
                <a:lnTo>
                  <a:pt x="7431459" y="4688726"/>
                </a:lnTo>
                <a:cubicBezTo>
                  <a:pt x="7562065" y="4682462"/>
                  <a:pt x="7697950" y="4691823"/>
                  <a:pt x="7832042" y="4700792"/>
                </a:cubicBezTo>
                <a:lnTo>
                  <a:pt x="7982141" y="4702659"/>
                </a:lnTo>
                <a:lnTo>
                  <a:pt x="8010019" y="4702141"/>
                </a:lnTo>
                <a:lnTo>
                  <a:pt x="8176860" y="4697058"/>
                </a:lnTo>
                <a:cubicBezTo>
                  <a:pt x="8305125" y="4692824"/>
                  <a:pt x="8434495" y="4689834"/>
                  <a:pt x="8528313" y="4700792"/>
                </a:cubicBezTo>
                <a:lnTo>
                  <a:pt x="8667505" y="4709349"/>
                </a:lnTo>
                <a:lnTo>
                  <a:pt x="8668464" y="4693266"/>
                </a:lnTo>
                <a:cubicBezTo>
                  <a:pt x="8649798" y="4386180"/>
                  <a:pt x="8641268" y="4244154"/>
                  <a:pt x="8668464" y="4126007"/>
                </a:cubicBezTo>
                <a:cubicBezTo>
                  <a:pt x="8649242" y="3974867"/>
                  <a:pt x="8661754" y="3716804"/>
                  <a:pt x="8667035" y="3516965"/>
                </a:cubicBezTo>
                <a:lnTo>
                  <a:pt x="8667523" y="3457430"/>
                </a:lnTo>
                <a:lnTo>
                  <a:pt x="8660222" y="3090339"/>
                </a:lnTo>
                <a:cubicBezTo>
                  <a:pt x="8659750" y="2952247"/>
                  <a:pt x="8662025" y="2821724"/>
                  <a:pt x="8668464" y="2721367"/>
                </a:cubicBezTo>
                <a:lnTo>
                  <a:pt x="8679062" y="2397360"/>
                </a:lnTo>
                <a:lnTo>
                  <a:pt x="8677579" y="2278090"/>
                </a:lnTo>
                <a:cubicBezTo>
                  <a:pt x="8675931" y="2238032"/>
                  <a:pt x="8673019" y="2197787"/>
                  <a:pt x="8668464" y="2154108"/>
                </a:cubicBezTo>
                <a:cubicBezTo>
                  <a:pt x="8659355" y="2066750"/>
                  <a:pt x="8655589" y="1947398"/>
                  <a:pt x="8655983" y="1825147"/>
                </a:cubicBezTo>
                <a:lnTo>
                  <a:pt x="8659493" y="1645979"/>
                </a:lnTo>
                <a:lnTo>
                  <a:pt x="8659006" y="1562706"/>
                </a:lnTo>
                <a:cubicBezTo>
                  <a:pt x="8659987" y="1422815"/>
                  <a:pt x="8664120" y="1295474"/>
                  <a:pt x="8668464" y="1208678"/>
                </a:cubicBezTo>
                <a:lnTo>
                  <a:pt x="8675027" y="1057960"/>
                </a:lnTo>
                <a:lnTo>
                  <a:pt x="8668464" y="749468"/>
                </a:lnTo>
                <a:lnTo>
                  <a:pt x="8667636" y="630709"/>
                </a:lnTo>
                <a:lnTo>
                  <a:pt x="8658270" y="509574"/>
                </a:lnTo>
                <a:cubicBezTo>
                  <a:pt x="8655769" y="354982"/>
                  <a:pt x="8672054" y="147072"/>
                  <a:pt x="8668464" y="20136"/>
                </a:cubicBezTo>
                <a:cubicBezTo>
                  <a:pt x="8702834" y="21213"/>
                  <a:pt x="8741078" y="21639"/>
                  <a:pt x="8782522" y="21701"/>
                </a:cubicBezTo>
                <a:lnTo>
                  <a:pt x="8857857" y="21349"/>
                </a:lnTo>
                <a:lnTo>
                  <a:pt x="8898625" y="19431"/>
                </a:lnTo>
                <a:cubicBezTo>
                  <a:pt x="8961409" y="15628"/>
                  <a:pt x="9016492" y="10483"/>
                  <a:pt x="9082581" y="10671"/>
                </a:cubicBezTo>
                <a:cubicBezTo>
                  <a:pt x="9126640" y="10796"/>
                  <a:pt x="9175590" y="13292"/>
                  <a:pt x="9234974" y="20136"/>
                </a:cubicBezTo>
                <a:lnTo>
                  <a:pt x="9239468" y="20446"/>
                </a:lnTo>
                <a:lnTo>
                  <a:pt x="9300110" y="21634"/>
                </a:lnTo>
                <a:cubicBezTo>
                  <a:pt x="9371804" y="23827"/>
                  <a:pt x="9430965" y="27719"/>
                  <a:pt x="9493668" y="29799"/>
                </a:cubicBezTo>
                <a:lnTo>
                  <a:pt x="9555527" y="31090"/>
                </a:lnTo>
                <a:lnTo>
                  <a:pt x="9560303" y="31063"/>
                </a:lnTo>
                <a:cubicBezTo>
                  <a:pt x="9656570" y="27862"/>
                  <a:pt x="9738814" y="21017"/>
                  <a:pt x="9801483" y="20136"/>
                </a:cubicBezTo>
                <a:cubicBezTo>
                  <a:pt x="9810317" y="269891"/>
                  <a:pt x="9828501" y="454179"/>
                  <a:pt x="9801483" y="587395"/>
                </a:cubicBezTo>
                <a:cubicBezTo>
                  <a:pt x="9794728" y="620699"/>
                  <a:pt x="9791947" y="668051"/>
                  <a:pt x="9791426" y="722378"/>
                </a:cubicBezTo>
                <a:lnTo>
                  <a:pt x="9794556" y="880464"/>
                </a:lnTo>
                <a:lnTo>
                  <a:pt x="9799485" y="974133"/>
                </a:lnTo>
                <a:lnTo>
                  <a:pt x="9800652" y="1048028"/>
                </a:lnTo>
                <a:lnTo>
                  <a:pt x="9801707" y="1075456"/>
                </a:lnTo>
                <a:cubicBezTo>
                  <a:pt x="9803371" y="1129391"/>
                  <a:pt x="9803867" y="1176156"/>
                  <a:pt x="9801483" y="1208678"/>
                </a:cubicBezTo>
                <a:cubicBezTo>
                  <a:pt x="9791946" y="1338765"/>
                  <a:pt x="9815562" y="1570723"/>
                  <a:pt x="9801483" y="1721912"/>
                </a:cubicBezTo>
                <a:lnTo>
                  <a:pt x="9800131" y="1747566"/>
                </a:lnTo>
                <a:lnTo>
                  <a:pt x="9801483" y="1775936"/>
                </a:lnTo>
                <a:cubicBezTo>
                  <a:pt x="9817950" y="1999537"/>
                  <a:pt x="9822135" y="2040602"/>
                  <a:pt x="9813885" y="2149031"/>
                </a:cubicBezTo>
                <a:lnTo>
                  <a:pt x="9803579" y="2265487"/>
                </a:lnTo>
                <a:lnTo>
                  <a:pt x="9813640" y="2411132"/>
                </a:lnTo>
                <a:cubicBezTo>
                  <a:pt x="9823792" y="2590654"/>
                  <a:pt x="9825882" y="2774861"/>
                  <a:pt x="9801483" y="2910453"/>
                </a:cubicBezTo>
                <a:lnTo>
                  <a:pt x="9795988" y="2967200"/>
                </a:lnTo>
                <a:lnTo>
                  <a:pt x="9801483" y="3018502"/>
                </a:lnTo>
                <a:cubicBezTo>
                  <a:pt x="9817976" y="3112010"/>
                  <a:pt x="9815297" y="3213002"/>
                  <a:pt x="9809834" y="3324534"/>
                </a:cubicBezTo>
                <a:lnTo>
                  <a:pt x="9802385" y="3483399"/>
                </a:lnTo>
                <a:lnTo>
                  <a:pt x="9803315" y="3544959"/>
                </a:lnTo>
                <a:cubicBezTo>
                  <a:pt x="9804633" y="3594643"/>
                  <a:pt x="9806355" y="3652762"/>
                  <a:pt x="9807569" y="3716841"/>
                </a:cubicBezTo>
                <a:lnTo>
                  <a:pt x="9808227" y="3829531"/>
                </a:lnTo>
                <a:lnTo>
                  <a:pt x="9809946" y="3864135"/>
                </a:lnTo>
                <a:cubicBezTo>
                  <a:pt x="9818024" y="4007198"/>
                  <a:pt x="9822508" y="4086233"/>
                  <a:pt x="9801483" y="4261069"/>
                </a:cubicBezTo>
                <a:lnTo>
                  <a:pt x="9800726" y="4272121"/>
                </a:lnTo>
                <a:lnTo>
                  <a:pt x="9799834" y="4412408"/>
                </a:lnTo>
                <a:cubicBezTo>
                  <a:pt x="9807116" y="4695642"/>
                  <a:pt x="9832809" y="5045900"/>
                  <a:pt x="9801483" y="5422598"/>
                </a:cubicBezTo>
                <a:cubicBezTo>
                  <a:pt x="9774395" y="5422099"/>
                  <a:pt x="9749639" y="5421454"/>
                  <a:pt x="9726570" y="5420742"/>
                </a:cubicBezTo>
                <a:lnTo>
                  <a:pt x="9717930" y="5420441"/>
                </a:lnTo>
                <a:lnTo>
                  <a:pt x="9712162" y="5420292"/>
                </a:lnTo>
                <a:cubicBezTo>
                  <a:pt x="9553699" y="5416491"/>
                  <a:pt x="9504234" y="5417428"/>
                  <a:pt x="9346518" y="5420749"/>
                </a:cubicBezTo>
                <a:lnTo>
                  <a:pt x="9274962" y="5422238"/>
                </a:lnTo>
                <a:lnTo>
                  <a:pt x="9268964" y="5422598"/>
                </a:lnTo>
                <a:lnTo>
                  <a:pt x="9131864" y="5425092"/>
                </a:lnTo>
                <a:lnTo>
                  <a:pt x="9129637" y="5509636"/>
                </a:lnTo>
                <a:lnTo>
                  <a:pt x="9130105" y="5592630"/>
                </a:lnTo>
                <a:cubicBezTo>
                  <a:pt x="9133307" y="5688898"/>
                  <a:pt x="9140151" y="5771141"/>
                  <a:pt x="9141032" y="5833811"/>
                </a:cubicBezTo>
                <a:cubicBezTo>
                  <a:pt x="9053200" y="5840745"/>
                  <a:pt x="8980977" y="5844085"/>
                  <a:pt x="8900678" y="5844022"/>
                </a:cubicBezTo>
                <a:lnTo>
                  <a:pt x="8651551" y="5835214"/>
                </a:lnTo>
                <a:lnTo>
                  <a:pt x="8498900" y="5840096"/>
                </a:lnTo>
                <a:cubicBezTo>
                  <a:pt x="8429561" y="5839239"/>
                  <a:pt x="8351459" y="5836288"/>
                  <a:pt x="8249805" y="5833811"/>
                </a:cubicBezTo>
                <a:lnTo>
                  <a:pt x="8178608" y="5833230"/>
                </a:lnTo>
                <a:lnTo>
                  <a:pt x="8166252" y="5833811"/>
                </a:lnTo>
                <a:cubicBezTo>
                  <a:pt x="8106447" y="5838255"/>
                  <a:pt x="7996577" y="5841488"/>
                  <a:pt x="7869560" y="5841994"/>
                </a:cubicBezTo>
                <a:lnTo>
                  <a:pt x="7494103" y="5834305"/>
                </a:lnTo>
                <a:lnTo>
                  <a:pt x="7386428" y="5833811"/>
                </a:lnTo>
                <a:cubicBezTo>
                  <a:pt x="7230372" y="5830989"/>
                  <a:pt x="7025872" y="5849814"/>
                  <a:pt x="6851532" y="5846342"/>
                </a:cubicBezTo>
                <a:lnTo>
                  <a:pt x="6754268" y="5838789"/>
                </a:lnTo>
                <a:lnTo>
                  <a:pt x="6628792" y="5840213"/>
                </a:lnTo>
                <a:cubicBezTo>
                  <a:pt x="6478392" y="5841004"/>
                  <a:pt x="6329880" y="5839660"/>
                  <a:pt x="6244543" y="5833811"/>
                </a:cubicBezTo>
                <a:cubicBezTo>
                  <a:pt x="6201875" y="5830886"/>
                  <a:pt x="6153256" y="5829700"/>
                  <a:pt x="6100271" y="5829497"/>
                </a:cubicBezTo>
                <a:lnTo>
                  <a:pt x="6051462" y="5829951"/>
                </a:lnTo>
                <a:lnTo>
                  <a:pt x="5993886" y="5833811"/>
                </a:lnTo>
                <a:cubicBezTo>
                  <a:pt x="5923604" y="5839839"/>
                  <a:pt x="5863699" y="5838407"/>
                  <a:pt x="5795615" y="5836184"/>
                </a:cubicBezTo>
                <a:lnTo>
                  <a:pt x="5717626" y="5834002"/>
                </a:lnTo>
                <a:lnTo>
                  <a:pt x="5548272" y="5833811"/>
                </a:lnTo>
                <a:cubicBezTo>
                  <a:pt x="5342279" y="5839538"/>
                  <a:pt x="5288771" y="5853008"/>
                  <a:pt x="5102658" y="5833811"/>
                </a:cubicBezTo>
                <a:lnTo>
                  <a:pt x="5101881" y="5833793"/>
                </a:lnTo>
                <a:lnTo>
                  <a:pt x="5019106" y="5833811"/>
                </a:lnTo>
                <a:lnTo>
                  <a:pt x="4920949" y="5830590"/>
                </a:lnTo>
                <a:lnTo>
                  <a:pt x="4734658" y="5837959"/>
                </a:lnTo>
                <a:cubicBezTo>
                  <a:pt x="4664096" y="5841050"/>
                  <a:pt x="4591708" y="5843796"/>
                  <a:pt x="4521677" y="5843877"/>
                </a:cubicBezTo>
                <a:lnTo>
                  <a:pt x="4439790" y="5839732"/>
                </a:lnTo>
                <a:lnTo>
                  <a:pt x="4343025" y="5838057"/>
                </a:lnTo>
                <a:cubicBezTo>
                  <a:pt x="4263112" y="5835273"/>
                  <a:pt x="4185752" y="5831073"/>
                  <a:pt x="4127879" y="5833811"/>
                </a:cubicBezTo>
                <a:cubicBezTo>
                  <a:pt x="4070006" y="5836548"/>
                  <a:pt x="3980636" y="5834444"/>
                  <a:pt x="3884273" y="5832708"/>
                </a:cubicBezTo>
                <a:lnTo>
                  <a:pt x="3881630" y="5832678"/>
                </a:lnTo>
                <a:lnTo>
                  <a:pt x="3828973" y="5835096"/>
                </a:lnTo>
                <a:cubicBezTo>
                  <a:pt x="3768580" y="5836845"/>
                  <a:pt x="3702419" y="5837094"/>
                  <a:pt x="3626564" y="5833811"/>
                </a:cubicBezTo>
                <a:lnTo>
                  <a:pt x="3613006" y="5833524"/>
                </a:lnTo>
                <a:lnTo>
                  <a:pt x="3598713" y="5833811"/>
                </a:lnTo>
                <a:cubicBezTo>
                  <a:pt x="3512870" y="5838019"/>
                  <a:pt x="3438321" y="5835350"/>
                  <a:pt x="3366807" y="5832964"/>
                </a:cubicBezTo>
                <a:lnTo>
                  <a:pt x="3297785" y="5831355"/>
                </a:lnTo>
                <a:lnTo>
                  <a:pt x="3248647" y="5832102"/>
                </a:lnTo>
                <a:lnTo>
                  <a:pt x="3142911" y="5834435"/>
                </a:lnTo>
                <a:lnTo>
                  <a:pt x="3003043" y="5843011"/>
                </a:lnTo>
                <a:cubicBezTo>
                  <a:pt x="2881925" y="5849230"/>
                  <a:pt x="2729144" y="5854202"/>
                  <a:pt x="2607675" y="5849403"/>
                </a:cubicBezTo>
                <a:lnTo>
                  <a:pt x="2466279" y="5834788"/>
                </a:lnTo>
                <a:lnTo>
                  <a:pt x="2358298" y="5836065"/>
                </a:lnTo>
                <a:cubicBezTo>
                  <a:pt x="2289637" y="5836350"/>
                  <a:pt x="2220088" y="5835861"/>
                  <a:pt x="2150469" y="5833811"/>
                </a:cubicBezTo>
                <a:cubicBezTo>
                  <a:pt x="1941610" y="5827659"/>
                  <a:pt x="1862742" y="5841325"/>
                  <a:pt x="1785841" y="5840600"/>
                </a:cubicBezTo>
                <a:lnTo>
                  <a:pt x="1713736" y="5834555"/>
                </a:lnTo>
                <a:lnTo>
                  <a:pt x="1675934" y="5833595"/>
                </a:lnTo>
                <a:cubicBezTo>
                  <a:pt x="1581359" y="5830565"/>
                  <a:pt x="1482498" y="5827608"/>
                  <a:pt x="1398496" y="5833811"/>
                </a:cubicBezTo>
                <a:cubicBezTo>
                  <a:pt x="1230492" y="5846217"/>
                  <a:pt x="931510" y="5829632"/>
                  <a:pt x="785777" y="5833811"/>
                </a:cubicBezTo>
                <a:cubicBezTo>
                  <a:pt x="774703" y="5702860"/>
                  <a:pt x="778320" y="5598929"/>
                  <a:pt x="782896" y="5510304"/>
                </a:cubicBezTo>
                <a:lnTo>
                  <a:pt x="787768" y="5408255"/>
                </a:lnTo>
                <a:lnTo>
                  <a:pt x="695399" y="5410083"/>
                </a:lnTo>
                <a:lnTo>
                  <a:pt x="623843" y="5411572"/>
                </a:lnTo>
                <a:lnTo>
                  <a:pt x="617844" y="5411932"/>
                </a:lnTo>
                <a:cubicBezTo>
                  <a:pt x="555760" y="5416252"/>
                  <a:pt x="498996" y="5416563"/>
                  <a:pt x="445819" y="5415061"/>
                </a:cubicBezTo>
                <a:lnTo>
                  <a:pt x="437169" y="5414616"/>
                </a:lnTo>
                <a:lnTo>
                  <a:pt x="378301" y="5415003"/>
                </a:lnTo>
                <a:cubicBezTo>
                  <a:pt x="277265" y="5415281"/>
                  <a:pt x="195819" y="5413584"/>
                  <a:pt x="17344" y="5411932"/>
                </a:cubicBezTo>
                <a:cubicBezTo>
                  <a:pt x="-13816" y="5220849"/>
                  <a:pt x="5746" y="4870034"/>
                  <a:pt x="17344" y="4682600"/>
                </a:cubicBezTo>
                <a:cubicBezTo>
                  <a:pt x="-1322" y="4375514"/>
                  <a:pt x="-9852" y="4233488"/>
                  <a:pt x="17344" y="4115341"/>
                </a:cubicBezTo>
                <a:cubicBezTo>
                  <a:pt x="-1878" y="3964201"/>
                  <a:pt x="10634" y="3706138"/>
                  <a:pt x="15916" y="3506299"/>
                </a:cubicBezTo>
                <a:lnTo>
                  <a:pt x="16404" y="3446764"/>
                </a:lnTo>
                <a:lnTo>
                  <a:pt x="9103" y="3079673"/>
                </a:lnTo>
                <a:cubicBezTo>
                  <a:pt x="8631" y="2941581"/>
                  <a:pt x="10906" y="2811058"/>
                  <a:pt x="17344" y="2710701"/>
                </a:cubicBezTo>
                <a:lnTo>
                  <a:pt x="27942" y="2386694"/>
                </a:lnTo>
                <a:lnTo>
                  <a:pt x="26459" y="2267424"/>
                </a:lnTo>
                <a:cubicBezTo>
                  <a:pt x="24811" y="2227365"/>
                  <a:pt x="21898" y="2187121"/>
                  <a:pt x="17344" y="2143442"/>
                </a:cubicBezTo>
                <a:cubicBezTo>
                  <a:pt x="8236" y="2056084"/>
                  <a:pt x="4469" y="1936732"/>
                  <a:pt x="4863" y="1814481"/>
                </a:cubicBezTo>
                <a:lnTo>
                  <a:pt x="8373" y="1635313"/>
                </a:lnTo>
                <a:lnTo>
                  <a:pt x="7886" y="1552040"/>
                </a:lnTo>
                <a:cubicBezTo>
                  <a:pt x="8867" y="1412149"/>
                  <a:pt x="13000" y="1284808"/>
                  <a:pt x="17344" y="1198012"/>
                </a:cubicBezTo>
                <a:lnTo>
                  <a:pt x="23907" y="1047294"/>
                </a:lnTo>
                <a:lnTo>
                  <a:pt x="17344" y="738802"/>
                </a:lnTo>
                <a:lnTo>
                  <a:pt x="16516" y="620043"/>
                </a:lnTo>
                <a:lnTo>
                  <a:pt x="7150" y="498908"/>
                </a:lnTo>
                <a:cubicBezTo>
                  <a:pt x="4649" y="344316"/>
                  <a:pt x="20934" y="136406"/>
                  <a:pt x="17344" y="9470"/>
                </a:cubicBezTo>
                <a:cubicBezTo>
                  <a:pt x="51714" y="10546"/>
                  <a:pt x="89959" y="10973"/>
                  <a:pt x="131402" y="11035"/>
                </a:cubicBezTo>
                <a:lnTo>
                  <a:pt x="206737" y="10683"/>
                </a:lnTo>
                <a:lnTo>
                  <a:pt x="247506" y="8765"/>
                </a:lnTo>
                <a:cubicBezTo>
                  <a:pt x="310289" y="4962"/>
                  <a:pt x="365372" y="-184"/>
                  <a:pt x="431461" y="5"/>
                </a:cubicBezTo>
                <a:close/>
              </a:path>
            </a:pathLst>
          </a:cu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6600" dirty="0">
              <a:solidFill>
                <a:schemeClr val="tx2">
                  <a:lumMod val="75000"/>
                </a:schemeClr>
              </a:solidFill>
              <a:latin typeface="#9Slide05 SVNBlenda Script" panose="02000804000000020003" pitchFamily="2" charset="0"/>
            </a:endParaRPr>
          </a:p>
        </p:txBody>
      </p:sp>
      <p:sp>
        <p:nvSpPr>
          <p:cNvPr id="179" name="Rectangle 178">
            <a:extLst>
              <a:ext uri="{FF2B5EF4-FFF2-40B4-BE49-F238E27FC236}">
                <a16:creationId xmlns:a16="http://schemas.microsoft.com/office/drawing/2014/main" id="{390F1E36-0F57-45C3-BE94-9BCF8938AF8A}"/>
              </a:ext>
            </a:extLst>
          </p:cNvPr>
          <p:cNvSpPr/>
          <p:nvPr/>
        </p:nvSpPr>
        <p:spPr>
          <a:xfrm>
            <a:off x="-1426427" y="-540480"/>
            <a:ext cx="12028162" cy="3223951"/>
          </a:xfrm>
          <a:custGeom>
            <a:avLst/>
            <a:gdLst>
              <a:gd name="connsiteX0" fmla="*/ 0 w 12028162"/>
              <a:gd name="connsiteY0" fmla="*/ 0 h 3223951"/>
              <a:gd name="connsiteX1" fmla="*/ 788513 w 12028162"/>
              <a:gd name="connsiteY1" fmla="*/ 0 h 3223951"/>
              <a:gd name="connsiteX2" fmla="*/ 1577026 w 12028162"/>
              <a:gd name="connsiteY2" fmla="*/ 0 h 3223951"/>
              <a:gd name="connsiteX3" fmla="*/ 2485820 w 12028162"/>
              <a:gd name="connsiteY3" fmla="*/ 0 h 3223951"/>
              <a:gd name="connsiteX4" fmla="*/ 3274333 w 12028162"/>
              <a:gd name="connsiteY4" fmla="*/ 0 h 3223951"/>
              <a:gd name="connsiteX5" fmla="*/ 3822283 w 12028162"/>
              <a:gd name="connsiteY5" fmla="*/ 0 h 3223951"/>
              <a:gd name="connsiteX6" fmla="*/ 4610795 w 12028162"/>
              <a:gd name="connsiteY6" fmla="*/ 0 h 3223951"/>
              <a:gd name="connsiteX7" fmla="*/ 5279027 w 12028162"/>
              <a:gd name="connsiteY7" fmla="*/ 0 h 3223951"/>
              <a:gd name="connsiteX8" fmla="*/ 5706695 w 12028162"/>
              <a:gd name="connsiteY8" fmla="*/ 0 h 3223951"/>
              <a:gd name="connsiteX9" fmla="*/ 6615489 w 12028162"/>
              <a:gd name="connsiteY9" fmla="*/ 0 h 3223951"/>
              <a:gd name="connsiteX10" fmla="*/ 7163439 w 12028162"/>
              <a:gd name="connsiteY10" fmla="*/ 0 h 3223951"/>
              <a:gd name="connsiteX11" fmla="*/ 7591107 w 12028162"/>
              <a:gd name="connsiteY11" fmla="*/ 0 h 3223951"/>
              <a:gd name="connsiteX12" fmla="*/ 8259338 w 12028162"/>
              <a:gd name="connsiteY12" fmla="*/ 0 h 3223951"/>
              <a:gd name="connsiteX13" fmla="*/ 9047851 w 12028162"/>
              <a:gd name="connsiteY13" fmla="*/ 0 h 3223951"/>
              <a:gd name="connsiteX14" fmla="*/ 9956645 w 12028162"/>
              <a:gd name="connsiteY14" fmla="*/ 0 h 3223951"/>
              <a:gd name="connsiteX15" fmla="*/ 10865440 w 12028162"/>
              <a:gd name="connsiteY15" fmla="*/ 0 h 3223951"/>
              <a:gd name="connsiteX16" fmla="*/ 12028162 w 12028162"/>
              <a:gd name="connsiteY16" fmla="*/ 0 h 3223951"/>
              <a:gd name="connsiteX17" fmla="*/ 12028162 w 12028162"/>
              <a:gd name="connsiteY17" fmla="*/ 612551 h 3223951"/>
              <a:gd name="connsiteX18" fmla="*/ 12028162 w 12028162"/>
              <a:gd name="connsiteY18" fmla="*/ 1160622 h 3223951"/>
              <a:gd name="connsiteX19" fmla="*/ 12028162 w 12028162"/>
              <a:gd name="connsiteY19" fmla="*/ 1773173 h 3223951"/>
              <a:gd name="connsiteX20" fmla="*/ 12028162 w 12028162"/>
              <a:gd name="connsiteY20" fmla="*/ 2385724 h 3223951"/>
              <a:gd name="connsiteX21" fmla="*/ 12028162 w 12028162"/>
              <a:gd name="connsiteY21" fmla="*/ 3223951 h 3223951"/>
              <a:gd name="connsiteX22" fmla="*/ 11239649 w 12028162"/>
              <a:gd name="connsiteY22" fmla="*/ 3223951 h 3223951"/>
              <a:gd name="connsiteX23" fmla="*/ 10330855 w 12028162"/>
              <a:gd name="connsiteY23" fmla="*/ 3223951 h 3223951"/>
              <a:gd name="connsiteX24" fmla="*/ 9422060 w 12028162"/>
              <a:gd name="connsiteY24" fmla="*/ 3223951 h 3223951"/>
              <a:gd name="connsiteX25" fmla="*/ 8633547 w 12028162"/>
              <a:gd name="connsiteY25" fmla="*/ 3223951 h 3223951"/>
              <a:gd name="connsiteX26" fmla="*/ 8085598 w 12028162"/>
              <a:gd name="connsiteY26" fmla="*/ 3223951 h 3223951"/>
              <a:gd name="connsiteX27" fmla="*/ 7537648 w 12028162"/>
              <a:gd name="connsiteY27" fmla="*/ 3223951 h 3223951"/>
              <a:gd name="connsiteX28" fmla="*/ 6628854 w 12028162"/>
              <a:gd name="connsiteY28" fmla="*/ 3223951 h 3223951"/>
              <a:gd name="connsiteX29" fmla="*/ 5960623 w 12028162"/>
              <a:gd name="connsiteY29" fmla="*/ 3223951 h 3223951"/>
              <a:gd name="connsiteX30" fmla="*/ 5412673 w 12028162"/>
              <a:gd name="connsiteY30" fmla="*/ 3223951 h 3223951"/>
              <a:gd name="connsiteX31" fmla="*/ 4503878 w 12028162"/>
              <a:gd name="connsiteY31" fmla="*/ 3223951 h 3223951"/>
              <a:gd name="connsiteX32" fmla="*/ 3955929 w 12028162"/>
              <a:gd name="connsiteY32" fmla="*/ 3223951 h 3223951"/>
              <a:gd name="connsiteX33" fmla="*/ 3528261 w 12028162"/>
              <a:gd name="connsiteY33" fmla="*/ 3223951 h 3223951"/>
              <a:gd name="connsiteX34" fmla="*/ 2860030 w 12028162"/>
              <a:gd name="connsiteY34" fmla="*/ 3223951 h 3223951"/>
              <a:gd name="connsiteX35" fmla="*/ 2432362 w 12028162"/>
              <a:gd name="connsiteY35" fmla="*/ 3223951 h 3223951"/>
              <a:gd name="connsiteX36" fmla="*/ 1523567 w 12028162"/>
              <a:gd name="connsiteY36" fmla="*/ 3223951 h 3223951"/>
              <a:gd name="connsiteX37" fmla="*/ 614773 w 12028162"/>
              <a:gd name="connsiteY37" fmla="*/ 3223951 h 3223951"/>
              <a:gd name="connsiteX38" fmla="*/ 0 w 12028162"/>
              <a:gd name="connsiteY38" fmla="*/ 3223951 h 3223951"/>
              <a:gd name="connsiteX39" fmla="*/ 0 w 12028162"/>
              <a:gd name="connsiteY39" fmla="*/ 2643640 h 3223951"/>
              <a:gd name="connsiteX40" fmla="*/ 0 w 12028162"/>
              <a:gd name="connsiteY40" fmla="*/ 2031089 h 3223951"/>
              <a:gd name="connsiteX41" fmla="*/ 0 w 12028162"/>
              <a:gd name="connsiteY41" fmla="*/ 1386299 h 3223951"/>
              <a:gd name="connsiteX42" fmla="*/ 0 w 12028162"/>
              <a:gd name="connsiteY42" fmla="*/ 677030 h 3223951"/>
              <a:gd name="connsiteX43" fmla="*/ 0 w 12028162"/>
              <a:gd name="connsiteY43" fmla="*/ 0 h 322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2028162" h="3223951" fill="none" extrusionOk="0">
                <a:moveTo>
                  <a:pt x="0" y="0"/>
                </a:moveTo>
                <a:cubicBezTo>
                  <a:pt x="378938" y="27304"/>
                  <a:pt x="528017" y="-38806"/>
                  <a:pt x="788513" y="0"/>
                </a:cubicBezTo>
                <a:cubicBezTo>
                  <a:pt x="1049009" y="38806"/>
                  <a:pt x="1206397" y="13901"/>
                  <a:pt x="1577026" y="0"/>
                </a:cubicBezTo>
                <a:cubicBezTo>
                  <a:pt x="1947655" y="-13901"/>
                  <a:pt x="2076076" y="9597"/>
                  <a:pt x="2485820" y="0"/>
                </a:cubicBezTo>
                <a:cubicBezTo>
                  <a:pt x="2895564" y="-9597"/>
                  <a:pt x="2982297" y="-26778"/>
                  <a:pt x="3274333" y="0"/>
                </a:cubicBezTo>
                <a:cubicBezTo>
                  <a:pt x="3566369" y="26778"/>
                  <a:pt x="3659990" y="-19682"/>
                  <a:pt x="3822283" y="0"/>
                </a:cubicBezTo>
                <a:cubicBezTo>
                  <a:pt x="3984576" y="19682"/>
                  <a:pt x="4250706" y="1633"/>
                  <a:pt x="4610795" y="0"/>
                </a:cubicBezTo>
                <a:cubicBezTo>
                  <a:pt x="4970884" y="-1633"/>
                  <a:pt x="5069458" y="26154"/>
                  <a:pt x="5279027" y="0"/>
                </a:cubicBezTo>
                <a:cubicBezTo>
                  <a:pt x="5488596" y="-26154"/>
                  <a:pt x="5584624" y="-8738"/>
                  <a:pt x="5706695" y="0"/>
                </a:cubicBezTo>
                <a:cubicBezTo>
                  <a:pt x="5828766" y="8738"/>
                  <a:pt x="6291599" y="-9753"/>
                  <a:pt x="6615489" y="0"/>
                </a:cubicBezTo>
                <a:cubicBezTo>
                  <a:pt x="6939379" y="9753"/>
                  <a:pt x="6922984" y="8051"/>
                  <a:pt x="7163439" y="0"/>
                </a:cubicBezTo>
                <a:cubicBezTo>
                  <a:pt x="7403894" y="-8051"/>
                  <a:pt x="7455078" y="4371"/>
                  <a:pt x="7591107" y="0"/>
                </a:cubicBezTo>
                <a:cubicBezTo>
                  <a:pt x="7727136" y="-4371"/>
                  <a:pt x="7957917" y="-22716"/>
                  <a:pt x="8259338" y="0"/>
                </a:cubicBezTo>
                <a:cubicBezTo>
                  <a:pt x="8560759" y="22716"/>
                  <a:pt x="8816371" y="-7280"/>
                  <a:pt x="9047851" y="0"/>
                </a:cubicBezTo>
                <a:cubicBezTo>
                  <a:pt x="9279331" y="7280"/>
                  <a:pt x="9532381" y="-19543"/>
                  <a:pt x="9956645" y="0"/>
                </a:cubicBezTo>
                <a:cubicBezTo>
                  <a:pt x="10380909" y="19543"/>
                  <a:pt x="10665748" y="-39001"/>
                  <a:pt x="10865440" y="0"/>
                </a:cubicBezTo>
                <a:cubicBezTo>
                  <a:pt x="11065132" y="39001"/>
                  <a:pt x="11450455" y="39193"/>
                  <a:pt x="12028162" y="0"/>
                </a:cubicBezTo>
                <a:cubicBezTo>
                  <a:pt x="12039186" y="249427"/>
                  <a:pt x="12019997" y="359412"/>
                  <a:pt x="12028162" y="612551"/>
                </a:cubicBezTo>
                <a:cubicBezTo>
                  <a:pt x="12036327" y="865690"/>
                  <a:pt x="12044724" y="949357"/>
                  <a:pt x="12028162" y="1160622"/>
                </a:cubicBezTo>
                <a:cubicBezTo>
                  <a:pt x="12011600" y="1371887"/>
                  <a:pt x="12015796" y="1525217"/>
                  <a:pt x="12028162" y="1773173"/>
                </a:cubicBezTo>
                <a:cubicBezTo>
                  <a:pt x="12040528" y="2021129"/>
                  <a:pt x="12034603" y="2129719"/>
                  <a:pt x="12028162" y="2385724"/>
                </a:cubicBezTo>
                <a:cubicBezTo>
                  <a:pt x="12021721" y="2641729"/>
                  <a:pt x="12048350" y="2844354"/>
                  <a:pt x="12028162" y="3223951"/>
                </a:cubicBezTo>
                <a:cubicBezTo>
                  <a:pt x="11710924" y="3228635"/>
                  <a:pt x="11503969" y="3243574"/>
                  <a:pt x="11239649" y="3223951"/>
                </a:cubicBezTo>
                <a:cubicBezTo>
                  <a:pt x="10975329" y="3204328"/>
                  <a:pt x="10534098" y="3205478"/>
                  <a:pt x="10330855" y="3223951"/>
                </a:cubicBezTo>
                <a:cubicBezTo>
                  <a:pt x="10127612" y="3242424"/>
                  <a:pt x="9826597" y="3253427"/>
                  <a:pt x="9422060" y="3223951"/>
                </a:cubicBezTo>
                <a:cubicBezTo>
                  <a:pt x="9017523" y="3194475"/>
                  <a:pt x="8878765" y="3199358"/>
                  <a:pt x="8633547" y="3223951"/>
                </a:cubicBezTo>
                <a:cubicBezTo>
                  <a:pt x="8388329" y="3248544"/>
                  <a:pt x="8291075" y="3231070"/>
                  <a:pt x="8085598" y="3223951"/>
                </a:cubicBezTo>
                <a:cubicBezTo>
                  <a:pt x="7880121" y="3216832"/>
                  <a:pt x="7703077" y="3221047"/>
                  <a:pt x="7537648" y="3223951"/>
                </a:cubicBezTo>
                <a:cubicBezTo>
                  <a:pt x="7372219" y="3226856"/>
                  <a:pt x="6927935" y="3247260"/>
                  <a:pt x="6628854" y="3223951"/>
                </a:cubicBezTo>
                <a:cubicBezTo>
                  <a:pt x="6329773" y="3200642"/>
                  <a:pt x="6268892" y="3197328"/>
                  <a:pt x="5960623" y="3223951"/>
                </a:cubicBezTo>
                <a:cubicBezTo>
                  <a:pt x="5652354" y="3250574"/>
                  <a:pt x="5591372" y="3227971"/>
                  <a:pt x="5412673" y="3223951"/>
                </a:cubicBezTo>
                <a:cubicBezTo>
                  <a:pt x="5233974" y="3219932"/>
                  <a:pt x="4951240" y="3208643"/>
                  <a:pt x="4503878" y="3223951"/>
                </a:cubicBezTo>
                <a:cubicBezTo>
                  <a:pt x="4056517" y="3239259"/>
                  <a:pt x="4180448" y="3198496"/>
                  <a:pt x="3955929" y="3223951"/>
                </a:cubicBezTo>
                <a:cubicBezTo>
                  <a:pt x="3731410" y="3249406"/>
                  <a:pt x="3718367" y="3215577"/>
                  <a:pt x="3528261" y="3223951"/>
                </a:cubicBezTo>
                <a:cubicBezTo>
                  <a:pt x="3338155" y="3232325"/>
                  <a:pt x="3106456" y="3233667"/>
                  <a:pt x="2860030" y="3223951"/>
                </a:cubicBezTo>
                <a:cubicBezTo>
                  <a:pt x="2613604" y="3214235"/>
                  <a:pt x="2614381" y="3229853"/>
                  <a:pt x="2432362" y="3223951"/>
                </a:cubicBezTo>
                <a:cubicBezTo>
                  <a:pt x="2250343" y="3218049"/>
                  <a:pt x="1820104" y="3253814"/>
                  <a:pt x="1523567" y="3223951"/>
                </a:cubicBezTo>
                <a:cubicBezTo>
                  <a:pt x="1227030" y="3194088"/>
                  <a:pt x="992536" y="3203212"/>
                  <a:pt x="614773" y="3223951"/>
                </a:cubicBezTo>
                <a:cubicBezTo>
                  <a:pt x="237010" y="3244690"/>
                  <a:pt x="222707" y="3232090"/>
                  <a:pt x="0" y="3223951"/>
                </a:cubicBezTo>
                <a:cubicBezTo>
                  <a:pt x="-12635" y="2974408"/>
                  <a:pt x="-26132" y="2838655"/>
                  <a:pt x="0" y="2643640"/>
                </a:cubicBezTo>
                <a:cubicBezTo>
                  <a:pt x="26132" y="2448625"/>
                  <a:pt x="-26343" y="2266316"/>
                  <a:pt x="0" y="2031089"/>
                </a:cubicBezTo>
                <a:cubicBezTo>
                  <a:pt x="26343" y="1795862"/>
                  <a:pt x="9934" y="1626571"/>
                  <a:pt x="0" y="1386299"/>
                </a:cubicBezTo>
                <a:cubicBezTo>
                  <a:pt x="-9934" y="1146027"/>
                  <a:pt x="-3968" y="943426"/>
                  <a:pt x="0" y="677030"/>
                </a:cubicBezTo>
                <a:cubicBezTo>
                  <a:pt x="3968" y="410634"/>
                  <a:pt x="22002" y="228309"/>
                  <a:pt x="0" y="0"/>
                </a:cubicBezTo>
                <a:close/>
              </a:path>
              <a:path w="12028162" h="3223951" stroke="0" extrusionOk="0">
                <a:moveTo>
                  <a:pt x="0" y="0"/>
                </a:moveTo>
                <a:cubicBezTo>
                  <a:pt x="312096" y="5417"/>
                  <a:pt x="352709" y="-23876"/>
                  <a:pt x="668231" y="0"/>
                </a:cubicBezTo>
                <a:cubicBezTo>
                  <a:pt x="983753" y="23876"/>
                  <a:pt x="989813" y="11280"/>
                  <a:pt x="1095899" y="0"/>
                </a:cubicBezTo>
                <a:cubicBezTo>
                  <a:pt x="1201985" y="-11280"/>
                  <a:pt x="1320317" y="-20118"/>
                  <a:pt x="1523567" y="0"/>
                </a:cubicBezTo>
                <a:cubicBezTo>
                  <a:pt x="1726817" y="20118"/>
                  <a:pt x="1774752" y="6694"/>
                  <a:pt x="1951235" y="0"/>
                </a:cubicBezTo>
                <a:cubicBezTo>
                  <a:pt x="2127718" y="-6694"/>
                  <a:pt x="2262163" y="-7136"/>
                  <a:pt x="2499185" y="0"/>
                </a:cubicBezTo>
                <a:cubicBezTo>
                  <a:pt x="2736207" y="7136"/>
                  <a:pt x="2863443" y="22922"/>
                  <a:pt x="3047134" y="0"/>
                </a:cubicBezTo>
                <a:cubicBezTo>
                  <a:pt x="3230825" y="-22922"/>
                  <a:pt x="3627558" y="17785"/>
                  <a:pt x="3835647" y="0"/>
                </a:cubicBezTo>
                <a:cubicBezTo>
                  <a:pt x="4043736" y="-17785"/>
                  <a:pt x="4501534" y="14496"/>
                  <a:pt x="4744442" y="0"/>
                </a:cubicBezTo>
                <a:cubicBezTo>
                  <a:pt x="4987351" y="-14496"/>
                  <a:pt x="5467265" y="20138"/>
                  <a:pt x="5653236" y="0"/>
                </a:cubicBezTo>
                <a:cubicBezTo>
                  <a:pt x="5839207" y="-20138"/>
                  <a:pt x="6274541" y="-24106"/>
                  <a:pt x="6562031" y="0"/>
                </a:cubicBezTo>
                <a:cubicBezTo>
                  <a:pt x="6849522" y="24106"/>
                  <a:pt x="7075738" y="20458"/>
                  <a:pt x="7230262" y="0"/>
                </a:cubicBezTo>
                <a:cubicBezTo>
                  <a:pt x="7384786" y="-20458"/>
                  <a:pt x="7626030" y="21745"/>
                  <a:pt x="7898493" y="0"/>
                </a:cubicBezTo>
                <a:cubicBezTo>
                  <a:pt x="8170956" y="-21745"/>
                  <a:pt x="8204520" y="308"/>
                  <a:pt x="8446443" y="0"/>
                </a:cubicBezTo>
                <a:cubicBezTo>
                  <a:pt x="8688366" y="-308"/>
                  <a:pt x="9057084" y="-28193"/>
                  <a:pt x="9234955" y="0"/>
                </a:cubicBezTo>
                <a:cubicBezTo>
                  <a:pt x="9412826" y="28193"/>
                  <a:pt x="9821812" y="-22540"/>
                  <a:pt x="10143750" y="0"/>
                </a:cubicBezTo>
                <a:cubicBezTo>
                  <a:pt x="10465688" y="22540"/>
                  <a:pt x="10668111" y="-34615"/>
                  <a:pt x="10932263" y="0"/>
                </a:cubicBezTo>
                <a:cubicBezTo>
                  <a:pt x="11196415" y="34615"/>
                  <a:pt x="11158053" y="6317"/>
                  <a:pt x="11359931" y="0"/>
                </a:cubicBezTo>
                <a:cubicBezTo>
                  <a:pt x="11561809" y="-6317"/>
                  <a:pt x="11820275" y="-29785"/>
                  <a:pt x="12028162" y="0"/>
                </a:cubicBezTo>
                <a:cubicBezTo>
                  <a:pt x="12039192" y="249225"/>
                  <a:pt x="12045702" y="356876"/>
                  <a:pt x="12028162" y="709269"/>
                </a:cubicBezTo>
                <a:cubicBezTo>
                  <a:pt x="12010622" y="1061662"/>
                  <a:pt x="12031681" y="1063585"/>
                  <a:pt x="12028162" y="1257341"/>
                </a:cubicBezTo>
                <a:cubicBezTo>
                  <a:pt x="12024643" y="1451097"/>
                  <a:pt x="12029807" y="1743955"/>
                  <a:pt x="12028162" y="1902131"/>
                </a:cubicBezTo>
                <a:cubicBezTo>
                  <a:pt x="12026518" y="2060307"/>
                  <a:pt x="12031795" y="2272747"/>
                  <a:pt x="12028162" y="2482442"/>
                </a:cubicBezTo>
                <a:cubicBezTo>
                  <a:pt x="12024529" y="2692137"/>
                  <a:pt x="12034652" y="2952686"/>
                  <a:pt x="12028162" y="3223951"/>
                </a:cubicBezTo>
                <a:cubicBezTo>
                  <a:pt x="11853106" y="3207002"/>
                  <a:pt x="11774430" y="3210843"/>
                  <a:pt x="11600494" y="3223951"/>
                </a:cubicBezTo>
                <a:cubicBezTo>
                  <a:pt x="11426558" y="3237059"/>
                  <a:pt x="11250850" y="3222942"/>
                  <a:pt x="10932263" y="3223951"/>
                </a:cubicBezTo>
                <a:cubicBezTo>
                  <a:pt x="10613676" y="3224960"/>
                  <a:pt x="10695860" y="3240277"/>
                  <a:pt x="10504595" y="3223951"/>
                </a:cubicBezTo>
                <a:cubicBezTo>
                  <a:pt x="10313330" y="3207625"/>
                  <a:pt x="10188933" y="3209355"/>
                  <a:pt x="9956645" y="3223951"/>
                </a:cubicBezTo>
                <a:cubicBezTo>
                  <a:pt x="9724357" y="3238548"/>
                  <a:pt x="9794794" y="3232482"/>
                  <a:pt x="9649259" y="3223951"/>
                </a:cubicBezTo>
                <a:cubicBezTo>
                  <a:pt x="9503724" y="3215420"/>
                  <a:pt x="9412684" y="3210706"/>
                  <a:pt x="9341872" y="3223951"/>
                </a:cubicBezTo>
                <a:cubicBezTo>
                  <a:pt x="9271060" y="3237196"/>
                  <a:pt x="8852477" y="3223709"/>
                  <a:pt x="8673641" y="3223951"/>
                </a:cubicBezTo>
                <a:cubicBezTo>
                  <a:pt x="8494805" y="3224193"/>
                  <a:pt x="8502387" y="3234717"/>
                  <a:pt x="8366255" y="3223951"/>
                </a:cubicBezTo>
                <a:cubicBezTo>
                  <a:pt x="8230123" y="3213185"/>
                  <a:pt x="7762651" y="3194968"/>
                  <a:pt x="7577742" y="3223951"/>
                </a:cubicBezTo>
                <a:cubicBezTo>
                  <a:pt x="7392833" y="3252934"/>
                  <a:pt x="7132712" y="3232903"/>
                  <a:pt x="6789229" y="3223951"/>
                </a:cubicBezTo>
                <a:cubicBezTo>
                  <a:pt x="6445746" y="3214999"/>
                  <a:pt x="6566028" y="3228601"/>
                  <a:pt x="6481843" y="3223951"/>
                </a:cubicBezTo>
                <a:cubicBezTo>
                  <a:pt x="6397658" y="3219301"/>
                  <a:pt x="6002341" y="3209892"/>
                  <a:pt x="5813612" y="3223951"/>
                </a:cubicBezTo>
                <a:cubicBezTo>
                  <a:pt x="5624883" y="3238010"/>
                  <a:pt x="5594305" y="3233503"/>
                  <a:pt x="5506225" y="3223951"/>
                </a:cubicBezTo>
                <a:cubicBezTo>
                  <a:pt x="5418145" y="3214399"/>
                  <a:pt x="5014914" y="3240418"/>
                  <a:pt x="4597431" y="3223951"/>
                </a:cubicBezTo>
                <a:cubicBezTo>
                  <a:pt x="4179948" y="3207484"/>
                  <a:pt x="4114204" y="3218499"/>
                  <a:pt x="3929200" y="3223951"/>
                </a:cubicBezTo>
                <a:cubicBezTo>
                  <a:pt x="3744196" y="3229403"/>
                  <a:pt x="3439465" y="3253460"/>
                  <a:pt x="3260968" y="3223951"/>
                </a:cubicBezTo>
                <a:cubicBezTo>
                  <a:pt x="3082471" y="3194442"/>
                  <a:pt x="3022802" y="3230753"/>
                  <a:pt x="2953582" y="3223951"/>
                </a:cubicBezTo>
                <a:cubicBezTo>
                  <a:pt x="2884362" y="3217149"/>
                  <a:pt x="2763554" y="3220957"/>
                  <a:pt x="2646196" y="3223951"/>
                </a:cubicBezTo>
                <a:cubicBezTo>
                  <a:pt x="2528838" y="3226945"/>
                  <a:pt x="2203520" y="3261647"/>
                  <a:pt x="1857683" y="3223951"/>
                </a:cubicBezTo>
                <a:cubicBezTo>
                  <a:pt x="1511846" y="3186255"/>
                  <a:pt x="1444566" y="3222743"/>
                  <a:pt x="1189452" y="3223951"/>
                </a:cubicBezTo>
                <a:cubicBezTo>
                  <a:pt x="934338" y="3225159"/>
                  <a:pt x="249840" y="3219268"/>
                  <a:pt x="0" y="3223951"/>
                </a:cubicBezTo>
                <a:cubicBezTo>
                  <a:pt x="-5219" y="3015664"/>
                  <a:pt x="-2477" y="2719648"/>
                  <a:pt x="0" y="2546921"/>
                </a:cubicBezTo>
                <a:cubicBezTo>
                  <a:pt x="2477" y="2374194"/>
                  <a:pt x="6676" y="2125516"/>
                  <a:pt x="0" y="1869892"/>
                </a:cubicBezTo>
                <a:cubicBezTo>
                  <a:pt x="-6676" y="1614268"/>
                  <a:pt x="-19254" y="1460307"/>
                  <a:pt x="0" y="1225101"/>
                </a:cubicBezTo>
                <a:cubicBezTo>
                  <a:pt x="19254" y="989895"/>
                  <a:pt x="49172" y="360984"/>
                  <a:pt x="0" y="0"/>
                </a:cubicBezTo>
                <a:close/>
              </a:path>
            </a:pathLst>
          </a:custGeom>
          <a:solidFill>
            <a:schemeClr val="accent2">
              <a:lumMod val="20000"/>
              <a:lumOff val="80000"/>
            </a:schemeClr>
          </a:solidFill>
          <a:ln>
            <a:solidFill>
              <a:schemeClr val="tx1"/>
            </a:solidFill>
            <a:extLst>
              <a:ext uri="{C807C97D-BFC1-408E-A445-0C87EB9F89A2}">
                <ask:lineSketchStyleProps xmlns:ask="http://schemas.microsoft.com/office/drawing/2018/sketchyshapes" sd="249386546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F45A48E7-2AC7-480E-B4BE-89E7086C0E95}"/>
              </a:ext>
            </a:extLst>
          </p:cNvPr>
          <p:cNvGrpSpPr/>
          <p:nvPr/>
        </p:nvGrpSpPr>
        <p:grpSpPr>
          <a:xfrm>
            <a:off x="8798351" y="1898004"/>
            <a:ext cx="950633" cy="1067998"/>
            <a:chOff x="7200974" y="-926101"/>
            <a:chExt cx="950633" cy="1067998"/>
          </a:xfrm>
        </p:grpSpPr>
        <p:sp>
          <p:nvSpPr>
            <p:cNvPr id="3" name="Google Shape;390;p28">
              <a:extLst>
                <a:ext uri="{FF2B5EF4-FFF2-40B4-BE49-F238E27FC236}">
                  <a16:creationId xmlns:a16="http://schemas.microsoft.com/office/drawing/2014/main" id="{8B99577C-7854-4ACF-8DDF-DF4D29FB3FF2}"/>
                </a:ext>
              </a:extLst>
            </p:cNvPr>
            <p:cNvSpPr/>
            <p:nvPr/>
          </p:nvSpPr>
          <p:spPr>
            <a:xfrm>
              <a:off x="7219313" y="-192221"/>
              <a:ext cx="141656" cy="132036"/>
            </a:xfrm>
            <a:custGeom>
              <a:avLst/>
              <a:gdLst/>
              <a:ahLst/>
              <a:cxnLst/>
              <a:rect l="l" t="t" r="r" b="b"/>
              <a:pathLst>
                <a:path w="4403" h="4104" extrusionOk="0">
                  <a:moveTo>
                    <a:pt x="3516" y="2033"/>
                  </a:moveTo>
                  <a:cubicBezTo>
                    <a:pt x="3564" y="2033"/>
                    <a:pt x="3611" y="2065"/>
                    <a:pt x="3611" y="2128"/>
                  </a:cubicBezTo>
                  <a:cubicBezTo>
                    <a:pt x="3611" y="2649"/>
                    <a:pt x="3109" y="3090"/>
                    <a:pt x="2587" y="3090"/>
                  </a:cubicBezTo>
                  <a:cubicBezTo>
                    <a:pt x="2538" y="3090"/>
                    <a:pt x="2489" y="3086"/>
                    <a:pt x="2439" y="3078"/>
                  </a:cubicBezTo>
                  <a:cubicBezTo>
                    <a:pt x="2216" y="3022"/>
                    <a:pt x="2263" y="2745"/>
                    <a:pt x="2429" y="2745"/>
                  </a:cubicBezTo>
                  <a:cubicBezTo>
                    <a:pt x="2452" y="2745"/>
                    <a:pt x="2476" y="2750"/>
                    <a:pt x="2503" y="2761"/>
                  </a:cubicBezTo>
                  <a:cubicBezTo>
                    <a:pt x="2544" y="2767"/>
                    <a:pt x="2585" y="2770"/>
                    <a:pt x="2626" y="2770"/>
                  </a:cubicBezTo>
                  <a:cubicBezTo>
                    <a:pt x="3020" y="2770"/>
                    <a:pt x="3364" y="2501"/>
                    <a:pt x="3421" y="2128"/>
                  </a:cubicBezTo>
                  <a:cubicBezTo>
                    <a:pt x="3421" y="2065"/>
                    <a:pt x="3469" y="2033"/>
                    <a:pt x="3516" y="2033"/>
                  </a:cubicBezTo>
                  <a:close/>
                  <a:moveTo>
                    <a:pt x="2059" y="0"/>
                  </a:moveTo>
                  <a:cubicBezTo>
                    <a:pt x="1848" y="0"/>
                    <a:pt x="1634" y="42"/>
                    <a:pt x="1426" y="133"/>
                  </a:cubicBezTo>
                  <a:cubicBezTo>
                    <a:pt x="1426" y="165"/>
                    <a:pt x="1394" y="228"/>
                    <a:pt x="1394" y="260"/>
                  </a:cubicBezTo>
                  <a:cubicBezTo>
                    <a:pt x="1350" y="369"/>
                    <a:pt x="1261" y="403"/>
                    <a:pt x="1169" y="403"/>
                  </a:cubicBezTo>
                  <a:cubicBezTo>
                    <a:pt x="1127" y="403"/>
                    <a:pt x="1085" y="396"/>
                    <a:pt x="1046" y="386"/>
                  </a:cubicBezTo>
                  <a:cubicBezTo>
                    <a:pt x="222" y="1020"/>
                    <a:pt x="1" y="2286"/>
                    <a:pt x="603" y="3141"/>
                  </a:cubicBezTo>
                  <a:cubicBezTo>
                    <a:pt x="1021" y="3700"/>
                    <a:pt x="1730" y="4104"/>
                    <a:pt x="2416" y="4104"/>
                  </a:cubicBezTo>
                  <a:cubicBezTo>
                    <a:pt x="2664" y="4104"/>
                    <a:pt x="2909" y="4051"/>
                    <a:pt x="3136" y="3933"/>
                  </a:cubicBezTo>
                  <a:cubicBezTo>
                    <a:pt x="4054" y="3458"/>
                    <a:pt x="4403" y="2350"/>
                    <a:pt x="4054" y="1431"/>
                  </a:cubicBezTo>
                  <a:cubicBezTo>
                    <a:pt x="4023" y="1431"/>
                    <a:pt x="3928" y="1431"/>
                    <a:pt x="3896" y="1400"/>
                  </a:cubicBezTo>
                  <a:cubicBezTo>
                    <a:pt x="3645" y="620"/>
                    <a:pt x="2874" y="0"/>
                    <a:pt x="2059"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4" name="Google Shape;391;p28">
              <a:extLst>
                <a:ext uri="{FF2B5EF4-FFF2-40B4-BE49-F238E27FC236}">
                  <a16:creationId xmlns:a16="http://schemas.microsoft.com/office/drawing/2014/main" id="{FCD87414-882F-4AC6-B74D-FC2CDCCB46DC}"/>
                </a:ext>
              </a:extLst>
            </p:cNvPr>
            <p:cNvSpPr/>
            <p:nvPr/>
          </p:nvSpPr>
          <p:spPr>
            <a:xfrm>
              <a:off x="7967156" y="-170569"/>
              <a:ext cx="158996" cy="143071"/>
            </a:xfrm>
            <a:custGeom>
              <a:avLst/>
              <a:gdLst/>
              <a:ahLst/>
              <a:cxnLst/>
              <a:rect l="l" t="t" r="r" b="b"/>
              <a:pathLst>
                <a:path w="4942" h="4447" extrusionOk="0">
                  <a:moveTo>
                    <a:pt x="2715" y="430"/>
                  </a:moveTo>
                  <a:cubicBezTo>
                    <a:pt x="3217" y="430"/>
                    <a:pt x="3732" y="706"/>
                    <a:pt x="3928" y="1170"/>
                  </a:cubicBezTo>
                  <a:cubicBezTo>
                    <a:pt x="3971" y="1299"/>
                    <a:pt x="3882" y="1414"/>
                    <a:pt x="3781" y="1414"/>
                  </a:cubicBezTo>
                  <a:cubicBezTo>
                    <a:pt x="3733" y="1414"/>
                    <a:pt x="3683" y="1389"/>
                    <a:pt x="3643" y="1328"/>
                  </a:cubicBezTo>
                  <a:cubicBezTo>
                    <a:pt x="3377" y="957"/>
                    <a:pt x="3023" y="696"/>
                    <a:pt x="2598" y="696"/>
                  </a:cubicBezTo>
                  <a:cubicBezTo>
                    <a:pt x="2516" y="696"/>
                    <a:pt x="2432" y="706"/>
                    <a:pt x="2344" y="727"/>
                  </a:cubicBezTo>
                  <a:cubicBezTo>
                    <a:pt x="2336" y="729"/>
                    <a:pt x="2328" y="730"/>
                    <a:pt x="2320" y="730"/>
                  </a:cubicBezTo>
                  <a:cubicBezTo>
                    <a:pt x="2210" y="730"/>
                    <a:pt x="2163" y="535"/>
                    <a:pt x="2281" y="505"/>
                  </a:cubicBezTo>
                  <a:cubicBezTo>
                    <a:pt x="2419" y="454"/>
                    <a:pt x="2566" y="430"/>
                    <a:pt x="2715" y="430"/>
                  </a:cubicBezTo>
                  <a:close/>
                  <a:moveTo>
                    <a:pt x="2647" y="0"/>
                  </a:moveTo>
                  <a:cubicBezTo>
                    <a:pt x="2183" y="0"/>
                    <a:pt x="1707" y="144"/>
                    <a:pt x="1268" y="442"/>
                  </a:cubicBezTo>
                  <a:cubicBezTo>
                    <a:pt x="318" y="1138"/>
                    <a:pt x="1" y="2310"/>
                    <a:pt x="634" y="3292"/>
                  </a:cubicBezTo>
                  <a:cubicBezTo>
                    <a:pt x="1060" y="3964"/>
                    <a:pt x="1851" y="4446"/>
                    <a:pt x="2647" y="4446"/>
                  </a:cubicBezTo>
                  <a:cubicBezTo>
                    <a:pt x="2976" y="4446"/>
                    <a:pt x="3306" y="4364"/>
                    <a:pt x="3611" y="4179"/>
                  </a:cubicBezTo>
                  <a:cubicBezTo>
                    <a:pt x="4751" y="3450"/>
                    <a:pt x="4941" y="2025"/>
                    <a:pt x="4435" y="885"/>
                  </a:cubicBezTo>
                  <a:cubicBezTo>
                    <a:pt x="3966" y="304"/>
                    <a:pt x="3320" y="0"/>
                    <a:pt x="2647"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5" name="Google Shape;392;p28">
              <a:extLst>
                <a:ext uri="{FF2B5EF4-FFF2-40B4-BE49-F238E27FC236}">
                  <a16:creationId xmlns:a16="http://schemas.microsoft.com/office/drawing/2014/main" id="{6C687BF2-87DD-4698-81B2-175805420CBC}"/>
                </a:ext>
              </a:extLst>
            </p:cNvPr>
            <p:cNvSpPr/>
            <p:nvPr/>
          </p:nvSpPr>
          <p:spPr>
            <a:xfrm>
              <a:off x="7590870" y="-427657"/>
              <a:ext cx="166461" cy="138181"/>
            </a:xfrm>
            <a:custGeom>
              <a:avLst/>
              <a:gdLst/>
              <a:ahLst/>
              <a:cxnLst/>
              <a:rect l="l" t="t" r="r" b="b"/>
              <a:pathLst>
                <a:path w="5174" h="4295" extrusionOk="0">
                  <a:moveTo>
                    <a:pt x="3495" y="952"/>
                  </a:moveTo>
                  <a:cubicBezTo>
                    <a:pt x="3528" y="952"/>
                    <a:pt x="3563" y="963"/>
                    <a:pt x="3590" y="990"/>
                  </a:cubicBezTo>
                  <a:cubicBezTo>
                    <a:pt x="4033" y="1624"/>
                    <a:pt x="3653" y="2542"/>
                    <a:pt x="2956" y="2827"/>
                  </a:cubicBezTo>
                  <a:cubicBezTo>
                    <a:pt x="2941" y="2832"/>
                    <a:pt x="2925" y="2835"/>
                    <a:pt x="2911" y="2835"/>
                  </a:cubicBezTo>
                  <a:cubicBezTo>
                    <a:pt x="2748" y="2835"/>
                    <a:pt x="2658" y="2537"/>
                    <a:pt x="2861" y="2479"/>
                  </a:cubicBezTo>
                  <a:cubicBezTo>
                    <a:pt x="3431" y="2321"/>
                    <a:pt x="3653" y="1592"/>
                    <a:pt x="3400" y="1117"/>
                  </a:cubicBezTo>
                  <a:cubicBezTo>
                    <a:pt x="3332" y="1026"/>
                    <a:pt x="3410" y="952"/>
                    <a:pt x="3495" y="952"/>
                  </a:cubicBezTo>
                  <a:close/>
                  <a:moveTo>
                    <a:pt x="2334" y="1"/>
                  </a:moveTo>
                  <a:cubicBezTo>
                    <a:pt x="2267" y="1"/>
                    <a:pt x="2200" y="3"/>
                    <a:pt x="2133" y="9"/>
                  </a:cubicBezTo>
                  <a:cubicBezTo>
                    <a:pt x="1088" y="135"/>
                    <a:pt x="264" y="1022"/>
                    <a:pt x="138" y="2067"/>
                  </a:cubicBezTo>
                  <a:cubicBezTo>
                    <a:pt x="0" y="3276"/>
                    <a:pt x="1007" y="4295"/>
                    <a:pt x="2145" y="4295"/>
                  </a:cubicBezTo>
                  <a:cubicBezTo>
                    <a:pt x="2319" y="4295"/>
                    <a:pt x="2495" y="4271"/>
                    <a:pt x="2671" y="4221"/>
                  </a:cubicBezTo>
                  <a:cubicBezTo>
                    <a:pt x="3716" y="3936"/>
                    <a:pt x="5173" y="2067"/>
                    <a:pt x="4191" y="1117"/>
                  </a:cubicBezTo>
                  <a:cubicBezTo>
                    <a:pt x="4033" y="990"/>
                    <a:pt x="4096" y="832"/>
                    <a:pt x="4223" y="737"/>
                  </a:cubicBezTo>
                  <a:cubicBezTo>
                    <a:pt x="3673" y="303"/>
                    <a:pt x="3043" y="1"/>
                    <a:pt x="2334"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6" name="Google Shape;393;p28">
              <a:extLst>
                <a:ext uri="{FF2B5EF4-FFF2-40B4-BE49-F238E27FC236}">
                  <a16:creationId xmlns:a16="http://schemas.microsoft.com/office/drawing/2014/main" id="{60A4B0DE-C95A-4690-9735-40088DB12E68}"/>
                </a:ext>
              </a:extLst>
            </p:cNvPr>
            <p:cNvSpPr/>
            <p:nvPr/>
          </p:nvSpPr>
          <p:spPr>
            <a:xfrm>
              <a:off x="7569797" y="-442103"/>
              <a:ext cx="192617" cy="167651"/>
            </a:xfrm>
            <a:custGeom>
              <a:avLst/>
              <a:gdLst/>
              <a:ahLst/>
              <a:cxnLst/>
              <a:rect l="l" t="t" r="r" b="b"/>
              <a:pathLst>
                <a:path w="5987" h="5211" extrusionOk="0">
                  <a:moveTo>
                    <a:pt x="3010" y="584"/>
                  </a:moveTo>
                  <a:cubicBezTo>
                    <a:pt x="3580" y="584"/>
                    <a:pt x="4150" y="774"/>
                    <a:pt x="4688" y="1218"/>
                  </a:cubicBezTo>
                  <a:cubicBezTo>
                    <a:pt x="4625" y="1249"/>
                    <a:pt x="4625" y="1344"/>
                    <a:pt x="4593" y="1376"/>
                  </a:cubicBezTo>
                  <a:cubicBezTo>
                    <a:pt x="4593" y="1439"/>
                    <a:pt x="4625" y="1566"/>
                    <a:pt x="4720" y="1598"/>
                  </a:cubicBezTo>
                  <a:cubicBezTo>
                    <a:pt x="5005" y="1883"/>
                    <a:pt x="5068" y="2231"/>
                    <a:pt x="5005" y="2675"/>
                  </a:cubicBezTo>
                  <a:cubicBezTo>
                    <a:pt x="4783" y="3498"/>
                    <a:pt x="3896" y="4385"/>
                    <a:pt x="3295" y="4543"/>
                  </a:cubicBezTo>
                  <a:cubicBezTo>
                    <a:pt x="3121" y="4598"/>
                    <a:pt x="2946" y="4623"/>
                    <a:pt x="2771" y="4623"/>
                  </a:cubicBezTo>
                  <a:cubicBezTo>
                    <a:pt x="2339" y="4623"/>
                    <a:pt x="1914" y="4465"/>
                    <a:pt x="1553" y="4195"/>
                  </a:cubicBezTo>
                  <a:cubicBezTo>
                    <a:pt x="1078" y="3783"/>
                    <a:pt x="793" y="3150"/>
                    <a:pt x="888" y="2548"/>
                  </a:cubicBezTo>
                  <a:cubicBezTo>
                    <a:pt x="983" y="1534"/>
                    <a:pt x="1774" y="711"/>
                    <a:pt x="2788" y="584"/>
                  </a:cubicBezTo>
                  <a:close/>
                  <a:moveTo>
                    <a:pt x="3036" y="1"/>
                  </a:moveTo>
                  <a:cubicBezTo>
                    <a:pt x="2661" y="1"/>
                    <a:pt x="2285" y="76"/>
                    <a:pt x="1933" y="236"/>
                  </a:cubicBezTo>
                  <a:cubicBezTo>
                    <a:pt x="729" y="774"/>
                    <a:pt x="1" y="2326"/>
                    <a:pt x="476" y="3625"/>
                  </a:cubicBezTo>
                  <a:cubicBezTo>
                    <a:pt x="837" y="4594"/>
                    <a:pt x="1872" y="5211"/>
                    <a:pt x="2885" y="5211"/>
                  </a:cubicBezTo>
                  <a:cubicBezTo>
                    <a:pt x="3294" y="5211"/>
                    <a:pt x="3699" y="5110"/>
                    <a:pt x="4055" y="4891"/>
                  </a:cubicBezTo>
                  <a:cubicBezTo>
                    <a:pt x="4910" y="4353"/>
                    <a:pt x="5986" y="2928"/>
                    <a:pt x="5575" y="1851"/>
                  </a:cubicBezTo>
                  <a:cubicBezTo>
                    <a:pt x="5638" y="1851"/>
                    <a:pt x="5670" y="1756"/>
                    <a:pt x="5670" y="1724"/>
                  </a:cubicBezTo>
                  <a:cubicBezTo>
                    <a:pt x="5244" y="659"/>
                    <a:pt x="4145" y="1"/>
                    <a:pt x="3036"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7" name="Google Shape;394;p28">
              <a:extLst>
                <a:ext uri="{FF2B5EF4-FFF2-40B4-BE49-F238E27FC236}">
                  <a16:creationId xmlns:a16="http://schemas.microsoft.com/office/drawing/2014/main" id="{7C86F0C7-2A34-4742-8447-F288CFC2B005}"/>
                </a:ext>
              </a:extLst>
            </p:cNvPr>
            <p:cNvSpPr/>
            <p:nvPr/>
          </p:nvSpPr>
          <p:spPr>
            <a:xfrm>
              <a:off x="7674743" y="-400729"/>
              <a:ext cx="42822" cy="66082"/>
            </a:xfrm>
            <a:custGeom>
              <a:avLst/>
              <a:gdLst/>
              <a:ahLst/>
              <a:cxnLst/>
              <a:rect l="l" t="t" r="r" b="b"/>
              <a:pathLst>
                <a:path w="1331" h="2054" extrusionOk="0">
                  <a:moveTo>
                    <a:pt x="861" y="1"/>
                  </a:moveTo>
                  <a:cubicBezTo>
                    <a:pt x="835" y="1"/>
                    <a:pt x="811" y="8"/>
                    <a:pt x="793" y="27"/>
                  </a:cubicBezTo>
                  <a:cubicBezTo>
                    <a:pt x="666" y="90"/>
                    <a:pt x="666" y="217"/>
                    <a:pt x="698" y="280"/>
                  </a:cubicBezTo>
                  <a:cubicBezTo>
                    <a:pt x="824" y="470"/>
                    <a:pt x="824" y="755"/>
                    <a:pt x="729" y="1040"/>
                  </a:cubicBezTo>
                  <a:cubicBezTo>
                    <a:pt x="666" y="1262"/>
                    <a:pt x="476" y="1420"/>
                    <a:pt x="223" y="1515"/>
                  </a:cubicBezTo>
                  <a:cubicBezTo>
                    <a:pt x="96" y="1547"/>
                    <a:pt x="64" y="1642"/>
                    <a:pt x="33" y="1705"/>
                  </a:cubicBezTo>
                  <a:cubicBezTo>
                    <a:pt x="1" y="1832"/>
                    <a:pt x="33" y="1959"/>
                    <a:pt x="96" y="1990"/>
                  </a:cubicBezTo>
                  <a:cubicBezTo>
                    <a:pt x="159" y="2022"/>
                    <a:pt x="223" y="2054"/>
                    <a:pt x="254" y="2054"/>
                  </a:cubicBezTo>
                  <a:lnTo>
                    <a:pt x="349" y="2054"/>
                  </a:lnTo>
                  <a:cubicBezTo>
                    <a:pt x="729" y="1895"/>
                    <a:pt x="1046" y="1579"/>
                    <a:pt x="1173" y="1198"/>
                  </a:cubicBezTo>
                  <a:cubicBezTo>
                    <a:pt x="1331" y="787"/>
                    <a:pt x="1299" y="407"/>
                    <a:pt x="1046" y="90"/>
                  </a:cubicBezTo>
                  <a:cubicBezTo>
                    <a:pt x="1001" y="45"/>
                    <a:pt x="925" y="1"/>
                    <a:pt x="861"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8" name="Google Shape;395;p28">
              <a:extLst>
                <a:ext uri="{FF2B5EF4-FFF2-40B4-BE49-F238E27FC236}">
                  <a16:creationId xmlns:a16="http://schemas.microsoft.com/office/drawing/2014/main" id="{15F899B4-0832-49BC-A9D6-4CA880D5B746}"/>
                </a:ext>
              </a:extLst>
            </p:cNvPr>
            <p:cNvSpPr/>
            <p:nvPr/>
          </p:nvSpPr>
          <p:spPr>
            <a:xfrm>
              <a:off x="7609562" y="-911367"/>
              <a:ext cx="189528" cy="170418"/>
            </a:xfrm>
            <a:custGeom>
              <a:avLst/>
              <a:gdLst/>
              <a:ahLst/>
              <a:cxnLst/>
              <a:rect l="l" t="t" r="r" b="b"/>
              <a:pathLst>
                <a:path w="5891" h="5297" extrusionOk="0">
                  <a:moveTo>
                    <a:pt x="4361" y="1221"/>
                  </a:moveTo>
                  <a:cubicBezTo>
                    <a:pt x="4395" y="1221"/>
                    <a:pt x="4432" y="1235"/>
                    <a:pt x="4465" y="1268"/>
                  </a:cubicBezTo>
                  <a:cubicBezTo>
                    <a:pt x="5099" y="1996"/>
                    <a:pt x="5067" y="3358"/>
                    <a:pt x="4149" y="3896"/>
                  </a:cubicBezTo>
                  <a:cubicBezTo>
                    <a:pt x="4122" y="3912"/>
                    <a:pt x="4095" y="3919"/>
                    <a:pt x="4069" y="3919"/>
                  </a:cubicBezTo>
                  <a:cubicBezTo>
                    <a:pt x="3937" y="3919"/>
                    <a:pt x="3827" y="3743"/>
                    <a:pt x="3959" y="3611"/>
                  </a:cubicBezTo>
                  <a:cubicBezTo>
                    <a:pt x="4592" y="3010"/>
                    <a:pt x="4814" y="2154"/>
                    <a:pt x="4275" y="1426"/>
                  </a:cubicBezTo>
                  <a:cubicBezTo>
                    <a:pt x="4182" y="1332"/>
                    <a:pt x="4261" y="1221"/>
                    <a:pt x="4361" y="1221"/>
                  </a:cubicBezTo>
                  <a:close/>
                  <a:moveTo>
                    <a:pt x="4022" y="1"/>
                  </a:moveTo>
                  <a:cubicBezTo>
                    <a:pt x="3998" y="72"/>
                    <a:pt x="3939" y="108"/>
                    <a:pt x="3884" y="108"/>
                  </a:cubicBezTo>
                  <a:cubicBezTo>
                    <a:pt x="3866" y="108"/>
                    <a:pt x="3848" y="104"/>
                    <a:pt x="3832" y="96"/>
                  </a:cubicBezTo>
                  <a:cubicBezTo>
                    <a:pt x="3600" y="44"/>
                    <a:pt x="3361" y="19"/>
                    <a:pt x="3122" y="19"/>
                  </a:cubicBezTo>
                  <a:cubicBezTo>
                    <a:pt x="1894" y="19"/>
                    <a:pt x="666" y="692"/>
                    <a:pt x="348" y="1964"/>
                  </a:cubicBezTo>
                  <a:cubicBezTo>
                    <a:pt x="0" y="3295"/>
                    <a:pt x="855" y="4878"/>
                    <a:pt x="2249" y="5226"/>
                  </a:cubicBezTo>
                  <a:cubicBezTo>
                    <a:pt x="2438" y="5274"/>
                    <a:pt x="2632" y="5296"/>
                    <a:pt x="2828" y="5296"/>
                  </a:cubicBezTo>
                  <a:cubicBezTo>
                    <a:pt x="3944" y="5296"/>
                    <a:pt x="5097" y="4562"/>
                    <a:pt x="5447" y="3485"/>
                  </a:cubicBezTo>
                  <a:cubicBezTo>
                    <a:pt x="5890" y="2186"/>
                    <a:pt x="5194" y="793"/>
                    <a:pt x="4085" y="96"/>
                  </a:cubicBezTo>
                  <a:cubicBezTo>
                    <a:pt x="4085" y="64"/>
                    <a:pt x="4022" y="64"/>
                    <a:pt x="4022"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9" name="Google Shape;396;p28">
              <a:extLst>
                <a:ext uri="{FF2B5EF4-FFF2-40B4-BE49-F238E27FC236}">
                  <a16:creationId xmlns:a16="http://schemas.microsoft.com/office/drawing/2014/main" id="{642D7CE3-2BF9-42C6-A1F8-BC209A85F759}"/>
                </a:ext>
              </a:extLst>
            </p:cNvPr>
            <p:cNvSpPr/>
            <p:nvPr/>
          </p:nvSpPr>
          <p:spPr>
            <a:xfrm>
              <a:off x="8036455" y="-159566"/>
              <a:ext cx="63187" cy="37867"/>
            </a:xfrm>
            <a:custGeom>
              <a:avLst/>
              <a:gdLst/>
              <a:ahLst/>
              <a:cxnLst/>
              <a:rect l="l" t="t" r="r" b="b"/>
              <a:pathLst>
                <a:path w="1964" h="1177" extrusionOk="0">
                  <a:moveTo>
                    <a:pt x="569" y="1"/>
                  </a:moveTo>
                  <a:cubicBezTo>
                    <a:pt x="428" y="1"/>
                    <a:pt x="289" y="22"/>
                    <a:pt x="159" y="68"/>
                  </a:cubicBezTo>
                  <a:cubicBezTo>
                    <a:pt x="32" y="100"/>
                    <a:pt x="0" y="226"/>
                    <a:pt x="0" y="353"/>
                  </a:cubicBezTo>
                  <a:cubicBezTo>
                    <a:pt x="0" y="480"/>
                    <a:pt x="95" y="511"/>
                    <a:pt x="222" y="511"/>
                  </a:cubicBezTo>
                  <a:cubicBezTo>
                    <a:pt x="296" y="501"/>
                    <a:pt x="370" y="496"/>
                    <a:pt x="442" y="496"/>
                  </a:cubicBezTo>
                  <a:cubicBezTo>
                    <a:pt x="832" y="496"/>
                    <a:pt x="1185" y="649"/>
                    <a:pt x="1425" y="1050"/>
                  </a:cubicBezTo>
                  <a:cubicBezTo>
                    <a:pt x="1457" y="1145"/>
                    <a:pt x="1521" y="1176"/>
                    <a:pt x="1647" y="1176"/>
                  </a:cubicBezTo>
                  <a:cubicBezTo>
                    <a:pt x="1679" y="1176"/>
                    <a:pt x="1742" y="1176"/>
                    <a:pt x="1774" y="1145"/>
                  </a:cubicBezTo>
                  <a:cubicBezTo>
                    <a:pt x="1901" y="1113"/>
                    <a:pt x="1964" y="955"/>
                    <a:pt x="1901" y="796"/>
                  </a:cubicBezTo>
                  <a:cubicBezTo>
                    <a:pt x="1674" y="319"/>
                    <a:pt x="1109" y="1"/>
                    <a:pt x="569"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0" name="Google Shape;397;p28">
              <a:extLst>
                <a:ext uri="{FF2B5EF4-FFF2-40B4-BE49-F238E27FC236}">
                  <a16:creationId xmlns:a16="http://schemas.microsoft.com/office/drawing/2014/main" id="{3D7F0699-AE94-4D69-BFCC-D5CAEB844E17}"/>
                </a:ext>
              </a:extLst>
            </p:cNvPr>
            <p:cNvSpPr/>
            <p:nvPr/>
          </p:nvSpPr>
          <p:spPr>
            <a:xfrm>
              <a:off x="7289609" y="-130901"/>
              <a:ext cx="49964" cy="42822"/>
            </a:xfrm>
            <a:custGeom>
              <a:avLst/>
              <a:gdLst/>
              <a:ahLst/>
              <a:cxnLst/>
              <a:rect l="l" t="t" r="r" b="b"/>
              <a:pathLst>
                <a:path w="1553" h="1331" extrusionOk="0">
                  <a:moveTo>
                    <a:pt x="1363" y="0"/>
                  </a:moveTo>
                  <a:cubicBezTo>
                    <a:pt x="1236" y="0"/>
                    <a:pt x="1141" y="64"/>
                    <a:pt x="1109" y="222"/>
                  </a:cubicBezTo>
                  <a:cubicBezTo>
                    <a:pt x="1078" y="380"/>
                    <a:pt x="983" y="539"/>
                    <a:pt x="856" y="634"/>
                  </a:cubicBezTo>
                  <a:cubicBezTo>
                    <a:pt x="759" y="730"/>
                    <a:pt x="607" y="772"/>
                    <a:pt x="470" y="772"/>
                  </a:cubicBezTo>
                  <a:cubicBezTo>
                    <a:pt x="428" y="772"/>
                    <a:pt x="387" y="768"/>
                    <a:pt x="349" y="760"/>
                  </a:cubicBezTo>
                  <a:cubicBezTo>
                    <a:pt x="333" y="752"/>
                    <a:pt x="314" y="749"/>
                    <a:pt x="291" y="749"/>
                  </a:cubicBezTo>
                  <a:cubicBezTo>
                    <a:pt x="225" y="749"/>
                    <a:pt x="136" y="784"/>
                    <a:pt x="64" y="855"/>
                  </a:cubicBezTo>
                  <a:cubicBezTo>
                    <a:pt x="1" y="919"/>
                    <a:pt x="1" y="1045"/>
                    <a:pt x="1" y="1109"/>
                  </a:cubicBezTo>
                  <a:cubicBezTo>
                    <a:pt x="33" y="1204"/>
                    <a:pt x="128" y="1267"/>
                    <a:pt x="191" y="1267"/>
                  </a:cubicBezTo>
                  <a:cubicBezTo>
                    <a:pt x="286" y="1267"/>
                    <a:pt x="349" y="1330"/>
                    <a:pt x="381" y="1330"/>
                  </a:cubicBezTo>
                  <a:cubicBezTo>
                    <a:pt x="634" y="1330"/>
                    <a:pt x="856" y="1235"/>
                    <a:pt x="1078" y="1077"/>
                  </a:cubicBezTo>
                  <a:cubicBezTo>
                    <a:pt x="1331" y="887"/>
                    <a:pt x="1521" y="570"/>
                    <a:pt x="1521" y="254"/>
                  </a:cubicBezTo>
                  <a:cubicBezTo>
                    <a:pt x="1553" y="95"/>
                    <a:pt x="1458" y="0"/>
                    <a:pt x="1363"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1" name="Google Shape;398;p28">
              <a:extLst>
                <a:ext uri="{FF2B5EF4-FFF2-40B4-BE49-F238E27FC236}">
                  <a16:creationId xmlns:a16="http://schemas.microsoft.com/office/drawing/2014/main" id="{DDFC7A77-FF35-44C1-8F18-B75764659F82}"/>
                </a:ext>
              </a:extLst>
            </p:cNvPr>
            <p:cNvSpPr/>
            <p:nvPr/>
          </p:nvSpPr>
          <p:spPr>
            <a:xfrm>
              <a:off x="7200974" y="-926101"/>
              <a:ext cx="950633" cy="1067998"/>
            </a:xfrm>
            <a:custGeom>
              <a:avLst/>
              <a:gdLst/>
              <a:ahLst/>
              <a:cxnLst/>
              <a:rect l="l" t="t" r="r" b="b"/>
              <a:pathLst>
                <a:path w="29548" h="33196" extrusionOk="0">
                  <a:moveTo>
                    <a:pt x="15772" y="554"/>
                  </a:moveTo>
                  <a:cubicBezTo>
                    <a:pt x="16025" y="554"/>
                    <a:pt x="16247" y="586"/>
                    <a:pt x="16500" y="617"/>
                  </a:cubicBezTo>
                  <a:cubicBezTo>
                    <a:pt x="16564" y="617"/>
                    <a:pt x="16659" y="617"/>
                    <a:pt x="16690" y="586"/>
                  </a:cubicBezTo>
                  <a:cubicBezTo>
                    <a:pt x="17672" y="1219"/>
                    <a:pt x="18464" y="2549"/>
                    <a:pt x="18052" y="3879"/>
                  </a:cubicBezTo>
                  <a:cubicBezTo>
                    <a:pt x="17704" y="4897"/>
                    <a:pt x="16630" y="5598"/>
                    <a:pt x="15541" y="5598"/>
                  </a:cubicBezTo>
                  <a:cubicBezTo>
                    <a:pt x="15343" y="5598"/>
                    <a:pt x="15144" y="5575"/>
                    <a:pt x="14949" y="5526"/>
                  </a:cubicBezTo>
                  <a:cubicBezTo>
                    <a:pt x="14347" y="5368"/>
                    <a:pt x="13808" y="4924"/>
                    <a:pt x="13428" y="4354"/>
                  </a:cubicBezTo>
                  <a:cubicBezTo>
                    <a:pt x="13080" y="3784"/>
                    <a:pt x="12985" y="3024"/>
                    <a:pt x="13143" y="2391"/>
                  </a:cubicBezTo>
                  <a:cubicBezTo>
                    <a:pt x="13460" y="1187"/>
                    <a:pt x="14632" y="554"/>
                    <a:pt x="15772" y="554"/>
                  </a:cubicBezTo>
                  <a:close/>
                  <a:moveTo>
                    <a:pt x="18369" y="4703"/>
                  </a:moveTo>
                  <a:cubicBezTo>
                    <a:pt x="18907" y="6413"/>
                    <a:pt x="19382" y="8091"/>
                    <a:pt x="19699" y="9833"/>
                  </a:cubicBezTo>
                  <a:cubicBezTo>
                    <a:pt x="19541" y="9896"/>
                    <a:pt x="19382" y="9896"/>
                    <a:pt x="19224" y="9928"/>
                  </a:cubicBezTo>
                  <a:cubicBezTo>
                    <a:pt x="17640" y="10245"/>
                    <a:pt x="16025" y="10751"/>
                    <a:pt x="14505" y="11385"/>
                  </a:cubicBezTo>
                  <a:cubicBezTo>
                    <a:pt x="13492" y="10910"/>
                    <a:pt x="12193" y="10371"/>
                    <a:pt x="10768" y="9960"/>
                  </a:cubicBezTo>
                  <a:cubicBezTo>
                    <a:pt x="11307" y="8155"/>
                    <a:pt x="12067" y="6413"/>
                    <a:pt x="12985" y="4703"/>
                  </a:cubicBezTo>
                  <a:cubicBezTo>
                    <a:pt x="13365" y="5368"/>
                    <a:pt x="13967" y="5874"/>
                    <a:pt x="14727" y="6128"/>
                  </a:cubicBezTo>
                  <a:cubicBezTo>
                    <a:pt x="14988" y="6202"/>
                    <a:pt x="15258" y="6238"/>
                    <a:pt x="15529" y="6238"/>
                  </a:cubicBezTo>
                  <a:cubicBezTo>
                    <a:pt x="16636" y="6238"/>
                    <a:pt x="17758" y="5644"/>
                    <a:pt x="18369" y="4703"/>
                  </a:cubicBezTo>
                  <a:close/>
                  <a:moveTo>
                    <a:pt x="10547" y="10466"/>
                  </a:moveTo>
                  <a:cubicBezTo>
                    <a:pt x="11655" y="10815"/>
                    <a:pt x="12732" y="11226"/>
                    <a:pt x="13777" y="11701"/>
                  </a:cubicBezTo>
                  <a:cubicBezTo>
                    <a:pt x="13143" y="11986"/>
                    <a:pt x="12510" y="12303"/>
                    <a:pt x="11908" y="12620"/>
                  </a:cubicBezTo>
                  <a:cubicBezTo>
                    <a:pt x="11180" y="12968"/>
                    <a:pt x="10483" y="13412"/>
                    <a:pt x="9755" y="13855"/>
                  </a:cubicBezTo>
                  <a:cubicBezTo>
                    <a:pt x="9913" y="12746"/>
                    <a:pt x="10198" y="11638"/>
                    <a:pt x="10547" y="10466"/>
                  </a:cubicBezTo>
                  <a:close/>
                  <a:moveTo>
                    <a:pt x="19826" y="10371"/>
                  </a:moveTo>
                  <a:cubicBezTo>
                    <a:pt x="20047" y="11955"/>
                    <a:pt x="20269" y="13538"/>
                    <a:pt x="20364" y="15122"/>
                  </a:cubicBezTo>
                  <a:cubicBezTo>
                    <a:pt x="18781" y="13792"/>
                    <a:pt x="17039" y="12651"/>
                    <a:pt x="15202" y="11733"/>
                  </a:cubicBezTo>
                  <a:cubicBezTo>
                    <a:pt x="15772" y="11511"/>
                    <a:pt x="16374" y="11321"/>
                    <a:pt x="16975" y="11100"/>
                  </a:cubicBezTo>
                  <a:cubicBezTo>
                    <a:pt x="17767" y="10878"/>
                    <a:pt x="18781" y="10530"/>
                    <a:pt x="19826" y="10371"/>
                  </a:cubicBezTo>
                  <a:close/>
                  <a:moveTo>
                    <a:pt x="20709" y="10272"/>
                  </a:moveTo>
                  <a:cubicBezTo>
                    <a:pt x="21653" y="10272"/>
                    <a:pt x="22549" y="10431"/>
                    <a:pt x="23183" y="11036"/>
                  </a:cubicBezTo>
                  <a:cubicBezTo>
                    <a:pt x="25083" y="12778"/>
                    <a:pt x="23721" y="15280"/>
                    <a:pt x="22327" y="16863"/>
                  </a:cubicBezTo>
                  <a:cubicBezTo>
                    <a:pt x="21916" y="16452"/>
                    <a:pt x="21472" y="16072"/>
                    <a:pt x="21061" y="15660"/>
                  </a:cubicBezTo>
                  <a:cubicBezTo>
                    <a:pt x="20966" y="13855"/>
                    <a:pt x="20776" y="12050"/>
                    <a:pt x="20427" y="10276"/>
                  </a:cubicBezTo>
                  <a:cubicBezTo>
                    <a:pt x="20522" y="10273"/>
                    <a:pt x="20616" y="10272"/>
                    <a:pt x="20709" y="10272"/>
                  </a:cubicBezTo>
                  <a:close/>
                  <a:moveTo>
                    <a:pt x="21092" y="16642"/>
                  </a:moveTo>
                  <a:cubicBezTo>
                    <a:pt x="21377" y="16863"/>
                    <a:pt x="21599" y="17085"/>
                    <a:pt x="21884" y="17370"/>
                  </a:cubicBezTo>
                  <a:lnTo>
                    <a:pt x="21789" y="17433"/>
                  </a:lnTo>
                  <a:cubicBezTo>
                    <a:pt x="21567" y="17655"/>
                    <a:pt x="21314" y="17845"/>
                    <a:pt x="21092" y="18067"/>
                  </a:cubicBezTo>
                  <a:lnTo>
                    <a:pt x="21092" y="16642"/>
                  </a:lnTo>
                  <a:close/>
                  <a:moveTo>
                    <a:pt x="7088" y="9950"/>
                  </a:moveTo>
                  <a:cubicBezTo>
                    <a:pt x="8027" y="9950"/>
                    <a:pt x="9018" y="10112"/>
                    <a:pt x="10008" y="10371"/>
                  </a:cubicBezTo>
                  <a:cubicBezTo>
                    <a:pt x="9596" y="11670"/>
                    <a:pt x="9280" y="12968"/>
                    <a:pt x="9090" y="14330"/>
                  </a:cubicBezTo>
                  <a:cubicBezTo>
                    <a:pt x="7380" y="15438"/>
                    <a:pt x="5765" y="16768"/>
                    <a:pt x="4371" y="18289"/>
                  </a:cubicBezTo>
                  <a:cubicBezTo>
                    <a:pt x="2408" y="16325"/>
                    <a:pt x="1268" y="14077"/>
                    <a:pt x="2788" y="11955"/>
                  </a:cubicBezTo>
                  <a:cubicBezTo>
                    <a:pt x="3849" y="10485"/>
                    <a:pt x="5384" y="9950"/>
                    <a:pt x="7088" y="9950"/>
                  </a:cubicBezTo>
                  <a:close/>
                  <a:moveTo>
                    <a:pt x="8963" y="15122"/>
                  </a:moveTo>
                  <a:lnTo>
                    <a:pt x="8963" y="15122"/>
                  </a:lnTo>
                  <a:cubicBezTo>
                    <a:pt x="8773" y="16642"/>
                    <a:pt x="8710" y="18225"/>
                    <a:pt x="8773" y="19872"/>
                  </a:cubicBezTo>
                  <a:cubicBezTo>
                    <a:pt x="8805" y="20442"/>
                    <a:pt x="8868" y="21075"/>
                    <a:pt x="8900" y="21677"/>
                  </a:cubicBezTo>
                  <a:cubicBezTo>
                    <a:pt x="7601" y="20854"/>
                    <a:pt x="6081" y="19809"/>
                    <a:pt x="4814" y="18669"/>
                  </a:cubicBezTo>
                  <a:cubicBezTo>
                    <a:pt x="6050" y="17338"/>
                    <a:pt x="7506" y="16135"/>
                    <a:pt x="8963" y="15122"/>
                  </a:cubicBezTo>
                  <a:close/>
                  <a:moveTo>
                    <a:pt x="14410" y="12050"/>
                  </a:moveTo>
                  <a:cubicBezTo>
                    <a:pt x="15202" y="12461"/>
                    <a:pt x="15867" y="12841"/>
                    <a:pt x="16469" y="13190"/>
                  </a:cubicBezTo>
                  <a:cubicBezTo>
                    <a:pt x="17894" y="14013"/>
                    <a:pt x="19192" y="14963"/>
                    <a:pt x="20364" y="16008"/>
                  </a:cubicBezTo>
                  <a:cubicBezTo>
                    <a:pt x="20427" y="16895"/>
                    <a:pt x="20427" y="17719"/>
                    <a:pt x="20427" y="18605"/>
                  </a:cubicBezTo>
                  <a:cubicBezTo>
                    <a:pt x="19256" y="19555"/>
                    <a:pt x="17989" y="20410"/>
                    <a:pt x="16722" y="21202"/>
                  </a:cubicBezTo>
                  <a:cubicBezTo>
                    <a:pt x="15265" y="22120"/>
                    <a:pt x="13713" y="22912"/>
                    <a:pt x="12130" y="23609"/>
                  </a:cubicBezTo>
                  <a:cubicBezTo>
                    <a:pt x="11813" y="23419"/>
                    <a:pt x="11497" y="23261"/>
                    <a:pt x="11148" y="23071"/>
                  </a:cubicBezTo>
                  <a:cubicBezTo>
                    <a:pt x="10673" y="22786"/>
                    <a:pt x="10103" y="22469"/>
                    <a:pt x="9470" y="22089"/>
                  </a:cubicBezTo>
                  <a:cubicBezTo>
                    <a:pt x="9343" y="20600"/>
                    <a:pt x="9280" y="19144"/>
                    <a:pt x="9343" y="17687"/>
                  </a:cubicBezTo>
                  <a:cubicBezTo>
                    <a:pt x="9375" y="16705"/>
                    <a:pt x="9438" y="15660"/>
                    <a:pt x="9596" y="14678"/>
                  </a:cubicBezTo>
                  <a:cubicBezTo>
                    <a:pt x="10072" y="14362"/>
                    <a:pt x="10547" y="14077"/>
                    <a:pt x="10990" y="13792"/>
                  </a:cubicBezTo>
                  <a:cubicBezTo>
                    <a:pt x="12098" y="13127"/>
                    <a:pt x="13238" y="12588"/>
                    <a:pt x="14410" y="12050"/>
                  </a:cubicBezTo>
                  <a:close/>
                  <a:moveTo>
                    <a:pt x="9596" y="22817"/>
                  </a:moveTo>
                  <a:cubicBezTo>
                    <a:pt x="9660" y="22817"/>
                    <a:pt x="9660" y="22881"/>
                    <a:pt x="9691" y="22881"/>
                  </a:cubicBezTo>
                  <a:cubicBezTo>
                    <a:pt x="10230" y="23229"/>
                    <a:pt x="10832" y="23577"/>
                    <a:pt x="11433" y="23894"/>
                  </a:cubicBezTo>
                  <a:cubicBezTo>
                    <a:pt x="10927" y="24084"/>
                    <a:pt x="10452" y="24306"/>
                    <a:pt x="9913" y="24496"/>
                  </a:cubicBezTo>
                  <a:cubicBezTo>
                    <a:pt x="9818" y="23926"/>
                    <a:pt x="9691" y="23387"/>
                    <a:pt x="9596" y="22817"/>
                  </a:cubicBezTo>
                  <a:close/>
                  <a:moveTo>
                    <a:pt x="4434" y="19144"/>
                  </a:moveTo>
                  <a:cubicBezTo>
                    <a:pt x="5891" y="20505"/>
                    <a:pt x="7665" y="21614"/>
                    <a:pt x="8963" y="22437"/>
                  </a:cubicBezTo>
                  <a:cubicBezTo>
                    <a:pt x="9058" y="23197"/>
                    <a:pt x="9185" y="23957"/>
                    <a:pt x="9343" y="24686"/>
                  </a:cubicBezTo>
                  <a:cubicBezTo>
                    <a:pt x="7950" y="25161"/>
                    <a:pt x="6556" y="25572"/>
                    <a:pt x="5099" y="25889"/>
                  </a:cubicBezTo>
                  <a:cubicBezTo>
                    <a:pt x="5321" y="25192"/>
                    <a:pt x="5289" y="24401"/>
                    <a:pt x="4909" y="23831"/>
                  </a:cubicBezTo>
                  <a:cubicBezTo>
                    <a:pt x="4846" y="23746"/>
                    <a:pt x="4769" y="23718"/>
                    <a:pt x="4705" y="23718"/>
                  </a:cubicBezTo>
                  <a:cubicBezTo>
                    <a:pt x="4674" y="23718"/>
                    <a:pt x="4646" y="23725"/>
                    <a:pt x="4624" y="23736"/>
                  </a:cubicBezTo>
                  <a:cubicBezTo>
                    <a:pt x="4370" y="22887"/>
                    <a:pt x="3485" y="22317"/>
                    <a:pt x="2599" y="22317"/>
                  </a:cubicBezTo>
                  <a:cubicBezTo>
                    <a:pt x="2493" y="22317"/>
                    <a:pt x="2386" y="22325"/>
                    <a:pt x="2281" y="22342"/>
                  </a:cubicBezTo>
                  <a:cubicBezTo>
                    <a:pt x="2851" y="21202"/>
                    <a:pt x="3579" y="20125"/>
                    <a:pt x="4434" y="19144"/>
                  </a:cubicBezTo>
                  <a:close/>
                  <a:moveTo>
                    <a:pt x="20427" y="19302"/>
                  </a:moveTo>
                  <a:lnTo>
                    <a:pt x="20427" y="19492"/>
                  </a:lnTo>
                  <a:cubicBezTo>
                    <a:pt x="20301" y="21804"/>
                    <a:pt x="20047" y="24147"/>
                    <a:pt x="19477" y="26396"/>
                  </a:cubicBezTo>
                  <a:cubicBezTo>
                    <a:pt x="17134" y="25984"/>
                    <a:pt x="14917" y="25097"/>
                    <a:pt x="12763" y="23926"/>
                  </a:cubicBezTo>
                  <a:cubicBezTo>
                    <a:pt x="15297" y="22786"/>
                    <a:pt x="17767" y="21360"/>
                    <a:pt x="19984" y="19619"/>
                  </a:cubicBezTo>
                  <a:cubicBezTo>
                    <a:pt x="20111" y="19492"/>
                    <a:pt x="20269" y="19429"/>
                    <a:pt x="20427" y="19302"/>
                  </a:cubicBezTo>
                  <a:close/>
                  <a:moveTo>
                    <a:pt x="22264" y="17750"/>
                  </a:moveTo>
                  <a:cubicBezTo>
                    <a:pt x="23816" y="19334"/>
                    <a:pt x="25209" y="21139"/>
                    <a:pt x="26444" y="23071"/>
                  </a:cubicBezTo>
                  <a:cubicBezTo>
                    <a:pt x="24798" y="23134"/>
                    <a:pt x="23056" y="24686"/>
                    <a:pt x="23784" y="26522"/>
                  </a:cubicBezTo>
                  <a:cubicBezTo>
                    <a:pt x="23201" y="26597"/>
                    <a:pt x="22617" y="26630"/>
                    <a:pt x="22040" y="26630"/>
                  </a:cubicBezTo>
                  <a:cubicBezTo>
                    <a:pt x="21396" y="26630"/>
                    <a:pt x="20760" y="26589"/>
                    <a:pt x="20142" y="26522"/>
                  </a:cubicBezTo>
                  <a:cubicBezTo>
                    <a:pt x="20459" y="25256"/>
                    <a:pt x="20617" y="23926"/>
                    <a:pt x="20807" y="22722"/>
                  </a:cubicBezTo>
                  <a:cubicBezTo>
                    <a:pt x="20966" y="21392"/>
                    <a:pt x="21092" y="20094"/>
                    <a:pt x="21124" y="18827"/>
                  </a:cubicBezTo>
                  <a:cubicBezTo>
                    <a:pt x="21472" y="18510"/>
                    <a:pt x="21884" y="18162"/>
                    <a:pt x="22264" y="17750"/>
                  </a:cubicBezTo>
                  <a:close/>
                  <a:moveTo>
                    <a:pt x="2634" y="22840"/>
                  </a:moveTo>
                  <a:cubicBezTo>
                    <a:pt x="2864" y="22840"/>
                    <a:pt x="3100" y="22889"/>
                    <a:pt x="3326" y="22976"/>
                  </a:cubicBezTo>
                  <a:cubicBezTo>
                    <a:pt x="3801" y="23229"/>
                    <a:pt x="4181" y="23672"/>
                    <a:pt x="4339" y="24179"/>
                  </a:cubicBezTo>
                  <a:cubicBezTo>
                    <a:pt x="4339" y="24211"/>
                    <a:pt x="4371" y="24306"/>
                    <a:pt x="4466" y="24306"/>
                  </a:cubicBezTo>
                  <a:cubicBezTo>
                    <a:pt x="4498" y="24306"/>
                    <a:pt x="4498" y="24306"/>
                    <a:pt x="4529" y="24337"/>
                  </a:cubicBezTo>
                  <a:cubicBezTo>
                    <a:pt x="4846" y="25256"/>
                    <a:pt x="4498" y="26237"/>
                    <a:pt x="3674" y="26617"/>
                  </a:cubicBezTo>
                  <a:cubicBezTo>
                    <a:pt x="3445" y="26732"/>
                    <a:pt x="3206" y="26783"/>
                    <a:pt x="2971" y="26783"/>
                  </a:cubicBezTo>
                  <a:cubicBezTo>
                    <a:pt x="2299" y="26783"/>
                    <a:pt x="1651" y="26365"/>
                    <a:pt x="1299" y="25826"/>
                  </a:cubicBezTo>
                  <a:cubicBezTo>
                    <a:pt x="729" y="25002"/>
                    <a:pt x="887" y="23831"/>
                    <a:pt x="1648" y="23229"/>
                  </a:cubicBezTo>
                  <a:cubicBezTo>
                    <a:pt x="1679" y="23239"/>
                    <a:pt x="1707" y="23243"/>
                    <a:pt x="1734" y="23243"/>
                  </a:cubicBezTo>
                  <a:cubicBezTo>
                    <a:pt x="1788" y="23243"/>
                    <a:pt x="1838" y="23229"/>
                    <a:pt x="1901" y="23229"/>
                  </a:cubicBezTo>
                  <a:cubicBezTo>
                    <a:pt x="1964" y="23197"/>
                    <a:pt x="2059" y="23102"/>
                    <a:pt x="2091" y="23039"/>
                  </a:cubicBezTo>
                  <a:lnTo>
                    <a:pt x="2091" y="22976"/>
                  </a:lnTo>
                  <a:lnTo>
                    <a:pt x="2091" y="22944"/>
                  </a:lnTo>
                  <a:cubicBezTo>
                    <a:pt x="2262" y="22873"/>
                    <a:pt x="2446" y="22840"/>
                    <a:pt x="2634" y="22840"/>
                  </a:cubicBezTo>
                  <a:close/>
                  <a:moveTo>
                    <a:pt x="26444" y="23577"/>
                  </a:moveTo>
                  <a:cubicBezTo>
                    <a:pt x="27078" y="23577"/>
                    <a:pt x="27711" y="23862"/>
                    <a:pt x="28123" y="24401"/>
                  </a:cubicBezTo>
                  <a:cubicBezTo>
                    <a:pt x="28598" y="25477"/>
                    <a:pt x="28535" y="26902"/>
                    <a:pt x="27394" y="27568"/>
                  </a:cubicBezTo>
                  <a:cubicBezTo>
                    <a:pt x="27087" y="27744"/>
                    <a:pt x="26764" y="27823"/>
                    <a:pt x="26446" y="27823"/>
                  </a:cubicBezTo>
                  <a:cubicBezTo>
                    <a:pt x="25681" y="27823"/>
                    <a:pt x="24947" y="27370"/>
                    <a:pt x="24544" y="26744"/>
                  </a:cubicBezTo>
                  <a:cubicBezTo>
                    <a:pt x="23943" y="25794"/>
                    <a:pt x="24164" y="24654"/>
                    <a:pt x="25114" y="24021"/>
                  </a:cubicBezTo>
                  <a:cubicBezTo>
                    <a:pt x="25526" y="23736"/>
                    <a:pt x="26001" y="23577"/>
                    <a:pt x="26444" y="23577"/>
                  </a:cubicBezTo>
                  <a:close/>
                  <a:moveTo>
                    <a:pt x="12067" y="24242"/>
                  </a:moveTo>
                  <a:cubicBezTo>
                    <a:pt x="14347" y="25509"/>
                    <a:pt x="16785" y="26522"/>
                    <a:pt x="19319" y="26997"/>
                  </a:cubicBezTo>
                  <a:cubicBezTo>
                    <a:pt x="19319" y="27061"/>
                    <a:pt x="19256" y="27156"/>
                    <a:pt x="19256" y="27219"/>
                  </a:cubicBezTo>
                  <a:cubicBezTo>
                    <a:pt x="18667" y="29195"/>
                    <a:pt x="16751" y="32604"/>
                    <a:pt x="14610" y="32604"/>
                  </a:cubicBezTo>
                  <a:cubicBezTo>
                    <a:pt x="13869" y="32604"/>
                    <a:pt x="13101" y="32196"/>
                    <a:pt x="12352" y="31178"/>
                  </a:cubicBezTo>
                  <a:cubicBezTo>
                    <a:pt x="11117" y="29531"/>
                    <a:pt x="10483" y="27092"/>
                    <a:pt x="10040" y="25034"/>
                  </a:cubicBezTo>
                  <a:cubicBezTo>
                    <a:pt x="10705" y="24812"/>
                    <a:pt x="11402" y="24527"/>
                    <a:pt x="12067" y="24242"/>
                  </a:cubicBezTo>
                  <a:close/>
                  <a:moveTo>
                    <a:pt x="15702" y="0"/>
                  </a:moveTo>
                  <a:cubicBezTo>
                    <a:pt x="14371" y="0"/>
                    <a:pt x="13041" y="835"/>
                    <a:pt x="12605" y="2169"/>
                  </a:cubicBezTo>
                  <a:cubicBezTo>
                    <a:pt x="12383" y="2897"/>
                    <a:pt x="12447" y="3626"/>
                    <a:pt x="12732" y="4354"/>
                  </a:cubicBezTo>
                  <a:cubicBezTo>
                    <a:pt x="11655" y="6096"/>
                    <a:pt x="10832" y="7996"/>
                    <a:pt x="10167" y="9896"/>
                  </a:cubicBezTo>
                  <a:cubicBezTo>
                    <a:pt x="9076" y="9624"/>
                    <a:pt x="7943" y="9445"/>
                    <a:pt x="6865" y="9445"/>
                  </a:cubicBezTo>
                  <a:cubicBezTo>
                    <a:pt x="4686" y="9445"/>
                    <a:pt x="2727" y="10174"/>
                    <a:pt x="1774" y="12335"/>
                  </a:cubicBezTo>
                  <a:cubicBezTo>
                    <a:pt x="729" y="14678"/>
                    <a:pt x="2059" y="16895"/>
                    <a:pt x="3959" y="18764"/>
                  </a:cubicBezTo>
                  <a:cubicBezTo>
                    <a:pt x="2946" y="19904"/>
                    <a:pt x="2154" y="21170"/>
                    <a:pt x="1616" y="22564"/>
                  </a:cubicBezTo>
                  <a:cubicBezTo>
                    <a:pt x="476" y="23166"/>
                    <a:pt x="1" y="24654"/>
                    <a:pt x="507" y="25857"/>
                  </a:cubicBezTo>
                  <a:cubicBezTo>
                    <a:pt x="919" y="26752"/>
                    <a:pt x="1903" y="27426"/>
                    <a:pt x="2909" y="27426"/>
                  </a:cubicBezTo>
                  <a:cubicBezTo>
                    <a:pt x="3220" y="27426"/>
                    <a:pt x="3534" y="27361"/>
                    <a:pt x="3833" y="27219"/>
                  </a:cubicBezTo>
                  <a:cubicBezTo>
                    <a:pt x="4276" y="27029"/>
                    <a:pt x="4624" y="26712"/>
                    <a:pt x="4846" y="26332"/>
                  </a:cubicBezTo>
                  <a:cubicBezTo>
                    <a:pt x="4909" y="26427"/>
                    <a:pt x="5004" y="26491"/>
                    <a:pt x="5163" y="26491"/>
                  </a:cubicBezTo>
                  <a:cubicBezTo>
                    <a:pt x="6651" y="26174"/>
                    <a:pt x="8076" y="25762"/>
                    <a:pt x="9438" y="25287"/>
                  </a:cubicBezTo>
                  <a:cubicBezTo>
                    <a:pt x="9596" y="26016"/>
                    <a:pt x="9818" y="26712"/>
                    <a:pt x="10008" y="27441"/>
                  </a:cubicBezTo>
                  <a:cubicBezTo>
                    <a:pt x="10610" y="29373"/>
                    <a:pt x="11433" y="32350"/>
                    <a:pt x="13618" y="33046"/>
                  </a:cubicBezTo>
                  <a:cubicBezTo>
                    <a:pt x="13932" y="33149"/>
                    <a:pt x="14242" y="33196"/>
                    <a:pt x="14546" y="33196"/>
                  </a:cubicBezTo>
                  <a:cubicBezTo>
                    <a:pt x="16116" y="33196"/>
                    <a:pt x="17525" y="31945"/>
                    <a:pt x="18400" y="30671"/>
                  </a:cubicBezTo>
                  <a:cubicBezTo>
                    <a:pt x="19097" y="29594"/>
                    <a:pt x="19572" y="28391"/>
                    <a:pt x="19952" y="27124"/>
                  </a:cubicBezTo>
                  <a:cubicBezTo>
                    <a:pt x="20648" y="27211"/>
                    <a:pt x="21364" y="27260"/>
                    <a:pt x="22093" y="27260"/>
                  </a:cubicBezTo>
                  <a:cubicBezTo>
                    <a:pt x="22690" y="27260"/>
                    <a:pt x="23297" y="27227"/>
                    <a:pt x="23911" y="27156"/>
                  </a:cubicBezTo>
                  <a:cubicBezTo>
                    <a:pt x="23943" y="27156"/>
                    <a:pt x="24006" y="27124"/>
                    <a:pt x="24006" y="27124"/>
                  </a:cubicBezTo>
                  <a:cubicBezTo>
                    <a:pt x="24547" y="27913"/>
                    <a:pt x="25472" y="28461"/>
                    <a:pt x="26417" y="28461"/>
                  </a:cubicBezTo>
                  <a:cubicBezTo>
                    <a:pt x="26800" y="28461"/>
                    <a:pt x="27187" y="28370"/>
                    <a:pt x="27553" y="28169"/>
                  </a:cubicBezTo>
                  <a:cubicBezTo>
                    <a:pt x="28883" y="27409"/>
                    <a:pt x="29548" y="25414"/>
                    <a:pt x="28566" y="24147"/>
                  </a:cubicBezTo>
                  <a:cubicBezTo>
                    <a:pt x="28535" y="24052"/>
                    <a:pt x="28440" y="24052"/>
                    <a:pt x="28376" y="24052"/>
                  </a:cubicBezTo>
                  <a:cubicBezTo>
                    <a:pt x="28091" y="23419"/>
                    <a:pt x="27553" y="23071"/>
                    <a:pt x="26919" y="23039"/>
                  </a:cubicBezTo>
                  <a:lnTo>
                    <a:pt x="26919" y="23007"/>
                  </a:lnTo>
                  <a:cubicBezTo>
                    <a:pt x="25748" y="20885"/>
                    <a:pt x="24291" y="18954"/>
                    <a:pt x="22644" y="17243"/>
                  </a:cubicBezTo>
                  <a:cubicBezTo>
                    <a:pt x="24449" y="15280"/>
                    <a:pt x="25811" y="12746"/>
                    <a:pt x="23531" y="10656"/>
                  </a:cubicBezTo>
                  <a:cubicBezTo>
                    <a:pt x="22842" y="9968"/>
                    <a:pt x="21908" y="9731"/>
                    <a:pt x="20974" y="9731"/>
                  </a:cubicBezTo>
                  <a:cubicBezTo>
                    <a:pt x="20748" y="9731"/>
                    <a:pt x="20523" y="9745"/>
                    <a:pt x="20301" y="9770"/>
                  </a:cubicBezTo>
                  <a:cubicBezTo>
                    <a:pt x="19952" y="7964"/>
                    <a:pt x="19477" y="6128"/>
                    <a:pt x="18876" y="4354"/>
                  </a:cubicBezTo>
                  <a:cubicBezTo>
                    <a:pt x="18844" y="4196"/>
                    <a:pt x="18717" y="4101"/>
                    <a:pt x="18559" y="4101"/>
                  </a:cubicBezTo>
                  <a:cubicBezTo>
                    <a:pt x="19066" y="2612"/>
                    <a:pt x="18274" y="871"/>
                    <a:pt x="16817" y="301"/>
                  </a:cubicBezTo>
                  <a:lnTo>
                    <a:pt x="16722" y="301"/>
                  </a:lnTo>
                  <a:lnTo>
                    <a:pt x="16722" y="269"/>
                  </a:lnTo>
                  <a:cubicBezTo>
                    <a:pt x="16722" y="237"/>
                    <a:pt x="16659" y="142"/>
                    <a:pt x="16627" y="142"/>
                  </a:cubicBezTo>
                  <a:cubicBezTo>
                    <a:pt x="16326" y="46"/>
                    <a:pt x="16014" y="0"/>
                    <a:pt x="15702"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2" name="Google Shape;399;p28">
              <a:extLst>
                <a:ext uri="{FF2B5EF4-FFF2-40B4-BE49-F238E27FC236}">
                  <a16:creationId xmlns:a16="http://schemas.microsoft.com/office/drawing/2014/main" id="{35325AB1-4D18-42B6-A372-9EB69C09EF06}"/>
                </a:ext>
              </a:extLst>
            </p:cNvPr>
            <p:cNvSpPr/>
            <p:nvPr/>
          </p:nvSpPr>
          <p:spPr>
            <a:xfrm>
              <a:off x="7729789" y="-875334"/>
              <a:ext cx="43819" cy="92399"/>
            </a:xfrm>
            <a:custGeom>
              <a:avLst/>
              <a:gdLst/>
              <a:ahLst/>
              <a:cxnLst/>
              <a:rect l="l" t="t" r="r" b="b"/>
              <a:pathLst>
                <a:path w="1362" h="2872" extrusionOk="0">
                  <a:moveTo>
                    <a:pt x="653" y="1"/>
                  </a:moveTo>
                  <a:cubicBezTo>
                    <a:pt x="602" y="1"/>
                    <a:pt x="551" y="26"/>
                    <a:pt x="507" y="84"/>
                  </a:cubicBezTo>
                  <a:cubicBezTo>
                    <a:pt x="380" y="148"/>
                    <a:pt x="380" y="274"/>
                    <a:pt x="443" y="401"/>
                  </a:cubicBezTo>
                  <a:cubicBezTo>
                    <a:pt x="1013" y="1129"/>
                    <a:pt x="633" y="1985"/>
                    <a:pt x="127" y="2428"/>
                  </a:cubicBezTo>
                  <a:cubicBezTo>
                    <a:pt x="63" y="2491"/>
                    <a:pt x="0" y="2650"/>
                    <a:pt x="95" y="2776"/>
                  </a:cubicBezTo>
                  <a:cubicBezTo>
                    <a:pt x="190" y="2840"/>
                    <a:pt x="253" y="2871"/>
                    <a:pt x="348" y="2871"/>
                  </a:cubicBezTo>
                  <a:cubicBezTo>
                    <a:pt x="380" y="2871"/>
                    <a:pt x="412" y="2871"/>
                    <a:pt x="443" y="2840"/>
                  </a:cubicBezTo>
                  <a:cubicBezTo>
                    <a:pt x="855" y="2618"/>
                    <a:pt x="1140" y="2206"/>
                    <a:pt x="1235" y="1699"/>
                  </a:cubicBezTo>
                  <a:cubicBezTo>
                    <a:pt x="1362" y="1098"/>
                    <a:pt x="1172" y="528"/>
                    <a:pt x="823" y="84"/>
                  </a:cubicBezTo>
                  <a:cubicBezTo>
                    <a:pt x="773" y="34"/>
                    <a:pt x="713" y="1"/>
                    <a:pt x="653" y="1"/>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grpSp>
        <p:nvGrpSpPr>
          <p:cNvPr id="24" name="Group 23">
            <a:extLst>
              <a:ext uri="{FF2B5EF4-FFF2-40B4-BE49-F238E27FC236}">
                <a16:creationId xmlns:a16="http://schemas.microsoft.com/office/drawing/2014/main" id="{8194C9FC-835B-4758-AF03-28709F5FAAD7}"/>
              </a:ext>
            </a:extLst>
          </p:cNvPr>
          <p:cNvGrpSpPr/>
          <p:nvPr/>
        </p:nvGrpSpPr>
        <p:grpSpPr>
          <a:xfrm>
            <a:off x="-473622" y="-167650"/>
            <a:ext cx="1133019" cy="1121179"/>
            <a:chOff x="1666517" y="-11445"/>
            <a:chExt cx="1133019" cy="1121179"/>
          </a:xfrm>
        </p:grpSpPr>
        <p:sp>
          <p:nvSpPr>
            <p:cNvPr id="25" name="Google Shape;410;p28">
              <a:extLst>
                <a:ext uri="{FF2B5EF4-FFF2-40B4-BE49-F238E27FC236}">
                  <a16:creationId xmlns:a16="http://schemas.microsoft.com/office/drawing/2014/main" id="{B4EA0A3E-7FD6-4E5B-A278-9C70A5D26C01}"/>
                </a:ext>
              </a:extLst>
            </p:cNvPr>
            <p:cNvSpPr/>
            <p:nvPr/>
          </p:nvSpPr>
          <p:spPr>
            <a:xfrm>
              <a:off x="1666517" y="-11445"/>
              <a:ext cx="1133019" cy="1121179"/>
            </a:xfrm>
            <a:custGeom>
              <a:avLst/>
              <a:gdLst/>
              <a:ahLst/>
              <a:cxnLst/>
              <a:rect l="l" t="t" r="r" b="b"/>
              <a:pathLst>
                <a:path w="35217" h="34849" extrusionOk="0">
                  <a:moveTo>
                    <a:pt x="31229" y="513"/>
                  </a:moveTo>
                  <a:cubicBezTo>
                    <a:pt x="31973" y="513"/>
                    <a:pt x="32747" y="794"/>
                    <a:pt x="33411" y="1449"/>
                  </a:cubicBezTo>
                  <a:cubicBezTo>
                    <a:pt x="34456" y="2399"/>
                    <a:pt x="34646" y="3888"/>
                    <a:pt x="33981" y="5123"/>
                  </a:cubicBezTo>
                  <a:cubicBezTo>
                    <a:pt x="33434" y="6074"/>
                    <a:pt x="32388" y="6811"/>
                    <a:pt x="31324" y="6811"/>
                  </a:cubicBezTo>
                  <a:cubicBezTo>
                    <a:pt x="30971" y="6811"/>
                    <a:pt x="30615" y="6730"/>
                    <a:pt x="30276" y="6548"/>
                  </a:cubicBezTo>
                  <a:cubicBezTo>
                    <a:pt x="30561" y="6295"/>
                    <a:pt x="30846" y="5946"/>
                    <a:pt x="31163" y="5693"/>
                  </a:cubicBezTo>
                  <a:cubicBezTo>
                    <a:pt x="31321" y="5535"/>
                    <a:pt x="31194" y="5376"/>
                    <a:pt x="31068" y="5281"/>
                  </a:cubicBezTo>
                  <a:cubicBezTo>
                    <a:pt x="31124" y="4723"/>
                    <a:pt x="30662" y="4140"/>
                    <a:pt x="30119" y="4140"/>
                  </a:cubicBezTo>
                  <a:cubicBezTo>
                    <a:pt x="30045" y="4140"/>
                    <a:pt x="29971" y="4150"/>
                    <a:pt x="29896" y="4173"/>
                  </a:cubicBezTo>
                  <a:cubicBezTo>
                    <a:pt x="29801" y="4205"/>
                    <a:pt x="29801" y="4205"/>
                    <a:pt x="29769" y="4268"/>
                  </a:cubicBezTo>
                  <a:cubicBezTo>
                    <a:pt x="29741" y="4239"/>
                    <a:pt x="29706" y="4224"/>
                    <a:pt x="29670" y="4224"/>
                  </a:cubicBezTo>
                  <a:cubicBezTo>
                    <a:pt x="29627" y="4224"/>
                    <a:pt x="29582" y="4247"/>
                    <a:pt x="29548" y="4300"/>
                  </a:cubicBezTo>
                  <a:cubicBezTo>
                    <a:pt x="29263" y="4521"/>
                    <a:pt x="28946" y="4806"/>
                    <a:pt x="28661" y="5091"/>
                  </a:cubicBezTo>
                  <a:cubicBezTo>
                    <a:pt x="28693" y="5060"/>
                    <a:pt x="28693" y="4996"/>
                    <a:pt x="28661" y="4965"/>
                  </a:cubicBezTo>
                  <a:cubicBezTo>
                    <a:pt x="27335" y="2662"/>
                    <a:pt x="29170" y="513"/>
                    <a:pt x="31229" y="513"/>
                  </a:cubicBezTo>
                  <a:close/>
                  <a:moveTo>
                    <a:pt x="29928" y="4490"/>
                  </a:moveTo>
                  <a:cubicBezTo>
                    <a:pt x="30403" y="4585"/>
                    <a:pt x="30751" y="4838"/>
                    <a:pt x="30751" y="5313"/>
                  </a:cubicBezTo>
                  <a:cubicBezTo>
                    <a:pt x="28629" y="7371"/>
                    <a:pt x="26127" y="9493"/>
                    <a:pt x="24417" y="11900"/>
                  </a:cubicBezTo>
                  <a:cubicBezTo>
                    <a:pt x="24164" y="11583"/>
                    <a:pt x="23847" y="11298"/>
                    <a:pt x="23467" y="11077"/>
                  </a:cubicBezTo>
                  <a:cubicBezTo>
                    <a:pt x="25684" y="9018"/>
                    <a:pt x="27711" y="6675"/>
                    <a:pt x="29896" y="4585"/>
                  </a:cubicBezTo>
                  <a:cubicBezTo>
                    <a:pt x="29896" y="4521"/>
                    <a:pt x="29928" y="4521"/>
                    <a:pt x="29928" y="4490"/>
                  </a:cubicBezTo>
                  <a:close/>
                  <a:moveTo>
                    <a:pt x="6707" y="12087"/>
                  </a:moveTo>
                  <a:cubicBezTo>
                    <a:pt x="6771" y="12087"/>
                    <a:pt x="6837" y="12098"/>
                    <a:pt x="6904" y="12122"/>
                  </a:cubicBezTo>
                  <a:lnTo>
                    <a:pt x="6936" y="12122"/>
                  </a:lnTo>
                  <a:cubicBezTo>
                    <a:pt x="9374" y="12977"/>
                    <a:pt x="11940" y="13515"/>
                    <a:pt x="14505" y="13674"/>
                  </a:cubicBezTo>
                  <a:cubicBezTo>
                    <a:pt x="14505" y="13800"/>
                    <a:pt x="14536" y="13927"/>
                    <a:pt x="14568" y="13959"/>
                  </a:cubicBezTo>
                  <a:cubicBezTo>
                    <a:pt x="14441" y="14307"/>
                    <a:pt x="14378" y="14624"/>
                    <a:pt x="14283" y="14972"/>
                  </a:cubicBezTo>
                  <a:cubicBezTo>
                    <a:pt x="14283" y="14940"/>
                    <a:pt x="14283" y="14940"/>
                    <a:pt x="14251" y="14940"/>
                  </a:cubicBezTo>
                  <a:cubicBezTo>
                    <a:pt x="11560" y="14402"/>
                    <a:pt x="8899" y="13800"/>
                    <a:pt x="6271" y="13072"/>
                  </a:cubicBezTo>
                  <a:lnTo>
                    <a:pt x="6144" y="13072"/>
                  </a:lnTo>
                  <a:lnTo>
                    <a:pt x="6144" y="13009"/>
                  </a:lnTo>
                  <a:cubicBezTo>
                    <a:pt x="5922" y="12621"/>
                    <a:pt x="6258" y="12087"/>
                    <a:pt x="6707" y="12087"/>
                  </a:cubicBezTo>
                  <a:close/>
                  <a:moveTo>
                    <a:pt x="4932" y="9392"/>
                  </a:moveTo>
                  <a:cubicBezTo>
                    <a:pt x="6315" y="9392"/>
                    <a:pt x="7582" y="10381"/>
                    <a:pt x="7696" y="11805"/>
                  </a:cubicBezTo>
                  <a:cubicBezTo>
                    <a:pt x="7316" y="11710"/>
                    <a:pt x="6999" y="11583"/>
                    <a:pt x="6651" y="11457"/>
                  </a:cubicBezTo>
                  <a:cubicBezTo>
                    <a:pt x="6625" y="11448"/>
                    <a:pt x="6600" y="11444"/>
                    <a:pt x="6576" y="11444"/>
                  </a:cubicBezTo>
                  <a:cubicBezTo>
                    <a:pt x="6421" y="11444"/>
                    <a:pt x="6307" y="11605"/>
                    <a:pt x="6334" y="11742"/>
                  </a:cubicBezTo>
                  <a:cubicBezTo>
                    <a:pt x="5827" y="11963"/>
                    <a:pt x="5511" y="12692"/>
                    <a:pt x="5891" y="13167"/>
                  </a:cubicBezTo>
                  <a:cubicBezTo>
                    <a:pt x="5891" y="13199"/>
                    <a:pt x="5954" y="13199"/>
                    <a:pt x="5986" y="13199"/>
                  </a:cubicBezTo>
                  <a:cubicBezTo>
                    <a:pt x="5954" y="13325"/>
                    <a:pt x="5986" y="13515"/>
                    <a:pt x="6144" y="13547"/>
                  </a:cubicBezTo>
                  <a:cubicBezTo>
                    <a:pt x="6619" y="13737"/>
                    <a:pt x="7094" y="13864"/>
                    <a:pt x="7569" y="13990"/>
                  </a:cubicBezTo>
                  <a:cubicBezTo>
                    <a:pt x="6707" y="14883"/>
                    <a:pt x="5636" y="15417"/>
                    <a:pt x="4384" y="15417"/>
                  </a:cubicBezTo>
                  <a:cubicBezTo>
                    <a:pt x="4348" y="15417"/>
                    <a:pt x="4312" y="15416"/>
                    <a:pt x="4276" y="15415"/>
                  </a:cubicBezTo>
                  <a:cubicBezTo>
                    <a:pt x="2502" y="15384"/>
                    <a:pt x="285" y="14022"/>
                    <a:pt x="1299" y="11963"/>
                  </a:cubicBezTo>
                  <a:cubicBezTo>
                    <a:pt x="1932" y="10760"/>
                    <a:pt x="3104" y="9683"/>
                    <a:pt x="4466" y="9430"/>
                  </a:cubicBezTo>
                  <a:cubicBezTo>
                    <a:pt x="4622" y="9404"/>
                    <a:pt x="4778" y="9392"/>
                    <a:pt x="4932" y="9392"/>
                  </a:cubicBezTo>
                  <a:close/>
                  <a:moveTo>
                    <a:pt x="19667" y="10691"/>
                  </a:moveTo>
                  <a:cubicBezTo>
                    <a:pt x="21314" y="10691"/>
                    <a:pt x="22982" y="11229"/>
                    <a:pt x="23911" y="12185"/>
                  </a:cubicBezTo>
                  <a:cubicBezTo>
                    <a:pt x="25811" y="14117"/>
                    <a:pt x="26159" y="17569"/>
                    <a:pt x="24227" y="19627"/>
                  </a:cubicBezTo>
                  <a:cubicBezTo>
                    <a:pt x="23145" y="20810"/>
                    <a:pt x="21541" y="21498"/>
                    <a:pt x="19948" y="21498"/>
                  </a:cubicBezTo>
                  <a:cubicBezTo>
                    <a:pt x="19025" y="21498"/>
                    <a:pt x="18105" y="21267"/>
                    <a:pt x="17292" y="20767"/>
                  </a:cubicBezTo>
                  <a:cubicBezTo>
                    <a:pt x="14980" y="19342"/>
                    <a:pt x="14220" y="16429"/>
                    <a:pt x="14980" y="13927"/>
                  </a:cubicBezTo>
                  <a:cubicBezTo>
                    <a:pt x="14980" y="13864"/>
                    <a:pt x="15012" y="13832"/>
                    <a:pt x="15012" y="13800"/>
                  </a:cubicBezTo>
                  <a:cubicBezTo>
                    <a:pt x="15043" y="13769"/>
                    <a:pt x="15043" y="13705"/>
                    <a:pt x="15043" y="13674"/>
                  </a:cubicBezTo>
                  <a:lnTo>
                    <a:pt x="15043" y="13642"/>
                  </a:lnTo>
                  <a:lnTo>
                    <a:pt x="15043" y="13610"/>
                  </a:lnTo>
                  <a:cubicBezTo>
                    <a:pt x="15471" y="11580"/>
                    <a:pt x="17551" y="10691"/>
                    <a:pt x="19667" y="10691"/>
                  </a:cubicBezTo>
                  <a:close/>
                  <a:moveTo>
                    <a:pt x="22359" y="21527"/>
                  </a:moveTo>
                  <a:cubicBezTo>
                    <a:pt x="23150" y="24219"/>
                    <a:pt x="24132" y="26943"/>
                    <a:pt x="25209" y="29540"/>
                  </a:cubicBezTo>
                  <a:cubicBezTo>
                    <a:pt x="25177" y="29540"/>
                    <a:pt x="25146" y="29603"/>
                    <a:pt x="25146" y="29635"/>
                  </a:cubicBezTo>
                  <a:cubicBezTo>
                    <a:pt x="25070" y="29936"/>
                    <a:pt x="24756" y="30158"/>
                    <a:pt x="24456" y="30158"/>
                  </a:cubicBezTo>
                  <a:cubicBezTo>
                    <a:pt x="24377" y="30158"/>
                    <a:pt x="24299" y="30143"/>
                    <a:pt x="24227" y="30110"/>
                  </a:cubicBezTo>
                  <a:cubicBezTo>
                    <a:pt x="23372" y="27291"/>
                    <a:pt x="21947" y="24599"/>
                    <a:pt x="20839" y="21907"/>
                  </a:cubicBezTo>
                  <a:cubicBezTo>
                    <a:pt x="21345" y="21844"/>
                    <a:pt x="21852" y="21717"/>
                    <a:pt x="22359" y="21527"/>
                  </a:cubicBezTo>
                  <a:close/>
                  <a:moveTo>
                    <a:pt x="23309" y="28875"/>
                  </a:moveTo>
                  <a:cubicBezTo>
                    <a:pt x="23530" y="29223"/>
                    <a:pt x="23721" y="29603"/>
                    <a:pt x="23942" y="29951"/>
                  </a:cubicBezTo>
                  <a:cubicBezTo>
                    <a:pt x="23879" y="29951"/>
                    <a:pt x="23847" y="30015"/>
                    <a:pt x="23879" y="30110"/>
                  </a:cubicBezTo>
                  <a:cubicBezTo>
                    <a:pt x="24054" y="30348"/>
                    <a:pt x="24308" y="30452"/>
                    <a:pt x="24566" y="30452"/>
                  </a:cubicBezTo>
                  <a:cubicBezTo>
                    <a:pt x="24959" y="30452"/>
                    <a:pt x="25360" y="30208"/>
                    <a:pt x="25494" y="29825"/>
                  </a:cubicBezTo>
                  <a:cubicBezTo>
                    <a:pt x="25510" y="29829"/>
                    <a:pt x="25527" y="29831"/>
                    <a:pt x="25544" y="29831"/>
                  </a:cubicBezTo>
                  <a:cubicBezTo>
                    <a:pt x="25658" y="29831"/>
                    <a:pt x="25775" y="29741"/>
                    <a:pt x="25747" y="29603"/>
                  </a:cubicBezTo>
                  <a:cubicBezTo>
                    <a:pt x="25652" y="29381"/>
                    <a:pt x="25621" y="29191"/>
                    <a:pt x="25526" y="29001"/>
                  </a:cubicBezTo>
                  <a:lnTo>
                    <a:pt x="25526" y="29001"/>
                  </a:lnTo>
                  <a:cubicBezTo>
                    <a:pt x="28493" y="30340"/>
                    <a:pt x="26863" y="34325"/>
                    <a:pt x="24123" y="34325"/>
                  </a:cubicBezTo>
                  <a:cubicBezTo>
                    <a:pt x="23880" y="34325"/>
                    <a:pt x="23629" y="34294"/>
                    <a:pt x="23372" y="34227"/>
                  </a:cubicBezTo>
                  <a:cubicBezTo>
                    <a:pt x="22042" y="33878"/>
                    <a:pt x="21060" y="32643"/>
                    <a:pt x="21472" y="31250"/>
                  </a:cubicBezTo>
                  <a:cubicBezTo>
                    <a:pt x="21694" y="30236"/>
                    <a:pt x="22485" y="29476"/>
                    <a:pt x="23309" y="28875"/>
                  </a:cubicBezTo>
                  <a:close/>
                  <a:moveTo>
                    <a:pt x="31160" y="0"/>
                  </a:moveTo>
                  <a:cubicBezTo>
                    <a:pt x="30420" y="0"/>
                    <a:pt x="29691" y="238"/>
                    <a:pt x="29104" y="753"/>
                  </a:cubicBezTo>
                  <a:cubicBezTo>
                    <a:pt x="27679" y="1798"/>
                    <a:pt x="27394" y="3761"/>
                    <a:pt x="28471" y="5155"/>
                  </a:cubicBezTo>
                  <a:cubicBezTo>
                    <a:pt x="28503" y="5218"/>
                    <a:pt x="28534" y="5218"/>
                    <a:pt x="28598" y="5218"/>
                  </a:cubicBezTo>
                  <a:cubicBezTo>
                    <a:pt x="26697" y="6991"/>
                    <a:pt x="24797" y="8860"/>
                    <a:pt x="23309" y="10950"/>
                  </a:cubicBezTo>
                  <a:cubicBezTo>
                    <a:pt x="22418" y="10400"/>
                    <a:pt x="21197" y="10113"/>
                    <a:pt x="19949" y="10113"/>
                  </a:cubicBezTo>
                  <a:cubicBezTo>
                    <a:pt x="17604" y="10113"/>
                    <a:pt x="15158" y="11124"/>
                    <a:pt x="14600" y="13294"/>
                  </a:cubicBezTo>
                  <a:cubicBezTo>
                    <a:pt x="12446" y="12977"/>
                    <a:pt x="10324" y="12565"/>
                    <a:pt x="8234" y="11963"/>
                  </a:cubicBezTo>
                  <a:cubicBezTo>
                    <a:pt x="8234" y="10285"/>
                    <a:pt x="6809" y="8923"/>
                    <a:pt x="5162" y="8860"/>
                  </a:cubicBezTo>
                  <a:cubicBezTo>
                    <a:pt x="5088" y="8855"/>
                    <a:pt x="5015" y="8853"/>
                    <a:pt x="4941" y="8853"/>
                  </a:cubicBezTo>
                  <a:cubicBezTo>
                    <a:pt x="3067" y="8853"/>
                    <a:pt x="1399" y="10382"/>
                    <a:pt x="729" y="12058"/>
                  </a:cubicBezTo>
                  <a:cubicBezTo>
                    <a:pt x="0" y="13864"/>
                    <a:pt x="1552" y="15415"/>
                    <a:pt x="3262" y="15827"/>
                  </a:cubicBezTo>
                  <a:cubicBezTo>
                    <a:pt x="3618" y="15910"/>
                    <a:pt x="3980" y="15950"/>
                    <a:pt x="4341" y="15950"/>
                  </a:cubicBezTo>
                  <a:cubicBezTo>
                    <a:pt x="5776" y="15950"/>
                    <a:pt x="7184" y="15307"/>
                    <a:pt x="8044" y="14117"/>
                  </a:cubicBezTo>
                  <a:cubicBezTo>
                    <a:pt x="10103" y="14655"/>
                    <a:pt x="12193" y="15067"/>
                    <a:pt x="14283" y="15289"/>
                  </a:cubicBezTo>
                  <a:lnTo>
                    <a:pt x="14378" y="15289"/>
                  </a:lnTo>
                  <a:cubicBezTo>
                    <a:pt x="14093" y="17759"/>
                    <a:pt x="15297" y="20292"/>
                    <a:pt x="17545" y="21432"/>
                  </a:cubicBezTo>
                  <a:cubicBezTo>
                    <a:pt x="18293" y="21820"/>
                    <a:pt x="19187" y="22014"/>
                    <a:pt x="20056" y="22014"/>
                  </a:cubicBezTo>
                  <a:cubicBezTo>
                    <a:pt x="20180" y="22014"/>
                    <a:pt x="20304" y="22010"/>
                    <a:pt x="20427" y="22002"/>
                  </a:cubicBezTo>
                  <a:lnTo>
                    <a:pt x="20427" y="22034"/>
                  </a:lnTo>
                  <a:cubicBezTo>
                    <a:pt x="21250" y="24156"/>
                    <a:pt x="22105" y="26468"/>
                    <a:pt x="23214" y="28558"/>
                  </a:cubicBezTo>
                  <a:cubicBezTo>
                    <a:pt x="21979" y="29191"/>
                    <a:pt x="20902" y="30458"/>
                    <a:pt x="20902" y="31883"/>
                  </a:cubicBezTo>
                  <a:cubicBezTo>
                    <a:pt x="20870" y="33467"/>
                    <a:pt x="22264" y="34670"/>
                    <a:pt x="23752" y="34828"/>
                  </a:cubicBezTo>
                  <a:cubicBezTo>
                    <a:pt x="23881" y="34842"/>
                    <a:pt x="24007" y="34849"/>
                    <a:pt x="24132" y="34849"/>
                  </a:cubicBezTo>
                  <a:cubicBezTo>
                    <a:pt x="27465" y="34849"/>
                    <a:pt x="29168" y="30084"/>
                    <a:pt x="25779" y="28558"/>
                  </a:cubicBezTo>
                  <a:cubicBezTo>
                    <a:pt x="25737" y="28541"/>
                    <a:pt x="25696" y="28533"/>
                    <a:pt x="25659" y="28533"/>
                  </a:cubicBezTo>
                  <a:cubicBezTo>
                    <a:pt x="25557" y="28533"/>
                    <a:pt x="25477" y="28592"/>
                    <a:pt x="25431" y="28685"/>
                  </a:cubicBezTo>
                  <a:cubicBezTo>
                    <a:pt x="24639" y="26214"/>
                    <a:pt x="23689" y="23744"/>
                    <a:pt x="22644" y="21401"/>
                  </a:cubicBezTo>
                  <a:cubicBezTo>
                    <a:pt x="23752" y="20926"/>
                    <a:pt x="24702" y="20102"/>
                    <a:pt x="25336" y="19026"/>
                  </a:cubicBezTo>
                  <a:cubicBezTo>
                    <a:pt x="26602" y="16840"/>
                    <a:pt x="26159" y="13927"/>
                    <a:pt x="24544" y="12058"/>
                  </a:cubicBezTo>
                  <a:cubicBezTo>
                    <a:pt x="26476" y="10538"/>
                    <a:pt x="28186" y="8638"/>
                    <a:pt x="29928" y="6865"/>
                  </a:cubicBezTo>
                  <a:cubicBezTo>
                    <a:pt x="30378" y="7152"/>
                    <a:pt x="30867" y="7280"/>
                    <a:pt x="31353" y="7280"/>
                  </a:cubicBezTo>
                  <a:cubicBezTo>
                    <a:pt x="32474" y="7280"/>
                    <a:pt x="33585" y="6601"/>
                    <a:pt x="34203" y="5630"/>
                  </a:cubicBezTo>
                  <a:cubicBezTo>
                    <a:pt x="35216" y="4141"/>
                    <a:pt x="34995" y="2209"/>
                    <a:pt x="33665" y="974"/>
                  </a:cubicBezTo>
                  <a:cubicBezTo>
                    <a:pt x="32970" y="349"/>
                    <a:pt x="32057" y="0"/>
                    <a:pt x="31160" y="0"/>
                  </a:cubicBezTo>
                  <a:close/>
                </a:path>
              </a:pathLst>
            </a:custGeom>
            <a:solidFill>
              <a:schemeClr val="dk1"/>
            </a:solidFill>
            <a:ln w="3175"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26" name="Google Shape;411;p28">
              <a:extLst>
                <a:ext uri="{FF2B5EF4-FFF2-40B4-BE49-F238E27FC236}">
                  <a16:creationId xmlns:a16="http://schemas.microsoft.com/office/drawing/2014/main" id="{54EE0F31-C53E-4367-B667-54C3019D2DA7}"/>
                </a:ext>
              </a:extLst>
            </p:cNvPr>
            <p:cNvSpPr/>
            <p:nvPr/>
          </p:nvSpPr>
          <p:spPr>
            <a:xfrm>
              <a:off x="2545912" y="4448"/>
              <a:ext cx="235277" cy="201368"/>
            </a:xfrm>
            <a:custGeom>
              <a:avLst/>
              <a:gdLst/>
              <a:ahLst/>
              <a:cxnLst/>
              <a:rect l="l" t="t" r="r" b="b"/>
              <a:pathLst>
                <a:path w="7313" h="6259" extrusionOk="0">
                  <a:moveTo>
                    <a:pt x="5270" y="1915"/>
                  </a:moveTo>
                  <a:cubicBezTo>
                    <a:pt x="5311" y="1915"/>
                    <a:pt x="5350" y="1931"/>
                    <a:pt x="5381" y="1969"/>
                  </a:cubicBezTo>
                  <a:cubicBezTo>
                    <a:pt x="5792" y="2444"/>
                    <a:pt x="5761" y="3299"/>
                    <a:pt x="5381" y="3837"/>
                  </a:cubicBezTo>
                  <a:cubicBezTo>
                    <a:pt x="5348" y="3869"/>
                    <a:pt x="5312" y="3883"/>
                    <a:pt x="5277" y="3883"/>
                  </a:cubicBezTo>
                  <a:cubicBezTo>
                    <a:pt x="5173" y="3883"/>
                    <a:pt x="5080" y="3765"/>
                    <a:pt x="5127" y="3647"/>
                  </a:cubicBezTo>
                  <a:cubicBezTo>
                    <a:pt x="5444" y="3172"/>
                    <a:pt x="5412" y="2665"/>
                    <a:pt x="5095" y="2222"/>
                  </a:cubicBezTo>
                  <a:cubicBezTo>
                    <a:pt x="4999" y="2078"/>
                    <a:pt x="5141" y="1915"/>
                    <a:pt x="5270" y="1915"/>
                  </a:cubicBezTo>
                  <a:close/>
                  <a:moveTo>
                    <a:pt x="6018" y="2459"/>
                  </a:moveTo>
                  <a:cubicBezTo>
                    <a:pt x="6078" y="2459"/>
                    <a:pt x="6139" y="2483"/>
                    <a:pt x="6172" y="2539"/>
                  </a:cubicBezTo>
                  <a:cubicBezTo>
                    <a:pt x="6552" y="3204"/>
                    <a:pt x="6331" y="4186"/>
                    <a:pt x="5729" y="4661"/>
                  </a:cubicBezTo>
                  <a:cubicBezTo>
                    <a:pt x="5699" y="4690"/>
                    <a:pt x="5667" y="4702"/>
                    <a:pt x="5635" y="4702"/>
                  </a:cubicBezTo>
                  <a:cubicBezTo>
                    <a:pt x="5531" y="4702"/>
                    <a:pt x="5442" y="4568"/>
                    <a:pt x="5539" y="4471"/>
                  </a:cubicBezTo>
                  <a:cubicBezTo>
                    <a:pt x="6077" y="3964"/>
                    <a:pt x="6077" y="3299"/>
                    <a:pt x="5856" y="2665"/>
                  </a:cubicBezTo>
                  <a:cubicBezTo>
                    <a:pt x="5794" y="2542"/>
                    <a:pt x="5906" y="2459"/>
                    <a:pt x="6018" y="2459"/>
                  </a:cubicBezTo>
                  <a:close/>
                  <a:moveTo>
                    <a:pt x="3925" y="0"/>
                  </a:moveTo>
                  <a:cubicBezTo>
                    <a:pt x="1872" y="0"/>
                    <a:pt x="0" y="2127"/>
                    <a:pt x="1327" y="4407"/>
                  </a:cubicBezTo>
                  <a:lnTo>
                    <a:pt x="1327" y="4502"/>
                  </a:lnTo>
                  <a:cubicBezTo>
                    <a:pt x="1612" y="4281"/>
                    <a:pt x="1929" y="3996"/>
                    <a:pt x="2214" y="3711"/>
                  </a:cubicBezTo>
                  <a:cubicBezTo>
                    <a:pt x="2258" y="3688"/>
                    <a:pt x="2319" y="3666"/>
                    <a:pt x="2373" y="3666"/>
                  </a:cubicBezTo>
                  <a:cubicBezTo>
                    <a:pt x="2395" y="3666"/>
                    <a:pt x="2417" y="3670"/>
                    <a:pt x="2435" y="3679"/>
                  </a:cubicBezTo>
                  <a:cubicBezTo>
                    <a:pt x="2467" y="3647"/>
                    <a:pt x="2530" y="3616"/>
                    <a:pt x="2562" y="3616"/>
                  </a:cubicBezTo>
                  <a:cubicBezTo>
                    <a:pt x="2626" y="3599"/>
                    <a:pt x="2690" y="3592"/>
                    <a:pt x="2752" y="3592"/>
                  </a:cubicBezTo>
                  <a:cubicBezTo>
                    <a:pt x="3299" y="3592"/>
                    <a:pt x="3734" y="4183"/>
                    <a:pt x="3734" y="4724"/>
                  </a:cubicBezTo>
                  <a:cubicBezTo>
                    <a:pt x="3860" y="4787"/>
                    <a:pt x="3987" y="4977"/>
                    <a:pt x="3829" y="5104"/>
                  </a:cubicBezTo>
                  <a:lnTo>
                    <a:pt x="2942" y="5991"/>
                  </a:lnTo>
                  <a:cubicBezTo>
                    <a:pt x="3288" y="6176"/>
                    <a:pt x="3650" y="6258"/>
                    <a:pt x="4009" y="6258"/>
                  </a:cubicBezTo>
                  <a:cubicBezTo>
                    <a:pt x="5067" y="6258"/>
                    <a:pt x="6104" y="5542"/>
                    <a:pt x="6647" y="4597"/>
                  </a:cubicBezTo>
                  <a:cubicBezTo>
                    <a:pt x="7312" y="3362"/>
                    <a:pt x="7059" y="1905"/>
                    <a:pt x="6077" y="924"/>
                  </a:cubicBezTo>
                  <a:cubicBezTo>
                    <a:pt x="5431" y="277"/>
                    <a:pt x="4666" y="0"/>
                    <a:pt x="3925" y="0"/>
                  </a:cubicBezTo>
                  <a:close/>
                </a:path>
              </a:pathLst>
            </a:custGeom>
            <a:solidFill>
              <a:schemeClr val="accent4"/>
            </a:solidFill>
            <a:ln w="3175"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27" name="Google Shape;412;p28">
              <a:extLst>
                <a:ext uri="{FF2B5EF4-FFF2-40B4-BE49-F238E27FC236}">
                  <a16:creationId xmlns:a16="http://schemas.microsoft.com/office/drawing/2014/main" id="{A205B9F7-038A-4C67-AC89-0C8314059673}"/>
                </a:ext>
              </a:extLst>
            </p:cNvPr>
            <p:cNvSpPr/>
            <p:nvPr/>
          </p:nvSpPr>
          <p:spPr>
            <a:xfrm>
              <a:off x="2720961" y="83270"/>
              <a:ext cx="36773" cy="72485"/>
            </a:xfrm>
            <a:custGeom>
              <a:avLst/>
              <a:gdLst/>
              <a:ahLst/>
              <a:cxnLst/>
              <a:rect l="l" t="t" r="r" b="b"/>
              <a:pathLst>
                <a:path w="1143" h="2253" extrusionOk="0">
                  <a:moveTo>
                    <a:pt x="549" y="1"/>
                  </a:moveTo>
                  <a:cubicBezTo>
                    <a:pt x="444" y="1"/>
                    <a:pt x="355" y="77"/>
                    <a:pt x="415" y="215"/>
                  </a:cubicBezTo>
                  <a:cubicBezTo>
                    <a:pt x="636" y="881"/>
                    <a:pt x="636" y="1546"/>
                    <a:pt x="98" y="2021"/>
                  </a:cubicBezTo>
                  <a:cubicBezTo>
                    <a:pt x="1" y="2118"/>
                    <a:pt x="71" y="2252"/>
                    <a:pt x="181" y="2252"/>
                  </a:cubicBezTo>
                  <a:cubicBezTo>
                    <a:pt x="214" y="2252"/>
                    <a:pt x="251" y="2240"/>
                    <a:pt x="288" y="2211"/>
                  </a:cubicBezTo>
                  <a:cubicBezTo>
                    <a:pt x="890" y="1736"/>
                    <a:pt x="1143" y="754"/>
                    <a:pt x="731" y="89"/>
                  </a:cubicBezTo>
                  <a:cubicBezTo>
                    <a:pt x="683" y="29"/>
                    <a:pt x="613" y="1"/>
                    <a:pt x="549" y="1"/>
                  </a:cubicBezTo>
                  <a:close/>
                </a:path>
              </a:pathLst>
            </a:custGeom>
            <a:solidFill>
              <a:schemeClr val="dk1"/>
            </a:solidFill>
            <a:ln w="2375"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28" name="Google Shape;413;p28">
              <a:extLst>
                <a:ext uri="{FF2B5EF4-FFF2-40B4-BE49-F238E27FC236}">
                  <a16:creationId xmlns:a16="http://schemas.microsoft.com/office/drawing/2014/main" id="{A4948E8F-D930-4CD5-8C94-251CE18C2931}"/>
                </a:ext>
              </a:extLst>
            </p:cNvPr>
            <p:cNvSpPr/>
            <p:nvPr/>
          </p:nvSpPr>
          <p:spPr>
            <a:xfrm>
              <a:off x="2705583" y="65543"/>
              <a:ext cx="25674" cy="61256"/>
            </a:xfrm>
            <a:custGeom>
              <a:avLst/>
              <a:gdLst/>
              <a:ahLst/>
              <a:cxnLst/>
              <a:rect l="l" t="t" r="r" b="b"/>
              <a:pathLst>
                <a:path w="798" h="1904" extrusionOk="0">
                  <a:moveTo>
                    <a:pt x="276" y="1"/>
                  </a:moveTo>
                  <a:cubicBezTo>
                    <a:pt x="159" y="1"/>
                    <a:pt x="0" y="166"/>
                    <a:pt x="101" y="291"/>
                  </a:cubicBezTo>
                  <a:cubicBezTo>
                    <a:pt x="418" y="703"/>
                    <a:pt x="449" y="1242"/>
                    <a:pt x="132" y="1653"/>
                  </a:cubicBezTo>
                  <a:cubicBezTo>
                    <a:pt x="57" y="1778"/>
                    <a:pt x="180" y="1904"/>
                    <a:pt x="282" y="1904"/>
                  </a:cubicBezTo>
                  <a:cubicBezTo>
                    <a:pt x="309" y="1904"/>
                    <a:pt x="334" y="1895"/>
                    <a:pt x="354" y="1875"/>
                  </a:cubicBezTo>
                  <a:cubicBezTo>
                    <a:pt x="766" y="1368"/>
                    <a:pt x="798" y="576"/>
                    <a:pt x="354" y="38"/>
                  </a:cubicBezTo>
                  <a:cubicBezTo>
                    <a:pt x="334" y="12"/>
                    <a:pt x="307" y="1"/>
                    <a:pt x="276" y="1"/>
                  </a:cubicBezTo>
                  <a:close/>
                </a:path>
              </a:pathLst>
            </a:custGeom>
            <a:solidFill>
              <a:schemeClr val="dk1"/>
            </a:solidFill>
            <a:ln w="3175"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29" name="Google Shape;414;p28">
              <a:extLst>
                <a:ext uri="{FF2B5EF4-FFF2-40B4-BE49-F238E27FC236}">
                  <a16:creationId xmlns:a16="http://schemas.microsoft.com/office/drawing/2014/main" id="{DD131974-2248-40B2-8773-BB1CB7BE7D9D}"/>
                </a:ext>
              </a:extLst>
            </p:cNvPr>
            <p:cNvSpPr/>
            <p:nvPr/>
          </p:nvSpPr>
          <p:spPr>
            <a:xfrm>
              <a:off x="2421502" y="134005"/>
              <a:ext cx="234377" cy="238430"/>
            </a:xfrm>
            <a:custGeom>
              <a:avLst/>
              <a:gdLst/>
              <a:ahLst/>
              <a:cxnLst/>
              <a:rect l="l" t="t" r="r" b="b"/>
              <a:pathLst>
                <a:path w="7285" h="7411" extrusionOk="0">
                  <a:moveTo>
                    <a:pt x="6461" y="0"/>
                  </a:moveTo>
                  <a:cubicBezTo>
                    <a:pt x="6461" y="0"/>
                    <a:pt x="6429" y="64"/>
                    <a:pt x="6429" y="95"/>
                  </a:cubicBezTo>
                  <a:cubicBezTo>
                    <a:pt x="4212" y="2185"/>
                    <a:pt x="2249" y="4529"/>
                    <a:pt x="0" y="6587"/>
                  </a:cubicBezTo>
                  <a:cubicBezTo>
                    <a:pt x="380" y="6809"/>
                    <a:pt x="697" y="7094"/>
                    <a:pt x="950" y="7411"/>
                  </a:cubicBezTo>
                  <a:cubicBezTo>
                    <a:pt x="2660" y="4972"/>
                    <a:pt x="5162" y="2914"/>
                    <a:pt x="7284" y="855"/>
                  </a:cubicBezTo>
                  <a:cubicBezTo>
                    <a:pt x="7284" y="380"/>
                    <a:pt x="6936" y="64"/>
                    <a:pt x="6461" y="0"/>
                  </a:cubicBezTo>
                  <a:close/>
                </a:path>
              </a:pathLst>
            </a:custGeom>
            <a:solidFill>
              <a:schemeClr val="accent4"/>
            </a:solidFill>
            <a:ln w="3175"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30" name="Google Shape;415;p28">
              <a:extLst>
                <a:ext uri="{FF2B5EF4-FFF2-40B4-BE49-F238E27FC236}">
                  <a16:creationId xmlns:a16="http://schemas.microsoft.com/office/drawing/2014/main" id="{68199191-9303-47DF-9CC0-322C662AAFA1}"/>
                </a:ext>
              </a:extLst>
            </p:cNvPr>
            <p:cNvSpPr/>
            <p:nvPr/>
          </p:nvSpPr>
          <p:spPr>
            <a:xfrm>
              <a:off x="2125003" y="332508"/>
              <a:ext cx="385169" cy="347463"/>
            </a:xfrm>
            <a:custGeom>
              <a:avLst/>
              <a:gdLst/>
              <a:ahLst/>
              <a:cxnLst/>
              <a:rect l="l" t="t" r="r" b="b"/>
              <a:pathLst>
                <a:path w="11972" h="10800" extrusionOk="0">
                  <a:moveTo>
                    <a:pt x="5099" y="386"/>
                  </a:moveTo>
                  <a:cubicBezTo>
                    <a:pt x="5353" y="386"/>
                    <a:pt x="5321" y="702"/>
                    <a:pt x="5099" y="702"/>
                  </a:cubicBezTo>
                  <a:cubicBezTo>
                    <a:pt x="4212" y="734"/>
                    <a:pt x="3357" y="956"/>
                    <a:pt x="2566" y="1526"/>
                  </a:cubicBezTo>
                  <a:cubicBezTo>
                    <a:pt x="2559" y="1529"/>
                    <a:pt x="2551" y="1531"/>
                    <a:pt x="2543" y="1531"/>
                  </a:cubicBezTo>
                  <a:cubicBezTo>
                    <a:pt x="2477" y="1531"/>
                    <a:pt x="2386" y="1424"/>
                    <a:pt x="2471" y="1367"/>
                  </a:cubicBezTo>
                  <a:cubicBezTo>
                    <a:pt x="3231" y="766"/>
                    <a:pt x="4149" y="386"/>
                    <a:pt x="5099" y="386"/>
                  </a:cubicBezTo>
                  <a:close/>
                  <a:moveTo>
                    <a:pt x="4744" y="1207"/>
                  </a:moveTo>
                  <a:cubicBezTo>
                    <a:pt x="4778" y="1207"/>
                    <a:pt x="4812" y="1208"/>
                    <a:pt x="4846" y="1209"/>
                  </a:cubicBezTo>
                  <a:cubicBezTo>
                    <a:pt x="5036" y="1209"/>
                    <a:pt x="5036" y="1526"/>
                    <a:pt x="4846" y="1526"/>
                  </a:cubicBezTo>
                  <a:cubicBezTo>
                    <a:pt x="4744" y="1515"/>
                    <a:pt x="4642" y="1509"/>
                    <a:pt x="4543" y="1509"/>
                  </a:cubicBezTo>
                  <a:cubicBezTo>
                    <a:pt x="3779" y="1509"/>
                    <a:pt x="3098" y="1832"/>
                    <a:pt x="2566" y="2476"/>
                  </a:cubicBezTo>
                  <a:cubicBezTo>
                    <a:pt x="2551" y="2490"/>
                    <a:pt x="2532" y="2496"/>
                    <a:pt x="2512" y="2496"/>
                  </a:cubicBezTo>
                  <a:cubicBezTo>
                    <a:pt x="2442" y="2496"/>
                    <a:pt x="2358" y="2423"/>
                    <a:pt x="2407" y="2349"/>
                  </a:cubicBezTo>
                  <a:cubicBezTo>
                    <a:pt x="2957" y="1616"/>
                    <a:pt x="3830" y="1207"/>
                    <a:pt x="4744" y="1207"/>
                  </a:cubicBezTo>
                  <a:close/>
                  <a:moveTo>
                    <a:pt x="5448" y="0"/>
                  </a:moveTo>
                  <a:cubicBezTo>
                    <a:pt x="3332" y="0"/>
                    <a:pt x="1251" y="889"/>
                    <a:pt x="824" y="2919"/>
                  </a:cubicBezTo>
                  <a:lnTo>
                    <a:pt x="824" y="2951"/>
                  </a:lnTo>
                  <a:lnTo>
                    <a:pt x="824" y="2983"/>
                  </a:lnTo>
                  <a:cubicBezTo>
                    <a:pt x="792" y="3046"/>
                    <a:pt x="792" y="3078"/>
                    <a:pt x="792" y="3109"/>
                  </a:cubicBezTo>
                  <a:cubicBezTo>
                    <a:pt x="792" y="3141"/>
                    <a:pt x="792" y="3204"/>
                    <a:pt x="761" y="3236"/>
                  </a:cubicBezTo>
                  <a:cubicBezTo>
                    <a:pt x="0" y="5738"/>
                    <a:pt x="792" y="8651"/>
                    <a:pt x="3104" y="10076"/>
                  </a:cubicBezTo>
                  <a:cubicBezTo>
                    <a:pt x="3888" y="10572"/>
                    <a:pt x="4793" y="10799"/>
                    <a:pt x="5708" y="10799"/>
                  </a:cubicBezTo>
                  <a:cubicBezTo>
                    <a:pt x="7309" y="10799"/>
                    <a:pt x="8940" y="10105"/>
                    <a:pt x="10008" y="8936"/>
                  </a:cubicBezTo>
                  <a:cubicBezTo>
                    <a:pt x="11971" y="6878"/>
                    <a:pt x="11591" y="3458"/>
                    <a:pt x="9691" y="1494"/>
                  </a:cubicBezTo>
                  <a:cubicBezTo>
                    <a:pt x="8763" y="538"/>
                    <a:pt x="7095" y="0"/>
                    <a:pt x="5448" y="0"/>
                  </a:cubicBezTo>
                  <a:close/>
                </a:path>
              </a:pathLst>
            </a:custGeom>
            <a:solidFill>
              <a:schemeClr val="accent4"/>
            </a:solidFill>
            <a:ln w="3175"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31" name="Google Shape;416;p28">
              <a:extLst>
                <a:ext uri="{FF2B5EF4-FFF2-40B4-BE49-F238E27FC236}">
                  <a16:creationId xmlns:a16="http://schemas.microsoft.com/office/drawing/2014/main" id="{173B9159-7B0F-4B9D-9777-DA70C123B798}"/>
                </a:ext>
              </a:extLst>
            </p:cNvPr>
            <p:cNvSpPr/>
            <p:nvPr/>
          </p:nvSpPr>
          <p:spPr>
            <a:xfrm>
              <a:off x="2201734" y="344894"/>
              <a:ext cx="94458" cy="35872"/>
            </a:xfrm>
            <a:custGeom>
              <a:avLst/>
              <a:gdLst/>
              <a:ahLst/>
              <a:cxnLst/>
              <a:rect l="l" t="t" r="r" b="b"/>
              <a:pathLst>
                <a:path w="2936" h="1115" extrusionOk="0">
                  <a:moveTo>
                    <a:pt x="2714" y="1"/>
                  </a:moveTo>
                  <a:cubicBezTo>
                    <a:pt x="1764" y="1"/>
                    <a:pt x="814" y="349"/>
                    <a:pt x="86" y="951"/>
                  </a:cubicBezTo>
                  <a:cubicBezTo>
                    <a:pt x="1" y="1007"/>
                    <a:pt x="92" y="1114"/>
                    <a:pt x="158" y="1114"/>
                  </a:cubicBezTo>
                  <a:cubicBezTo>
                    <a:pt x="166" y="1114"/>
                    <a:pt x="174" y="1113"/>
                    <a:pt x="181" y="1109"/>
                  </a:cubicBezTo>
                  <a:cubicBezTo>
                    <a:pt x="972" y="571"/>
                    <a:pt x="1827" y="349"/>
                    <a:pt x="2714" y="317"/>
                  </a:cubicBezTo>
                  <a:cubicBezTo>
                    <a:pt x="2936" y="317"/>
                    <a:pt x="2936" y="1"/>
                    <a:pt x="2714" y="1"/>
                  </a:cubicBezTo>
                  <a:close/>
                </a:path>
              </a:pathLst>
            </a:custGeom>
            <a:solidFill>
              <a:schemeClr val="dk1"/>
            </a:solidFill>
            <a:ln w="3175"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32" name="Google Shape;417;p28">
              <a:extLst>
                <a:ext uri="{FF2B5EF4-FFF2-40B4-BE49-F238E27FC236}">
                  <a16:creationId xmlns:a16="http://schemas.microsoft.com/office/drawing/2014/main" id="{1D7EED5D-3AB0-4E74-A16F-0D5F11A628AC}"/>
                </a:ext>
              </a:extLst>
            </p:cNvPr>
            <p:cNvSpPr/>
            <p:nvPr/>
          </p:nvSpPr>
          <p:spPr>
            <a:xfrm>
              <a:off x="2200640" y="371018"/>
              <a:ext cx="86383" cy="41824"/>
            </a:xfrm>
            <a:custGeom>
              <a:avLst/>
              <a:gdLst/>
              <a:ahLst/>
              <a:cxnLst/>
              <a:rect l="l" t="t" r="r" b="b"/>
              <a:pathLst>
                <a:path w="2685" h="1300" extrusionOk="0">
                  <a:moveTo>
                    <a:pt x="2254" y="0"/>
                  </a:moveTo>
                  <a:cubicBezTo>
                    <a:pt x="1396" y="0"/>
                    <a:pt x="604" y="457"/>
                    <a:pt x="25" y="1152"/>
                  </a:cubicBezTo>
                  <a:cubicBezTo>
                    <a:pt x="0" y="1226"/>
                    <a:pt x="71" y="1299"/>
                    <a:pt x="133" y="1299"/>
                  </a:cubicBezTo>
                  <a:cubicBezTo>
                    <a:pt x="151" y="1299"/>
                    <a:pt x="169" y="1293"/>
                    <a:pt x="183" y="1279"/>
                  </a:cubicBezTo>
                  <a:cubicBezTo>
                    <a:pt x="715" y="635"/>
                    <a:pt x="1396" y="312"/>
                    <a:pt x="2182" y="312"/>
                  </a:cubicBezTo>
                  <a:cubicBezTo>
                    <a:pt x="2285" y="312"/>
                    <a:pt x="2389" y="318"/>
                    <a:pt x="2495" y="329"/>
                  </a:cubicBezTo>
                  <a:cubicBezTo>
                    <a:pt x="2685" y="329"/>
                    <a:pt x="2685" y="12"/>
                    <a:pt x="2495" y="12"/>
                  </a:cubicBezTo>
                  <a:cubicBezTo>
                    <a:pt x="2414" y="4"/>
                    <a:pt x="2333" y="0"/>
                    <a:pt x="2254" y="0"/>
                  </a:cubicBezTo>
                  <a:close/>
                </a:path>
              </a:pathLst>
            </a:custGeom>
            <a:solidFill>
              <a:schemeClr val="dk1"/>
            </a:solidFill>
            <a:ln w="3175"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33" name="Google Shape;418;p28">
              <a:extLst>
                <a:ext uri="{FF2B5EF4-FFF2-40B4-BE49-F238E27FC236}">
                  <a16:creationId xmlns:a16="http://schemas.microsoft.com/office/drawing/2014/main" id="{239DECE6-9675-4B23-9428-5ABF52C1C1C2}"/>
                </a:ext>
              </a:extLst>
            </p:cNvPr>
            <p:cNvSpPr/>
            <p:nvPr/>
          </p:nvSpPr>
          <p:spPr>
            <a:xfrm>
              <a:off x="1859196" y="377678"/>
              <a:ext cx="277037" cy="92560"/>
            </a:xfrm>
            <a:custGeom>
              <a:avLst/>
              <a:gdLst/>
              <a:ahLst/>
              <a:cxnLst/>
              <a:rect l="l" t="t" r="r" b="b"/>
              <a:pathLst>
                <a:path w="8611" h="2877" extrusionOk="0">
                  <a:moveTo>
                    <a:pt x="723" y="1"/>
                  </a:moveTo>
                  <a:cubicBezTo>
                    <a:pt x="330" y="1"/>
                    <a:pt x="0" y="513"/>
                    <a:pt x="187" y="914"/>
                  </a:cubicBezTo>
                  <a:lnTo>
                    <a:pt x="187" y="1009"/>
                  </a:lnTo>
                  <a:lnTo>
                    <a:pt x="314" y="1009"/>
                  </a:lnTo>
                  <a:cubicBezTo>
                    <a:pt x="2974" y="1705"/>
                    <a:pt x="5602" y="2307"/>
                    <a:pt x="8294" y="2845"/>
                  </a:cubicBezTo>
                  <a:lnTo>
                    <a:pt x="8357" y="2877"/>
                  </a:lnTo>
                  <a:cubicBezTo>
                    <a:pt x="8389" y="2529"/>
                    <a:pt x="8516" y="2180"/>
                    <a:pt x="8611" y="1864"/>
                  </a:cubicBezTo>
                  <a:cubicBezTo>
                    <a:pt x="8547" y="1769"/>
                    <a:pt x="8452" y="1705"/>
                    <a:pt x="8516" y="1547"/>
                  </a:cubicBezTo>
                  <a:cubicBezTo>
                    <a:pt x="5951" y="1420"/>
                    <a:pt x="3385" y="850"/>
                    <a:pt x="979" y="58"/>
                  </a:cubicBezTo>
                  <a:lnTo>
                    <a:pt x="947" y="58"/>
                  </a:lnTo>
                  <a:cubicBezTo>
                    <a:pt x="872" y="19"/>
                    <a:pt x="797" y="1"/>
                    <a:pt x="723" y="1"/>
                  </a:cubicBezTo>
                  <a:close/>
                </a:path>
              </a:pathLst>
            </a:custGeom>
            <a:solidFill>
              <a:schemeClr val="accent4"/>
            </a:solidFill>
            <a:ln w="3175"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34" name="Google Shape;419;p28">
              <a:extLst>
                <a:ext uri="{FF2B5EF4-FFF2-40B4-BE49-F238E27FC236}">
                  <a16:creationId xmlns:a16="http://schemas.microsoft.com/office/drawing/2014/main" id="{3062DF3D-9FFD-48ED-887E-F3A29AFB7E70}"/>
                </a:ext>
              </a:extLst>
            </p:cNvPr>
            <p:cNvSpPr/>
            <p:nvPr/>
          </p:nvSpPr>
          <p:spPr>
            <a:xfrm>
              <a:off x="2336922" y="681126"/>
              <a:ext cx="140626" cy="276651"/>
            </a:xfrm>
            <a:custGeom>
              <a:avLst/>
              <a:gdLst/>
              <a:ahLst/>
              <a:cxnLst/>
              <a:rect l="l" t="t" r="r" b="b"/>
              <a:pathLst>
                <a:path w="4371" h="8599" extrusionOk="0">
                  <a:moveTo>
                    <a:pt x="1521" y="0"/>
                  </a:moveTo>
                  <a:cubicBezTo>
                    <a:pt x="1046" y="190"/>
                    <a:pt x="507" y="317"/>
                    <a:pt x="1" y="380"/>
                  </a:cubicBezTo>
                  <a:cubicBezTo>
                    <a:pt x="1109" y="3104"/>
                    <a:pt x="2534" y="5764"/>
                    <a:pt x="3389" y="8551"/>
                  </a:cubicBezTo>
                  <a:cubicBezTo>
                    <a:pt x="3461" y="8584"/>
                    <a:pt x="3539" y="8599"/>
                    <a:pt x="3618" y="8599"/>
                  </a:cubicBezTo>
                  <a:cubicBezTo>
                    <a:pt x="3918" y="8599"/>
                    <a:pt x="4232" y="8377"/>
                    <a:pt x="4308" y="8076"/>
                  </a:cubicBezTo>
                  <a:cubicBezTo>
                    <a:pt x="4308" y="8013"/>
                    <a:pt x="4339" y="8013"/>
                    <a:pt x="4371" y="7981"/>
                  </a:cubicBezTo>
                  <a:cubicBezTo>
                    <a:pt x="3263" y="5416"/>
                    <a:pt x="2312" y="2692"/>
                    <a:pt x="1521" y="0"/>
                  </a:cubicBezTo>
                  <a:close/>
                </a:path>
              </a:pathLst>
            </a:custGeom>
            <a:solidFill>
              <a:schemeClr val="accent4"/>
            </a:solidFill>
            <a:ln w="2375"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35" name="Google Shape;420;p28">
              <a:extLst>
                <a:ext uri="{FF2B5EF4-FFF2-40B4-BE49-F238E27FC236}">
                  <a16:creationId xmlns:a16="http://schemas.microsoft.com/office/drawing/2014/main" id="{A48BBB9D-EBB6-4E62-B609-25F26A3C0F73}"/>
                </a:ext>
              </a:extLst>
            </p:cNvPr>
            <p:cNvSpPr/>
            <p:nvPr/>
          </p:nvSpPr>
          <p:spPr>
            <a:xfrm>
              <a:off x="2344064" y="917495"/>
              <a:ext cx="239170" cy="175372"/>
            </a:xfrm>
            <a:custGeom>
              <a:avLst/>
              <a:gdLst/>
              <a:ahLst/>
              <a:cxnLst/>
              <a:rect l="l" t="t" r="r" b="b"/>
              <a:pathLst>
                <a:path w="7434" h="5451" extrusionOk="0">
                  <a:moveTo>
                    <a:pt x="4267" y="3346"/>
                  </a:moveTo>
                  <a:cubicBezTo>
                    <a:pt x="4390" y="3346"/>
                    <a:pt x="4446" y="3527"/>
                    <a:pt x="4307" y="3611"/>
                  </a:cubicBezTo>
                  <a:cubicBezTo>
                    <a:pt x="4149" y="3643"/>
                    <a:pt x="4054" y="3738"/>
                    <a:pt x="3959" y="3801"/>
                  </a:cubicBezTo>
                  <a:lnTo>
                    <a:pt x="3896" y="3801"/>
                  </a:lnTo>
                  <a:cubicBezTo>
                    <a:pt x="3642" y="3896"/>
                    <a:pt x="3389" y="3991"/>
                    <a:pt x="3136" y="4086"/>
                  </a:cubicBezTo>
                  <a:cubicBezTo>
                    <a:pt x="3126" y="4088"/>
                    <a:pt x="3117" y="4089"/>
                    <a:pt x="3108" y="4089"/>
                  </a:cubicBezTo>
                  <a:cubicBezTo>
                    <a:pt x="3000" y="4089"/>
                    <a:pt x="2955" y="3925"/>
                    <a:pt x="3072" y="3896"/>
                  </a:cubicBezTo>
                  <a:cubicBezTo>
                    <a:pt x="3294" y="3769"/>
                    <a:pt x="3579" y="3674"/>
                    <a:pt x="3801" y="3579"/>
                  </a:cubicBezTo>
                  <a:cubicBezTo>
                    <a:pt x="3927" y="3484"/>
                    <a:pt x="4086" y="3421"/>
                    <a:pt x="4212" y="3358"/>
                  </a:cubicBezTo>
                  <a:cubicBezTo>
                    <a:pt x="4232" y="3350"/>
                    <a:pt x="4250" y="3346"/>
                    <a:pt x="4267" y="3346"/>
                  </a:cubicBezTo>
                  <a:close/>
                  <a:moveTo>
                    <a:pt x="4743" y="3649"/>
                  </a:moveTo>
                  <a:cubicBezTo>
                    <a:pt x="4823" y="3649"/>
                    <a:pt x="4897" y="3793"/>
                    <a:pt x="4846" y="3896"/>
                  </a:cubicBezTo>
                  <a:cubicBezTo>
                    <a:pt x="4337" y="4489"/>
                    <a:pt x="3476" y="4730"/>
                    <a:pt x="2666" y="4730"/>
                  </a:cubicBezTo>
                  <a:cubicBezTo>
                    <a:pt x="2568" y="4730"/>
                    <a:pt x="2471" y="4726"/>
                    <a:pt x="2375" y="4719"/>
                  </a:cubicBezTo>
                  <a:cubicBezTo>
                    <a:pt x="2280" y="4719"/>
                    <a:pt x="2217" y="4529"/>
                    <a:pt x="2375" y="4529"/>
                  </a:cubicBezTo>
                  <a:cubicBezTo>
                    <a:pt x="2414" y="4531"/>
                    <a:pt x="2452" y="4531"/>
                    <a:pt x="2490" y="4531"/>
                  </a:cubicBezTo>
                  <a:cubicBezTo>
                    <a:pt x="3347" y="4531"/>
                    <a:pt x="3959" y="4190"/>
                    <a:pt x="4687" y="3674"/>
                  </a:cubicBezTo>
                  <a:cubicBezTo>
                    <a:pt x="4705" y="3656"/>
                    <a:pt x="4724" y="3649"/>
                    <a:pt x="4743" y="3649"/>
                  </a:cubicBezTo>
                  <a:close/>
                  <a:moveTo>
                    <a:pt x="2280" y="1"/>
                  </a:moveTo>
                  <a:cubicBezTo>
                    <a:pt x="1457" y="634"/>
                    <a:pt x="665" y="1394"/>
                    <a:pt x="412" y="2376"/>
                  </a:cubicBezTo>
                  <a:cubicBezTo>
                    <a:pt x="0" y="3769"/>
                    <a:pt x="982" y="5004"/>
                    <a:pt x="2312" y="5353"/>
                  </a:cubicBezTo>
                  <a:cubicBezTo>
                    <a:pt x="2572" y="5420"/>
                    <a:pt x="2825" y="5451"/>
                    <a:pt x="3069" y="5451"/>
                  </a:cubicBezTo>
                  <a:cubicBezTo>
                    <a:pt x="5830" y="5451"/>
                    <a:pt x="7433" y="1466"/>
                    <a:pt x="4466" y="127"/>
                  </a:cubicBezTo>
                  <a:lnTo>
                    <a:pt x="4466" y="127"/>
                  </a:lnTo>
                  <a:cubicBezTo>
                    <a:pt x="4529" y="317"/>
                    <a:pt x="4592" y="507"/>
                    <a:pt x="4687" y="729"/>
                  </a:cubicBezTo>
                  <a:cubicBezTo>
                    <a:pt x="4719" y="887"/>
                    <a:pt x="4561" y="951"/>
                    <a:pt x="4434" y="951"/>
                  </a:cubicBezTo>
                  <a:cubicBezTo>
                    <a:pt x="4300" y="1334"/>
                    <a:pt x="3899" y="1578"/>
                    <a:pt x="3506" y="1578"/>
                  </a:cubicBezTo>
                  <a:cubicBezTo>
                    <a:pt x="3248" y="1578"/>
                    <a:pt x="2994" y="1474"/>
                    <a:pt x="2819" y="1236"/>
                  </a:cubicBezTo>
                  <a:cubicBezTo>
                    <a:pt x="2756" y="1172"/>
                    <a:pt x="2819" y="1077"/>
                    <a:pt x="2914" y="1077"/>
                  </a:cubicBezTo>
                  <a:cubicBezTo>
                    <a:pt x="2661" y="761"/>
                    <a:pt x="2470" y="381"/>
                    <a:pt x="2280" y="1"/>
                  </a:cubicBezTo>
                  <a:close/>
                </a:path>
              </a:pathLst>
            </a:custGeom>
            <a:solidFill>
              <a:schemeClr val="accent4"/>
            </a:solidFill>
            <a:ln w="2375"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36" name="Google Shape;421;p28">
              <a:extLst>
                <a:ext uri="{FF2B5EF4-FFF2-40B4-BE49-F238E27FC236}">
                  <a16:creationId xmlns:a16="http://schemas.microsoft.com/office/drawing/2014/main" id="{7C855FE6-2426-453C-9EDE-91F0F7FD7F02}"/>
                </a:ext>
              </a:extLst>
            </p:cNvPr>
            <p:cNvSpPr/>
            <p:nvPr/>
          </p:nvSpPr>
          <p:spPr>
            <a:xfrm>
              <a:off x="1675686" y="290716"/>
              <a:ext cx="238430" cy="193839"/>
            </a:xfrm>
            <a:custGeom>
              <a:avLst/>
              <a:gdLst/>
              <a:ahLst/>
              <a:cxnLst/>
              <a:rect l="l" t="t" r="r" b="b"/>
              <a:pathLst>
                <a:path w="7411" h="6025" extrusionOk="0">
                  <a:moveTo>
                    <a:pt x="4264" y="716"/>
                  </a:moveTo>
                  <a:cubicBezTo>
                    <a:pt x="4636" y="716"/>
                    <a:pt x="5010" y="782"/>
                    <a:pt x="5352" y="925"/>
                  </a:cubicBezTo>
                  <a:cubicBezTo>
                    <a:pt x="5533" y="985"/>
                    <a:pt x="5400" y="1244"/>
                    <a:pt x="5251" y="1244"/>
                  </a:cubicBezTo>
                  <a:cubicBezTo>
                    <a:pt x="5242" y="1244"/>
                    <a:pt x="5234" y="1243"/>
                    <a:pt x="5226" y="1241"/>
                  </a:cubicBezTo>
                  <a:cubicBezTo>
                    <a:pt x="4835" y="1111"/>
                    <a:pt x="4469" y="1039"/>
                    <a:pt x="4102" y="1039"/>
                  </a:cubicBezTo>
                  <a:cubicBezTo>
                    <a:pt x="3756" y="1039"/>
                    <a:pt x="3410" y="1103"/>
                    <a:pt x="3041" y="1241"/>
                  </a:cubicBezTo>
                  <a:cubicBezTo>
                    <a:pt x="3032" y="1243"/>
                    <a:pt x="3024" y="1244"/>
                    <a:pt x="3016" y="1244"/>
                  </a:cubicBezTo>
                  <a:cubicBezTo>
                    <a:pt x="2906" y="1244"/>
                    <a:pt x="2859" y="1047"/>
                    <a:pt x="2977" y="988"/>
                  </a:cubicBezTo>
                  <a:cubicBezTo>
                    <a:pt x="3360" y="814"/>
                    <a:pt x="3810" y="716"/>
                    <a:pt x="4264" y="716"/>
                  </a:cubicBezTo>
                  <a:close/>
                  <a:moveTo>
                    <a:pt x="4647" y="0"/>
                  </a:moveTo>
                  <a:cubicBezTo>
                    <a:pt x="4493" y="0"/>
                    <a:pt x="4337" y="12"/>
                    <a:pt x="4181" y="38"/>
                  </a:cubicBezTo>
                  <a:cubicBezTo>
                    <a:pt x="2819" y="291"/>
                    <a:pt x="1647" y="1368"/>
                    <a:pt x="1014" y="2571"/>
                  </a:cubicBezTo>
                  <a:cubicBezTo>
                    <a:pt x="0" y="4598"/>
                    <a:pt x="2217" y="5992"/>
                    <a:pt x="3991" y="6023"/>
                  </a:cubicBezTo>
                  <a:cubicBezTo>
                    <a:pt x="4026" y="6024"/>
                    <a:pt x="4061" y="6025"/>
                    <a:pt x="4096" y="6025"/>
                  </a:cubicBezTo>
                  <a:cubicBezTo>
                    <a:pt x="5321" y="6025"/>
                    <a:pt x="6422" y="5491"/>
                    <a:pt x="7284" y="4598"/>
                  </a:cubicBezTo>
                  <a:cubicBezTo>
                    <a:pt x="6809" y="4440"/>
                    <a:pt x="6334" y="4313"/>
                    <a:pt x="5859" y="4155"/>
                  </a:cubicBezTo>
                  <a:cubicBezTo>
                    <a:pt x="5701" y="4123"/>
                    <a:pt x="5669" y="3933"/>
                    <a:pt x="5701" y="3807"/>
                  </a:cubicBezTo>
                  <a:cubicBezTo>
                    <a:pt x="5701" y="3807"/>
                    <a:pt x="5669" y="3807"/>
                    <a:pt x="5606" y="3775"/>
                  </a:cubicBezTo>
                  <a:cubicBezTo>
                    <a:pt x="5194" y="3300"/>
                    <a:pt x="5542" y="2571"/>
                    <a:pt x="6049" y="2350"/>
                  </a:cubicBezTo>
                  <a:cubicBezTo>
                    <a:pt x="6049" y="2213"/>
                    <a:pt x="6144" y="2052"/>
                    <a:pt x="6292" y="2052"/>
                  </a:cubicBezTo>
                  <a:cubicBezTo>
                    <a:pt x="6316" y="2052"/>
                    <a:pt x="6340" y="2056"/>
                    <a:pt x="6366" y="2065"/>
                  </a:cubicBezTo>
                  <a:cubicBezTo>
                    <a:pt x="6714" y="2191"/>
                    <a:pt x="7031" y="2318"/>
                    <a:pt x="7411" y="2413"/>
                  </a:cubicBezTo>
                  <a:cubicBezTo>
                    <a:pt x="7297" y="989"/>
                    <a:pt x="6030" y="0"/>
                    <a:pt x="4647" y="0"/>
                  </a:cubicBezTo>
                  <a:close/>
                </a:path>
              </a:pathLst>
            </a:custGeom>
            <a:solidFill>
              <a:schemeClr val="accent4"/>
            </a:solidFill>
            <a:ln w="3175"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37" name="Google Shape;422;p28">
              <a:extLst>
                <a:ext uri="{FF2B5EF4-FFF2-40B4-BE49-F238E27FC236}">
                  <a16:creationId xmlns:a16="http://schemas.microsoft.com/office/drawing/2014/main" id="{0E122A3F-4878-4D47-8524-9D743D0CE023}"/>
                </a:ext>
              </a:extLst>
            </p:cNvPr>
            <p:cNvSpPr/>
            <p:nvPr/>
          </p:nvSpPr>
          <p:spPr>
            <a:xfrm>
              <a:off x="1767699" y="313751"/>
              <a:ext cx="85032" cy="17019"/>
            </a:xfrm>
            <a:custGeom>
              <a:avLst/>
              <a:gdLst/>
              <a:ahLst/>
              <a:cxnLst/>
              <a:rect l="l" t="t" r="r" b="b"/>
              <a:pathLst>
                <a:path w="2643" h="529" extrusionOk="0">
                  <a:moveTo>
                    <a:pt x="1404" y="0"/>
                  </a:moveTo>
                  <a:cubicBezTo>
                    <a:pt x="950" y="0"/>
                    <a:pt x="500" y="98"/>
                    <a:pt x="117" y="272"/>
                  </a:cubicBezTo>
                  <a:cubicBezTo>
                    <a:pt x="0" y="360"/>
                    <a:pt x="45" y="529"/>
                    <a:pt x="153" y="529"/>
                  </a:cubicBezTo>
                  <a:cubicBezTo>
                    <a:pt x="162" y="529"/>
                    <a:pt x="171" y="528"/>
                    <a:pt x="181" y="525"/>
                  </a:cubicBezTo>
                  <a:cubicBezTo>
                    <a:pt x="524" y="397"/>
                    <a:pt x="847" y="345"/>
                    <a:pt x="1169" y="345"/>
                  </a:cubicBezTo>
                  <a:cubicBezTo>
                    <a:pt x="1560" y="345"/>
                    <a:pt x="1949" y="421"/>
                    <a:pt x="2366" y="525"/>
                  </a:cubicBezTo>
                  <a:cubicBezTo>
                    <a:pt x="2374" y="527"/>
                    <a:pt x="2382" y="528"/>
                    <a:pt x="2390" y="528"/>
                  </a:cubicBezTo>
                  <a:cubicBezTo>
                    <a:pt x="2537" y="528"/>
                    <a:pt x="2643" y="269"/>
                    <a:pt x="2492" y="209"/>
                  </a:cubicBezTo>
                  <a:cubicBezTo>
                    <a:pt x="2150" y="66"/>
                    <a:pt x="1776" y="0"/>
                    <a:pt x="1404" y="0"/>
                  </a:cubicBezTo>
                  <a:close/>
                </a:path>
              </a:pathLst>
            </a:custGeom>
            <a:solidFill>
              <a:schemeClr val="dk1"/>
            </a:solidFill>
            <a:ln w="3175"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38" name="Google Shape;423;p28">
              <a:extLst>
                <a:ext uri="{FF2B5EF4-FFF2-40B4-BE49-F238E27FC236}">
                  <a16:creationId xmlns:a16="http://schemas.microsoft.com/office/drawing/2014/main" id="{197BC35B-D5BB-4E12-AAA3-D082774B6D03}"/>
                </a:ext>
              </a:extLst>
            </p:cNvPr>
            <p:cNvSpPr/>
            <p:nvPr/>
          </p:nvSpPr>
          <p:spPr>
            <a:xfrm>
              <a:off x="2416451" y="1035278"/>
              <a:ext cx="85289" cy="34392"/>
            </a:xfrm>
            <a:custGeom>
              <a:avLst/>
              <a:gdLst/>
              <a:ahLst/>
              <a:cxnLst/>
              <a:rect l="l" t="t" r="r" b="b"/>
              <a:pathLst>
                <a:path w="2651" h="1069" extrusionOk="0">
                  <a:moveTo>
                    <a:pt x="2478" y="1"/>
                  </a:moveTo>
                  <a:cubicBezTo>
                    <a:pt x="2464" y="1"/>
                    <a:pt x="2450" y="4"/>
                    <a:pt x="2437" y="13"/>
                  </a:cubicBezTo>
                  <a:cubicBezTo>
                    <a:pt x="1735" y="471"/>
                    <a:pt x="1092" y="870"/>
                    <a:pt x="224" y="870"/>
                  </a:cubicBezTo>
                  <a:cubicBezTo>
                    <a:pt x="192" y="870"/>
                    <a:pt x="159" y="869"/>
                    <a:pt x="125" y="868"/>
                  </a:cubicBezTo>
                  <a:cubicBezTo>
                    <a:pt x="111" y="861"/>
                    <a:pt x="99" y="858"/>
                    <a:pt x="88" y="858"/>
                  </a:cubicBezTo>
                  <a:cubicBezTo>
                    <a:pt x="0" y="858"/>
                    <a:pt x="13" y="1058"/>
                    <a:pt x="125" y="1058"/>
                  </a:cubicBezTo>
                  <a:cubicBezTo>
                    <a:pt x="214" y="1065"/>
                    <a:pt x="306" y="1069"/>
                    <a:pt x="400" y="1069"/>
                  </a:cubicBezTo>
                  <a:cubicBezTo>
                    <a:pt x="1175" y="1069"/>
                    <a:pt x="2087" y="828"/>
                    <a:pt x="2596" y="235"/>
                  </a:cubicBezTo>
                  <a:cubicBezTo>
                    <a:pt x="2650" y="153"/>
                    <a:pt x="2564" y="1"/>
                    <a:pt x="2478" y="1"/>
                  </a:cubicBezTo>
                  <a:close/>
                </a:path>
              </a:pathLst>
            </a:custGeom>
            <a:solidFill>
              <a:schemeClr val="dk1"/>
            </a:solidFill>
            <a:ln w="2375"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39" name="Google Shape;424;p28">
              <a:extLst>
                <a:ext uri="{FF2B5EF4-FFF2-40B4-BE49-F238E27FC236}">
                  <a16:creationId xmlns:a16="http://schemas.microsoft.com/office/drawing/2014/main" id="{F3AD2F11-2675-4C30-9CCB-A42A348C326F}"/>
                </a:ext>
              </a:extLst>
            </p:cNvPr>
            <p:cNvSpPr/>
            <p:nvPr/>
          </p:nvSpPr>
          <p:spPr>
            <a:xfrm>
              <a:off x="2435980" y="1025143"/>
              <a:ext cx="50125" cy="22907"/>
            </a:xfrm>
            <a:custGeom>
              <a:avLst/>
              <a:gdLst/>
              <a:ahLst/>
              <a:cxnLst/>
              <a:rect l="l" t="t" r="r" b="b"/>
              <a:pathLst>
                <a:path w="1558" h="712" extrusionOk="0">
                  <a:moveTo>
                    <a:pt x="1348" y="0"/>
                  </a:moveTo>
                  <a:cubicBezTo>
                    <a:pt x="1330" y="0"/>
                    <a:pt x="1311" y="4"/>
                    <a:pt x="1292" y="12"/>
                  </a:cubicBezTo>
                  <a:cubicBezTo>
                    <a:pt x="1197" y="75"/>
                    <a:pt x="1039" y="138"/>
                    <a:pt x="817" y="170"/>
                  </a:cubicBezTo>
                  <a:cubicBezTo>
                    <a:pt x="595" y="297"/>
                    <a:pt x="310" y="392"/>
                    <a:pt x="89" y="487"/>
                  </a:cubicBezTo>
                  <a:cubicBezTo>
                    <a:pt x="1" y="545"/>
                    <a:pt x="21" y="712"/>
                    <a:pt x="125" y="712"/>
                  </a:cubicBezTo>
                  <a:cubicBezTo>
                    <a:pt x="133" y="712"/>
                    <a:pt x="142" y="711"/>
                    <a:pt x="152" y="708"/>
                  </a:cubicBezTo>
                  <a:cubicBezTo>
                    <a:pt x="437" y="613"/>
                    <a:pt x="659" y="487"/>
                    <a:pt x="912" y="423"/>
                  </a:cubicBezTo>
                  <a:lnTo>
                    <a:pt x="975" y="423"/>
                  </a:lnTo>
                  <a:cubicBezTo>
                    <a:pt x="1134" y="392"/>
                    <a:pt x="1260" y="297"/>
                    <a:pt x="1419" y="265"/>
                  </a:cubicBezTo>
                  <a:cubicBezTo>
                    <a:pt x="1558" y="181"/>
                    <a:pt x="1477" y="0"/>
                    <a:pt x="1348" y="0"/>
                  </a:cubicBezTo>
                  <a:close/>
                </a:path>
              </a:pathLst>
            </a:custGeom>
            <a:solidFill>
              <a:schemeClr val="dk1"/>
            </a:solidFill>
            <a:ln w="2375"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grpSp>
      <p:sp>
        <p:nvSpPr>
          <p:cNvPr id="170" name="TextBox 169">
            <a:extLst>
              <a:ext uri="{FF2B5EF4-FFF2-40B4-BE49-F238E27FC236}">
                <a16:creationId xmlns:a16="http://schemas.microsoft.com/office/drawing/2014/main" id="{4138C5F8-6AF5-4F8B-A08E-091FAB09BA9A}"/>
              </a:ext>
            </a:extLst>
          </p:cNvPr>
          <p:cNvSpPr txBox="1"/>
          <p:nvPr/>
        </p:nvSpPr>
        <p:spPr>
          <a:xfrm>
            <a:off x="876300" y="761290"/>
            <a:ext cx="7391400" cy="1077218"/>
          </a:xfrm>
          <a:prstGeom prst="rect">
            <a:avLst/>
          </a:prstGeom>
          <a:noFill/>
        </p:spPr>
        <p:txBody>
          <a:bodyPr wrap="square">
            <a:spAutoFit/>
          </a:bodyPr>
          <a:lstStyle/>
          <a:p>
            <a:pPr algn="ctr"/>
            <a:r>
              <a:rPr lang="vi-VN" sz="3200" b="1" dirty="0"/>
              <a:t>Câu 1: Để phát hiện ra hiện tượng liên kết hoàn toàn, Moocgan đã</a:t>
            </a:r>
            <a:r>
              <a:rPr lang="en-US" sz="3200" b="1" dirty="0">
                <a:latin typeface="#9Slide05 SVNBlenda Script" panose="02000804000000020003" pitchFamily="2" charset="0"/>
              </a:rPr>
              <a:t>…</a:t>
            </a:r>
            <a:endParaRPr lang="vi-VN" sz="3200" b="1" dirty="0"/>
          </a:p>
        </p:txBody>
      </p:sp>
      <p:pic>
        <p:nvPicPr>
          <p:cNvPr id="1026" name="Picture 2" descr="Question Mark Yellow Clip Art at Clker.com - vector clip art online,  royalty free &amp;amp; public domain">
            <a:extLst>
              <a:ext uri="{FF2B5EF4-FFF2-40B4-BE49-F238E27FC236}">
                <a16:creationId xmlns:a16="http://schemas.microsoft.com/office/drawing/2014/main" id="{B2D6C602-1EA8-47D1-8270-D1B46BE8D4D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09512" y="367418"/>
            <a:ext cx="988839" cy="1690687"/>
          </a:xfrm>
          <a:prstGeom prst="rect">
            <a:avLst/>
          </a:prstGeom>
          <a:noFill/>
          <a:extLst>
            <a:ext uri="{909E8E84-426E-40DD-AFC4-6F175D3DCCD1}">
              <a14:hiddenFill xmlns:a14="http://schemas.microsoft.com/office/drawing/2010/main">
                <a:solidFill>
                  <a:srgbClr val="FFFFFF"/>
                </a:solidFill>
              </a14:hiddenFill>
            </a:ext>
          </a:extLst>
        </p:spPr>
      </p:pic>
      <p:sp>
        <p:nvSpPr>
          <p:cNvPr id="172" name="Rectangle 171">
            <a:extLst>
              <a:ext uri="{FF2B5EF4-FFF2-40B4-BE49-F238E27FC236}">
                <a16:creationId xmlns:a16="http://schemas.microsoft.com/office/drawing/2014/main" id="{7B6B0F80-8CD5-49F0-B3D0-8EB1B6B92490}"/>
              </a:ext>
            </a:extLst>
          </p:cNvPr>
          <p:cNvSpPr/>
          <p:nvPr/>
        </p:nvSpPr>
        <p:spPr>
          <a:xfrm>
            <a:off x="818218" y="2683472"/>
            <a:ext cx="3344673" cy="1907542"/>
          </a:xfrm>
          <a:custGeom>
            <a:avLst/>
            <a:gdLst>
              <a:gd name="connsiteX0" fmla="*/ 0 w 3344673"/>
              <a:gd name="connsiteY0" fmla="*/ 0 h 1907542"/>
              <a:gd name="connsiteX1" fmla="*/ 735828 w 3344673"/>
              <a:gd name="connsiteY1" fmla="*/ 0 h 1907542"/>
              <a:gd name="connsiteX2" fmla="*/ 1304422 w 3344673"/>
              <a:gd name="connsiteY2" fmla="*/ 0 h 1907542"/>
              <a:gd name="connsiteX3" fmla="*/ 1973357 w 3344673"/>
              <a:gd name="connsiteY3" fmla="*/ 0 h 1907542"/>
              <a:gd name="connsiteX4" fmla="*/ 2575398 w 3344673"/>
              <a:gd name="connsiteY4" fmla="*/ 0 h 1907542"/>
              <a:gd name="connsiteX5" fmla="*/ 3344673 w 3344673"/>
              <a:gd name="connsiteY5" fmla="*/ 0 h 1907542"/>
              <a:gd name="connsiteX6" fmla="*/ 3344673 w 3344673"/>
              <a:gd name="connsiteY6" fmla="*/ 597696 h 1907542"/>
              <a:gd name="connsiteX7" fmla="*/ 3344673 w 3344673"/>
              <a:gd name="connsiteY7" fmla="*/ 1233544 h 1907542"/>
              <a:gd name="connsiteX8" fmla="*/ 3344673 w 3344673"/>
              <a:gd name="connsiteY8" fmla="*/ 1907542 h 1907542"/>
              <a:gd name="connsiteX9" fmla="*/ 2709185 w 3344673"/>
              <a:gd name="connsiteY9" fmla="*/ 1907542 h 1907542"/>
              <a:gd name="connsiteX10" fmla="*/ 1973357 w 3344673"/>
              <a:gd name="connsiteY10" fmla="*/ 1907542 h 1907542"/>
              <a:gd name="connsiteX11" fmla="*/ 1304422 w 3344673"/>
              <a:gd name="connsiteY11" fmla="*/ 1907542 h 1907542"/>
              <a:gd name="connsiteX12" fmla="*/ 602041 w 3344673"/>
              <a:gd name="connsiteY12" fmla="*/ 1907542 h 1907542"/>
              <a:gd name="connsiteX13" fmla="*/ 0 w 3344673"/>
              <a:gd name="connsiteY13" fmla="*/ 1907542 h 1907542"/>
              <a:gd name="connsiteX14" fmla="*/ 0 w 3344673"/>
              <a:gd name="connsiteY14" fmla="*/ 1328921 h 1907542"/>
              <a:gd name="connsiteX15" fmla="*/ 0 w 3344673"/>
              <a:gd name="connsiteY15" fmla="*/ 750300 h 1907542"/>
              <a:gd name="connsiteX16" fmla="*/ 0 w 3344673"/>
              <a:gd name="connsiteY16" fmla="*/ 0 h 1907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344673" h="1907542" fill="none" extrusionOk="0">
                <a:moveTo>
                  <a:pt x="0" y="0"/>
                </a:moveTo>
                <a:cubicBezTo>
                  <a:pt x="249356" y="-27043"/>
                  <a:pt x="488818" y="-8597"/>
                  <a:pt x="735828" y="0"/>
                </a:cubicBezTo>
                <a:cubicBezTo>
                  <a:pt x="982838" y="8597"/>
                  <a:pt x="1101195" y="4529"/>
                  <a:pt x="1304422" y="0"/>
                </a:cubicBezTo>
                <a:cubicBezTo>
                  <a:pt x="1507649" y="-4529"/>
                  <a:pt x="1736861" y="-13049"/>
                  <a:pt x="1973357" y="0"/>
                </a:cubicBezTo>
                <a:cubicBezTo>
                  <a:pt x="2209854" y="13049"/>
                  <a:pt x="2454359" y="17066"/>
                  <a:pt x="2575398" y="0"/>
                </a:cubicBezTo>
                <a:cubicBezTo>
                  <a:pt x="2696437" y="-17066"/>
                  <a:pt x="2970307" y="-16801"/>
                  <a:pt x="3344673" y="0"/>
                </a:cubicBezTo>
                <a:cubicBezTo>
                  <a:pt x="3370097" y="264200"/>
                  <a:pt x="3338819" y="390434"/>
                  <a:pt x="3344673" y="597696"/>
                </a:cubicBezTo>
                <a:cubicBezTo>
                  <a:pt x="3350527" y="804958"/>
                  <a:pt x="3322200" y="947281"/>
                  <a:pt x="3344673" y="1233544"/>
                </a:cubicBezTo>
                <a:cubicBezTo>
                  <a:pt x="3367146" y="1519807"/>
                  <a:pt x="3324083" y="1653816"/>
                  <a:pt x="3344673" y="1907542"/>
                </a:cubicBezTo>
                <a:cubicBezTo>
                  <a:pt x="3116306" y="1932344"/>
                  <a:pt x="2974710" y="1924109"/>
                  <a:pt x="2709185" y="1907542"/>
                </a:cubicBezTo>
                <a:cubicBezTo>
                  <a:pt x="2443660" y="1890975"/>
                  <a:pt x="2195402" y="1899903"/>
                  <a:pt x="1973357" y="1907542"/>
                </a:cubicBezTo>
                <a:cubicBezTo>
                  <a:pt x="1751312" y="1915181"/>
                  <a:pt x="1509810" y="1898779"/>
                  <a:pt x="1304422" y="1907542"/>
                </a:cubicBezTo>
                <a:cubicBezTo>
                  <a:pt x="1099035" y="1916305"/>
                  <a:pt x="915194" y="1902184"/>
                  <a:pt x="602041" y="1907542"/>
                </a:cubicBezTo>
                <a:cubicBezTo>
                  <a:pt x="288888" y="1912900"/>
                  <a:pt x="166244" y="1923386"/>
                  <a:pt x="0" y="1907542"/>
                </a:cubicBezTo>
                <a:cubicBezTo>
                  <a:pt x="28553" y="1691244"/>
                  <a:pt x="-25328" y="1469708"/>
                  <a:pt x="0" y="1328921"/>
                </a:cubicBezTo>
                <a:cubicBezTo>
                  <a:pt x="25328" y="1188134"/>
                  <a:pt x="-3211" y="945937"/>
                  <a:pt x="0" y="750300"/>
                </a:cubicBezTo>
                <a:cubicBezTo>
                  <a:pt x="3211" y="554663"/>
                  <a:pt x="-29913" y="276408"/>
                  <a:pt x="0" y="0"/>
                </a:cubicBezTo>
                <a:close/>
              </a:path>
              <a:path w="3344673" h="1907542" stroke="0" extrusionOk="0">
                <a:moveTo>
                  <a:pt x="0" y="0"/>
                </a:moveTo>
                <a:cubicBezTo>
                  <a:pt x="285415" y="9187"/>
                  <a:pt x="390941" y="-19034"/>
                  <a:pt x="668935" y="0"/>
                </a:cubicBezTo>
                <a:cubicBezTo>
                  <a:pt x="946929" y="19034"/>
                  <a:pt x="1009416" y="11969"/>
                  <a:pt x="1270976" y="0"/>
                </a:cubicBezTo>
                <a:cubicBezTo>
                  <a:pt x="1532536" y="-11969"/>
                  <a:pt x="1733918" y="14532"/>
                  <a:pt x="1873017" y="0"/>
                </a:cubicBezTo>
                <a:cubicBezTo>
                  <a:pt x="2012116" y="-14532"/>
                  <a:pt x="2306496" y="25638"/>
                  <a:pt x="2475058" y="0"/>
                </a:cubicBezTo>
                <a:cubicBezTo>
                  <a:pt x="2643620" y="-25638"/>
                  <a:pt x="3102023" y="37877"/>
                  <a:pt x="3344673" y="0"/>
                </a:cubicBezTo>
                <a:cubicBezTo>
                  <a:pt x="3364692" y="249405"/>
                  <a:pt x="3342502" y="473514"/>
                  <a:pt x="3344673" y="616772"/>
                </a:cubicBezTo>
                <a:cubicBezTo>
                  <a:pt x="3346844" y="760030"/>
                  <a:pt x="3326511" y="946565"/>
                  <a:pt x="3344673" y="1271695"/>
                </a:cubicBezTo>
                <a:cubicBezTo>
                  <a:pt x="3362835" y="1596825"/>
                  <a:pt x="3374184" y="1724555"/>
                  <a:pt x="3344673" y="1907542"/>
                </a:cubicBezTo>
                <a:cubicBezTo>
                  <a:pt x="3148161" y="1884914"/>
                  <a:pt x="2963038" y="1903538"/>
                  <a:pt x="2742632" y="1907542"/>
                </a:cubicBezTo>
                <a:cubicBezTo>
                  <a:pt x="2522226" y="1911546"/>
                  <a:pt x="2390675" y="1913855"/>
                  <a:pt x="2040251" y="1907542"/>
                </a:cubicBezTo>
                <a:cubicBezTo>
                  <a:pt x="1689827" y="1901229"/>
                  <a:pt x="1644384" y="1932568"/>
                  <a:pt x="1337869" y="1907542"/>
                </a:cubicBezTo>
                <a:cubicBezTo>
                  <a:pt x="1031354" y="1882516"/>
                  <a:pt x="925270" y="1895234"/>
                  <a:pt x="769275" y="1907542"/>
                </a:cubicBezTo>
                <a:cubicBezTo>
                  <a:pt x="613280" y="1919850"/>
                  <a:pt x="290764" y="1906821"/>
                  <a:pt x="0" y="1907542"/>
                </a:cubicBezTo>
                <a:cubicBezTo>
                  <a:pt x="-30713" y="1764887"/>
                  <a:pt x="12469" y="1469693"/>
                  <a:pt x="0" y="1252619"/>
                </a:cubicBezTo>
                <a:cubicBezTo>
                  <a:pt x="-12469" y="1035545"/>
                  <a:pt x="-14818" y="914450"/>
                  <a:pt x="0" y="654923"/>
                </a:cubicBezTo>
                <a:cubicBezTo>
                  <a:pt x="14818" y="395396"/>
                  <a:pt x="2797" y="148853"/>
                  <a:pt x="0" y="0"/>
                </a:cubicBezTo>
                <a:close/>
              </a:path>
            </a:pathLst>
          </a:custGeom>
          <a:solidFill>
            <a:schemeClr val="bg2">
              <a:lumMod val="90000"/>
            </a:schemeClr>
          </a:solidFill>
          <a:ln>
            <a:solidFill>
              <a:schemeClr val="tx1"/>
            </a:solidFill>
            <a:extLst>
              <a:ext uri="{C807C97D-BFC1-408E-A445-0C87EB9F89A2}">
                <ask:lineSketchStyleProps xmlns:ask="http://schemas.microsoft.com/office/drawing/2018/sketchyshapes" sd="249386546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000" dirty="0">
                <a:solidFill>
                  <a:schemeClr val="tx1"/>
                </a:solidFill>
              </a:rPr>
              <a:t>A.</a:t>
            </a:r>
            <a:r>
              <a:rPr lang="en-US" sz="2000" dirty="0">
                <a:solidFill>
                  <a:schemeClr val="tx1"/>
                </a:solidFill>
              </a:rPr>
              <a:t> C</a:t>
            </a:r>
            <a:r>
              <a:rPr lang="vi-VN" sz="2000" dirty="0">
                <a:solidFill>
                  <a:schemeClr val="tx1"/>
                </a:solidFill>
              </a:rPr>
              <a:t>ho các con lai F1 của ruồi giấm bố mẹ thuần chủng mình xám, cánh dài và mình đen, cánh cụt giao phối với nhau</a:t>
            </a:r>
            <a:r>
              <a:rPr lang="en-US" sz="2000" dirty="0">
                <a:solidFill>
                  <a:schemeClr val="tx1"/>
                </a:solidFill>
              </a:rPr>
              <a:t>.</a:t>
            </a:r>
            <a:endParaRPr lang="en-US" sz="2000" dirty="0">
              <a:solidFill>
                <a:schemeClr val="tx1"/>
              </a:solidFill>
              <a:latin typeface="#9Slide05 SVNBlenda Script" panose="02000804000000020003" pitchFamily="2" charset="0"/>
            </a:endParaRPr>
          </a:p>
        </p:txBody>
      </p:sp>
      <p:sp>
        <p:nvSpPr>
          <p:cNvPr id="173" name="Rectangle 172">
            <a:extLst>
              <a:ext uri="{FF2B5EF4-FFF2-40B4-BE49-F238E27FC236}">
                <a16:creationId xmlns:a16="http://schemas.microsoft.com/office/drawing/2014/main" id="{3D62DD72-377C-4FBE-A80C-4C6E9B934B52}"/>
              </a:ext>
            </a:extLst>
          </p:cNvPr>
          <p:cNvSpPr/>
          <p:nvPr/>
        </p:nvSpPr>
        <p:spPr>
          <a:xfrm>
            <a:off x="818218" y="4696516"/>
            <a:ext cx="3344673" cy="1907542"/>
          </a:xfrm>
          <a:custGeom>
            <a:avLst/>
            <a:gdLst>
              <a:gd name="connsiteX0" fmla="*/ 0 w 3344673"/>
              <a:gd name="connsiteY0" fmla="*/ 0 h 1907542"/>
              <a:gd name="connsiteX1" fmla="*/ 735828 w 3344673"/>
              <a:gd name="connsiteY1" fmla="*/ 0 h 1907542"/>
              <a:gd name="connsiteX2" fmla="*/ 1304422 w 3344673"/>
              <a:gd name="connsiteY2" fmla="*/ 0 h 1907542"/>
              <a:gd name="connsiteX3" fmla="*/ 1973357 w 3344673"/>
              <a:gd name="connsiteY3" fmla="*/ 0 h 1907542"/>
              <a:gd name="connsiteX4" fmla="*/ 2575398 w 3344673"/>
              <a:gd name="connsiteY4" fmla="*/ 0 h 1907542"/>
              <a:gd name="connsiteX5" fmla="*/ 3344673 w 3344673"/>
              <a:gd name="connsiteY5" fmla="*/ 0 h 1907542"/>
              <a:gd name="connsiteX6" fmla="*/ 3344673 w 3344673"/>
              <a:gd name="connsiteY6" fmla="*/ 597696 h 1907542"/>
              <a:gd name="connsiteX7" fmla="*/ 3344673 w 3344673"/>
              <a:gd name="connsiteY7" fmla="*/ 1233544 h 1907542"/>
              <a:gd name="connsiteX8" fmla="*/ 3344673 w 3344673"/>
              <a:gd name="connsiteY8" fmla="*/ 1907542 h 1907542"/>
              <a:gd name="connsiteX9" fmla="*/ 2709185 w 3344673"/>
              <a:gd name="connsiteY9" fmla="*/ 1907542 h 1907542"/>
              <a:gd name="connsiteX10" fmla="*/ 1973357 w 3344673"/>
              <a:gd name="connsiteY10" fmla="*/ 1907542 h 1907542"/>
              <a:gd name="connsiteX11" fmla="*/ 1304422 w 3344673"/>
              <a:gd name="connsiteY11" fmla="*/ 1907542 h 1907542"/>
              <a:gd name="connsiteX12" fmla="*/ 602041 w 3344673"/>
              <a:gd name="connsiteY12" fmla="*/ 1907542 h 1907542"/>
              <a:gd name="connsiteX13" fmla="*/ 0 w 3344673"/>
              <a:gd name="connsiteY13" fmla="*/ 1907542 h 1907542"/>
              <a:gd name="connsiteX14" fmla="*/ 0 w 3344673"/>
              <a:gd name="connsiteY14" fmla="*/ 1328921 h 1907542"/>
              <a:gd name="connsiteX15" fmla="*/ 0 w 3344673"/>
              <a:gd name="connsiteY15" fmla="*/ 750300 h 1907542"/>
              <a:gd name="connsiteX16" fmla="*/ 0 w 3344673"/>
              <a:gd name="connsiteY16" fmla="*/ 0 h 1907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344673" h="1907542" fill="none" extrusionOk="0">
                <a:moveTo>
                  <a:pt x="0" y="0"/>
                </a:moveTo>
                <a:cubicBezTo>
                  <a:pt x="249356" y="-27043"/>
                  <a:pt x="488818" y="-8597"/>
                  <a:pt x="735828" y="0"/>
                </a:cubicBezTo>
                <a:cubicBezTo>
                  <a:pt x="982838" y="8597"/>
                  <a:pt x="1101195" y="4529"/>
                  <a:pt x="1304422" y="0"/>
                </a:cubicBezTo>
                <a:cubicBezTo>
                  <a:pt x="1507649" y="-4529"/>
                  <a:pt x="1736861" y="-13049"/>
                  <a:pt x="1973357" y="0"/>
                </a:cubicBezTo>
                <a:cubicBezTo>
                  <a:pt x="2209854" y="13049"/>
                  <a:pt x="2454359" y="17066"/>
                  <a:pt x="2575398" y="0"/>
                </a:cubicBezTo>
                <a:cubicBezTo>
                  <a:pt x="2696437" y="-17066"/>
                  <a:pt x="2970307" y="-16801"/>
                  <a:pt x="3344673" y="0"/>
                </a:cubicBezTo>
                <a:cubicBezTo>
                  <a:pt x="3370097" y="264200"/>
                  <a:pt x="3338819" y="390434"/>
                  <a:pt x="3344673" y="597696"/>
                </a:cubicBezTo>
                <a:cubicBezTo>
                  <a:pt x="3350527" y="804958"/>
                  <a:pt x="3322200" y="947281"/>
                  <a:pt x="3344673" y="1233544"/>
                </a:cubicBezTo>
                <a:cubicBezTo>
                  <a:pt x="3367146" y="1519807"/>
                  <a:pt x="3324083" y="1653816"/>
                  <a:pt x="3344673" y="1907542"/>
                </a:cubicBezTo>
                <a:cubicBezTo>
                  <a:pt x="3116306" y="1932344"/>
                  <a:pt x="2974710" y="1924109"/>
                  <a:pt x="2709185" y="1907542"/>
                </a:cubicBezTo>
                <a:cubicBezTo>
                  <a:pt x="2443660" y="1890975"/>
                  <a:pt x="2195402" y="1899903"/>
                  <a:pt x="1973357" y="1907542"/>
                </a:cubicBezTo>
                <a:cubicBezTo>
                  <a:pt x="1751312" y="1915181"/>
                  <a:pt x="1509810" y="1898779"/>
                  <a:pt x="1304422" y="1907542"/>
                </a:cubicBezTo>
                <a:cubicBezTo>
                  <a:pt x="1099035" y="1916305"/>
                  <a:pt x="915194" y="1902184"/>
                  <a:pt x="602041" y="1907542"/>
                </a:cubicBezTo>
                <a:cubicBezTo>
                  <a:pt x="288888" y="1912900"/>
                  <a:pt x="166244" y="1923386"/>
                  <a:pt x="0" y="1907542"/>
                </a:cubicBezTo>
                <a:cubicBezTo>
                  <a:pt x="28553" y="1691244"/>
                  <a:pt x="-25328" y="1469708"/>
                  <a:pt x="0" y="1328921"/>
                </a:cubicBezTo>
                <a:cubicBezTo>
                  <a:pt x="25328" y="1188134"/>
                  <a:pt x="-3211" y="945937"/>
                  <a:pt x="0" y="750300"/>
                </a:cubicBezTo>
                <a:cubicBezTo>
                  <a:pt x="3211" y="554663"/>
                  <a:pt x="-29913" y="276408"/>
                  <a:pt x="0" y="0"/>
                </a:cubicBezTo>
                <a:close/>
              </a:path>
              <a:path w="3344673" h="1907542" stroke="0" extrusionOk="0">
                <a:moveTo>
                  <a:pt x="0" y="0"/>
                </a:moveTo>
                <a:cubicBezTo>
                  <a:pt x="285415" y="9187"/>
                  <a:pt x="390941" y="-19034"/>
                  <a:pt x="668935" y="0"/>
                </a:cubicBezTo>
                <a:cubicBezTo>
                  <a:pt x="946929" y="19034"/>
                  <a:pt x="1009416" y="11969"/>
                  <a:pt x="1270976" y="0"/>
                </a:cubicBezTo>
                <a:cubicBezTo>
                  <a:pt x="1532536" y="-11969"/>
                  <a:pt x="1733918" y="14532"/>
                  <a:pt x="1873017" y="0"/>
                </a:cubicBezTo>
                <a:cubicBezTo>
                  <a:pt x="2012116" y="-14532"/>
                  <a:pt x="2306496" y="25638"/>
                  <a:pt x="2475058" y="0"/>
                </a:cubicBezTo>
                <a:cubicBezTo>
                  <a:pt x="2643620" y="-25638"/>
                  <a:pt x="3102023" y="37877"/>
                  <a:pt x="3344673" y="0"/>
                </a:cubicBezTo>
                <a:cubicBezTo>
                  <a:pt x="3364692" y="249405"/>
                  <a:pt x="3342502" y="473514"/>
                  <a:pt x="3344673" y="616772"/>
                </a:cubicBezTo>
                <a:cubicBezTo>
                  <a:pt x="3346844" y="760030"/>
                  <a:pt x="3326511" y="946565"/>
                  <a:pt x="3344673" y="1271695"/>
                </a:cubicBezTo>
                <a:cubicBezTo>
                  <a:pt x="3362835" y="1596825"/>
                  <a:pt x="3374184" y="1724555"/>
                  <a:pt x="3344673" y="1907542"/>
                </a:cubicBezTo>
                <a:cubicBezTo>
                  <a:pt x="3148161" y="1884914"/>
                  <a:pt x="2963038" y="1903538"/>
                  <a:pt x="2742632" y="1907542"/>
                </a:cubicBezTo>
                <a:cubicBezTo>
                  <a:pt x="2522226" y="1911546"/>
                  <a:pt x="2390675" y="1913855"/>
                  <a:pt x="2040251" y="1907542"/>
                </a:cubicBezTo>
                <a:cubicBezTo>
                  <a:pt x="1689827" y="1901229"/>
                  <a:pt x="1644384" y="1932568"/>
                  <a:pt x="1337869" y="1907542"/>
                </a:cubicBezTo>
                <a:cubicBezTo>
                  <a:pt x="1031354" y="1882516"/>
                  <a:pt x="925270" y="1895234"/>
                  <a:pt x="769275" y="1907542"/>
                </a:cubicBezTo>
                <a:cubicBezTo>
                  <a:pt x="613280" y="1919850"/>
                  <a:pt x="290764" y="1906821"/>
                  <a:pt x="0" y="1907542"/>
                </a:cubicBezTo>
                <a:cubicBezTo>
                  <a:pt x="-30713" y="1764887"/>
                  <a:pt x="12469" y="1469693"/>
                  <a:pt x="0" y="1252619"/>
                </a:cubicBezTo>
                <a:cubicBezTo>
                  <a:pt x="-12469" y="1035545"/>
                  <a:pt x="-14818" y="914450"/>
                  <a:pt x="0" y="654923"/>
                </a:cubicBezTo>
                <a:cubicBezTo>
                  <a:pt x="14818" y="395396"/>
                  <a:pt x="2797" y="148853"/>
                  <a:pt x="0" y="0"/>
                </a:cubicBezTo>
                <a:close/>
              </a:path>
            </a:pathLst>
          </a:custGeom>
          <a:solidFill>
            <a:schemeClr val="bg2">
              <a:lumMod val="90000"/>
            </a:schemeClr>
          </a:solidFill>
          <a:ln>
            <a:solidFill>
              <a:schemeClr val="tx1"/>
            </a:solidFill>
            <a:extLst>
              <a:ext uri="{C807C97D-BFC1-408E-A445-0C87EB9F89A2}">
                <ask:lineSketchStyleProps xmlns:ask="http://schemas.microsoft.com/office/drawing/2018/sketchyshapes" sd="249386546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000" dirty="0">
                <a:solidFill>
                  <a:schemeClr val="tx1"/>
                </a:solidFill>
              </a:rPr>
              <a:t>C. lai phân tích ruồi đực F1 mình xám, cánh dài với mình đen, cánh cụt.</a:t>
            </a:r>
            <a:endParaRPr lang="en-US" sz="2000" dirty="0">
              <a:solidFill>
                <a:schemeClr val="tx1"/>
              </a:solidFill>
              <a:latin typeface="#9Slide05 SVNBlenda Script" panose="02000804000000020003" pitchFamily="2" charset="0"/>
            </a:endParaRPr>
          </a:p>
        </p:txBody>
      </p:sp>
      <p:sp>
        <p:nvSpPr>
          <p:cNvPr id="174" name="Rectangle 173">
            <a:extLst>
              <a:ext uri="{FF2B5EF4-FFF2-40B4-BE49-F238E27FC236}">
                <a16:creationId xmlns:a16="http://schemas.microsoft.com/office/drawing/2014/main" id="{CAB09A7C-4282-49DA-A073-D0D0C9A43531}"/>
              </a:ext>
            </a:extLst>
          </p:cNvPr>
          <p:cNvSpPr/>
          <p:nvPr/>
        </p:nvSpPr>
        <p:spPr>
          <a:xfrm>
            <a:off x="4981109" y="2683472"/>
            <a:ext cx="3344673" cy="1907542"/>
          </a:xfrm>
          <a:custGeom>
            <a:avLst/>
            <a:gdLst>
              <a:gd name="connsiteX0" fmla="*/ 0 w 3344673"/>
              <a:gd name="connsiteY0" fmla="*/ 0 h 1907542"/>
              <a:gd name="connsiteX1" fmla="*/ 735828 w 3344673"/>
              <a:gd name="connsiteY1" fmla="*/ 0 h 1907542"/>
              <a:gd name="connsiteX2" fmla="*/ 1304422 w 3344673"/>
              <a:gd name="connsiteY2" fmla="*/ 0 h 1907542"/>
              <a:gd name="connsiteX3" fmla="*/ 1973357 w 3344673"/>
              <a:gd name="connsiteY3" fmla="*/ 0 h 1907542"/>
              <a:gd name="connsiteX4" fmla="*/ 2575398 w 3344673"/>
              <a:gd name="connsiteY4" fmla="*/ 0 h 1907542"/>
              <a:gd name="connsiteX5" fmla="*/ 3344673 w 3344673"/>
              <a:gd name="connsiteY5" fmla="*/ 0 h 1907542"/>
              <a:gd name="connsiteX6" fmla="*/ 3344673 w 3344673"/>
              <a:gd name="connsiteY6" fmla="*/ 597696 h 1907542"/>
              <a:gd name="connsiteX7" fmla="*/ 3344673 w 3344673"/>
              <a:gd name="connsiteY7" fmla="*/ 1233544 h 1907542"/>
              <a:gd name="connsiteX8" fmla="*/ 3344673 w 3344673"/>
              <a:gd name="connsiteY8" fmla="*/ 1907542 h 1907542"/>
              <a:gd name="connsiteX9" fmla="*/ 2709185 w 3344673"/>
              <a:gd name="connsiteY9" fmla="*/ 1907542 h 1907542"/>
              <a:gd name="connsiteX10" fmla="*/ 1973357 w 3344673"/>
              <a:gd name="connsiteY10" fmla="*/ 1907542 h 1907542"/>
              <a:gd name="connsiteX11" fmla="*/ 1304422 w 3344673"/>
              <a:gd name="connsiteY11" fmla="*/ 1907542 h 1907542"/>
              <a:gd name="connsiteX12" fmla="*/ 602041 w 3344673"/>
              <a:gd name="connsiteY12" fmla="*/ 1907542 h 1907542"/>
              <a:gd name="connsiteX13" fmla="*/ 0 w 3344673"/>
              <a:gd name="connsiteY13" fmla="*/ 1907542 h 1907542"/>
              <a:gd name="connsiteX14" fmla="*/ 0 w 3344673"/>
              <a:gd name="connsiteY14" fmla="*/ 1328921 h 1907542"/>
              <a:gd name="connsiteX15" fmla="*/ 0 w 3344673"/>
              <a:gd name="connsiteY15" fmla="*/ 750300 h 1907542"/>
              <a:gd name="connsiteX16" fmla="*/ 0 w 3344673"/>
              <a:gd name="connsiteY16" fmla="*/ 0 h 1907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344673" h="1907542" fill="none" extrusionOk="0">
                <a:moveTo>
                  <a:pt x="0" y="0"/>
                </a:moveTo>
                <a:cubicBezTo>
                  <a:pt x="249356" y="-27043"/>
                  <a:pt x="488818" y="-8597"/>
                  <a:pt x="735828" y="0"/>
                </a:cubicBezTo>
                <a:cubicBezTo>
                  <a:pt x="982838" y="8597"/>
                  <a:pt x="1101195" y="4529"/>
                  <a:pt x="1304422" y="0"/>
                </a:cubicBezTo>
                <a:cubicBezTo>
                  <a:pt x="1507649" y="-4529"/>
                  <a:pt x="1736861" y="-13049"/>
                  <a:pt x="1973357" y="0"/>
                </a:cubicBezTo>
                <a:cubicBezTo>
                  <a:pt x="2209854" y="13049"/>
                  <a:pt x="2454359" y="17066"/>
                  <a:pt x="2575398" y="0"/>
                </a:cubicBezTo>
                <a:cubicBezTo>
                  <a:pt x="2696437" y="-17066"/>
                  <a:pt x="2970307" y="-16801"/>
                  <a:pt x="3344673" y="0"/>
                </a:cubicBezTo>
                <a:cubicBezTo>
                  <a:pt x="3370097" y="264200"/>
                  <a:pt x="3338819" y="390434"/>
                  <a:pt x="3344673" y="597696"/>
                </a:cubicBezTo>
                <a:cubicBezTo>
                  <a:pt x="3350527" y="804958"/>
                  <a:pt x="3322200" y="947281"/>
                  <a:pt x="3344673" y="1233544"/>
                </a:cubicBezTo>
                <a:cubicBezTo>
                  <a:pt x="3367146" y="1519807"/>
                  <a:pt x="3324083" y="1653816"/>
                  <a:pt x="3344673" y="1907542"/>
                </a:cubicBezTo>
                <a:cubicBezTo>
                  <a:pt x="3116306" y="1932344"/>
                  <a:pt x="2974710" y="1924109"/>
                  <a:pt x="2709185" y="1907542"/>
                </a:cubicBezTo>
                <a:cubicBezTo>
                  <a:pt x="2443660" y="1890975"/>
                  <a:pt x="2195402" y="1899903"/>
                  <a:pt x="1973357" y="1907542"/>
                </a:cubicBezTo>
                <a:cubicBezTo>
                  <a:pt x="1751312" y="1915181"/>
                  <a:pt x="1509810" y="1898779"/>
                  <a:pt x="1304422" y="1907542"/>
                </a:cubicBezTo>
                <a:cubicBezTo>
                  <a:pt x="1099035" y="1916305"/>
                  <a:pt x="915194" y="1902184"/>
                  <a:pt x="602041" y="1907542"/>
                </a:cubicBezTo>
                <a:cubicBezTo>
                  <a:pt x="288888" y="1912900"/>
                  <a:pt x="166244" y="1923386"/>
                  <a:pt x="0" y="1907542"/>
                </a:cubicBezTo>
                <a:cubicBezTo>
                  <a:pt x="28553" y="1691244"/>
                  <a:pt x="-25328" y="1469708"/>
                  <a:pt x="0" y="1328921"/>
                </a:cubicBezTo>
                <a:cubicBezTo>
                  <a:pt x="25328" y="1188134"/>
                  <a:pt x="-3211" y="945937"/>
                  <a:pt x="0" y="750300"/>
                </a:cubicBezTo>
                <a:cubicBezTo>
                  <a:pt x="3211" y="554663"/>
                  <a:pt x="-29913" y="276408"/>
                  <a:pt x="0" y="0"/>
                </a:cubicBezTo>
                <a:close/>
              </a:path>
              <a:path w="3344673" h="1907542" stroke="0" extrusionOk="0">
                <a:moveTo>
                  <a:pt x="0" y="0"/>
                </a:moveTo>
                <a:cubicBezTo>
                  <a:pt x="285415" y="9187"/>
                  <a:pt x="390941" y="-19034"/>
                  <a:pt x="668935" y="0"/>
                </a:cubicBezTo>
                <a:cubicBezTo>
                  <a:pt x="946929" y="19034"/>
                  <a:pt x="1009416" y="11969"/>
                  <a:pt x="1270976" y="0"/>
                </a:cubicBezTo>
                <a:cubicBezTo>
                  <a:pt x="1532536" y="-11969"/>
                  <a:pt x="1733918" y="14532"/>
                  <a:pt x="1873017" y="0"/>
                </a:cubicBezTo>
                <a:cubicBezTo>
                  <a:pt x="2012116" y="-14532"/>
                  <a:pt x="2306496" y="25638"/>
                  <a:pt x="2475058" y="0"/>
                </a:cubicBezTo>
                <a:cubicBezTo>
                  <a:pt x="2643620" y="-25638"/>
                  <a:pt x="3102023" y="37877"/>
                  <a:pt x="3344673" y="0"/>
                </a:cubicBezTo>
                <a:cubicBezTo>
                  <a:pt x="3364692" y="249405"/>
                  <a:pt x="3342502" y="473514"/>
                  <a:pt x="3344673" y="616772"/>
                </a:cubicBezTo>
                <a:cubicBezTo>
                  <a:pt x="3346844" y="760030"/>
                  <a:pt x="3326511" y="946565"/>
                  <a:pt x="3344673" y="1271695"/>
                </a:cubicBezTo>
                <a:cubicBezTo>
                  <a:pt x="3362835" y="1596825"/>
                  <a:pt x="3374184" y="1724555"/>
                  <a:pt x="3344673" y="1907542"/>
                </a:cubicBezTo>
                <a:cubicBezTo>
                  <a:pt x="3148161" y="1884914"/>
                  <a:pt x="2963038" y="1903538"/>
                  <a:pt x="2742632" y="1907542"/>
                </a:cubicBezTo>
                <a:cubicBezTo>
                  <a:pt x="2522226" y="1911546"/>
                  <a:pt x="2390675" y="1913855"/>
                  <a:pt x="2040251" y="1907542"/>
                </a:cubicBezTo>
                <a:cubicBezTo>
                  <a:pt x="1689827" y="1901229"/>
                  <a:pt x="1644384" y="1932568"/>
                  <a:pt x="1337869" y="1907542"/>
                </a:cubicBezTo>
                <a:cubicBezTo>
                  <a:pt x="1031354" y="1882516"/>
                  <a:pt x="925270" y="1895234"/>
                  <a:pt x="769275" y="1907542"/>
                </a:cubicBezTo>
                <a:cubicBezTo>
                  <a:pt x="613280" y="1919850"/>
                  <a:pt x="290764" y="1906821"/>
                  <a:pt x="0" y="1907542"/>
                </a:cubicBezTo>
                <a:cubicBezTo>
                  <a:pt x="-30713" y="1764887"/>
                  <a:pt x="12469" y="1469693"/>
                  <a:pt x="0" y="1252619"/>
                </a:cubicBezTo>
                <a:cubicBezTo>
                  <a:pt x="-12469" y="1035545"/>
                  <a:pt x="-14818" y="914450"/>
                  <a:pt x="0" y="654923"/>
                </a:cubicBezTo>
                <a:cubicBezTo>
                  <a:pt x="14818" y="395396"/>
                  <a:pt x="2797" y="148853"/>
                  <a:pt x="0" y="0"/>
                </a:cubicBezTo>
                <a:close/>
              </a:path>
            </a:pathLst>
          </a:custGeom>
          <a:solidFill>
            <a:schemeClr val="bg2">
              <a:lumMod val="90000"/>
            </a:schemeClr>
          </a:solidFill>
          <a:ln>
            <a:solidFill>
              <a:schemeClr val="tx1"/>
            </a:solidFill>
            <a:extLst>
              <a:ext uri="{C807C97D-BFC1-408E-A445-0C87EB9F89A2}">
                <ask:lineSketchStyleProps xmlns:ask="http://schemas.microsoft.com/office/drawing/2018/sketchyshapes" sd="249386546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000" dirty="0">
                <a:solidFill>
                  <a:schemeClr val="tx1"/>
                </a:solidFill>
              </a:rPr>
              <a:t>B. lai phân tích ruồi cái F1 mình xám, cánh dài với mình đen, cánh cụt.</a:t>
            </a:r>
            <a:endParaRPr lang="en-US" sz="2000" dirty="0">
              <a:solidFill>
                <a:schemeClr val="tx1"/>
              </a:solidFill>
              <a:latin typeface="#9Slide05 SVNBlenda Script" panose="02000804000000020003" pitchFamily="2" charset="0"/>
            </a:endParaRPr>
          </a:p>
        </p:txBody>
      </p:sp>
      <p:sp>
        <p:nvSpPr>
          <p:cNvPr id="175" name="Rectangle 174">
            <a:extLst>
              <a:ext uri="{FF2B5EF4-FFF2-40B4-BE49-F238E27FC236}">
                <a16:creationId xmlns:a16="http://schemas.microsoft.com/office/drawing/2014/main" id="{3EE3C4BE-0809-44B4-B321-EC6BAD2C20C2}"/>
              </a:ext>
            </a:extLst>
          </p:cNvPr>
          <p:cNvSpPr/>
          <p:nvPr/>
        </p:nvSpPr>
        <p:spPr>
          <a:xfrm>
            <a:off x="4981109" y="4696516"/>
            <a:ext cx="3344673" cy="1907542"/>
          </a:xfrm>
          <a:custGeom>
            <a:avLst/>
            <a:gdLst>
              <a:gd name="connsiteX0" fmla="*/ 0 w 3344673"/>
              <a:gd name="connsiteY0" fmla="*/ 0 h 1907542"/>
              <a:gd name="connsiteX1" fmla="*/ 735828 w 3344673"/>
              <a:gd name="connsiteY1" fmla="*/ 0 h 1907542"/>
              <a:gd name="connsiteX2" fmla="*/ 1304422 w 3344673"/>
              <a:gd name="connsiteY2" fmla="*/ 0 h 1907542"/>
              <a:gd name="connsiteX3" fmla="*/ 1973357 w 3344673"/>
              <a:gd name="connsiteY3" fmla="*/ 0 h 1907542"/>
              <a:gd name="connsiteX4" fmla="*/ 2575398 w 3344673"/>
              <a:gd name="connsiteY4" fmla="*/ 0 h 1907542"/>
              <a:gd name="connsiteX5" fmla="*/ 3344673 w 3344673"/>
              <a:gd name="connsiteY5" fmla="*/ 0 h 1907542"/>
              <a:gd name="connsiteX6" fmla="*/ 3344673 w 3344673"/>
              <a:gd name="connsiteY6" fmla="*/ 597696 h 1907542"/>
              <a:gd name="connsiteX7" fmla="*/ 3344673 w 3344673"/>
              <a:gd name="connsiteY7" fmla="*/ 1233544 h 1907542"/>
              <a:gd name="connsiteX8" fmla="*/ 3344673 w 3344673"/>
              <a:gd name="connsiteY8" fmla="*/ 1907542 h 1907542"/>
              <a:gd name="connsiteX9" fmla="*/ 2709185 w 3344673"/>
              <a:gd name="connsiteY9" fmla="*/ 1907542 h 1907542"/>
              <a:gd name="connsiteX10" fmla="*/ 1973357 w 3344673"/>
              <a:gd name="connsiteY10" fmla="*/ 1907542 h 1907542"/>
              <a:gd name="connsiteX11" fmla="*/ 1304422 w 3344673"/>
              <a:gd name="connsiteY11" fmla="*/ 1907542 h 1907542"/>
              <a:gd name="connsiteX12" fmla="*/ 602041 w 3344673"/>
              <a:gd name="connsiteY12" fmla="*/ 1907542 h 1907542"/>
              <a:gd name="connsiteX13" fmla="*/ 0 w 3344673"/>
              <a:gd name="connsiteY13" fmla="*/ 1907542 h 1907542"/>
              <a:gd name="connsiteX14" fmla="*/ 0 w 3344673"/>
              <a:gd name="connsiteY14" fmla="*/ 1328921 h 1907542"/>
              <a:gd name="connsiteX15" fmla="*/ 0 w 3344673"/>
              <a:gd name="connsiteY15" fmla="*/ 750300 h 1907542"/>
              <a:gd name="connsiteX16" fmla="*/ 0 w 3344673"/>
              <a:gd name="connsiteY16" fmla="*/ 0 h 1907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344673" h="1907542" fill="none" extrusionOk="0">
                <a:moveTo>
                  <a:pt x="0" y="0"/>
                </a:moveTo>
                <a:cubicBezTo>
                  <a:pt x="249356" y="-27043"/>
                  <a:pt x="488818" y="-8597"/>
                  <a:pt x="735828" y="0"/>
                </a:cubicBezTo>
                <a:cubicBezTo>
                  <a:pt x="982838" y="8597"/>
                  <a:pt x="1101195" y="4529"/>
                  <a:pt x="1304422" y="0"/>
                </a:cubicBezTo>
                <a:cubicBezTo>
                  <a:pt x="1507649" y="-4529"/>
                  <a:pt x="1736861" y="-13049"/>
                  <a:pt x="1973357" y="0"/>
                </a:cubicBezTo>
                <a:cubicBezTo>
                  <a:pt x="2209854" y="13049"/>
                  <a:pt x="2454359" y="17066"/>
                  <a:pt x="2575398" y="0"/>
                </a:cubicBezTo>
                <a:cubicBezTo>
                  <a:pt x="2696437" y="-17066"/>
                  <a:pt x="2970307" y="-16801"/>
                  <a:pt x="3344673" y="0"/>
                </a:cubicBezTo>
                <a:cubicBezTo>
                  <a:pt x="3370097" y="264200"/>
                  <a:pt x="3338819" y="390434"/>
                  <a:pt x="3344673" y="597696"/>
                </a:cubicBezTo>
                <a:cubicBezTo>
                  <a:pt x="3350527" y="804958"/>
                  <a:pt x="3322200" y="947281"/>
                  <a:pt x="3344673" y="1233544"/>
                </a:cubicBezTo>
                <a:cubicBezTo>
                  <a:pt x="3367146" y="1519807"/>
                  <a:pt x="3324083" y="1653816"/>
                  <a:pt x="3344673" y="1907542"/>
                </a:cubicBezTo>
                <a:cubicBezTo>
                  <a:pt x="3116306" y="1932344"/>
                  <a:pt x="2974710" y="1924109"/>
                  <a:pt x="2709185" y="1907542"/>
                </a:cubicBezTo>
                <a:cubicBezTo>
                  <a:pt x="2443660" y="1890975"/>
                  <a:pt x="2195402" y="1899903"/>
                  <a:pt x="1973357" y="1907542"/>
                </a:cubicBezTo>
                <a:cubicBezTo>
                  <a:pt x="1751312" y="1915181"/>
                  <a:pt x="1509810" y="1898779"/>
                  <a:pt x="1304422" y="1907542"/>
                </a:cubicBezTo>
                <a:cubicBezTo>
                  <a:pt x="1099035" y="1916305"/>
                  <a:pt x="915194" y="1902184"/>
                  <a:pt x="602041" y="1907542"/>
                </a:cubicBezTo>
                <a:cubicBezTo>
                  <a:pt x="288888" y="1912900"/>
                  <a:pt x="166244" y="1923386"/>
                  <a:pt x="0" y="1907542"/>
                </a:cubicBezTo>
                <a:cubicBezTo>
                  <a:pt x="28553" y="1691244"/>
                  <a:pt x="-25328" y="1469708"/>
                  <a:pt x="0" y="1328921"/>
                </a:cubicBezTo>
                <a:cubicBezTo>
                  <a:pt x="25328" y="1188134"/>
                  <a:pt x="-3211" y="945937"/>
                  <a:pt x="0" y="750300"/>
                </a:cubicBezTo>
                <a:cubicBezTo>
                  <a:pt x="3211" y="554663"/>
                  <a:pt x="-29913" y="276408"/>
                  <a:pt x="0" y="0"/>
                </a:cubicBezTo>
                <a:close/>
              </a:path>
              <a:path w="3344673" h="1907542" stroke="0" extrusionOk="0">
                <a:moveTo>
                  <a:pt x="0" y="0"/>
                </a:moveTo>
                <a:cubicBezTo>
                  <a:pt x="285415" y="9187"/>
                  <a:pt x="390941" y="-19034"/>
                  <a:pt x="668935" y="0"/>
                </a:cubicBezTo>
                <a:cubicBezTo>
                  <a:pt x="946929" y="19034"/>
                  <a:pt x="1009416" y="11969"/>
                  <a:pt x="1270976" y="0"/>
                </a:cubicBezTo>
                <a:cubicBezTo>
                  <a:pt x="1532536" y="-11969"/>
                  <a:pt x="1733918" y="14532"/>
                  <a:pt x="1873017" y="0"/>
                </a:cubicBezTo>
                <a:cubicBezTo>
                  <a:pt x="2012116" y="-14532"/>
                  <a:pt x="2306496" y="25638"/>
                  <a:pt x="2475058" y="0"/>
                </a:cubicBezTo>
                <a:cubicBezTo>
                  <a:pt x="2643620" y="-25638"/>
                  <a:pt x="3102023" y="37877"/>
                  <a:pt x="3344673" y="0"/>
                </a:cubicBezTo>
                <a:cubicBezTo>
                  <a:pt x="3364692" y="249405"/>
                  <a:pt x="3342502" y="473514"/>
                  <a:pt x="3344673" y="616772"/>
                </a:cubicBezTo>
                <a:cubicBezTo>
                  <a:pt x="3346844" y="760030"/>
                  <a:pt x="3326511" y="946565"/>
                  <a:pt x="3344673" y="1271695"/>
                </a:cubicBezTo>
                <a:cubicBezTo>
                  <a:pt x="3362835" y="1596825"/>
                  <a:pt x="3374184" y="1724555"/>
                  <a:pt x="3344673" y="1907542"/>
                </a:cubicBezTo>
                <a:cubicBezTo>
                  <a:pt x="3148161" y="1884914"/>
                  <a:pt x="2963038" y="1903538"/>
                  <a:pt x="2742632" y="1907542"/>
                </a:cubicBezTo>
                <a:cubicBezTo>
                  <a:pt x="2522226" y="1911546"/>
                  <a:pt x="2390675" y="1913855"/>
                  <a:pt x="2040251" y="1907542"/>
                </a:cubicBezTo>
                <a:cubicBezTo>
                  <a:pt x="1689827" y="1901229"/>
                  <a:pt x="1644384" y="1932568"/>
                  <a:pt x="1337869" y="1907542"/>
                </a:cubicBezTo>
                <a:cubicBezTo>
                  <a:pt x="1031354" y="1882516"/>
                  <a:pt x="925270" y="1895234"/>
                  <a:pt x="769275" y="1907542"/>
                </a:cubicBezTo>
                <a:cubicBezTo>
                  <a:pt x="613280" y="1919850"/>
                  <a:pt x="290764" y="1906821"/>
                  <a:pt x="0" y="1907542"/>
                </a:cubicBezTo>
                <a:cubicBezTo>
                  <a:pt x="-30713" y="1764887"/>
                  <a:pt x="12469" y="1469693"/>
                  <a:pt x="0" y="1252619"/>
                </a:cubicBezTo>
                <a:cubicBezTo>
                  <a:pt x="-12469" y="1035545"/>
                  <a:pt x="-14818" y="914450"/>
                  <a:pt x="0" y="654923"/>
                </a:cubicBezTo>
                <a:cubicBezTo>
                  <a:pt x="14818" y="395396"/>
                  <a:pt x="2797" y="148853"/>
                  <a:pt x="0" y="0"/>
                </a:cubicBezTo>
                <a:close/>
              </a:path>
            </a:pathLst>
          </a:custGeom>
          <a:solidFill>
            <a:schemeClr val="bg2">
              <a:lumMod val="90000"/>
            </a:schemeClr>
          </a:solidFill>
          <a:ln>
            <a:solidFill>
              <a:schemeClr val="tx1"/>
            </a:solidFill>
            <a:extLst>
              <a:ext uri="{C807C97D-BFC1-408E-A445-0C87EB9F89A2}">
                <ask:lineSketchStyleProps xmlns:ask="http://schemas.microsoft.com/office/drawing/2018/sketchyshapes" sd="249386546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000" dirty="0">
                <a:solidFill>
                  <a:schemeClr val="tx1"/>
                </a:solidFill>
              </a:rPr>
              <a:t>D. lai hai dòng ruồi thuần chủng mình xám, cánh dài với mình đen, cánh cụt.</a:t>
            </a:r>
          </a:p>
        </p:txBody>
      </p:sp>
      <p:pic>
        <p:nvPicPr>
          <p:cNvPr id="1028" name="Picture 4" descr="Free Clock Gif Transparent, Download Free Clock Gif Transparent png images,  Free ClipArts on Clipart Library">
            <a:extLst>
              <a:ext uri="{FF2B5EF4-FFF2-40B4-BE49-F238E27FC236}">
                <a16:creationId xmlns:a16="http://schemas.microsoft.com/office/drawing/2014/main" id="{35A26F8E-C8FB-488F-8E23-A15F5B83BE49}"/>
              </a:ext>
            </a:extLst>
          </p:cNvPr>
          <p:cNvPicPr>
            <a:picLocks noChangeAspect="1" noChangeArrowheads="1" noCrop="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228145" y="4247159"/>
            <a:ext cx="687710" cy="6877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2059620"/>
      </p:ext>
    </p:extLst>
  </p:cSld>
  <p:clrMapOvr>
    <a:masterClrMapping/>
  </p:clrMapOvr>
  <p:transition spd="slow">
    <p:fade/>
  </p:transition>
  <p:timing>
    <p:tnLst>
      <p:par>
        <p:cTn id="1" dur="indefinite" restart="never" nodeType="tmRoot">
          <p:childTnLst>
            <p:seq concurrent="1" nextAc="seek">
              <p:cTn id="2" restart="whenNotActive" fill="hold" evtFilter="cancelBubble" nodeType="interactiveSeq">
                <p:stCondLst>
                  <p:cond evt="onClick" delay="0">
                    <p:tgtEl>
                      <p:spTgt spid="172"/>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172"/>
                                        </p:tgtEl>
                                        <p:attrNameLst>
                                          <p:attrName>fillcolor</p:attrName>
                                        </p:attrNameLst>
                                      </p:cBhvr>
                                      <p:to>
                                        <a:srgbClr val="DA172B"/>
                                      </p:to>
                                    </p:animClr>
                                    <p:set>
                                      <p:cBhvr>
                                        <p:cTn id="7" dur="2000" fill="hold"/>
                                        <p:tgtEl>
                                          <p:spTgt spid="172"/>
                                        </p:tgtEl>
                                        <p:attrNameLst>
                                          <p:attrName>fill.type</p:attrName>
                                        </p:attrNameLst>
                                      </p:cBhvr>
                                      <p:to>
                                        <p:strVal val="solid"/>
                                      </p:to>
                                    </p:set>
                                    <p:set>
                                      <p:cBhvr>
                                        <p:cTn id="8" dur="2000" fill="hold"/>
                                        <p:tgtEl>
                                          <p:spTgt spid="172"/>
                                        </p:tgtEl>
                                        <p:attrNameLst>
                                          <p:attrName>fill.on</p:attrName>
                                        </p:attrNameLst>
                                      </p:cBhvr>
                                      <p:to>
                                        <p:strVal val="true"/>
                                      </p:to>
                                    </p:set>
                                  </p:childTnLst>
                                  <p:subTnLst>
                                    <p:audio>
                                      <p:cMediaNode>
                                        <p:cTn display="0" masterRel="sameClick">
                                          <p:stCondLst>
                                            <p:cond evt="begin" delay="0">
                                              <p:tn val="5"/>
                                            </p:cond>
                                          </p:stCondLst>
                                          <p:endCondLst>
                                            <p:cond evt="onStopAudio" delay="0">
                                              <p:tgtEl>
                                                <p:sldTgt/>
                                              </p:tgtEl>
                                            </p:cond>
                                          </p:endCondLst>
                                        </p:cTn>
                                        <p:tgtEl>
                                          <p:sndTgt r:embed="rId2" name="bomb.wav"/>
                                        </p:tgtEl>
                                      </p:cMediaNode>
                                    </p:audio>
                                  </p:subTnLst>
                                </p:cTn>
                              </p:par>
                            </p:childTnLst>
                          </p:cTn>
                        </p:par>
                      </p:childTnLst>
                    </p:cTn>
                  </p:par>
                </p:childTnLst>
              </p:cTn>
              <p:nextCondLst>
                <p:cond evt="onClick" delay="0">
                  <p:tgtEl>
                    <p:spTgt spid="172"/>
                  </p:tgtEl>
                </p:cond>
              </p:nextCondLst>
            </p:seq>
            <p:seq concurrent="1" nextAc="seek">
              <p:cTn id="9" restart="whenNotActive" fill="hold" evtFilter="cancelBubble" nodeType="interactiveSeq">
                <p:stCondLst>
                  <p:cond evt="onClick" delay="0">
                    <p:tgtEl>
                      <p:spTgt spid="174"/>
                    </p:tgtEl>
                  </p:cond>
                </p:stCondLst>
                <p:endSync evt="end" delay="0">
                  <p:rtn val="all"/>
                </p:endSync>
                <p:childTnLst>
                  <p:par>
                    <p:cTn id="10" fill="hold">
                      <p:stCondLst>
                        <p:cond delay="0"/>
                      </p:stCondLst>
                      <p:childTnLst>
                        <p:par>
                          <p:cTn id="11" fill="hold">
                            <p:stCondLst>
                              <p:cond delay="0"/>
                            </p:stCondLst>
                            <p:childTnLst>
                              <p:par>
                                <p:cTn id="12" presetID="1" presetClass="emph" presetSubtype="2" fill="hold" nodeType="clickEffect">
                                  <p:stCondLst>
                                    <p:cond delay="0"/>
                                  </p:stCondLst>
                                  <p:childTnLst>
                                    <p:animClr clrSpc="rgb" dir="cw">
                                      <p:cBhvr>
                                        <p:cTn id="13" dur="2000" fill="hold"/>
                                        <p:tgtEl>
                                          <p:spTgt spid="174"/>
                                        </p:tgtEl>
                                        <p:attrNameLst>
                                          <p:attrName>fillcolor</p:attrName>
                                        </p:attrNameLst>
                                      </p:cBhvr>
                                      <p:to>
                                        <a:srgbClr val="DA172B"/>
                                      </p:to>
                                    </p:animClr>
                                    <p:set>
                                      <p:cBhvr>
                                        <p:cTn id="14" dur="2000" fill="hold"/>
                                        <p:tgtEl>
                                          <p:spTgt spid="174"/>
                                        </p:tgtEl>
                                        <p:attrNameLst>
                                          <p:attrName>fill.type</p:attrName>
                                        </p:attrNameLst>
                                      </p:cBhvr>
                                      <p:to>
                                        <p:strVal val="solid"/>
                                      </p:to>
                                    </p:set>
                                    <p:set>
                                      <p:cBhvr>
                                        <p:cTn id="15" dur="2000" fill="hold"/>
                                        <p:tgtEl>
                                          <p:spTgt spid="174"/>
                                        </p:tgtEl>
                                        <p:attrNameLst>
                                          <p:attrName>fill.on</p:attrName>
                                        </p:attrNameLst>
                                      </p:cBhvr>
                                      <p:to>
                                        <p:strVal val="true"/>
                                      </p:to>
                                    </p:set>
                                  </p:childTnLst>
                                  <p:subTnLst>
                                    <p:audio>
                                      <p:cMediaNode>
                                        <p:cTn display="0" masterRel="sameClick">
                                          <p:stCondLst>
                                            <p:cond evt="begin" delay="0">
                                              <p:tn val="12"/>
                                            </p:cond>
                                          </p:stCondLst>
                                          <p:endCondLst>
                                            <p:cond evt="onStopAudio" delay="0">
                                              <p:tgtEl>
                                                <p:sldTgt/>
                                              </p:tgtEl>
                                            </p:cond>
                                          </p:endCondLst>
                                        </p:cTn>
                                        <p:tgtEl>
                                          <p:sndTgt r:embed="rId2" name="bomb.wav"/>
                                        </p:tgtEl>
                                      </p:cMediaNode>
                                    </p:audio>
                                  </p:subTnLst>
                                </p:cTn>
                              </p:par>
                            </p:childTnLst>
                          </p:cTn>
                        </p:par>
                      </p:childTnLst>
                    </p:cTn>
                  </p:par>
                </p:childTnLst>
              </p:cTn>
              <p:nextCondLst>
                <p:cond evt="onClick" delay="0">
                  <p:tgtEl>
                    <p:spTgt spid="174"/>
                  </p:tgtEl>
                </p:cond>
              </p:nextCondLst>
            </p:seq>
            <p:seq concurrent="1" nextAc="seek">
              <p:cTn id="16" restart="whenNotActive" fill="hold" evtFilter="cancelBubble" nodeType="interactiveSeq">
                <p:stCondLst>
                  <p:cond evt="onClick" delay="0">
                    <p:tgtEl>
                      <p:spTgt spid="173"/>
                    </p:tgtEl>
                  </p:cond>
                </p:stCondLst>
                <p:endSync evt="end" delay="0">
                  <p:rtn val="all"/>
                </p:endSync>
                <p:childTnLst>
                  <p:par>
                    <p:cTn id="17" fill="hold">
                      <p:stCondLst>
                        <p:cond delay="0"/>
                      </p:stCondLst>
                      <p:childTnLst>
                        <p:par>
                          <p:cTn id="18" fill="hold">
                            <p:stCondLst>
                              <p:cond delay="0"/>
                            </p:stCondLst>
                            <p:childTnLst>
                              <p:par>
                                <p:cTn id="19" presetID="1" presetClass="emph" presetSubtype="2" fill="hold" nodeType="clickEffect">
                                  <p:stCondLst>
                                    <p:cond delay="0"/>
                                  </p:stCondLst>
                                  <p:childTnLst>
                                    <p:animClr clrSpc="rgb" dir="cw">
                                      <p:cBhvr>
                                        <p:cTn id="20" dur="2000" fill="hold"/>
                                        <p:tgtEl>
                                          <p:spTgt spid="173"/>
                                        </p:tgtEl>
                                        <p:attrNameLst>
                                          <p:attrName>fillcolor</p:attrName>
                                        </p:attrNameLst>
                                      </p:cBhvr>
                                      <p:to>
                                        <a:srgbClr val="78B834"/>
                                      </p:to>
                                    </p:animClr>
                                    <p:set>
                                      <p:cBhvr>
                                        <p:cTn id="21" dur="2000" fill="hold"/>
                                        <p:tgtEl>
                                          <p:spTgt spid="173"/>
                                        </p:tgtEl>
                                        <p:attrNameLst>
                                          <p:attrName>fill.type</p:attrName>
                                        </p:attrNameLst>
                                      </p:cBhvr>
                                      <p:to>
                                        <p:strVal val="solid"/>
                                      </p:to>
                                    </p:set>
                                    <p:set>
                                      <p:cBhvr>
                                        <p:cTn id="22" dur="2000" fill="hold"/>
                                        <p:tgtEl>
                                          <p:spTgt spid="173"/>
                                        </p:tgtEl>
                                        <p:attrNameLst>
                                          <p:attrName>fill.on</p:attrName>
                                        </p:attrNameLst>
                                      </p:cBhvr>
                                      <p:to>
                                        <p:strVal val="true"/>
                                      </p:to>
                                    </p:set>
                                  </p:childTnLst>
                                  <p:subTnLst>
                                    <p:audio>
                                      <p:cMediaNode>
                                        <p:cTn display="0" masterRel="sameClick">
                                          <p:stCondLst>
                                            <p:cond evt="begin" delay="0">
                                              <p:tn val="19"/>
                                            </p:cond>
                                          </p:stCondLst>
                                          <p:endCondLst>
                                            <p:cond evt="onStopAudio" delay="0">
                                              <p:tgtEl>
                                                <p:sldTgt/>
                                              </p:tgtEl>
                                            </p:cond>
                                          </p:endCondLst>
                                        </p:cTn>
                                        <p:tgtEl>
                                          <p:sndTgt r:embed="rId3" name="chimes.wav"/>
                                        </p:tgtEl>
                                      </p:cMediaNode>
                                    </p:audio>
                                  </p:subTnLst>
                                </p:cTn>
                              </p:par>
                            </p:childTnLst>
                          </p:cTn>
                        </p:par>
                      </p:childTnLst>
                    </p:cTn>
                  </p:par>
                </p:childTnLst>
              </p:cTn>
              <p:nextCondLst>
                <p:cond evt="onClick" delay="0">
                  <p:tgtEl>
                    <p:spTgt spid="173"/>
                  </p:tgtEl>
                </p:cond>
              </p:nextCondLst>
            </p:seq>
            <p:seq concurrent="1" nextAc="seek">
              <p:cTn id="23" restart="whenNotActive" fill="hold" evtFilter="cancelBubble" nodeType="interactiveSeq">
                <p:stCondLst>
                  <p:cond evt="onClick" delay="0">
                    <p:tgtEl>
                      <p:spTgt spid="175"/>
                    </p:tgtEl>
                  </p:cond>
                </p:stCondLst>
                <p:endSync evt="end" delay="0">
                  <p:rtn val="all"/>
                </p:endSync>
                <p:childTnLst>
                  <p:par>
                    <p:cTn id="24" fill="hold">
                      <p:stCondLst>
                        <p:cond delay="0"/>
                      </p:stCondLst>
                      <p:childTnLst>
                        <p:par>
                          <p:cTn id="25" fill="hold">
                            <p:stCondLst>
                              <p:cond delay="0"/>
                            </p:stCondLst>
                            <p:childTnLst>
                              <p:par>
                                <p:cTn id="26" presetID="1" presetClass="emph" presetSubtype="2" fill="hold" nodeType="clickEffect">
                                  <p:stCondLst>
                                    <p:cond delay="0"/>
                                  </p:stCondLst>
                                  <p:childTnLst>
                                    <p:animClr clrSpc="rgb" dir="cw">
                                      <p:cBhvr>
                                        <p:cTn id="27" dur="2000" fill="hold"/>
                                        <p:tgtEl>
                                          <p:spTgt spid="175"/>
                                        </p:tgtEl>
                                        <p:attrNameLst>
                                          <p:attrName>fillcolor</p:attrName>
                                        </p:attrNameLst>
                                      </p:cBhvr>
                                      <p:to>
                                        <a:srgbClr val="DA172B"/>
                                      </p:to>
                                    </p:animClr>
                                    <p:set>
                                      <p:cBhvr>
                                        <p:cTn id="28" dur="2000" fill="hold"/>
                                        <p:tgtEl>
                                          <p:spTgt spid="175"/>
                                        </p:tgtEl>
                                        <p:attrNameLst>
                                          <p:attrName>fill.type</p:attrName>
                                        </p:attrNameLst>
                                      </p:cBhvr>
                                      <p:to>
                                        <p:strVal val="solid"/>
                                      </p:to>
                                    </p:set>
                                    <p:set>
                                      <p:cBhvr>
                                        <p:cTn id="29" dur="2000" fill="hold"/>
                                        <p:tgtEl>
                                          <p:spTgt spid="175"/>
                                        </p:tgtEl>
                                        <p:attrNameLst>
                                          <p:attrName>fill.on</p:attrName>
                                        </p:attrNameLst>
                                      </p:cBhvr>
                                      <p:to>
                                        <p:strVal val="true"/>
                                      </p:to>
                                    </p:set>
                                  </p:childTnLst>
                                  <p:subTnLst>
                                    <p:audio>
                                      <p:cMediaNode>
                                        <p:cTn display="0" masterRel="sameClick">
                                          <p:stCondLst>
                                            <p:cond evt="begin" delay="0">
                                              <p:tn val="26"/>
                                            </p:cond>
                                          </p:stCondLst>
                                          <p:endCondLst>
                                            <p:cond evt="onStopAudio" delay="0">
                                              <p:tgtEl>
                                                <p:sldTgt/>
                                              </p:tgtEl>
                                            </p:cond>
                                          </p:endCondLst>
                                        </p:cTn>
                                        <p:tgtEl>
                                          <p:sndTgt r:embed="rId2" name="bomb.wav"/>
                                        </p:tgtEl>
                                      </p:cMediaNode>
                                    </p:audio>
                                  </p:subTnLst>
                                </p:cTn>
                              </p:par>
                            </p:childTnLst>
                          </p:cTn>
                        </p:par>
                      </p:childTnLst>
                    </p:cTn>
                  </p:par>
                </p:childTnLst>
              </p:cTn>
              <p:nextCondLst>
                <p:cond evt="onClick" delay="0">
                  <p:tgtEl>
                    <p:spTgt spid="175"/>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 name="Freeform: Shape 182">
            <a:extLst>
              <a:ext uri="{FF2B5EF4-FFF2-40B4-BE49-F238E27FC236}">
                <a16:creationId xmlns:a16="http://schemas.microsoft.com/office/drawing/2014/main" id="{191D695C-8D1D-4EA6-A02D-33E2310B171B}"/>
              </a:ext>
            </a:extLst>
          </p:cNvPr>
          <p:cNvSpPr/>
          <p:nvPr/>
        </p:nvSpPr>
        <p:spPr>
          <a:xfrm>
            <a:off x="-342683" y="1903268"/>
            <a:ext cx="9820800" cy="5851323"/>
          </a:xfrm>
          <a:custGeom>
            <a:avLst/>
            <a:gdLst>
              <a:gd name="connsiteX0" fmla="*/ 431461 w 9820800"/>
              <a:gd name="connsiteY0" fmla="*/ 5 h 5851323"/>
              <a:gd name="connsiteX1" fmla="*/ 583854 w 9820800"/>
              <a:gd name="connsiteY1" fmla="*/ 9470 h 5851323"/>
              <a:gd name="connsiteX2" fmla="*/ 588349 w 9820800"/>
              <a:gd name="connsiteY2" fmla="*/ 9780 h 5851323"/>
              <a:gd name="connsiteX3" fmla="*/ 648990 w 9820800"/>
              <a:gd name="connsiteY3" fmla="*/ 10968 h 5851323"/>
              <a:gd name="connsiteX4" fmla="*/ 842548 w 9820800"/>
              <a:gd name="connsiteY4" fmla="*/ 19133 h 5851323"/>
              <a:gd name="connsiteX5" fmla="*/ 904407 w 9820800"/>
              <a:gd name="connsiteY5" fmla="*/ 20424 h 5851323"/>
              <a:gd name="connsiteX6" fmla="*/ 909183 w 9820800"/>
              <a:gd name="connsiteY6" fmla="*/ 20397 h 5851323"/>
              <a:gd name="connsiteX7" fmla="*/ 1150363 w 9820800"/>
              <a:gd name="connsiteY7" fmla="*/ 9470 h 5851323"/>
              <a:gd name="connsiteX8" fmla="*/ 1150363 w 9820800"/>
              <a:gd name="connsiteY8" fmla="*/ 576729 h 5851323"/>
              <a:gd name="connsiteX9" fmla="*/ 1140306 w 9820800"/>
              <a:gd name="connsiteY9" fmla="*/ 711712 h 5851323"/>
              <a:gd name="connsiteX10" fmla="*/ 1143436 w 9820800"/>
              <a:gd name="connsiteY10" fmla="*/ 869798 h 5851323"/>
              <a:gd name="connsiteX11" fmla="*/ 1148365 w 9820800"/>
              <a:gd name="connsiteY11" fmla="*/ 963466 h 5851323"/>
              <a:gd name="connsiteX12" fmla="*/ 1149532 w 9820800"/>
              <a:gd name="connsiteY12" fmla="*/ 1037362 h 5851323"/>
              <a:gd name="connsiteX13" fmla="*/ 1150587 w 9820800"/>
              <a:gd name="connsiteY13" fmla="*/ 1064790 h 5851323"/>
              <a:gd name="connsiteX14" fmla="*/ 1150363 w 9820800"/>
              <a:gd name="connsiteY14" fmla="*/ 1198012 h 5851323"/>
              <a:gd name="connsiteX15" fmla="*/ 1150363 w 9820800"/>
              <a:gd name="connsiteY15" fmla="*/ 1711246 h 5851323"/>
              <a:gd name="connsiteX16" fmla="*/ 1149011 w 9820800"/>
              <a:gd name="connsiteY16" fmla="*/ 1736900 h 5851323"/>
              <a:gd name="connsiteX17" fmla="*/ 1150363 w 9820800"/>
              <a:gd name="connsiteY17" fmla="*/ 1765270 h 5851323"/>
              <a:gd name="connsiteX18" fmla="*/ 1162765 w 9820800"/>
              <a:gd name="connsiteY18" fmla="*/ 2138365 h 5851323"/>
              <a:gd name="connsiteX19" fmla="*/ 1152459 w 9820800"/>
              <a:gd name="connsiteY19" fmla="*/ 2254821 h 5851323"/>
              <a:gd name="connsiteX20" fmla="*/ 1162520 w 9820800"/>
              <a:gd name="connsiteY20" fmla="*/ 2400466 h 5851323"/>
              <a:gd name="connsiteX21" fmla="*/ 1150363 w 9820800"/>
              <a:gd name="connsiteY21" fmla="*/ 2899787 h 5851323"/>
              <a:gd name="connsiteX22" fmla="*/ 1144868 w 9820800"/>
              <a:gd name="connsiteY22" fmla="*/ 2956534 h 5851323"/>
              <a:gd name="connsiteX23" fmla="*/ 1150363 w 9820800"/>
              <a:gd name="connsiteY23" fmla="*/ 3007836 h 5851323"/>
              <a:gd name="connsiteX24" fmla="*/ 1158714 w 9820800"/>
              <a:gd name="connsiteY24" fmla="*/ 3313868 h 5851323"/>
              <a:gd name="connsiteX25" fmla="*/ 1151265 w 9820800"/>
              <a:gd name="connsiteY25" fmla="*/ 3472733 h 5851323"/>
              <a:gd name="connsiteX26" fmla="*/ 1152195 w 9820800"/>
              <a:gd name="connsiteY26" fmla="*/ 3534293 h 5851323"/>
              <a:gd name="connsiteX27" fmla="*/ 1156449 w 9820800"/>
              <a:gd name="connsiteY27" fmla="*/ 3706175 h 5851323"/>
              <a:gd name="connsiteX28" fmla="*/ 1157107 w 9820800"/>
              <a:gd name="connsiteY28" fmla="*/ 3818865 h 5851323"/>
              <a:gd name="connsiteX29" fmla="*/ 1158826 w 9820800"/>
              <a:gd name="connsiteY29" fmla="*/ 3853469 h 5851323"/>
              <a:gd name="connsiteX30" fmla="*/ 1150363 w 9820800"/>
              <a:gd name="connsiteY30" fmla="*/ 4250403 h 5851323"/>
              <a:gd name="connsiteX31" fmla="*/ 1149606 w 9820800"/>
              <a:gd name="connsiteY31" fmla="*/ 4261455 h 5851323"/>
              <a:gd name="connsiteX32" fmla="*/ 1148714 w 9820800"/>
              <a:gd name="connsiteY32" fmla="*/ 4401742 h 5851323"/>
              <a:gd name="connsiteX33" fmla="*/ 1156449 w 9820800"/>
              <a:gd name="connsiteY33" fmla="*/ 4626100 h 5851323"/>
              <a:gd name="connsiteX34" fmla="*/ 1158142 w 9820800"/>
              <a:gd name="connsiteY34" fmla="*/ 4681089 h 5851323"/>
              <a:gd name="connsiteX35" fmla="*/ 1190966 w 9820800"/>
              <a:gd name="connsiteY35" fmla="*/ 4680123 h 5851323"/>
              <a:gd name="connsiteX36" fmla="*/ 1565601 w 9820800"/>
              <a:gd name="connsiteY36" fmla="*/ 4700792 h 5851323"/>
              <a:gd name="connsiteX37" fmla="*/ 2193586 w 9820800"/>
              <a:gd name="connsiteY37" fmla="*/ 4695633 h 5851323"/>
              <a:gd name="connsiteX38" fmla="*/ 2305236 w 9820800"/>
              <a:gd name="connsiteY38" fmla="*/ 4698080 h 5851323"/>
              <a:gd name="connsiteX39" fmla="*/ 2434363 w 9820800"/>
              <a:gd name="connsiteY39" fmla="*/ 4690004 h 5851323"/>
              <a:gd name="connsiteX40" fmla="*/ 2874591 w 9820800"/>
              <a:gd name="connsiteY40" fmla="*/ 4700792 h 5851323"/>
              <a:gd name="connsiteX41" fmla="*/ 3067024 w 9820800"/>
              <a:gd name="connsiteY41" fmla="*/ 4702116 h 5851323"/>
              <a:gd name="connsiteX42" fmla="*/ 3237040 w 9820800"/>
              <a:gd name="connsiteY42" fmla="*/ 4698828 h 5851323"/>
              <a:gd name="connsiteX43" fmla="*/ 3362754 w 9820800"/>
              <a:gd name="connsiteY43" fmla="*/ 4690083 h 5851323"/>
              <a:gd name="connsiteX44" fmla="*/ 3821520 w 9820800"/>
              <a:gd name="connsiteY44" fmla="*/ 4700792 h 5851323"/>
              <a:gd name="connsiteX45" fmla="*/ 4474055 w 9820800"/>
              <a:gd name="connsiteY45" fmla="*/ 4690646 h 5851323"/>
              <a:gd name="connsiteX46" fmla="*/ 4574182 w 9820800"/>
              <a:gd name="connsiteY46" fmla="*/ 4698627 h 5851323"/>
              <a:gd name="connsiteX47" fmla="*/ 4715938 w 9820800"/>
              <a:gd name="connsiteY47" fmla="*/ 4693185 h 5851323"/>
              <a:gd name="connsiteX48" fmla="*/ 5297614 w 9820800"/>
              <a:gd name="connsiteY48" fmla="*/ 4700792 h 5851323"/>
              <a:gd name="connsiteX49" fmla="*/ 5618934 w 9820800"/>
              <a:gd name="connsiteY49" fmla="*/ 4686102 h 5851323"/>
              <a:gd name="connsiteX50" fmla="*/ 5730920 w 9820800"/>
              <a:gd name="connsiteY50" fmla="*/ 4688700 h 5851323"/>
              <a:gd name="connsiteX51" fmla="*/ 5734081 w 9820800"/>
              <a:gd name="connsiteY51" fmla="*/ 4688574 h 5851323"/>
              <a:gd name="connsiteX52" fmla="*/ 6077438 w 9820800"/>
              <a:gd name="connsiteY52" fmla="*/ 4700792 h 5851323"/>
              <a:gd name="connsiteX53" fmla="*/ 6240385 w 9820800"/>
              <a:gd name="connsiteY53" fmla="*/ 4717118 h 5851323"/>
              <a:gd name="connsiteX54" fmla="*/ 6289748 w 9820800"/>
              <a:gd name="connsiteY54" fmla="*/ 4718294 h 5851323"/>
              <a:gd name="connsiteX55" fmla="*/ 6401688 w 9820800"/>
              <a:gd name="connsiteY55" fmla="*/ 4716505 h 5851323"/>
              <a:gd name="connsiteX56" fmla="*/ 6445685 w 9820800"/>
              <a:gd name="connsiteY56" fmla="*/ 4713135 h 5851323"/>
              <a:gd name="connsiteX57" fmla="*/ 6523052 w 9820800"/>
              <a:gd name="connsiteY57" fmla="*/ 4700792 h 5851323"/>
              <a:gd name="connsiteX58" fmla="*/ 7173593 w 9820800"/>
              <a:gd name="connsiteY58" fmla="*/ 4682986 h 5851323"/>
              <a:gd name="connsiteX59" fmla="*/ 7342257 w 9820800"/>
              <a:gd name="connsiteY59" fmla="*/ 4697096 h 5851323"/>
              <a:gd name="connsiteX60" fmla="*/ 7431459 w 9820800"/>
              <a:gd name="connsiteY60" fmla="*/ 4688726 h 5851323"/>
              <a:gd name="connsiteX61" fmla="*/ 7832042 w 9820800"/>
              <a:gd name="connsiteY61" fmla="*/ 4700792 h 5851323"/>
              <a:gd name="connsiteX62" fmla="*/ 7982141 w 9820800"/>
              <a:gd name="connsiteY62" fmla="*/ 4702659 h 5851323"/>
              <a:gd name="connsiteX63" fmla="*/ 8010019 w 9820800"/>
              <a:gd name="connsiteY63" fmla="*/ 4702141 h 5851323"/>
              <a:gd name="connsiteX64" fmla="*/ 8176860 w 9820800"/>
              <a:gd name="connsiteY64" fmla="*/ 4697058 h 5851323"/>
              <a:gd name="connsiteX65" fmla="*/ 8528313 w 9820800"/>
              <a:gd name="connsiteY65" fmla="*/ 4700792 h 5851323"/>
              <a:gd name="connsiteX66" fmla="*/ 8667505 w 9820800"/>
              <a:gd name="connsiteY66" fmla="*/ 4709349 h 5851323"/>
              <a:gd name="connsiteX67" fmla="*/ 8668464 w 9820800"/>
              <a:gd name="connsiteY67" fmla="*/ 4693266 h 5851323"/>
              <a:gd name="connsiteX68" fmla="*/ 8668464 w 9820800"/>
              <a:gd name="connsiteY68" fmla="*/ 4126007 h 5851323"/>
              <a:gd name="connsiteX69" fmla="*/ 8667035 w 9820800"/>
              <a:gd name="connsiteY69" fmla="*/ 3516965 h 5851323"/>
              <a:gd name="connsiteX70" fmla="*/ 8667523 w 9820800"/>
              <a:gd name="connsiteY70" fmla="*/ 3457430 h 5851323"/>
              <a:gd name="connsiteX71" fmla="*/ 8660222 w 9820800"/>
              <a:gd name="connsiteY71" fmla="*/ 3090339 h 5851323"/>
              <a:gd name="connsiteX72" fmla="*/ 8668464 w 9820800"/>
              <a:gd name="connsiteY72" fmla="*/ 2721367 h 5851323"/>
              <a:gd name="connsiteX73" fmla="*/ 8679062 w 9820800"/>
              <a:gd name="connsiteY73" fmla="*/ 2397360 h 5851323"/>
              <a:gd name="connsiteX74" fmla="*/ 8677579 w 9820800"/>
              <a:gd name="connsiteY74" fmla="*/ 2278090 h 5851323"/>
              <a:gd name="connsiteX75" fmla="*/ 8668464 w 9820800"/>
              <a:gd name="connsiteY75" fmla="*/ 2154108 h 5851323"/>
              <a:gd name="connsiteX76" fmla="*/ 8655983 w 9820800"/>
              <a:gd name="connsiteY76" fmla="*/ 1825147 h 5851323"/>
              <a:gd name="connsiteX77" fmla="*/ 8659493 w 9820800"/>
              <a:gd name="connsiteY77" fmla="*/ 1645979 h 5851323"/>
              <a:gd name="connsiteX78" fmla="*/ 8659006 w 9820800"/>
              <a:gd name="connsiteY78" fmla="*/ 1562706 h 5851323"/>
              <a:gd name="connsiteX79" fmla="*/ 8668464 w 9820800"/>
              <a:gd name="connsiteY79" fmla="*/ 1208678 h 5851323"/>
              <a:gd name="connsiteX80" fmla="*/ 8675027 w 9820800"/>
              <a:gd name="connsiteY80" fmla="*/ 1057960 h 5851323"/>
              <a:gd name="connsiteX81" fmla="*/ 8668464 w 9820800"/>
              <a:gd name="connsiteY81" fmla="*/ 749468 h 5851323"/>
              <a:gd name="connsiteX82" fmla="*/ 8667636 w 9820800"/>
              <a:gd name="connsiteY82" fmla="*/ 630709 h 5851323"/>
              <a:gd name="connsiteX83" fmla="*/ 8658270 w 9820800"/>
              <a:gd name="connsiteY83" fmla="*/ 509574 h 5851323"/>
              <a:gd name="connsiteX84" fmla="*/ 8668464 w 9820800"/>
              <a:gd name="connsiteY84" fmla="*/ 20136 h 5851323"/>
              <a:gd name="connsiteX85" fmla="*/ 8782522 w 9820800"/>
              <a:gd name="connsiteY85" fmla="*/ 21701 h 5851323"/>
              <a:gd name="connsiteX86" fmla="*/ 8857857 w 9820800"/>
              <a:gd name="connsiteY86" fmla="*/ 21349 h 5851323"/>
              <a:gd name="connsiteX87" fmla="*/ 8898625 w 9820800"/>
              <a:gd name="connsiteY87" fmla="*/ 19431 h 5851323"/>
              <a:gd name="connsiteX88" fmla="*/ 9082581 w 9820800"/>
              <a:gd name="connsiteY88" fmla="*/ 10671 h 5851323"/>
              <a:gd name="connsiteX89" fmla="*/ 9234974 w 9820800"/>
              <a:gd name="connsiteY89" fmla="*/ 20136 h 5851323"/>
              <a:gd name="connsiteX90" fmla="*/ 9239468 w 9820800"/>
              <a:gd name="connsiteY90" fmla="*/ 20446 h 5851323"/>
              <a:gd name="connsiteX91" fmla="*/ 9300110 w 9820800"/>
              <a:gd name="connsiteY91" fmla="*/ 21634 h 5851323"/>
              <a:gd name="connsiteX92" fmla="*/ 9493668 w 9820800"/>
              <a:gd name="connsiteY92" fmla="*/ 29799 h 5851323"/>
              <a:gd name="connsiteX93" fmla="*/ 9555527 w 9820800"/>
              <a:gd name="connsiteY93" fmla="*/ 31090 h 5851323"/>
              <a:gd name="connsiteX94" fmla="*/ 9560303 w 9820800"/>
              <a:gd name="connsiteY94" fmla="*/ 31063 h 5851323"/>
              <a:gd name="connsiteX95" fmla="*/ 9801483 w 9820800"/>
              <a:gd name="connsiteY95" fmla="*/ 20136 h 5851323"/>
              <a:gd name="connsiteX96" fmla="*/ 9801483 w 9820800"/>
              <a:gd name="connsiteY96" fmla="*/ 587395 h 5851323"/>
              <a:gd name="connsiteX97" fmla="*/ 9791426 w 9820800"/>
              <a:gd name="connsiteY97" fmla="*/ 722378 h 5851323"/>
              <a:gd name="connsiteX98" fmla="*/ 9794556 w 9820800"/>
              <a:gd name="connsiteY98" fmla="*/ 880464 h 5851323"/>
              <a:gd name="connsiteX99" fmla="*/ 9799485 w 9820800"/>
              <a:gd name="connsiteY99" fmla="*/ 974133 h 5851323"/>
              <a:gd name="connsiteX100" fmla="*/ 9800652 w 9820800"/>
              <a:gd name="connsiteY100" fmla="*/ 1048028 h 5851323"/>
              <a:gd name="connsiteX101" fmla="*/ 9801707 w 9820800"/>
              <a:gd name="connsiteY101" fmla="*/ 1075456 h 5851323"/>
              <a:gd name="connsiteX102" fmla="*/ 9801483 w 9820800"/>
              <a:gd name="connsiteY102" fmla="*/ 1208678 h 5851323"/>
              <a:gd name="connsiteX103" fmla="*/ 9801483 w 9820800"/>
              <a:gd name="connsiteY103" fmla="*/ 1721912 h 5851323"/>
              <a:gd name="connsiteX104" fmla="*/ 9800131 w 9820800"/>
              <a:gd name="connsiteY104" fmla="*/ 1747566 h 5851323"/>
              <a:gd name="connsiteX105" fmla="*/ 9801483 w 9820800"/>
              <a:gd name="connsiteY105" fmla="*/ 1775936 h 5851323"/>
              <a:gd name="connsiteX106" fmla="*/ 9813885 w 9820800"/>
              <a:gd name="connsiteY106" fmla="*/ 2149031 h 5851323"/>
              <a:gd name="connsiteX107" fmla="*/ 9803579 w 9820800"/>
              <a:gd name="connsiteY107" fmla="*/ 2265487 h 5851323"/>
              <a:gd name="connsiteX108" fmla="*/ 9813640 w 9820800"/>
              <a:gd name="connsiteY108" fmla="*/ 2411132 h 5851323"/>
              <a:gd name="connsiteX109" fmla="*/ 9801483 w 9820800"/>
              <a:gd name="connsiteY109" fmla="*/ 2910453 h 5851323"/>
              <a:gd name="connsiteX110" fmla="*/ 9795988 w 9820800"/>
              <a:gd name="connsiteY110" fmla="*/ 2967200 h 5851323"/>
              <a:gd name="connsiteX111" fmla="*/ 9801483 w 9820800"/>
              <a:gd name="connsiteY111" fmla="*/ 3018502 h 5851323"/>
              <a:gd name="connsiteX112" fmla="*/ 9809834 w 9820800"/>
              <a:gd name="connsiteY112" fmla="*/ 3324534 h 5851323"/>
              <a:gd name="connsiteX113" fmla="*/ 9802385 w 9820800"/>
              <a:gd name="connsiteY113" fmla="*/ 3483399 h 5851323"/>
              <a:gd name="connsiteX114" fmla="*/ 9803315 w 9820800"/>
              <a:gd name="connsiteY114" fmla="*/ 3544959 h 5851323"/>
              <a:gd name="connsiteX115" fmla="*/ 9807569 w 9820800"/>
              <a:gd name="connsiteY115" fmla="*/ 3716841 h 5851323"/>
              <a:gd name="connsiteX116" fmla="*/ 9808227 w 9820800"/>
              <a:gd name="connsiteY116" fmla="*/ 3829531 h 5851323"/>
              <a:gd name="connsiteX117" fmla="*/ 9809946 w 9820800"/>
              <a:gd name="connsiteY117" fmla="*/ 3864135 h 5851323"/>
              <a:gd name="connsiteX118" fmla="*/ 9801483 w 9820800"/>
              <a:gd name="connsiteY118" fmla="*/ 4261069 h 5851323"/>
              <a:gd name="connsiteX119" fmla="*/ 9800726 w 9820800"/>
              <a:gd name="connsiteY119" fmla="*/ 4272121 h 5851323"/>
              <a:gd name="connsiteX120" fmla="*/ 9799834 w 9820800"/>
              <a:gd name="connsiteY120" fmla="*/ 4412408 h 5851323"/>
              <a:gd name="connsiteX121" fmla="*/ 9801483 w 9820800"/>
              <a:gd name="connsiteY121" fmla="*/ 5422598 h 5851323"/>
              <a:gd name="connsiteX122" fmla="*/ 9726570 w 9820800"/>
              <a:gd name="connsiteY122" fmla="*/ 5420742 h 5851323"/>
              <a:gd name="connsiteX123" fmla="*/ 9717930 w 9820800"/>
              <a:gd name="connsiteY123" fmla="*/ 5420441 h 5851323"/>
              <a:gd name="connsiteX124" fmla="*/ 9712162 w 9820800"/>
              <a:gd name="connsiteY124" fmla="*/ 5420292 h 5851323"/>
              <a:gd name="connsiteX125" fmla="*/ 9346518 w 9820800"/>
              <a:gd name="connsiteY125" fmla="*/ 5420749 h 5851323"/>
              <a:gd name="connsiteX126" fmla="*/ 9274962 w 9820800"/>
              <a:gd name="connsiteY126" fmla="*/ 5422238 h 5851323"/>
              <a:gd name="connsiteX127" fmla="*/ 9268964 w 9820800"/>
              <a:gd name="connsiteY127" fmla="*/ 5422598 h 5851323"/>
              <a:gd name="connsiteX128" fmla="*/ 9131864 w 9820800"/>
              <a:gd name="connsiteY128" fmla="*/ 5425092 h 5851323"/>
              <a:gd name="connsiteX129" fmla="*/ 9129637 w 9820800"/>
              <a:gd name="connsiteY129" fmla="*/ 5509636 h 5851323"/>
              <a:gd name="connsiteX130" fmla="*/ 9130105 w 9820800"/>
              <a:gd name="connsiteY130" fmla="*/ 5592630 h 5851323"/>
              <a:gd name="connsiteX131" fmla="*/ 9141032 w 9820800"/>
              <a:gd name="connsiteY131" fmla="*/ 5833811 h 5851323"/>
              <a:gd name="connsiteX132" fmla="*/ 8900678 w 9820800"/>
              <a:gd name="connsiteY132" fmla="*/ 5844022 h 5851323"/>
              <a:gd name="connsiteX133" fmla="*/ 8651551 w 9820800"/>
              <a:gd name="connsiteY133" fmla="*/ 5835214 h 5851323"/>
              <a:gd name="connsiteX134" fmla="*/ 8498900 w 9820800"/>
              <a:gd name="connsiteY134" fmla="*/ 5840096 h 5851323"/>
              <a:gd name="connsiteX135" fmla="*/ 8249805 w 9820800"/>
              <a:gd name="connsiteY135" fmla="*/ 5833811 h 5851323"/>
              <a:gd name="connsiteX136" fmla="*/ 8178608 w 9820800"/>
              <a:gd name="connsiteY136" fmla="*/ 5833230 h 5851323"/>
              <a:gd name="connsiteX137" fmla="*/ 8166252 w 9820800"/>
              <a:gd name="connsiteY137" fmla="*/ 5833811 h 5851323"/>
              <a:gd name="connsiteX138" fmla="*/ 7869560 w 9820800"/>
              <a:gd name="connsiteY138" fmla="*/ 5841994 h 5851323"/>
              <a:gd name="connsiteX139" fmla="*/ 7494103 w 9820800"/>
              <a:gd name="connsiteY139" fmla="*/ 5834305 h 5851323"/>
              <a:gd name="connsiteX140" fmla="*/ 7386428 w 9820800"/>
              <a:gd name="connsiteY140" fmla="*/ 5833811 h 5851323"/>
              <a:gd name="connsiteX141" fmla="*/ 6851532 w 9820800"/>
              <a:gd name="connsiteY141" fmla="*/ 5846342 h 5851323"/>
              <a:gd name="connsiteX142" fmla="*/ 6754268 w 9820800"/>
              <a:gd name="connsiteY142" fmla="*/ 5838789 h 5851323"/>
              <a:gd name="connsiteX143" fmla="*/ 6628792 w 9820800"/>
              <a:gd name="connsiteY143" fmla="*/ 5840213 h 5851323"/>
              <a:gd name="connsiteX144" fmla="*/ 6244543 w 9820800"/>
              <a:gd name="connsiteY144" fmla="*/ 5833811 h 5851323"/>
              <a:gd name="connsiteX145" fmla="*/ 6100271 w 9820800"/>
              <a:gd name="connsiteY145" fmla="*/ 5829497 h 5851323"/>
              <a:gd name="connsiteX146" fmla="*/ 6051462 w 9820800"/>
              <a:gd name="connsiteY146" fmla="*/ 5829951 h 5851323"/>
              <a:gd name="connsiteX147" fmla="*/ 5993886 w 9820800"/>
              <a:gd name="connsiteY147" fmla="*/ 5833811 h 5851323"/>
              <a:gd name="connsiteX148" fmla="*/ 5795615 w 9820800"/>
              <a:gd name="connsiteY148" fmla="*/ 5836184 h 5851323"/>
              <a:gd name="connsiteX149" fmla="*/ 5717626 w 9820800"/>
              <a:gd name="connsiteY149" fmla="*/ 5834002 h 5851323"/>
              <a:gd name="connsiteX150" fmla="*/ 5548272 w 9820800"/>
              <a:gd name="connsiteY150" fmla="*/ 5833811 h 5851323"/>
              <a:gd name="connsiteX151" fmla="*/ 5102658 w 9820800"/>
              <a:gd name="connsiteY151" fmla="*/ 5833811 h 5851323"/>
              <a:gd name="connsiteX152" fmla="*/ 5101881 w 9820800"/>
              <a:gd name="connsiteY152" fmla="*/ 5833793 h 5851323"/>
              <a:gd name="connsiteX153" fmla="*/ 5019106 w 9820800"/>
              <a:gd name="connsiteY153" fmla="*/ 5833811 h 5851323"/>
              <a:gd name="connsiteX154" fmla="*/ 4920949 w 9820800"/>
              <a:gd name="connsiteY154" fmla="*/ 5830590 h 5851323"/>
              <a:gd name="connsiteX155" fmla="*/ 4734658 w 9820800"/>
              <a:gd name="connsiteY155" fmla="*/ 5837959 h 5851323"/>
              <a:gd name="connsiteX156" fmla="*/ 4521677 w 9820800"/>
              <a:gd name="connsiteY156" fmla="*/ 5843877 h 5851323"/>
              <a:gd name="connsiteX157" fmla="*/ 4439790 w 9820800"/>
              <a:gd name="connsiteY157" fmla="*/ 5839732 h 5851323"/>
              <a:gd name="connsiteX158" fmla="*/ 4343025 w 9820800"/>
              <a:gd name="connsiteY158" fmla="*/ 5838057 h 5851323"/>
              <a:gd name="connsiteX159" fmla="*/ 4127879 w 9820800"/>
              <a:gd name="connsiteY159" fmla="*/ 5833811 h 5851323"/>
              <a:gd name="connsiteX160" fmla="*/ 3884273 w 9820800"/>
              <a:gd name="connsiteY160" fmla="*/ 5832708 h 5851323"/>
              <a:gd name="connsiteX161" fmla="*/ 3881630 w 9820800"/>
              <a:gd name="connsiteY161" fmla="*/ 5832678 h 5851323"/>
              <a:gd name="connsiteX162" fmla="*/ 3828973 w 9820800"/>
              <a:gd name="connsiteY162" fmla="*/ 5835096 h 5851323"/>
              <a:gd name="connsiteX163" fmla="*/ 3626564 w 9820800"/>
              <a:gd name="connsiteY163" fmla="*/ 5833811 h 5851323"/>
              <a:gd name="connsiteX164" fmla="*/ 3613006 w 9820800"/>
              <a:gd name="connsiteY164" fmla="*/ 5833524 h 5851323"/>
              <a:gd name="connsiteX165" fmla="*/ 3598713 w 9820800"/>
              <a:gd name="connsiteY165" fmla="*/ 5833811 h 5851323"/>
              <a:gd name="connsiteX166" fmla="*/ 3366807 w 9820800"/>
              <a:gd name="connsiteY166" fmla="*/ 5832964 h 5851323"/>
              <a:gd name="connsiteX167" fmla="*/ 3297785 w 9820800"/>
              <a:gd name="connsiteY167" fmla="*/ 5831355 h 5851323"/>
              <a:gd name="connsiteX168" fmla="*/ 3248647 w 9820800"/>
              <a:gd name="connsiteY168" fmla="*/ 5832102 h 5851323"/>
              <a:gd name="connsiteX169" fmla="*/ 3142911 w 9820800"/>
              <a:gd name="connsiteY169" fmla="*/ 5834435 h 5851323"/>
              <a:gd name="connsiteX170" fmla="*/ 3003043 w 9820800"/>
              <a:gd name="connsiteY170" fmla="*/ 5843011 h 5851323"/>
              <a:gd name="connsiteX171" fmla="*/ 2607675 w 9820800"/>
              <a:gd name="connsiteY171" fmla="*/ 5849403 h 5851323"/>
              <a:gd name="connsiteX172" fmla="*/ 2466279 w 9820800"/>
              <a:gd name="connsiteY172" fmla="*/ 5834788 h 5851323"/>
              <a:gd name="connsiteX173" fmla="*/ 2358298 w 9820800"/>
              <a:gd name="connsiteY173" fmla="*/ 5836065 h 5851323"/>
              <a:gd name="connsiteX174" fmla="*/ 2150469 w 9820800"/>
              <a:gd name="connsiteY174" fmla="*/ 5833811 h 5851323"/>
              <a:gd name="connsiteX175" fmla="*/ 1785841 w 9820800"/>
              <a:gd name="connsiteY175" fmla="*/ 5840600 h 5851323"/>
              <a:gd name="connsiteX176" fmla="*/ 1713736 w 9820800"/>
              <a:gd name="connsiteY176" fmla="*/ 5834555 h 5851323"/>
              <a:gd name="connsiteX177" fmla="*/ 1675934 w 9820800"/>
              <a:gd name="connsiteY177" fmla="*/ 5833595 h 5851323"/>
              <a:gd name="connsiteX178" fmla="*/ 1398496 w 9820800"/>
              <a:gd name="connsiteY178" fmla="*/ 5833811 h 5851323"/>
              <a:gd name="connsiteX179" fmla="*/ 785777 w 9820800"/>
              <a:gd name="connsiteY179" fmla="*/ 5833811 h 5851323"/>
              <a:gd name="connsiteX180" fmla="*/ 782896 w 9820800"/>
              <a:gd name="connsiteY180" fmla="*/ 5510304 h 5851323"/>
              <a:gd name="connsiteX181" fmla="*/ 787768 w 9820800"/>
              <a:gd name="connsiteY181" fmla="*/ 5408255 h 5851323"/>
              <a:gd name="connsiteX182" fmla="*/ 695399 w 9820800"/>
              <a:gd name="connsiteY182" fmla="*/ 5410083 h 5851323"/>
              <a:gd name="connsiteX183" fmla="*/ 623843 w 9820800"/>
              <a:gd name="connsiteY183" fmla="*/ 5411572 h 5851323"/>
              <a:gd name="connsiteX184" fmla="*/ 617844 w 9820800"/>
              <a:gd name="connsiteY184" fmla="*/ 5411932 h 5851323"/>
              <a:gd name="connsiteX185" fmla="*/ 445819 w 9820800"/>
              <a:gd name="connsiteY185" fmla="*/ 5415061 h 5851323"/>
              <a:gd name="connsiteX186" fmla="*/ 437169 w 9820800"/>
              <a:gd name="connsiteY186" fmla="*/ 5414616 h 5851323"/>
              <a:gd name="connsiteX187" fmla="*/ 378301 w 9820800"/>
              <a:gd name="connsiteY187" fmla="*/ 5415003 h 5851323"/>
              <a:gd name="connsiteX188" fmla="*/ 17344 w 9820800"/>
              <a:gd name="connsiteY188" fmla="*/ 5411932 h 5851323"/>
              <a:gd name="connsiteX189" fmla="*/ 17344 w 9820800"/>
              <a:gd name="connsiteY189" fmla="*/ 4682600 h 5851323"/>
              <a:gd name="connsiteX190" fmla="*/ 17344 w 9820800"/>
              <a:gd name="connsiteY190" fmla="*/ 4115341 h 5851323"/>
              <a:gd name="connsiteX191" fmla="*/ 15916 w 9820800"/>
              <a:gd name="connsiteY191" fmla="*/ 3506299 h 5851323"/>
              <a:gd name="connsiteX192" fmla="*/ 16404 w 9820800"/>
              <a:gd name="connsiteY192" fmla="*/ 3446764 h 5851323"/>
              <a:gd name="connsiteX193" fmla="*/ 9103 w 9820800"/>
              <a:gd name="connsiteY193" fmla="*/ 3079673 h 5851323"/>
              <a:gd name="connsiteX194" fmla="*/ 17344 w 9820800"/>
              <a:gd name="connsiteY194" fmla="*/ 2710701 h 5851323"/>
              <a:gd name="connsiteX195" fmla="*/ 27942 w 9820800"/>
              <a:gd name="connsiteY195" fmla="*/ 2386694 h 5851323"/>
              <a:gd name="connsiteX196" fmla="*/ 26459 w 9820800"/>
              <a:gd name="connsiteY196" fmla="*/ 2267424 h 5851323"/>
              <a:gd name="connsiteX197" fmla="*/ 17344 w 9820800"/>
              <a:gd name="connsiteY197" fmla="*/ 2143442 h 5851323"/>
              <a:gd name="connsiteX198" fmla="*/ 4863 w 9820800"/>
              <a:gd name="connsiteY198" fmla="*/ 1814481 h 5851323"/>
              <a:gd name="connsiteX199" fmla="*/ 8373 w 9820800"/>
              <a:gd name="connsiteY199" fmla="*/ 1635313 h 5851323"/>
              <a:gd name="connsiteX200" fmla="*/ 7886 w 9820800"/>
              <a:gd name="connsiteY200" fmla="*/ 1552040 h 5851323"/>
              <a:gd name="connsiteX201" fmla="*/ 17344 w 9820800"/>
              <a:gd name="connsiteY201" fmla="*/ 1198012 h 5851323"/>
              <a:gd name="connsiteX202" fmla="*/ 23907 w 9820800"/>
              <a:gd name="connsiteY202" fmla="*/ 1047294 h 5851323"/>
              <a:gd name="connsiteX203" fmla="*/ 17344 w 9820800"/>
              <a:gd name="connsiteY203" fmla="*/ 738802 h 5851323"/>
              <a:gd name="connsiteX204" fmla="*/ 16516 w 9820800"/>
              <a:gd name="connsiteY204" fmla="*/ 620043 h 5851323"/>
              <a:gd name="connsiteX205" fmla="*/ 7150 w 9820800"/>
              <a:gd name="connsiteY205" fmla="*/ 498908 h 5851323"/>
              <a:gd name="connsiteX206" fmla="*/ 17344 w 9820800"/>
              <a:gd name="connsiteY206" fmla="*/ 9470 h 5851323"/>
              <a:gd name="connsiteX207" fmla="*/ 131402 w 9820800"/>
              <a:gd name="connsiteY207" fmla="*/ 11035 h 5851323"/>
              <a:gd name="connsiteX208" fmla="*/ 206737 w 9820800"/>
              <a:gd name="connsiteY208" fmla="*/ 10683 h 5851323"/>
              <a:gd name="connsiteX209" fmla="*/ 247506 w 9820800"/>
              <a:gd name="connsiteY209" fmla="*/ 8765 h 5851323"/>
              <a:gd name="connsiteX210" fmla="*/ 431461 w 9820800"/>
              <a:gd name="connsiteY210" fmla="*/ 5 h 5851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Lst>
            <a:rect l="l" t="t" r="r" b="b"/>
            <a:pathLst>
              <a:path w="9820800" h="5851323">
                <a:moveTo>
                  <a:pt x="431461" y="5"/>
                </a:moveTo>
                <a:cubicBezTo>
                  <a:pt x="475520" y="130"/>
                  <a:pt x="524470" y="2626"/>
                  <a:pt x="583854" y="9470"/>
                </a:cubicBezTo>
                <a:lnTo>
                  <a:pt x="588349" y="9780"/>
                </a:lnTo>
                <a:lnTo>
                  <a:pt x="648990" y="10968"/>
                </a:lnTo>
                <a:cubicBezTo>
                  <a:pt x="720684" y="13161"/>
                  <a:pt x="779845" y="17053"/>
                  <a:pt x="842548" y="19133"/>
                </a:cubicBezTo>
                <a:lnTo>
                  <a:pt x="904407" y="20424"/>
                </a:lnTo>
                <a:lnTo>
                  <a:pt x="909183" y="20397"/>
                </a:lnTo>
                <a:cubicBezTo>
                  <a:pt x="1005451" y="17195"/>
                  <a:pt x="1087694" y="10351"/>
                  <a:pt x="1150363" y="9470"/>
                </a:cubicBezTo>
                <a:cubicBezTo>
                  <a:pt x="1159197" y="259225"/>
                  <a:pt x="1177381" y="443513"/>
                  <a:pt x="1150363" y="576729"/>
                </a:cubicBezTo>
                <a:cubicBezTo>
                  <a:pt x="1143609" y="610033"/>
                  <a:pt x="1140827" y="657385"/>
                  <a:pt x="1140306" y="711712"/>
                </a:cubicBezTo>
                <a:lnTo>
                  <a:pt x="1143436" y="869798"/>
                </a:lnTo>
                <a:lnTo>
                  <a:pt x="1148365" y="963466"/>
                </a:lnTo>
                <a:lnTo>
                  <a:pt x="1149532" y="1037362"/>
                </a:lnTo>
                <a:lnTo>
                  <a:pt x="1150587" y="1064790"/>
                </a:lnTo>
                <a:cubicBezTo>
                  <a:pt x="1152251" y="1118725"/>
                  <a:pt x="1152747" y="1165490"/>
                  <a:pt x="1150363" y="1198012"/>
                </a:cubicBezTo>
                <a:cubicBezTo>
                  <a:pt x="1140826" y="1328099"/>
                  <a:pt x="1164442" y="1560057"/>
                  <a:pt x="1150363" y="1711246"/>
                </a:cubicBezTo>
                <a:lnTo>
                  <a:pt x="1149011" y="1736900"/>
                </a:lnTo>
                <a:lnTo>
                  <a:pt x="1150363" y="1765270"/>
                </a:lnTo>
                <a:cubicBezTo>
                  <a:pt x="1166830" y="1988871"/>
                  <a:pt x="1171016" y="2029936"/>
                  <a:pt x="1162765" y="2138365"/>
                </a:cubicBezTo>
                <a:lnTo>
                  <a:pt x="1152459" y="2254821"/>
                </a:lnTo>
                <a:lnTo>
                  <a:pt x="1162520" y="2400466"/>
                </a:lnTo>
                <a:cubicBezTo>
                  <a:pt x="1172672" y="2579988"/>
                  <a:pt x="1174762" y="2764195"/>
                  <a:pt x="1150363" y="2899787"/>
                </a:cubicBezTo>
                <a:lnTo>
                  <a:pt x="1144868" y="2956534"/>
                </a:lnTo>
                <a:lnTo>
                  <a:pt x="1150363" y="3007836"/>
                </a:lnTo>
                <a:cubicBezTo>
                  <a:pt x="1166856" y="3101344"/>
                  <a:pt x="1164177" y="3202336"/>
                  <a:pt x="1158714" y="3313868"/>
                </a:cubicBezTo>
                <a:lnTo>
                  <a:pt x="1151265" y="3472733"/>
                </a:lnTo>
                <a:lnTo>
                  <a:pt x="1152195" y="3534293"/>
                </a:lnTo>
                <a:cubicBezTo>
                  <a:pt x="1153513" y="3583977"/>
                  <a:pt x="1155235" y="3642096"/>
                  <a:pt x="1156449" y="3706175"/>
                </a:cubicBezTo>
                <a:lnTo>
                  <a:pt x="1157107" y="3818865"/>
                </a:lnTo>
                <a:lnTo>
                  <a:pt x="1158826" y="3853469"/>
                </a:lnTo>
                <a:cubicBezTo>
                  <a:pt x="1166904" y="3996532"/>
                  <a:pt x="1171389" y="4075567"/>
                  <a:pt x="1150363" y="4250403"/>
                </a:cubicBezTo>
                <a:lnTo>
                  <a:pt x="1149606" y="4261455"/>
                </a:lnTo>
                <a:lnTo>
                  <a:pt x="1148714" y="4401742"/>
                </a:lnTo>
                <a:cubicBezTo>
                  <a:pt x="1150534" y="4472551"/>
                  <a:pt x="1153505" y="4547548"/>
                  <a:pt x="1156449" y="4626100"/>
                </a:cubicBezTo>
                <a:lnTo>
                  <a:pt x="1158142" y="4681089"/>
                </a:lnTo>
                <a:lnTo>
                  <a:pt x="1190966" y="4680123"/>
                </a:lnTo>
                <a:cubicBezTo>
                  <a:pt x="1302062" y="4680068"/>
                  <a:pt x="1408065" y="4686903"/>
                  <a:pt x="1565601" y="4700792"/>
                </a:cubicBezTo>
                <a:cubicBezTo>
                  <a:pt x="1801905" y="4721625"/>
                  <a:pt x="1976341" y="4699121"/>
                  <a:pt x="2193586" y="4695633"/>
                </a:cubicBezTo>
                <a:lnTo>
                  <a:pt x="2305236" y="4698080"/>
                </a:lnTo>
                <a:lnTo>
                  <a:pt x="2434363" y="4690004"/>
                </a:lnTo>
                <a:cubicBezTo>
                  <a:pt x="2579955" y="4685003"/>
                  <a:pt x="2665317" y="4695171"/>
                  <a:pt x="2874591" y="4700792"/>
                </a:cubicBezTo>
                <a:cubicBezTo>
                  <a:pt x="2944348" y="4702665"/>
                  <a:pt x="3007020" y="4702786"/>
                  <a:pt x="3067024" y="4702116"/>
                </a:cubicBezTo>
                <a:lnTo>
                  <a:pt x="3237040" y="4698828"/>
                </a:lnTo>
                <a:lnTo>
                  <a:pt x="3362754" y="4690083"/>
                </a:lnTo>
                <a:cubicBezTo>
                  <a:pt x="3499448" y="4682847"/>
                  <a:pt x="3601367" y="4686124"/>
                  <a:pt x="3821520" y="4700792"/>
                </a:cubicBezTo>
                <a:cubicBezTo>
                  <a:pt x="4078365" y="4717904"/>
                  <a:pt x="4200597" y="4675874"/>
                  <a:pt x="4474055" y="4690646"/>
                </a:cubicBezTo>
                <a:lnTo>
                  <a:pt x="4574182" y="4698627"/>
                </a:lnTo>
                <a:lnTo>
                  <a:pt x="4715938" y="4693185"/>
                </a:lnTo>
                <a:cubicBezTo>
                  <a:pt x="4889469" y="4690652"/>
                  <a:pt x="5012704" y="4700805"/>
                  <a:pt x="5297614" y="4700792"/>
                </a:cubicBezTo>
                <a:cubicBezTo>
                  <a:pt x="5428249" y="4692762"/>
                  <a:pt x="5533047" y="4686983"/>
                  <a:pt x="5618934" y="4686102"/>
                </a:cubicBezTo>
                <a:lnTo>
                  <a:pt x="5730920" y="4688700"/>
                </a:lnTo>
                <a:lnTo>
                  <a:pt x="5734081" y="4688574"/>
                </a:lnTo>
                <a:cubicBezTo>
                  <a:pt x="5849586" y="4684505"/>
                  <a:pt x="5949572" y="4684510"/>
                  <a:pt x="6077438" y="4700792"/>
                </a:cubicBezTo>
                <a:cubicBezTo>
                  <a:pt x="6141371" y="4708933"/>
                  <a:pt x="6194715" y="4714153"/>
                  <a:pt x="6240385" y="4717118"/>
                </a:cubicBezTo>
                <a:lnTo>
                  <a:pt x="6289748" y="4718294"/>
                </a:lnTo>
                <a:lnTo>
                  <a:pt x="6401688" y="4716505"/>
                </a:lnTo>
                <a:lnTo>
                  <a:pt x="6445685" y="4713135"/>
                </a:lnTo>
                <a:cubicBezTo>
                  <a:pt x="6472338" y="4709728"/>
                  <a:pt x="6497154" y="4705393"/>
                  <a:pt x="6523052" y="4700792"/>
                </a:cubicBezTo>
                <a:cubicBezTo>
                  <a:pt x="6600746" y="4686990"/>
                  <a:pt x="6924214" y="4673601"/>
                  <a:pt x="7173593" y="4682986"/>
                </a:cubicBezTo>
                <a:lnTo>
                  <a:pt x="7342257" y="4697096"/>
                </a:lnTo>
                <a:lnTo>
                  <a:pt x="7431459" y="4688726"/>
                </a:lnTo>
                <a:cubicBezTo>
                  <a:pt x="7562065" y="4682462"/>
                  <a:pt x="7697950" y="4691823"/>
                  <a:pt x="7832042" y="4700792"/>
                </a:cubicBezTo>
                <a:lnTo>
                  <a:pt x="7982141" y="4702659"/>
                </a:lnTo>
                <a:lnTo>
                  <a:pt x="8010019" y="4702141"/>
                </a:lnTo>
                <a:lnTo>
                  <a:pt x="8176860" y="4697058"/>
                </a:lnTo>
                <a:cubicBezTo>
                  <a:pt x="8305125" y="4692824"/>
                  <a:pt x="8434495" y="4689834"/>
                  <a:pt x="8528313" y="4700792"/>
                </a:cubicBezTo>
                <a:lnTo>
                  <a:pt x="8667505" y="4709349"/>
                </a:lnTo>
                <a:lnTo>
                  <a:pt x="8668464" y="4693266"/>
                </a:lnTo>
                <a:cubicBezTo>
                  <a:pt x="8649798" y="4386180"/>
                  <a:pt x="8641268" y="4244154"/>
                  <a:pt x="8668464" y="4126007"/>
                </a:cubicBezTo>
                <a:cubicBezTo>
                  <a:pt x="8649242" y="3974867"/>
                  <a:pt x="8661754" y="3716804"/>
                  <a:pt x="8667035" y="3516965"/>
                </a:cubicBezTo>
                <a:lnTo>
                  <a:pt x="8667523" y="3457430"/>
                </a:lnTo>
                <a:lnTo>
                  <a:pt x="8660222" y="3090339"/>
                </a:lnTo>
                <a:cubicBezTo>
                  <a:pt x="8659750" y="2952247"/>
                  <a:pt x="8662025" y="2821724"/>
                  <a:pt x="8668464" y="2721367"/>
                </a:cubicBezTo>
                <a:lnTo>
                  <a:pt x="8679062" y="2397360"/>
                </a:lnTo>
                <a:lnTo>
                  <a:pt x="8677579" y="2278090"/>
                </a:lnTo>
                <a:cubicBezTo>
                  <a:pt x="8675931" y="2238032"/>
                  <a:pt x="8673019" y="2197787"/>
                  <a:pt x="8668464" y="2154108"/>
                </a:cubicBezTo>
                <a:cubicBezTo>
                  <a:pt x="8659355" y="2066750"/>
                  <a:pt x="8655589" y="1947398"/>
                  <a:pt x="8655983" y="1825147"/>
                </a:cubicBezTo>
                <a:lnTo>
                  <a:pt x="8659493" y="1645979"/>
                </a:lnTo>
                <a:lnTo>
                  <a:pt x="8659006" y="1562706"/>
                </a:lnTo>
                <a:cubicBezTo>
                  <a:pt x="8659987" y="1422815"/>
                  <a:pt x="8664120" y="1295474"/>
                  <a:pt x="8668464" y="1208678"/>
                </a:cubicBezTo>
                <a:lnTo>
                  <a:pt x="8675027" y="1057960"/>
                </a:lnTo>
                <a:lnTo>
                  <a:pt x="8668464" y="749468"/>
                </a:lnTo>
                <a:lnTo>
                  <a:pt x="8667636" y="630709"/>
                </a:lnTo>
                <a:lnTo>
                  <a:pt x="8658270" y="509574"/>
                </a:lnTo>
                <a:cubicBezTo>
                  <a:pt x="8655769" y="354982"/>
                  <a:pt x="8672054" y="147072"/>
                  <a:pt x="8668464" y="20136"/>
                </a:cubicBezTo>
                <a:cubicBezTo>
                  <a:pt x="8702834" y="21213"/>
                  <a:pt x="8741078" y="21639"/>
                  <a:pt x="8782522" y="21701"/>
                </a:cubicBezTo>
                <a:lnTo>
                  <a:pt x="8857857" y="21349"/>
                </a:lnTo>
                <a:lnTo>
                  <a:pt x="8898625" y="19431"/>
                </a:lnTo>
                <a:cubicBezTo>
                  <a:pt x="8961409" y="15628"/>
                  <a:pt x="9016492" y="10483"/>
                  <a:pt x="9082581" y="10671"/>
                </a:cubicBezTo>
                <a:cubicBezTo>
                  <a:pt x="9126640" y="10796"/>
                  <a:pt x="9175590" y="13292"/>
                  <a:pt x="9234974" y="20136"/>
                </a:cubicBezTo>
                <a:lnTo>
                  <a:pt x="9239468" y="20446"/>
                </a:lnTo>
                <a:lnTo>
                  <a:pt x="9300110" y="21634"/>
                </a:lnTo>
                <a:cubicBezTo>
                  <a:pt x="9371804" y="23827"/>
                  <a:pt x="9430965" y="27719"/>
                  <a:pt x="9493668" y="29799"/>
                </a:cubicBezTo>
                <a:lnTo>
                  <a:pt x="9555527" y="31090"/>
                </a:lnTo>
                <a:lnTo>
                  <a:pt x="9560303" y="31063"/>
                </a:lnTo>
                <a:cubicBezTo>
                  <a:pt x="9656570" y="27862"/>
                  <a:pt x="9738814" y="21017"/>
                  <a:pt x="9801483" y="20136"/>
                </a:cubicBezTo>
                <a:cubicBezTo>
                  <a:pt x="9810317" y="269891"/>
                  <a:pt x="9828501" y="454179"/>
                  <a:pt x="9801483" y="587395"/>
                </a:cubicBezTo>
                <a:cubicBezTo>
                  <a:pt x="9794728" y="620699"/>
                  <a:pt x="9791947" y="668051"/>
                  <a:pt x="9791426" y="722378"/>
                </a:cubicBezTo>
                <a:lnTo>
                  <a:pt x="9794556" y="880464"/>
                </a:lnTo>
                <a:lnTo>
                  <a:pt x="9799485" y="974133"/>
                </a:lnTo>
                <a:lnTo>
                  <a:pt x="9800652" y="1048028"/>
                </a:lnTo>
                <a:lnTo>
                  <a:pt x="9801707" y="1075456"/>
                </a:lnTo>
                <a:cubicBezTo>
                  <a:pt x="9803371" y="1129391"/>
                  <a:pt x="9803867" y="1176156"/>
                  <a:pt x="9801483" y="1208678"/>
                </a:cubicBezTo>
                <a:cubicBezTo>
                  <a:pt x="9791946" y="1338765"/>
                  <a:pt x="9815562" y="1570723"/>
                  <a:pt x="9801483" y="1721912"/>
                </a:cubicBezTo>
                <a:lnTo>
                  <a:pt x="9800131" y="1747566"/>
                </a:lnTo>
                <a:lnTo>
                  <a:pt x="9801483" y="1775936"/>
                </a:lnTo>
                <a:cubicBezTo>
                  <a:pt x="9817950" y="1999537"/>
                  <a:pt x="9822135" y="2040602"/>
                  <a:pt x="9813885" y="2149031"/>
                </a:cubicBezTo>
                <a:lnTo>
                  <a:pt x="9803579" y="2265487"/>
                </a:lnTo>
                <a:lnTo>
                  <a:pt x="9813640" y="2411132"/>
                </a:lnTo>
                <a:cubicBezTo>
                  <a:pt x="9823792" y="2590654"/>
                  <a:pt x="9825882" y="2774861"/>
                  <a:pt x="9801483" y="2910453"/>
                </a:cubicBezTo>
                <a:lnTo>
                  <a:pt x="9795988" y="2967200"/>
                </a:lnTo>
                <a:lnTo>
                  <a:pt x="9801483" y="3018502"/>
                </a:lnTo>
                <a:cubicBezTo>
                  <a:pt x="9817976" y="3112010"/>
                  <a:pt x="9815297" y="3213002"/>
                  <a:pt x="9809834" y="3324534"/>
                </a:cubicBezTo>
                <a:lnTo>
                  <a:pt x="9802385" y="3483399"/>
                </a:lnTo>
                <a:lnTo>
                  <a:pt x="9803315" y="3544959"/>
                </a:lnTo>
                <a:cubicBezTo>
                  <a:pt x="9804633" y="3594643"/>
                  <a:pt x="9806355" y="3652762"/>
                  <a:pt x="9807569" y="3716841"/>
                </a:cubicBezTo>
                <a:lnTo>
                  <a:pt x="9808227" y="3829531"/>
                </a:lnTo>
                <a:lnTo>
                  <a:pt x="9809946" y="3864135"/>
                </a:lnTo>
                <a:cubicBezTo>
                  <a:pt x="9818024" y="4007198"/>
                  <a:pt x="9822508" y="4086233"/>
                  <a:pt x="9801483" y="4261069"/>
                </a:cubicBezTo>
                <a:lnTo>
                  <a:pt x="9800726" y="4272121"/>
                </a:lnTo>
                <a:lnTo>
                  <a:pt x="9799834" y="4412408"/>
                </a:lnTo>
                <a:cubicBezTo>
                  <a:pt x="9807116" y="4695642"/>
                  <a:pt x="9832809" y="5045900"/>
                  <a:pt x="9801483" y="5422598"/>
                </a:cubicBezTo>
                <a:cubicBezTo>
                  <a:pt x="9774395" y="5422099"/>
                  <a:pt x="9749639" y="5421454"/>
                  <a:pt x="9726570" y="5420742"/>
                </a:cubicBezTo>
                <a:lnTo>
                  <a:pt x="9717930" y="5420441"/>
                </a:lnTo>
                <a:lnTo>
                  <a:pt x="9712162" y="5420292"/>
                </a:lnTo>
                <a:cubicBezTo>
                  <a:pt x="9553699" y="5416491"/>
                  <a:pt x="9504234" y="5417428"/>
                  <a:pt x="9346518" y="5420749"/>
                </a:cubicBezTo>
                <a:lnTo>
                  <a:pt x="9274962" y="5422238"/>
                </a:lnTo>
                <a:lnTo>
                  <a:pt x="9268964" y="5422598"/>
                </a:lnTo>
                <a:lnTo>
                  <a:pt x="9131864" y="5425092"/>
                </a:lnTo>
                <a:lnTo>
                  <a:pt x="9129637" y="5509636"/>
                </a:lnTo>
                <a:lnTo>
                  <a:pt x="9130105" y="5592630"/>
                </a:lnTo>
                <a:cubicBezTo>
                  <a:pt x="9133307" y="5688898"/>
                  <a:pt x="9140151" y="5771141"/>
                  <a:pt x="9141032" y="5833811"/>
                </a:cubicBezTo>
                <a:cubicBezTo>
                  <a:pt x="9053200" y="5840745"/>
                  <a:pt x="8980977" y="5844085"/>
                  <a:pt x="8900678" y="5844022"/>
                </a:cubicBezTo>
                <a:lnTo>
                  <a:pt x="8651551" y="5835214"/>
                </a:lnTo>
                <a:lnTo>
                  <a:pt x="8498900" y="5840096"/>
                </a:lnTo>
                <a:cubicBezTo>
                  <a:pt x="8429561" y="5839239"/>
                  <a:pt x="8351459" y="5836288"/>
                  <a:pt x="8249805" y="5833811"/>
                </a:cubicBezTo>
                <a:lnTo>
                  <a:pt x="8178608" y="5833230"/>
                </a:lnTo>
                <a:lnTo>
                  <a:pt x="8166252" y="5833811"/>
                </a:lnTo>
                <a:cubicBezTo>
                  <a:pt x="8106447" y="5838255"/>
                  <a:pt x="7996577" y="5841488"/>
                  <a:pt x="7869560" y="5841994"/>
                </a:cubicBezTo>
                <a:lnTo>
                  <a:pt x="7494103" y="5834305"/>
                </a:lnTo>
                <a:lnTo>
                  <a:pt x="7386428" y="5833811"/>
                </a:lnTo>
                <a:cubicBezTo>
                  <a:pt x="7230372" y="5830989"/>
                  <a:pt x="7025872" y="5849814"/>
                  <a:pt x="6851532" y="5846342"/>
                </a:cubicBezTo>
                <a:lnTo>
                  <a:pt x="6754268" y="5838789"/>
                </a:lnTo>
                <a:lnTo>
                  <a:pt x="6628792" y="5840213"/>
                </a:lnTo>
                <a:cubicBezTo>
                  <a:pt x="6478392" y="5841004"/>
                  <a:pt x="6329880" y="5839660"/>
                  <a:pt x="6244543" y="5833811"/>
                </a:cubicBezTo>
                <a:cubicBezTo>
                  <a:pt x="6201875" y="5830886"/>
                  <a:pt x="6153256" y="5829700"/>
                  <a:pt x="6100271" y="5829497"/>
                </a:cubicBezTo>
                <a:lnTo>
                  <a:pt x="6051462" y="5829951"/>
                </a:lnTo>
                <a:lnTo>
                  <a:pt x="5993886" y="5833811"/>
                </a:lnTo>
                <a:cubicBezTo>
                  <a:pt x="5923604" y="5839839"/>
                  <a:pt x="5863699" y="5838407"/>
                  <a:pt x="5795615" y="5836184"/>
                </a:cubicBezTo>
                <a:lnTo>
                  <a:pt x="5717626" y="5834002"/>
                </a:lnTo>
                <a:lnTo>
                  <a:pt x="5548272" y="5833811"/>
                </a:lnTo>
                <a:cubicBezTo>
                  <a:pt x="5342279" y="5839538"/>
                  <a:pt x="5288771" y="5853008"/>
                  <a:pt x="5102658" y="5833811"/>
                </a:cubicBezTo>
                <a:lnTo>
                  <a:pt x="5101881" y="5833793"/>
                </a:lnTo>
                <a:lnTo>
                  <a:pt x="5019106" y="5833811"/>
                </a:lnTo>
                <a:lnTo>
                  <a:pt x="4920949" y="5830590"/>
                </a:lnTo>
                <a:lnTo>
                  <a:pt x="4734658" y="5837959"/>
                </a:lnTo>
                <a:cubicBezTo>
                  <a:pt x="4664096" y="5841050"/>
                  <a:pt x="4591708" y="5843796"/>
                  <a:pt x="4521677" y="5843877"/>
                </a:cubicBezTo>
                <a:lnTo>
                  <a:pt x="4439790" y="5839732"/>
                </a:lnTo>
                <a:lnTo>
                  <a:pt x="4343025" y="5838057"/>
                </a:lnTo>
                <a:cubicBezTo>
                  <a:pt x="4263112" y="5835273"/>
                  <a:pt x="4185752" y="5831073"/>
                  <a:pt x="4127879" y="5833811"/>
                </a:cubicBezTo>
                <a:cubicBezTo>
                  <a:pt x="4070006" y="5836548"/>
                  <a:pt x="3980636" y="5834444"/>
                  <a:pt x="3884273" y="5832708"/>
                </a:cubicBezTo>
                <a:lnTo>
                  <a:pt x="3881630" y="5832678"/>
                </a:lnTo>
                <a:lnTo>
                  <a:pt x="3828973" y="5835096"/>
                </a:lnTo>
                <a:cubicBezTo>
                  <a:pt x="3768580" y="5836845"/>
                  <a:pt x="3702419" y="5837094"/>
                  <a:pt x="3626564" y="5833811"/>
                </a:cubicBezTo>
                <a:lnTo>
                  <a:pt x="3613006" y="5833524"/>
                </a:lnTo>
                <a:lnTo>
                  <a:pt x="3598713" y="5833811"/>
                </a:lnTo>
                <a:cubicBezTo>
                  <a:pt x="3512870" y="5838019"/>
                  <a:pt x="3438321" y="5835350"/>
                  <a:pt x="3366807" y="5832964"/>
                </a:cubicBezTo>
                <a:lnTo>
                  <a:pt x="3297785" y="5831355"/>
                </a:lnTo>
                <a:lnTo>
                  <a:pt x="3248647" y="5832102"/>
                </a:lnTo>
                <a:lnTo>
                  <a:pt x="3142911" y="5834435"/>
                </a:lnTo>
                <a:lnTo>
                  <a:pt x="3003043" y="5843011"/>
                </a:lnTo>
                <a:cubicBezTo>
                  <a:pt x="2881925" y="5849230"/>
                  <a:pt x="2729144" y="5854202"/>
                  <a:pt x="2607675" y="5849403"/>
                </a:cubicBezTo>
                <a:lnTo>
                  <a:pt x="2466279" y="5834788"/>
                </a:lnTo>
                <a:lnTo>
                  <a:pt x="2358298" y="5836065"/>
                </a:lnTo>
                <a:cubicBezTo>
                  <a:pt x="2289637" y="5836350"/>
                  <a:pt x="2220088" y="5835861"/>
                  <a:pt x="2150469" y="5833811"/>
                </a:cubicBezTo>
                <a:cubicBezTo>
                  <a:pt x="1941610" y="5827659"/>
                  <a:pt x="1862742" y="5841325"/>
                  <a:pt x="1785841" y="5840600"/>
                </a:cubicBezTo>
                <a:lnTo>
                  <a:pt x="1713736" y="5834555"/>
                </a:lnTo>
                <a:lnTo>
                  <a:pt x="1675934" y="5833595"/>
                </a:lnTo>
                <a:cubicBezTo>
                  <a:pt x="1581359" y="5830565"/>
                  <a:pt x="1482498" y="5827608"/>
                  <a:pt x="1398496" y="5833811"/>
                </a:cubicBezTo>
                <a:cubicBezTo>
                  <a:pt x="1230492" y="5846217"/>
                  <a:pt x="931510" y="5829632"/>
                  <a:pt x="785777" y="5833811"/>
                </a:cubicBezTo>
                <a:cubicBezTo>
                  <a:pt x="774703" y="5702860"/>
                  <a:pt x="778320" y="5598929"/>
                  <a:pt x="782896" y="5510304"/>
                </a:cubicBezTo>
                <a:lnTo>
                  <a:pt x="787768" y="5408255"/>
                </a:lnTo>
                <a:lnTo>
                  <a:pt x="695399" y="5410083"/>
                </a:lnTo>
                <a:lnTo>
                  <a:pt x="623843" y="5411572"/>
                </a:lnTo>
                <a:lnTo>
                  <a:pt x="617844" y="5411932"/>
                </a:lnTo>
                <a:cubicBezTo>
                  <a:pt x="555760" y="5416252"/>
                  <a:pt x="498996" y="5416563"/>
                  <a:pt x="445819" y="5415061"/>
                </a:cubicBezTo>
                <a:lnTo>
                  <a:pt x="437169" y="5414616"/>
                </a:lnTo>
                <a:lnTo>
                  <a:pt x="378301" y="5415003"/>
                </a:lnTo>
                <a:cubicBezTo>
                  <a:pt x="277265" y="5415281"/>
                  <a:pt x="195819" y="5413584"/>
                  <a:pt x="17344" y="5411932"/>
                </a:cubicBezTo>
                <a:cubicBezTo>
                  <a:pt x="-13816" y="5220849"/>
                  <a:pt x="5746" y="4870034"/>
                  <a:pt x="17344" y="4682600"/>
                </a:cubicBezTo>
                <a:cubicBezTo>
                  <a:pt x="-1322" y="4375514"/>
                  <a:pt x="-9852" y="4233488"/>
                  <a:pt x="17344" y="4115341"/>
                </a:cubicBezTo>
                <a:cubicBezTo>
                  <a:pt x="-1878" y="3964201"/>
                  <a:pt x="10634" y="3706138"/>
                  <a:pt x="15916" y="3506299"/>
                </a:cubicBezTo>
                <a:lnTo>
                  <a:pt x="16404" y="3446764"/>
                </a:lnTo>
                <a:lnTo>
                  <a:pt x="9103" y="3079673"/>
                </a:lnTo>
                <a:cubicBezTo>
                  <a:pt x="8631" y="2941581"/>
                  <a:pt x="10906" y="2811058"/>
                  <a:pt x="17344" y="2710701"/>
                </a:cubicBezTo>
                <a:lnTo>
                  <a:pt x="27942" y="2386694"/>
                </a:lnTo>
                <a:lnTo>
                  <a:pt x="26459" y="2267424"/>
                </a:lnTo>
                <a:cubicBezTo>
                  <a:pt x="24811" y="2227365"/>
                  <a:pt x="21898" y="2187121"/>
                  <a:pt x="17344" y="2143442"/>
                </a:cubicBezTo>
                <a:cubicBezTo>
                  <a:pt x="8236" y="2056084"/>
                  <a:pt x="4469" y="1936732"/>
                  <a:pt x="4863" y="1814481"/>
                </a:cubicBezTo>
                <a:lnTo>
                  <a:pt x="8373" y="1635313"/>
                </a:lnTo>
                <a:lnTo>
                  <a:pt x="7886" y="1552040"/>
                </a:lnTo>
                <a:cubicBezTo>
                  <a:pt x="8867" y="1412149"/>
                  <a:pt x="13000" y="1284808"/>
                  <a:pt x="17344" y="1198012"/>
                </a:cubicBezTo>
                <a:lnTo>
                  <a:pt x="23907" y="1047294"/>
                </a:lnTo>
                <a:lnTo>
                  <a:pt x="17344" y="738802"/>
                </a:lnTo>
                <a:lnTo>
                  <a:pt x="16516" y="620043"/>
                </a:lnTo>
                <a:lnTo>
                  <a:pt x="7150" y="498908"/>
                </a:lnTo>
                <a:cubicBezTo>
                  <a:pt x="4649" y="344316"/>
                  <a:pt x="20934" y="136406"/>
                  <a:pt x="17344" y="9470"/>
                </a:cubicBezTo>
                <a:cubicBezTo>
                  <a:pt x="51714" y="10546"/>
                  <a:pt x="89959" y="10973"/>
                  <a:pt x="131402" y="11035"/>
                </a:cubicBezTo>
                <a:lnTo>
                  <a:pt x="206737" y="10683"/>
                </a:lnTo>
                <a:lnTo>
                  <a:pt x="247506" y="8765"/>
                </a:lnTo>
                <a:cubicBezTo>
                  <a:pt x="310289" y="4962"/>
                  <a:pt x="365372" y="-184"/>
                  <a:pt x="431461" y="5"/>
                </a:cubicBezTo>
                <a:close/>
              </a:path>
            </a:pathLst>
          </a:cu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6600" dirty="0">
              <a:solidFill>
                <a:schemeClr val="tx2">
                  <a:lumMod val="75000"/>
                </a:schemeClr>
              </a:solidFill>
              <a:latin typeface="#9Slide05 SVNBlenda Script" panose="02000804000000020003" pitchFamily="2" charset="0"/>
            </a:endParaRPr>
          </a:p>
        </p:txBody>
      </p:sp>
      <p:sp>
        <p:nvSpPr>
          <p:cNvPr id="179" name="Rectangle 178">
            <a:extLst>
              <a:ext uri="{FF2B5EF4-FFF2-40B4-BE49-F238E27FC236}">
                <a16:creationId xmlns:a16="http://schemas.microsoft.com/office/drawing/2014/main" id="{390F1E36-0F57-45C3-BE94-9BCF8938AF8A}"/>
              </a:ext>
            </a:extLst>
          </p:cNvPr>
          <p:cNvSpPr/>
          <p:nvPr/>
        </p:nvSpPr>
        <p:spPr>
          <a:xfrm>
            <a:off x="-1426427" y="-540480"/>
            <a:ext cx="12028162" cy="3223951"/>
          </a:xfrm>
          <a:custGeom>
            <a:avLst/>
            <a:gdLst>
              <a:gd name="connsiteX0" fmla="*/ 0 w 12028162"/>
              <a:gd name="connsiteY0" fmla="*/ 0 h 3223951"/>
              <a:gd name="connsiteX1" fmla="*/ 788513 w 12028162"/>
              <a:gd name="connsiteY1" fmla="*/ 0 h 3223951"/>
              <a:gd name="connsiteX2" fmla="*/ 1577026 w 12028162"/>
              <a:gd name="connsiteY2" fmla="*/ 0 h 3223951"/>
              <a:gd name="connsiteX3" fmla="*/ 2485820 w 12028162"/>
              <a:gd name="connsiteY3" fmla="*/ 0 h 3223951"/>
              <a:gd name="connsiteX4" fmla="*/ 3274333 w 12028162"/>
              <a:gd name="connsiteY4" fmla="*/ 0 h 3223951"/>
              <a:gd name="connsiteX5" fmla="*/ 3822283 w 12028162"/>
              <a:gd name="connsiteY5" fmla="*/ 0 h 3223951"/>
              <a:gd name="connsiteX6" fmla="*/ 4610795 w 12028162"/>
              <a:gd name="connsiteY6" fmla="*/ 0 h 3223951"/>
              <a:gd name="connsiteX7" fmla="*/ 5279027 w 12028162"/>
              <a:gd name="connsiteY7" fmla="*/ 0 h 3223951"/>
              <a:gd name="connsiteX8" fmla="*/ 5706695 w 12028162"/>
              <a:gd name="connsiteY8" fmla="*/ 0 h 3223951"/>
              <a:gd name="connsiteX9" fmla="*/ 6615489 w 12028162"/>
              <a:gd name="connsiteY9" fmla="*/ 0 h 3223951"/>
              <a:gd name="connsiteX10" fmla="*/ 7163439 w 12028162"/>
              <a:gd name="connsiteY10" fmla="*/ 0 h 3223951"/>
              <a:gd name="connsiteX11" fmla="*/ 7591107 w 12028162"/>
              <a:gd name="connsiteY11" fmla="*/ 0 h 3223951"/>
              <a:gd name="connsiteX12" fmla="*/ 8259338 w 12028162"/>
              <a:gd name="connsiteY12" fmla="*/ 0 h 3223951"/>
              <a:gd name="connsiteX13" fmla="*/ 9047851 w 12028162"/>
              <a:gd name="connsiteY13" fmla="*/ 0 h 3223951"/>
              <a:gd name="connsiteX14" fmla="*/ 9956645 w 12028162"/>
              <a:gd name="connsiteY14" fmla="*/ 0 h 3223951"/>
              <a:gd name="connsiteX15" fmla="*/ 10865440 w 12028162"/>
              <a:gd name="connsiteY15" fmla="*/ 0 h 3223951"/>
              <a:gd name="connsiteX16" fmla="*/ 12028162 w 12028162"/>
              <a:gd name="connsiteY16" fmla="*/ 0 h 3223951"/>
              <a:gd name="connsiteX17" fmla="*/ 12028162 w 12028162"/>
              <a:gd name="connsiteY17" fmla="*/ 612551 h 3223951"/>
              <a:gd name="connsiteX18" fmla="*/ 12028162 w 12028162"/>
              <a:gd name="connsiteY18" fmla="*/ 1160622 h 3223951"/>
              <a:gd name="connsiteX19" fmla="*/ 12028162 w 12028162"/>
              <a:gd name="connsiteY19" fmla="*/ 1773173 h 3223951"/>
              <a:gd name="connsiteX20" fmla="*/ 12028162 w 12028162"/>
              <a:gd name="connsiteY20" fmla="*/ 2385724 h 3223951"/>
              <a:gd name="connsiteX21" fmla="*/ 12028162 w 12028162"/>
              <a:gd name="connsiteY21" fmla="*/ 3223951 h 3223951"/>
              <a:gd name="connsiteX22" fmla="*/ 11239649 w 12028162"/>
              <a:gd name="connsiteY22" fmla="*/ 3223951 h 3223951"/>
              <a:gd name="connsiteX23" fmla="*/ 10330855 w 12028162"/>
              <a:gd name="connsiteY23" fmla="*/ 3223951 h 3223951"/>
              <a:gd name="connsiteX24" fmla="*/ 9422060 w 12028162"/>
              <a:gd name="connsiteY24" fmla="*/ 3223951 h 3223951"/>
              <a:gd name="connsiteX25" fmla="*/ 8633547 w 12028162"/>
              <a:gd name="connsiteY25" fmla="*/ 3223951 h 3223951"/>
              <a:gd name="connsiteX26" fmla="*/ 8085598 w 12028162"/>
              <a:gd name="connsiteY26" fmla="*/ 3223951 h 3223951"/>
              <a:gd name="connsiteX27" fmla="*/ 7537648 w 12028162"/>
              <a:gd name="connsiteY27" fmla="*/ 3223951 h 3223951"/>
              <a:gd name="connsiteX28" fmla="*/ 6628854 w 12028162"/>
              <a:gd name="connsiteY28" fmla="*/ 3223951 h 3223951"/>
              <a:gd name="connsiteX29" fmla="*/ 5960623 w 12028162"/>
              <a:gd name="connsiteY29" fmla="*/ 3223951 h 3223951"/>
              <a:gd name="connsiteX30" fmla="*/ 5412673 w 12028162"/>
              <a:gd name="connsiteY30" fmla="*/ 3223951 h 3223951"/>
              <a:gd name="connsiteX31" fmla="*/ 4503878 w 12028162"/>
              <a:gd name="connsiteY31" fmla="*/ 3223951 h 3223951"/>
              <a:gd name="connsiteX32" fmla="*/ 3955929 w 12028162"/>
              <a:gd name="connsiteY32" fmla="*/ 3223951 h 3223951"/>
              <a:gd name="connsiteX33" fmla="*/ 3528261 w 12028162"/>
              <a:gd name="connsiteY33" fmla="*/ 3223951 h 3223951"/>
              <a:gd name="connsiteX34" fmla="*/ 2860030 w 12028162"/>
              <a:gd name="connsiteY34" fmla="*/ 3223951 h 3223951"/>
              <a:gd name="connsiteX35" fmla="*/ 2432362 w 12028162"/>
              <a:gd name="connsiteY35" fmla="*/ 3223951 h 3223951"/>
              <a:gd name="connsiteX36" fmla="*/ 1523567 w 12028162"/>
              <a:gd name="connsiteY36" fmla="*/ 3223951 h 3223951"/>
              <a:gd name="connsiteX37" fmla="*/ 614773 w 12028162"/>
              <a:gd name="connsiteY37" fmla="*/ 3223951 h 3223951"/>
              <a:gd name="connsiteX38" fmla="*/ 0 w 12028162"/>
              <a:gd name="connsiteY38" fmla="*/ 3223951 h 3223951"/>
              <a:gd name="connsiteX39" fmla="*/ 0 w 12028162"/>
              <a:gd name="connsiteY39" fmla="*/ 2643640 h 3223951"/>
              <a:gd name="connsiteX40" fmla="*/ 0 w 12028162"/>
              <a:gd name="connsiteY40" fmla="*/ 2031089 h 3223951"/>
              <a:gd name="connsiteX41" fmla="*/ 0 w 12028162"/>
              <a:gd name="connsiteY41" fmla="*/ 1386299 h 3223951"/>
              <a:gd name="connsiteX42" fmla="*/ 0 w 12028162"/>
              <a:gd name="connsiteY42" fmla="*/ 677030 h 3223951"/>
              <a:gd name="connsiteX43" fmla="*/ 0 w 12028162"/>
              <a:gd name="connsiteY43" fmla="*/ 0 h 322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2028162" h="3223951" fill="none" extrusionOk="0">
                <a:moveTo>
                  <a:pt x="0" y="0"/>
                </a:moveTo>
                <a:cubicBezTo>
                  <a:pt x="378938" y="27304"/>
                  <a:pt x="528017" y="-38806"/>
                  <a:pt x="788513" y="0"/>
                </a:cubicBezTo>
                <a:cubicBezTo>
                  <a:pt x="1049009" y="38806"/>
                  <a:pt x="1206397" y="13901"/>
                  <a:pt x="1577026" y="0"/>
                </a:cubicBezTo>
                <a:cubicBezTo>
                  <a:pt x="1947655" y="-13901"/>
                  <a:pt x="2076076" y="9597"/>
                  <a:pt x="2485820" y="0"/>
                </a:cubicBezTo>
                <a:cubicBezTo>
                  <a:pt x="2895564" y="-9597"/>
                  <a:pt x="2982297" y="-26778"/>
                  <a:pt x="3274333" y="0"/>
                </a:cubicBezTo>
                <a:cubicBezTo>
                  <a:pt x="3566369" y="26778"/>
                  <a:pt x="3659990" y="-19682"/>
                  <a:pt x="3822283" y="0"/>
                </a:cubicBezTo>
                <a:cubicBezTo>
                  <a:pt x="3984576" y="19682"/>
                  <a:pt x="4250706" y="1633"/>
                  <a:pt x="4610795" y="0"/>
                </a:cubicBezTo>
                <a:cubicBezTo>
                  <a:pt x="4970884" y="-1633"/>
                  <a:pt x="5069458" y="26154"/>
                  <a:pt x="5279027" y="0"/>
                </a:cubicBezTo>
                <a:cubicBezTo>
                  <a:pt x="5488596" y="-26154"/>
                  <a:pt x="5584624" y="-8738"/>
                  <a:pt x="5706695" y="0"/>
                </a:cubicBezTo>
                <a:cubicBezTo>
                  <a:pt x="5828766" y="8738"/>
                  <a:pt x="6291599" y="-9753"/>
                  <a:pt x="6615489" y="0"/>
                </a:cubicBezTo>
                <a:cubicBezTo>
                  <a:pt x="6939379" y="9753"/>
                  <a:pt x="6922984" y="8051"/>
                  <a:pt x="7163439" y="0"/>
                </a:cubicBezTo>
                <a:cubicBezTo>
                  <a:pt x="7403894" y="-8051"/>
                  <a:pt x="7455078" y="4371"/>
                  <a:pt x="7591107" y="0"/>
                </a:cubicBezTo>
                <a:cubicBezTo>
                  <a:pt x="7727136" y="-4371"/>
                  <a:pt x="7957917" y="-22716"/>
                  <a:pt x="8259338" y="0"/>
                </a:cubicBezTo>
                <a:cubicBezTo>
                  <a:pt x="8560759" y="22716"/>
                  <a:pt x="8816371" y="-7280"/>
                  <a:pt x="9047851" y="0"/>
                </a:cubicBezTo>
                <a:cubicBezTo>
                  <a:pt x="9279331" y="7280"/>
                  <a:pt x="9532381" y="-19543"/>
                  <a:pt x="9956645" y="0"/>
                </a:cubicBezTo>
                <a:cubicBezTo>
                  <a:pt x="10380909" y="19543"/>
                  <a:pt x="10665748" y="-39001"/>
                  <a:pt x="10865440" y="0"/>
                </a:cubicBezTo>
                <a:cubicBezTo>
                  <a:pt x="11065132" y="39001"/>
                  <a:pt x="11450455" y="39193"/>
                  <a:pt x="12028162" y="0"/>
                </a:cubicBezTo>
                <a:cubicBezTo>
                  <a:pt x="12039186" y="249427"/>
                  <a:pt x="12019997" y="359412"/>
                  <a:pt x="12028162" y="612551"/>
                </a:cubicBezTo>
                <a:cubicBezTo>
                  <a:pt x="12036327" y="865690"/>
                  <a:pt x="12044724" y="949357"/>
                  <a:pt x="12028162" y="1160622"/>
                </a:cubicBezTo>
                <a:cubicBezTo>
                  <a:pt x="12011600" y="1371887"/>
                  <a:pt x="12015796" y="1525217"/>
                  <a:pt x="12028162" y="1773173"/>
                </a:cubicBezTo>
                <a:cubicBezTo>
                  <a:pt x="12040528" y="2021129"/>
                  <a:pt x="12034603" y="2129719"/>
                  <a:pt x="12028162" y="2385724"/>
                </a:cubicBezTo>
                <a:cubicBezTo>
                  <a:pt x="12021721" y="2641729"/>
                  <a:pt x="12048350" y="2844354"/>
                  <a:pt x="12028162" y="3223951"/>
                </a:cubicBezTo>
                <a:cubicBezTo>
                  <a:pt x="11710924" y="3228635"/>
                  <a:pt x="11503969" y="3243574"/>
                  <a:pt x="11239649" y="3223951"/>
                </a:cubicBezTo>
                <a:cubicBezTo>
                  <a:pt x="10975329" y="3204328"/>
                  <a:pt x="10534098" y="3205478"/>
                  <a:pt x="10330855" y="3223951"/>
                </a:cubicBezTo>
                <a:cubicBezTo>
                  <a:pt x="10127612" y="3242424"/>
                  <a:pt x="9826597" y="3253427"/>
                  <a:pt x="9422060" y="3223951"/>
                </a:cubicBezTo>
                <a:cubicBezTo>
                  <a:pt x="9017523" y="3194475"/>
                  <a:pt x="8878765" y="3199358"/>
                  <a:pt x="8633547" y="3223951"/>
                </a:cubicBezTo>
                <a:cubicBezTo>
                  <a:pt x="8388329" y="3248544"/>
                  <a:pt x="8291075" y="3231070"/>
                  <a:pt x="8085598" y="3223951"/>
                </a:cubicBezTo>
                <a:cubicBezTo>
                  <a:pt x="7880121" y="3216832"/>
                  <a:pt x="7703077" y="3221047"/>
                  <a:pt x="7537648" y="3223951"/>
                </a:cubicBezTo>
                <a:cubicBezTo>
                  <a:pt x="7372219" y="3226856"/>
                  <a:pt x="6927935" y="3247260"/>
                  <a:pt x="6628854" y="3223951"/>
                </a:cubicBezTo>
                <a:cubicBezTo>
                  <a:pt x="6329773" y="3200642"/>
                  <a:pt x="6268892" y="3197328"/>
                  <a:pt x="5960623" y="3223951"/>
                </a:cubicBezTo>
                <a:cubicBezTo>
                  <a:pt x="5652354" y="3250574"/>
                  <a:pt x="5591372" y="3227971"/>
                  <a:pt x="5412673" y="3223951"/>
                </a:cubicBezTo>
                <a:cubicBezTo>
                  <a:pt x="5233974" y="3219932"/>
                  <a:pt x="4951240" y="3208643"/>
                  <a:pt x="4503878" y="3223951"/>
                </a:cubicBezTo>
                <a:cubicBezTo>
                  <a:pt x="4056517" y="3239259"/>
                  <a:pt x="4180448" y="3198496"/>
                  <a:pt x="3955929" y="3223951"/>
                </a:cubicBezTo>
                <a:cubicBezTo>
                  <a:pt x="3731410" y="3249406"/>
                  <a:pt x="3718367" y="3215577"/>
                  <a:pt x="3528261" y="3223951"/>
                </a:cubicBezTo>
                <a:cubicBezTo>
                  <a:pt x="3338155" y="3232325"/>
                  <a:pt x="3106456" y="3233667"/>
                  <a:pt x="2860030" y="3223951"/>
                </a:cubicBezTo>
                <a:cubicBezTo>
                  <a:pt x="2613604" y="3214235"/>
                  <a:pt x="2614381" y="3229853"/>
                  <a:pt x="2432362" y="3223951"/>
                </a:cubicBezTo>
                <a:cubicBezTo>
                  <a:pt x="2250343" y="3218049"/>
                  <a:pt x="1820104" y="3253814"/>
                  <a:pt x="1523567" y="3223951"/>
                </a:cubicBezTo>
                <a:cubicBezTo>
                  <a:pt x="1227030" y="3194088"/>
                  <a:pt x="992536" y="3203212"/>
                  <a:pt x="614773" y="3223951"/>
                </a:cubicBezTo>
                <a:cubicBezTo>
                  <a:pt x="237010" y="3244690"/>
                  <a:pt x="222707" y="3232090"/>
                  <a:pt x="0" y="3223951"/>
                </a:cubicBezTo>
                <a:cubicBezTo>
                  <a:pt x="-12635" y="2974408"/>
                  <a:pt x="-26132" y="2838655"/>
                  <a:pt x="0" y="2643640"/>
                </a:cubicBezTo>
                <a:cubicBezTo>
                  <a:pt x="26132" y="2448625"/>
                  <a:pt x="-26343" y="2266316"/>
                  <a:pt x="0" y="2031089"/>
                </a:cubicBezTo>
                <a:cubicBezTo>
                  <a:pt x="26343" y="1795862"/>
                  <a:pt x="9934" y="1626571"/>
                  <a:pt x="0" y="1386299"/>
                </a:cubicBezTo>
                <a:cubicBezTo>
                  <a:pt x="-9934" y="1146027"/>
                  <a:pt x="-3968" y="943426"/>
                  <a:pt x="0" y="677030"/>
                </a:cubicBezTo>
                <a:cubicBezTo>
                  <a:pt x="3968" y="410634"/>
                  <a:pt x="22002" y="228309"/>
                  <a:pt x="0" y="0"/>
                </a:cubicBezTo>
                <a:close/>
              </a:path>
              <a:path w="12028162" h="3223951" stroke="0" extrusionOk="0">
                <a:moveTo>
                  <a:pt x="0" y="0"/>
                </a:moveTo>
                <a:cubicBezTo>
                  <a:pt x="312096" y="5417"/>
                  <a:pt x="352709" y="-23876"/>
                  <a:pt x="668231" y="0"/>
                </a:cubicBezTo>
                <a:cubicBezTo>
                  <a:pt x="983753" y="23876"/>
                  <a:pt x="989813" y="11280"/>
                  <a:pt x="1095899" y="0"/>
                </a:cubicBezTo>
                <a:cubicBezTo>
                  <a:pt x="1201985" y="-11280"/>
                  <a:pt x="1320317" y="-20118"/>
                  <a:pt x="1523567" y="0"/>
                </a:cubicBezTo>
                <a:cubicBezTo>
                  <a:pt x="1726817" y="20118"/>
                  <a:pt x="1774752" y="6694"/>
                  <a:pt x="1951235" y="0"/>
                </a:cubicBezTo>
                <a:cubicBezTo>
                  <a:pt x="2127718" y="-6694"/>
                  <a:pt x="2262163" y="-7136"/>
                  <a:pt x="2499185" y="0"/>
                </a:cubicBezTo>
                <a:cubicBezTo>
                  <a:pt x="2736207" y="7136"/>
                  <a:pt x="2863443" y="22922"/>
                  <a:pt x="3047134" y="0"/>
                </a:cubicBezTo>
                <a:cubicBezTo>
                  <a:pt x="3230825" y="-22922"/>
                  <a:pt x="3627558" y="17785"/>
                  <a:pt x="3835647" y="0"/>
                </a:cubicBezTo>
                <a:cubicBezTo>
                  <a:pt x="4043736" y="-17785"/>
                  <a:pt x="4501534" y="14496"/>
                  <a:pt x="4744442" y="0"/>
                </a:cubicBezTo>
                <a:cubicBezTo>
                  <a:pt x="4987351" y="-14496"/>
                  <a:pt x="5467265" y="20138"/>
                  <a:pt x="5653236" y="0"/>
                </a:cubicBezTo>
                <a:cubicBezTo>
                  <a:pt x="5839207" y="-20138"/>
                  <a:pt x="6274541" y="-24106"/>
                  <a:pt x="6562031" y="0"/>
                </a:cubicBezTo>
                <a:cubicBezTo>
                  <a:pt x="6849522" y="24106"/>
                  <a:pt x="7075738" y="20458"/>
                  <a:pt x="7230262" y="0"/>
                </a:cubicBezTo>
                <a:cubicBezTo>
                  <a:pt x="7384786" y="-20458"/>
                  <a:pt x="7626030" y="21745"/>
                  <a:pt x="7898493" y="0"/>
                </a:cubicBezTo>
                <a:cubicBezTo>
                  <a:pt x="8170956" y="-21745"/>
                  <a:pt x="8204520" y="308"/>
                  <a:pt x="8446443" y="0"/>
                </a:cubicBezTo>
                <a:cubicBezTo>
                  <a:pt x="8688366" y="-308"/>
                  <a:pt x="9057084" y="-28193"/>
                  <a:pt x="9234955" y="0"/>
                </a:cubicBezTo>
                <a:cubicBezTo>
                  <a:pt x="9412826" y="28193"/>
                  <a:pt x="9821812" y="-22540"/>
                  <a:pt x="10143750" y="0"/>
                </a:cubicBezTo>
                <a:cubicBezTo>
                  <a:pt x="10465688" y="22540"/>
                  <a:pt x="10668111" y="-34615"/>
                  <a:pt x="10932263" y="0"/>
                </a:cubicBezTo>
                <a:cubicBezTo>
                  <a:pt x="11196415" y="34615"/>
                  <a:pt x="11158053" y="6317"/>
                  <a:pt x="11359931" y="0"/>
                </a:cubicBezTo>
                <a:cubicBezTo>
                  <a:pt x="11561809" y="-6317"/>
                  <a:pt x="11820275" y="-29785"/>
                  <a:pt x="12028162" y="0"/>
                </a:cubicBezTo>
                <a:cubicBezTo>
                  <a:pt x="12039192" y="249225"/>
                  <a:pt x="12045702" y="356876"/>
                  <a:pt x="12028162" y="709269"/>
                </a:cubicBezTo>
                <a:cubicBezTo>
                  <a:pt x="12010622" y="1061662"/>
                  <a:pt x="12031681" y="1063585"/>
                  <a:pt x="12028162" y="1257341"/>
                </a:cubicBezTo>
                <a:cubicBezTo>
                  <a:pt x="12024643" y="1451097"/>
                  <a:pt x="12029807" y="1743955"/>
                  <a:pt x="12028162" y="1902131"/>
                </a:cubicBezTo>
                <a:cubicBezTo>
                  <a:pt x="12026518" y="2060307"/>
                  <a:pt x="12031795" y="2272747"/>
                  <a:pt x="12028162" y="2482442"/>
                </a:cubicBezTo>
                <a:cubicBezTo>
                  <a:pt x="12024529" y="2692137"/>
                  <a:pt x="12034652" y="2952686"/>
                  <a:pt x="12028162" y="3223951"/>
                </a:cubicBezTo>
                <a:cubicBezTo>
                  <a:pt x="11853106" y="3207002"/>
                  <a:pt x="11774430" y="3210843"/>
                  <a:pt x="11600494" y="3223951"/>
                </a:cubicBezTo>
                <a:cubicBezTo>
                  <a:pt x="11426558" y="3237059"/>
                  <a:pt x="11250850" y="3222942"/>
                  <a:pt x="10932263" y="3223951"/>
                </a:cubicBezTo>
                <a:cubicBezTo>
                  <a:pt x="10613676" y="3224960"/>
                  <a:pt x="10695860" y="3240277"/>
                  <a:pt x="10504595" y="3223951"/>
                </a:cubicBezTo>
                <a:cubicBezTo>
                  <a:pt x="10313330" y="3207625"/>
                  <a:pt x="10188933" y="3209355"/>
                  <a:pt x="9956645" y="3223951"/>
                </a:cubicBezTo>
                <a:cubicBezTo>
                  <a:pt x="9724357" y="3238548"/>
                  <a:pt x="9794794" y="3232482"/>
                  <a:pt x="9649259" y="3223951"/>
                </a:cubicBezTo>
                <a:cubicBezTo>
                  <a:pt x="9503724" y="3215420"/>
                  <a:pt x="9412684" y="3210706"/>
                  <a:pt x="9341872" y="3223951"/>
                </a:cubicBezTo>
                <a:cubicBezTo>
                  <a:pt x="9271060" y="3237196"/>
                  <a:pt x="8852477" y="3223709"/>
                  <a:pt x="8673641" y="3223951"/>
                </a:cubicBezTo>
                <a:cubicBezTo>
                  <a:pt x="8494805" y="3224193"/>
                  <a:pt x="8502387" y="3234717"/>
                  <a:pt x="8366255" y="3223951"/>
                </a:cubicBezTo>
                <a:cubicBezTo>
                  <a:pt x="8230123" y="3213185"/>
                  <a:pt x="7762651" y="3194968"/>
                  <a:pt x="7577742" y="3223951"/>
                </a:cubicBezTo>
                <a:cubicBezTo>
                  <a:pt x="7392833" y="3252934"/>
                  <a:pt x="7132712" y="3232903"/>
                  <a:pt x="6789229" y="3223951"/>
                </a:cubicBezTo>
                <a:cubicBezTo>
                  <a:pt x="6445746" y="3214999"/>
                  <a:pt x="6566028" y="3228601"/>
                  <a:pt x="6481843" y="3223951"/>
                </a:cubicBezTo>
                <a:cubicBezTo>
                  <a:pt x="6397658" y="3219301"/>
                  <a:pt x="6002341" y="3209892"/>
                  <a:pt x="5813612" y="3223951"/>
                </a:cubicBezTo>
                <a:cubicBezTo>
                  <a:pt x="5624883" y="3238010"/>
                  <a:pt x="5594305" y="3233503"/>
                  <a:pt x="5506225" y="3223951"/>
                </a:cubicBezTo>
                <a:cubicBezTo>
                  <a:pt x="5418145" y="3214399"/>
                  <a:pt x="5014914" y="3240418"/>
                  <a:pt x="4597431" y="3223951"/>
                </a:cubicBezTo>
                <a:cubicBezTo>
                  <a:pt x="4179948" y="3207484"/>
                  <a:pt x="4114204" y="3218499"/>
                  <a:pt x="3929200" y="3223951"/>
                </a:cubicBezTo>
                <a:cubicBezTo>
                  <a:pt x="3744196" y="3229403"/>
                  <a:pt x="3439465" y="3253460"/>
                  <a:pt x="3260968" y="3223951"/>
                </a:cubicBezTo>
                <a:cubicBezTo>
                  <a:pt x="3082471" y="3194442"/>
                  <a:pt x="3022802" y="3230753"/>
                  <a:pt x="2953582" y="3223951"/>
                </a:cubicBezTo>
                <a:cubicBezTo>
                  <a:pt x="2884362" y="3217149"/>
                  <a:pt x="2763554" y="3220957"/>
                  <a:pt x="2646196" y="3223951"/>
                </a:cubicBezTo>
                <a:cubicBezTo>
                  <a:pt x="2528838" y="3226945"/>
                  <a:pt x="2203520" y="3261647"/>
                  <a:pt x="1857683" y="3223951"/>
                </a:cubicBezTo>
                <a:cubicBezTo>
                  <a:pt x="1511846" y="3186255"/>
                  <a:pt x="1444566" y="3222743"/>
                  <a:pt x="1189452" y="3223951"/>
                </a:cubicBezTo>
                <a:cubicBezTo>
                  <a:pt x="934338" y="3225159"/>
                  <a:pt x="249840" y="3219268"/>
                  <a:pt x="0" y="3223951"/>
                </a:cubicBezTo>
                <a:cubicBezTo>
                  <a:pt x="-5219" y="3015664"/>
                  <a:pt x="-2477" y="2719648"/>
                  <a:pt x="0" y="2546921"/>
                </a:cubicBezTo>
                <a:cubicBezTo>
                  <a:pt x="2477" y="2374194"/>
                  <a:pt x="6676" y="2125516"/>
                  <a:pt x="0" y="1869892"/>
                </a:cubicBezTo>
                <a:cubicBezTo>
                  <a:pt x="-6676" y="1614268"/>
                  <a:pt x="-19254" y="1460307"/>
                  <a:pt x="0" y="1225101"/>
                </a:cubicBezTo>
                <a:cubicBezTo>
                  <a:pt x="19254" y="989895"/>
                  <a:pt x="49172" y="360984"/>
                  <a:pt x="0" y="0"/>
                </a:cubicBezTo>
                <a:close/>
              </a:path>
            </a:pathLst>
          </a:custGeom>
          <a:solidFill>
            <a:schemeClr val="accent2">
              <a:lumMod val="20000"/>
              <a:lumOff val="80000"/>
            </a:schemeClr>
          </a:solidFill>
          <a:ln>
            <a:solidFill>
              <a:schemeClr val="tx1"/>
            </a:solidFill>
            <a:extLst>
              <a:ext uri="{C807C97D-BFC1-408E-A445-0C87EB9F89A2}">
                <ask:lineSketchStyleProps xmlns:ask="http://schemas.microsoft.com/office/drawing/2018/sketchyshapes" sd="249386546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F45A48E7-2AC7-480E-B4BE-89E7086C0E95}"/>
              </a:ext>
            </a:extLst>
          </p:cNvPr>
          <p:cNvGrpSpPr/>
          <p:nvPr/>
        </p:nvGrpSpPr>
        <p:grpSpPr>
          <a:xfrm>
            <a:off x="8947617" y="2402652"/>
            <a:ext cx="950633" cy="1067998"/>
            <a:chOff x="7200974" y="-926101"/>
            <a:chExt cx="950633" cy="1067998"/>
          </a:xfrm>
        </p:grpSpPr>
        <p:sp>
          <p:nvSpPr>
            <p:cNvPr id="3" name="Google Shape;390;p28">
              <a:extLst>
                <a:ext uri="{FF2B5EF4-FFF2-40B4-BE49-F238E27FC236}">
                  <a16:creationId xmlns:a16="http://schemas.microsoft.com/office/drawing/2014/main" id="{8B99577C-7854-4ACF-8DDF-DF4D29FB3FF2}"/>
                </a:ext>
              </a:extLst>
            </p:cNvPr>
            <p:cNvSpPr/>
            <p:nvPr/>
          </p:nvSpPr>
          <p:spPr>
            <a:xfrm>
              <a:off x="7219313" y="-192221"/>
              <a:ext cx="141656" cy="132036"/>
            </a:xfrm>
            <a:custGeom>
              <a:avLst/>
              <a:gdLst/>
              <a:ahLst/>
              <a:cxnLst/>
              <a:rect l="l" t="t" r="r" b="b"/>
              <a:pathLst>
                <a:path w="4403" h="4104" extrusionOk="0">
                  <a:moveTo>
                    <a:pt x="3516" y="2033"/>
                  </a:moveTo>
                  <a:cubicBezTo>
                    <a:pt x="3564" y="2033"/>
                    <a:pt x="3611" y="2065"/>
                    <a:pt x="3611" y="2128"/>
                  </a:cubicBezTo>
                  <a:cubicBezTo>
                    <a:pt x="3611" y="2649"/>
                    <a:pt x="3109" y="3090"/>
                    <a:pt x="2587" y="3090"/>
                  </a:cubicBezTo>
                  <a:cubicBezTo>
                    <a:pt x="2538" y="3090"/>
                    <a:pt x="2489" y="3086"/>
                    <a:pt x="2439" y="3078"/>
                  </a:cubicBezTo>
                  <a:cubicBezTo>
                    <a:pt x="2216" y="3022"/>
                    <a:pt x="2263" y="2745"/>
                    <a:pt x="2429" y="2745"/>
                  </a:cubicBezTo>
                  <a:cubicBezTo>
                    <a:pt x="2452" y="2745"/>
                    <a:pt x="2476" y="2750"/>
                    <a:pt x="2503" y="2761"/>
                  </a:cubicBezTo>
                  <a:cubicBezTo>
                    <a:pt x="2544" y="2767"/>
                    <a:pt x="2585" y="2770"/>
                    <a:pt x="2626" y="2770"/>
                  </a:cubicBezTo>
                  <a:cubicBezTo>
                    <a:pt x="3020" y="2770"/>
                    <a:pt x="3364" y="2501"/>
                    <a:pt x="3421" y="2128"/>
                  </a:cubicBezTo>
                  <a:cubicBezTo>
                    <a:pt x="3421" y="2065"/>
                    <a:pt x="3469" y="2033"/>
                    <a:pt x="3516" y="2033"/>
                  </a:cubicBezTo>
                  <a:close/>
                  <a:moveTo>
                    <a:pt x="2059" y="0"/>
                  </a:moveTo>
                  <a:cubicBezTo>
                    <a:pt x="1848" y="0"/>
                    <a:pt x="1634" y="42"/>
                    <a:pt x="1426" y="133"/>
                  </a:cubicBezTo>
                  <a:cubicBezTo>
                    <a:pt x="1426" y="165"/>
                    <a:pt x="1394" y="228"/>
                    <a:pt x="1394" y="260"/>
                  </a:cubicBezTo>
                  <a:cubicBezTo>
                    <a:pt x="1350" y="369"/>
                    <a:pt x="1261" y="403"/>
                    <a:pt x="1169" y="403"/>
                  </a:cubicBezTo>
                  <a:cubicBezTo>
                    <a:pt x="1127" y="403"/>
                    <a:pt x="1085" y="396"/>
                    <a:pt x="1046" y="386"/>
                  </a:cubicBezTo>
                  <a:cubicBezTo>
                    <a:pt x="222" y="1020"/>
                    <a:pt x="1" y="2286"/>
                    <a:pt x="603" y="3141"/>
                  </a:cubicBezTo>
                  <a:cubicBezTo>
                    <a:pt x="1021" y="3700"/>
                    <a:pt x="1730" y="4104"/>
                    <a:pt x="2416" y="4104"/>
                  </a:cubicBezTo>
                  <a:cubicBezTo>
                    <a:pt x="2664" y="4104"/>
                    <a:pt x="2909" y="4051"/>
                    <a:pt x="3136" y="3933"/>
                  </a:cubicBezTo>
                  <a:cubicBezTo>
                    <a:pt x="4054" y="3458"/>
                    <a:pt x="4403" y="2350"/>
                    <a:pt x="4054" y="1431"/>
                  </a:cubicBezTo>
                  <a:cubicBezTo>
                    <a:pt x="4023" y="1431"/>
                    <a:pt x="3928" y="1431"/>
                    <a:pt x="3896" y="1400"/>
                  </a:cubicBezTo>
                  <a:cubicBezTo>
                    <a:pt x="3645" y="620"/>
                    <a:pt x="2874" y="0"/>
                    <a:pt x="2059"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4" name="Google Shape;391;p28">
              <a:extLst>
                <a:ext uri="{FF2B5EF4-FFF2-40B4-BE49-F238E27FC236}">
                  <a16:creationId xmlns:a16="http://schemas.microsoft.com/office/drawing/2014/main" id="{FCD87414-882F-4AC6-B74D-FC2CDCCB46DC}"/>
                </a:ext>
              </a:extLst>
            </p:cNvPr>
            <p:cNvSpPr/>
            <p:nvPr/>
          </p:nvSpPr>
          <p:spPr>
            <a:xfrm>
              <a:off x="7967156" y="-170569"/>
              <a:ext cx="158996" cy="143071"/>
            </a:xfrm>
            <a:custGeom>
              <a:avLst/>
              <a:gdLst/>
              <a:ahLst/>
              <a:cxnLst/>
              <a:rect l="l" t="t" r="r" b="b"/>
              <a:pathLst>
                <a:path w="4942" h="4447" extrusionOk="0">
                  <a:moveTo>
                    <a:pt x="2715" y="430"/>
                  </a:moveTo>
                  <a:cubicBezTo>
                    <a:pt x="3217" y="430"/>
                    <a:pt x="3732" y="706"/>
                    <a:pt x="3928" y="1170"/>
                  </a:cubicBezTo>
                  <a:cubicBezTo>
                    <a:pt x="3971" y="1299"/>
                    <a:pt x="3882" y="1414"/>
                    <a:pt x="3781" y="1414"/>
                  </a:cubicBezTo>
                  <a:cubicBezTo>
                    <a:pt x="3733" y="1414"/>
                    <a:pt x="3683" y="1389"/>
                    <a:pt x="3643" y="1328"/>
                  </a:cubicBezTo>
                  <a:cubicBezTo>
                    <a:pt x="3377" y="957"/>
                    <a:pt x="3023" y="696"/>
                    <a:pt x="2598" y="696"/>
                  </a:cubicBezTo>
                  <a:cubicBezTo>
                    <a:pt x="2516" y="696"/>
                    <a:pt x="2432" y="706"/>
                    <a:pt x="2344" y="727"/>
                  </a:cubicBezTo>
                  <a:cubicBezTo>
                    <a:pt x="2336" y="729"/>
                    <a:pt x="2328" y="730"/>
                    <a:pt x="2320" y="730"/>
                  </a:cubicBezTo>
                  <a:cubicBezTo>
                    <a:pt x="2210" y="730"/>
                    <a:pt x="2163" y="535"/>
                    <a:pt x="2281" y="505"/>
                  </a:cubicBezTo>
                  <a:cubicBezTo>
                    <a:pt x="2419" y="454"/>
                    <a:pt x="2566" y="430"/>
                    <a:pt x="2715" y="430"/>
                  </a:cubicBezTo>
                  <a:close/>
                  <a:moveTo>
                    <a:pt x="2647" y="0"/>
                  </a:moveTo>
                  <a:cubicBezTo>
                    <a:pt x="2183" y="0"/>
                    <a:pt x="1707" y="144"/>
                    <a:pt x="1268" y="442"/>
                  </a:cubicBezTo>
                  <a:cubicBezTo>
                    <a:pt x="318" y="1138"/>
                    <a:pt x="1" y="2310"/>
                    <a:pt x="634" y="3292"/>
                  </a:cubicBezTo>
                  <a:cubicBezTo>
                    <a:pt x="1060" y="3964"/>
                    <a:pt x="1851" y="4446"/>
                    <a:pt x="2647" y="4446"/>
                  </a:cubicBezTo>
                  <a:cubicBezTo>
                    <a:pt x="2976" y="4446"/>
                    <a:pt x="3306" y="4364"/>
                    <a:pt x="3611" y="4179"/>
                  </a:cubicBezTo>
                  <a:cubicBezTo>
                    <a:pt x="4751" y="3450"/>
                    <a:pt x="4941" y="2025"/>
                    <a:pt x="4435" y="885"/>
                  </a:cubicBezTo>
                  <a:cubicBezTo>
                    <a:pt x="3966" y="304"/>
                    <a:pt x="3320" y="0"/>
                    <a:pt x="2647"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5" name="Google Shape;392;p28">
              <a:extLst>
                <a:ext uri="{FF2B5EF4-FFF2-40B4-BE49-F238E27FC236}">
                  <a16:creationId xmlns:a16="http://schemas.microsoft.com/office/drawing/2014/main" id="{6C687BF2-87DD-4698-81B2-175805420CBC}"/>
                </a:ext>
              </a:extLst>
            </p:cNvPr>
            <p:cNvSpPr/>
            <p:nvPr/>
          </p:nvSpPr>
          <p:spPr>
            <a:xfrm>
              <a:off x="7590870" y="-427657"/>
              <a:ext cx="166461" cy="138181"/>
            </a:xfrm>
            <a:custGeom>
              <a:avLst/>
              <a:gdLst/>
              <a:ahLst/>
              <a:cxnLst/>
              <a:rect l="l" t="t" r="r" b="b"/>
              <a:pathLst>
                <a:path w="5174" h="4295" extrusionOk="0">
                  <a:moveTo>
                    <a:pt x="3495" y="952"/>
                  </a:moveTo>
                  <a:cubicBezTo>
                    <a:pt x="3528" y="952"/>
                    <a:pt x="3563" y="963"/>
                    <a:pt x="3590" y="990"/>
                  </a:cubicBezTo>
                  <a:cubicBezTo>
                    <a:pt x="4033" y="1624"/>
                    <a:pt x="3653" y="2542"/>
                    <a:pt x="2956" y="2827"/>
                  </a:cubicBezTo>
                  <a:cubicBezTo>
                    <a:pt x="2941" y="2832"/>
                    <a:pt x="2925" y="2835"/>
                    <a:pt x="2911" y="2835"/>
                  </a:cubicBezTo>
                  <a:cubicBezTo>
                    <a:pt x="2748" y="2835"/>
                    <a:pt x="2658" y="2537"/>
                    <a:pt x="2861" y="2479"/>
                  </a:cubicBezTo>
                  <a:cubicBezTo>
                    <a:pt x="3431" y="2321"/>
                    <a:pt x="3653" y="1592"/>
                    <a:pt x="3400" y="1117"/>
                  </a:cubicBezTo>
                  <a:cubicBezTo>
                    <a:pt x="3332" y="1026"/>
                    <a:pt x="3410" y="952"/>
                    <a:pt x="3495" y="952"/>
                  </a:cubicBezTo>
                  <a:close/>
                  <a:moveTo>
                    <a:pt x="2334" y="1"/>
                  </a:moveTo>
                  <a:cubicBezTo>
                    <a:pt x="2267" y="1"/>
                    <a:pt x="2200" y="3"/>
                    <a:pt x="2133" y="9"/>
                  </a:cubicBezTo>
                  <a:cubicBezTo>
                    <a:pt x="1088" y="135"/>
                    <a:pt x="264" y="1022"/>
                    <a:pt x="138" y="2067"/>
                  </a:cubicBezTo>
                  <a:cubicBezTo>
                    <a:pt x="0" y="3276"/>
                    <a:pt x="1007" y="4295"/>
                    <a:pt x="2145" y="4295"/>
                  </a:cubicBezTo>
                  <a:cubicBezTo>
                    <a:pt x="2319" y="4295"/>
                    <a:pt x="2495" y="4271"/>
                    <a:pt x="2671" y="4221"/>
                  </a:cubicBezTo>
                  <a:cubicBezTo>
                    <a:pt x="3716" y="3936"/>
                    <a:pt x="5173" y="2067"/>
                    <a:pt x="4191" y="1117"/>
                  </a:cubicBezTo>
                  <a:cubicBezTo>
                    <a:pt x="4033" y="990"/>
                    <a:pt x="4096" y="832"/>
                    <a:pt x="4223" y="737"/>
                  </a:cubicBezTo>
                  <a:cubicBezTo>
                    <a:pt x="3673" y="303"/>
                    <a:pt x="3043" y="1"/>
                    <a:pt x="2334"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6" name="Google Shape;393;p28">
              <a:extLst>
                <a:ext uri="{FF2B5EF4-FFF2-40B4-BE49-F238E27FC236}">
                  <a16:creationId xmlns:a16="http://schemas.microsoft.com/office/drawing/2014/main" id="{60A4B0DE-C95A-4690-9735-40088DB12E68}"/>
                </a:ext>
              </a:extLst>
            </p:cNvPr>
            <p:cNvSpPr/>
            <p:nvPr/>
          </p:nvSpPr>
          <p:spPr>
            <a:xfrm>
              <a:off x="7569797" y="-442103"/>
              <a:ext cx="192617" cy="167651"/>
            </a:xfrm>
            <a:custGeom>
              <a:avLst/>
              <a:gdLst/>
              <a:ahLst/>
              <a:cxnLst/>
              <a:rect l="l" t="t" r="r" b="b"/>
              <a:pathLst>
                <a:path w="5987" h="5211" extrusionOk="0">
                  <a:moveTo>
                    <a:pt x="3010" y="584"/>
                  </a:moveTo>
                  <a:cubicBezTo>
                    <a:pt x="3580" y="584"/>
                    <a:pt x="4150" y="774"/>
                    <a:pt x="4688" y="1218"/>
                  </a:cubicBezTo>
                  <a:cubicBezTo>
                    <a:pt x="4625" y="1249"/>
                    <a:pt x="4625" y="1344"/>
                    <a:pt x="4593" y="1376"/>
                  </a:cubicBezTo>
                  <a:cubicBezTo>
                    <a:pt x="4593" y="1439"/>
                    <a:pt x="4625" y="1566"/>
                    <a:pt x="4720" y="1598"/>
                  </a:cubicBezTo>
                  <a:cubicBezTo>
                    <a:pt x="5005" y="1883"/>
                    <a:pt x="5068" y="2231"/>
                    <a:pt x="5005" y="2675"/>
                  </a:cubicBezTo>
                  <a:cubicBezTo>
                    <a:pt x="4783" y="3498"/>
                    <a:pt x="3896" y="4385"/>
                    <a:pt x="3295" y="4543"/>
                  </a:cubicBezTo>
                  <a:cubicBezTo>
                    <a:pt x="3121" y="4598"/>
                    <a:pt x="2946" y="4623"/>
                    <a:pt x="2771" y="4623"/>
                  </a:cubicBezTo>
                  <a:cubicBezTo>
                    <a:pt x="2339" y="4623"/>
                    <a:pt x="1914" y="4465"/>
                    <a:pt x="1553" y="4195"/>
                  </a:cubicBezTo>
                  <a:cubicBezTo>
                    <a:pt x="1078" y="3783"/>
                    <a:pt x="793" y="3150"/>
                    <a:pt x="888" y="2548"/>
                  </a:cubicBezTo>
                  <a:cubicBezTo>
                    <a:pt x="983" y="1534"/>
                    <a:pt x="1774" y="711"/>
                    <a:pt x="2788" y="584"/>
                  </a:cubicBezTo>
                  <a:close/>
                  <a:moveTo>
                    <a:pt x="3036" y="1"/>
                  </a:moveTo>
                  <a:cubicBezTo>
                    <a:pt x="2661" y="1"/>
                    <a:pt x="2285" y="76"/>
                    <a:pt x="1933" y="236"/>
                  </a:cubicBezTo>
                  <a:cubicBezTo>
                    <a:pt x="729" y="774"/>
                    <a:pt x="1" y="2326"/>
                    <a:pt x="476" y="3625"/>
                  </a:cubicBezTo>
                  <a:cubicBezTo>
                    <a:pt x="837" y="4594"/>
                    <a:pt x="1872" y="5211"/>
                    <a:pt x="2885" y="5211"/>
                  </a:cubicBezTo>
                  <a:cubicBezTo>
                    <a:pt x="3294" y="5211"/>
                    <a:pt x="3699" y="5110"/>
                    <a:pt x="4055" y="4891"/>
                  </a:cubicBezTo>
                  <a:cubicBezTo>
                    <a:pt x="4910" y="4353"/>
                    <a:pt x="5986" y="2928"/>
                    <a:pt x="5575" y="1851"/>
                  </a:cubicBezTo>
                  <a:cubicBezTo>
                    <a:pt x="5638" y="1851"/>
                    <a:pt x="5670" y="1756"/>
                    <a:pt x="5670" y="1724"/>
                  </a:cubicBezTo>
                  <a:cubicBezTo>
                    <a:pt x="5244" y="659"/>
                    <a:pt x="4145" y="1"/>
                    <a:pt x="3036"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7" name="Google Shape;394;p28">
              <a:extLst>
                <a:ext uri="{FF2B5EF4-FFF2-40B4-BE49-F238E27FC236}">
                  <a16:creationId xmlns:a16="http://schemas.microsoft.com/office/drawing/2014/main" id="{7C86F0C7-2A34-4742-8447-F288CFC2B005}"/>
                </a:ext>
              </a:extLst>
            </p:cNvPr>
            <p:cNvSpPr/>
            <p:nvPr/>
          </p:nvSpPr>
          <p:spPr>
            <a:xfrm>
              <a:off x="7674743" y="-400729"/>
              <a:ext cx="42822" cy="66082"/>
            </a:xfrm>
            <a:custGeom>
              <a:avLst/>
              <a:gdLst/>
              <a:ahLst/>
              <a:cxnLst/>
              <a:rect l="l" t="t" r="r" b="b"/>
              <a:pathLst>
                <a:path w="1331" h="2054" extrusionOk="0">
                  <a:moveTo>
                    <a:pt x="861" y="1"/>
                  </a:moveTo>
                  <a:cubicBezTo>
                    <a:pt x="835" y="1"/>
                    <a:pt x="811" y="8"/>
                    <a:pt x="793" y="27"/>
                  </a:cubicBezTo>
                  <a:cubicBezTo>
                    <a:pt x="666" y="90"/>
                    <a:pt x="666" y="217"/>
                    <a:pt x="698" y="280"/>
                  </a:cubicBezTo>
                  <a:cubicBezTo>
                    <a:pt x="824" y="470"/>
                    <a:pt x="824" y="755"/>
                    <a:pt x="729" y="1040"/>
                  </a:cubicBezTo>
                  <a:cubicBezTo>
                    <a:pt x="666" y="1262"/>
                    <a:pt x="476" y="1420"/>
                    <a:pt x="223" y="1515"/>
                  </a:cubicBezTo>
                  <a:cubicBezTo>
                    <a:pt x="96" y="1547"/>
                    <a:pt x="64" y="1642"/>
                    <a:pt x="33" y="1705"/>
                  </a:cubicBezTo>
                  <a:cubicBezTo>
                    <a:pt x="1" y="1832"/>
                    <a:pt x="33" y="1959"/>
                    <a:pt x="96" y="1990"/>
                  </a:cubicBezTo>
                  <a:cubicBezTo>
                    <a:pt x="159" y="2022"/>
                    <a:pt x="223" y="2054"/>
                    <a:pt x="254" y="2054"/>
                  </a:cubicBezTo>
                  <a:lnTo>
                    <a:pt x="349" y="2054"/>
                  </a:lnTo>
                  <a:cubicBezTo>
                    <a:pt x="729" y="1895"/>
                    <a:pt x="1046" y="1579"/>
                    <a:pt x="1173" y="1198"/>
                  </a:cubicBezTo>
                  <a:cubicBezTo>
                    <a:pt x="1331" y="787"/>
                    <a:pt x="1299" y="407"/>
                    <a:pt x="1046" y="90"/>
                  </a:cubicBezTo>
                  <a:cubicBezTo>
                    <a:pt x="1001" y="45"/>
                    <a:pt x="925" y="1"/>
                    <a:pt x="861"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8" name="Google Shape;395;p28">
              <a:extLst>
                <a:ext uri="{FF2B5EF4-FFF2-40B4-BE49-F238E27FC236}">
                  <a16:creationId xmlns:a16="http://schemas.microsoft.com/office/drawing/2014/main" id="{15F899B4-0832-49BC-A9D6-4CA880D5B746}"/>
                </a:ext>
              </a:extLst>
            </p:cNvPr>
            <p:cNvSpPr/>
            <p:nvPr/>
          </p:nvSpPr>
          <p:spPr>
            <a:xfrm>
              <a:off x="7609562" y="-911367"/>
              <a:ext cx="189528" cy="170418"/>
            </a:xfrm>
            <a:custGeom>
              <a:avLst/>
              <a:gdLst/>
              <a:ahLst/>
              <a:cxnLst/>
              <a:rect l="l" t="t" r="r" b="b"/>
              <a:pathLst>
                <a:path w="5891" h="5297" extrusionOk="0">
                  <a:moveTo>
                    <a:pt x="4361" y="1221"/>
                  </a:moveTo>
                  <a:cubicBezTo>
                    <a:pt x="4395" y="1221"/>
                    <a:pt x="4432" y="1235"/>
                    <a:pt x="4465" y="1268"/>
                  </a:cubicBezTo>
                  <a:cubicBezTo>
                    <a:pt x="5099" y="1996"/>
                    <a:pt x="5067" y="3358"/>
                    <a:pt x="4149" y="3896"/>
                  </a:cubicBezTo>
                  <a:cubicBezTo>
                    <a:pt x="4122" y="3912"/>
                    <a:pt x="4095" y="3919"/>
                    <a:pt x="4069" y="3919"/>
                  </a:cubicBezTo>
                  <a:cubicBezTo>
                    <a:pt x="3937" y="3919"/>
                    <a:pt x="3827" y="3743"/>
                    <a:pt x="3959" y="3611"/>
                  </a:cubicBezTo>
                  <a:cubicBezTo>
                    <a:pt x="4592" y="3010"/>
                    <a:pt x="4814" y="2154"/>
                    <a:pt x="4275" y="1426"/>
                  </a:cubicBezTo>
                  <a:cubicBezTo>
                    <a:pt x="4182" y="1332"/>
                    <a:pt x="4261" y="1221"/>
                    <a:pt x="4361" y="1221"/>
                  </a:cubicBezTo>
                  <a:close/>
                  <a:moveTo>
                    <a:pt x="4022" y="1"/>
                  </a:moveTo>
                  <a:cubicBezTo>
                    <a:pt x="3998" y="72"/>
                    <a:pt x="3939" y="108"/>
                    <a:pt x="3884" y="108"/>
                  </a:cubicBezTo>
                  <a:cubicBezTo>
                    <a:pt x="3866" y="108"/>
                    <a:pt x="3848" y="104"/>
                    <a:pt x="3832" y="96"/>
                  </a:cubicBezTo>
                  <a:cubicBezTo>
                    <a:pt x="3600" y="44"/>
                    <a:pt x="3361" y="19"/>
                    <a:pt x="3122" y="19"/>
                  </a:cubicBezTo>
                  <a:cubicBezTo>
                    <a:pt x="1894" y="19"/>
                    <a:pt x="666" y="692"/>
                    <a:pt x="348" y="1964"/>
                  </a:cubicBezTo>
                  <a:cubicBezTo>
                    <a:pt x="0" y="3295"/>
                    <a:pt x="855" y="4878"/>
                    <a:pt x="2249" y="5226"/>
                  </a:cubicBezTo>
                  <a:cubicBezTo>
                    <a:pt x="2438" y="5274"/>
                    <a:pt x="2632" y="5296"/>
                    <a:pt x="2828" y="5296"/>
                  </a:cubicBezTo>
                  <a:cubicBezTo>
                    <a:pt x="3944" y="5296"/>
                    <a:pt x="5097" y="4562"/>
                    <a:pt x="5447" y="3485"/>
                  </a:cubicBezTo>
                  <a:cubicBezTo>
                    <a:pt x="5890" y="2186"/>
                    <a:pt x="5194" y="793"/>
                    <a:pt x="4085" y="96"/>
                  </a:cubicBezTo>
                  <a:cubicBezTo>
                    <a:pt x="4085" y="64"/>
                    <a:pt x="4022" y="64"/>
                    <a:pt x="4022"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9" name="Google Shape;396;p28">
              <a:extLst>
                <a:ext uri="{FF2B5EF4-FFF2-40B4-BE49-F238E27FC236}">
                  <a16:creationId xmlns:a16="http://schemas.microsoft.com/office/drawing/2014/main" id="{642D7CE3-2BF9-42C6-A1F8-BC209A85F759}"/>
                </a:ext>
              </a:extLst>
            </p:cNvPr>
            <p:cNvSpPr/>
            <p:nvPr/>
          </p:nvSpPr>
          <p:spPr>
            <a:xfrm>
              <a:off x="8036455" y="-159566"/>
              <a:ext cx="63187" cy="37867"/>
            </a:xfrm>
            <a:custGeom>
              <a:avLst/>
              <a:gdLst/>
              <a:ahLst/>
              <a:cxnLst/>
              <a:rect l="l" t="t" r="r" b="b"/>
              <a:pathLst>
                <a:path w="1964" h="1177" extrusionOk="0">
                  <a:moveTo>
                    <a:pt x="569" y="1"/>
                  </a:moveTo>
                  <a:cubicBezTo>
                    <a:pt x="428" y="1"/>
                    <a:pt x="289" y="22"/>
                    <a:pt x="159" y="68"/>
                  </a:cubicBezTo>
                  <a:cubicBezTo>
                    <a:pt x="32" y="100"/>
                    <a:pt x="0" y="226"/>
                    <a:pt x="0" y="353"/>
                  </a:cubicBezTo>
                  <a:cubicBezTo>
                    <a:pt x="0" y="480"/>
                    <a:pt x="95" y="511"/>
                    <a:pt x="222" y="511"/>
                  </a:cubicBezTo>
                  <a:cubicBezTo>
                    <a:pt x="296" y="501"/>
                    <a:pt x="370" y="496"/>
                    <a:pt x="442" y="496"/>
                  </a:cubicBezTo>
                  <a:cubicBezTo>
                    <a:pt x="832" y="496"/>
                    <a:pt x="1185" y="649"/>
                    <a:pt x="1425" y="1050"/>
                  </a:cubicBezTo>
                  <a:cubicBezTo>
                    <a:pt x="1457" y="1145"/>
                    <a:pt x="1521" y="1176"/>
                    <a:pt x="1647" y="1176"/>
                  </a:cubicBezTo>
                  <a:cubicBezTo>
                    <a:pt x="1679" y="1176"/>
                    <a:pt x="1742" y="1176"/>
                    <a:pt x="1774" y="1145"/>
                  </a:cubicBezTo>
                  <a:cubicBezTo>
                    <a:pt x="1901" y="1113"/>
                    <a:pt x="1964" y="955"/>
                    <a:pt x="1901" y="796"/>
                  </a:cubicBezTo>
                  <a:cubicBezTo>
                    <a:pt x="1674" y="319"/>
                    <a:pt x="1109" y="1"/>
                    <a:pt x="569"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0" name="Google Shape;397;p28">
              <a:extLst>
                <a:ext uri="{FF2B5EF4-FFF2-40B4-BE49-F238E27FC236}">
                  <a16:creationId xmlns:a16="http://schemas.microsoft.com/office/drawing/2014/main" id="{3D7F0699-AE94-4D69-BFCC-D5CAEB844E17}"/>
                </a:ext>
              </a:extLst>
            </p:cNvPr>
            <p:cNvSpPr/>
            <p:nvPr/>
          </p:nvSpPr>
          <p:spPr>
            <a:xfrm>
              <a:off x="7289609" y="-130901"/>
              <a:ext cx="49964" cy="42822"/>
            </a:xfrm>
            <a:custGeom>
              <a:avLst/>
              <a:gdLst/>
              <a:ahLst/>
              <a:cxnLst/>
              <a:rect l="l" t="t" r="r" b="b"/>
              <a:pathLst>
                <a:path w="1553" h="1331" extrusionOk="0">
                  <a:moveTo>
                    <a:pt x="1363" y="0"/>
                  </a:moveTo>
                  <a:cubicBezTo>
                    <a:pt x="1236" y="0"/>
                    <a:pt x="1141" y="64"/>
                    <a:pt x="1109" y="222"/>
                  </a:cubicBezTo>
                  <a:cubicBezTo>
                    <a:pt x="1078" y="380"/>
                    <a:pt x="983" y="539"/>
                    <a:pt x="856" y="634"/>
                  </a:cubicBezTo>
                  <a:cubicBezTo>
                    <a:pt x="759" y="730"/>
                    <a:pt x="607" y="772"/>
                    <a:pt x="470" y="772"/>
                  </a:cubicBezTo>
                  <a:cubicBezTo>
                    <a:pt x="428" y="772"/>
                    <a:pt x="387" y="768"/>
                    <a:pt x="349" y="760"/>
                  </a:cubicBezTo>
                  <a:cubicBezTo>
                    <a:pt x="333" y="752"/>
                    <a:pt x="314" y="749"/>
                    <a:pt x="291" y="749"/>
                  </a:cubicBezTo>
                  <a:cubicBezTo>
                    <a:pt x="225" y="749"/>
                    <a:pt x="136" y="784"/>
                    <a:pt x="64" y="855"/>
                  </a:cubicBezTo>
                  <a:cubicBezTo>
                    <a:pt x="1" y="919"/>
                    <a:pt x="1" y="1045"/>
                    <a:pt x="1" y="1109"/>
                  </a:cubicBezTo>
                  <a:cubicBezTo>
                    <a:pt x="33" y="1204"/>
                    <a:pt x="128" y="1267"/>
                    <a:pt x="191" y="1267"/>
                  </a:cubicBezTo>
                  <a:cubicBezTo>
                    <a:pt x="286" y="1267"/>
                    <a:pt x="349" y="1330"/>
                    <a:pt x="381" y="1330"/>
                  </a:cubicBezTo>
                  <a:cubicBezTo>
                    <a:pt x="634" y="1330"/>
                    <a:pt x="856" y="1235"/>
                    <a:pt x="1078" y="1077"/>
                  </a:cubicBezTo>
                  <a:cubicBezTo>
                    <a:pt x="1331" y="887"/>
                    <a:pt x="1521" y="570"/>
                    <a:pt x="1521" y="254"/>
                  </a:cubicBezTo>
                  <a:cubicBezTo>
                    <a:pt x="1553" y="95"/>
                    <a:pt x="1458" y="0"/>
                    <a:pt x="1363"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1" name="Google Shape;398;p28">
              <a:extLst>
                <a:ext uri="{FF2B5EF4-FFF2-40B4-BE49-F238E27FC236}">
                  <a16:creationId xmlns:a16="http://schemas.microsoft.com/office/drawing/2014/main" id="{DDFC7A77-FF35-44C1-8F18-B75764659F82}"/>
                </a:ext>
              </a:extLst>
            </p:cNvPr>
            <p:cNvSpPr/>
            <p:nvPr/>
          </p:nvSpPr>
          <p:spPr>
            <a:xfrm>
              <a:off x="7200974" y="-926101"/>
              <a:ext cx="950633" cy="1067998"/>
            </a:xfrm>
            <a:custGeom>
              <a:avLst/>
              <a:gdLst/>
              <a:ahLst/>
              <a:cxnLst/>
              <a:rect l="l" t="t" r="r" b="b"/>
              <a:pathLst>
                <a:path w="29548" h="33196" extrusionOk="0">
                  <a:moveTo>
                    <a:pt x="15772" y="554"/>
                  </a:moveTo>
                  <a:cubicBezTo>
                    <a:pt x="16025" y="554"/>
                    <a:pt x="16247" y="586"/>
                    <a:pt x="16500" y="617"/>
                  </a:cubicBezTo>
                  <a:cubicBezTo>
                    <a:pt x="16564" y="617"/>
                    <a:pt x="16659" y="617"/>
                    <a:pt x="16690" y="586"/>
                  </a:cubicBezTo>
                  <a:cubicBezTo>
                    <a:pt x="17672" y="1219"/>
                    <a:pt x="18464" y="2549"/>
                    <a:pt x="18052" y="3879"/>
                  </a:cubicBezTo>
                  <a:cubicBezTo>
                    <a:pt x="17704" y="4897"/>
                    <a:pt x="16630" y="5598"/>
                    <a:pt x="15541" y="5598"/>
                  </a:cubicBezTo>
                  <a:cubicBezTo>
                    <a:pt x="15343" y="5598"/>
                    <a:pt x="15144" y="5575"/>
                    <a:pt x="14949" y="5526"/>
                  </a:cubicBezTo>
                  <a:cubicBezTo>
                    <a:pt x="14347" y="5368"/>
                    <a:pt x="13808" y="4924"/>
                    <a:pt x="13428" y="4354"/>
                  </a:cubicBezTo>
                  <a:cubicBezTo>
                    <a:pt x="13080" y="3784"/>
                    <a:pt x="12985" y="3024"/>
                    <a:pt x="13143" y="2391"/>
                  </a:cubicBezTo>
                  <a:cubicBezTo>
                    <a:pt x="13460" y="1187"/>
                    <a:pt x="14632" y="554"/>
                    <a:pt x="15772" y="554"/>
                  </a:cubicBezTo>
                  <a:close/>
                  <a:moveTo>
                    <a:pt x="18369" y="4703"/>
                  </a:moveTo>
                  <a:cubicBezTo>
                    <a:pt x="18907" y="6413"/>
                    <a:pt x="19382" y="8091"/>
                    <a:pt x="19699" y="9833"/>
                  </a:cubicBezTo>
                  <a:cubicBezTo>
                    <a:pt x="19541" y="9896"/>
                    <a:pt x="19382" y="9896"/>
                    <a:pt x="19224" y="9928"/>
                  </a:cubicBezTo>
                  <a:cubicBezTo>
                    <a:pt x="17640" y="10245"/>
                    <a:pt x="16025" y="10751"/>
                    <a:pt x="14505" y="11385"/>
                  </a:cubicBezTo>
                  <a:cubicBezTo>
                    <a:pt x="13492" y="10910"/>
                    <a:pt x="12193" y="10371"/>
                    <a:pt x="10768" y="9960"/>
                  </a:cubicBezTo>
                  <a:cubicBezTo>
                    <a:pt x="11307" y="8155"/>
                    <a:pt x="12067" y="6413"/>
                    <a:pt x="12985" y="4703"/>
                  </a:cubicBezTo>
                  <a:cubicBezTo>
                    <a:pt x="13365" y="5368"/>
                    <a:pt x="13967" y="5874"/>
                    <a:pt x="14727" y="6128"/>
                  </a:cubicBezTo>
                  <a:cubicBezTo>
                    <a:pt x="14988" y="6202"/>
                    <a:pt x="15258" y="6238"/>
                    <a:pt x="15529" y="6238"/>
                  </a:cubicBezTo>
                  <a:cubicBezTo>
                    <a:pt x="16636" y="6238"/>
                    <a:pt x="17758" y="5644"/>
                    <a:pt x="18369" y="4703"/>
                  </a:cubicBezTo>
                  <a:close/>
                  <a:moveTo>
                    <a:pt x="10547" y="10466"/>
                  </a:moveTo>
                  <a:cubicBezTo>
                    <a:pt x="11655" y="10815"/>
                    <a:pt x="12732" y="11226"/>
                    <a:pt x="13777" y="11701"/>
                  </a:cubicBezTo>
                  <a:cubicBezTo>
                    <a:pt x="13143" y="11986"/>
                    <a:pt x="12510" y="12303"/>
                    <a:pt x="11908" y="12620"/>
                  </a:cubicBezTo>
                  <a:cubicBezTo>
                    <a:pt x="11180" y="12968"/>
                    <a:pt x="10483" y="13412"/>
                    <a:pt x="9755" y="13855"/>
                  </a:cubicBezTo>
                  <a:cubicBezTo>
                    <a:pt x="9913" y="12746"/>
                    <a:pt x="10198" y="11638"/>
                    <a:pt x="10547" y="10466"/>
                  </a:cubicBezTo>
                  <a:close/>
                  <a:moveTo>
                    <a:pt x="19826" y="10371"/>
                  </a:moveTo>
                  <a:cubicBezTo>
                    <a:pt x="20047" y="11955"/>
                    <a:pt x="20269" y="13538"/>
                    <a:pt x="20364" y="15122"/>
                  </a:cubicBezTo>
                  <a:cubicBezTo>
                    <a:pt x="18781" y="13792"/>
                    <a:pt x="17039" y="12651"/>
                    <a:pt x="15202" y="11733"/>
                  </a:cubicBezTo>
                  <a:cubicBezTo>
                    <a:pt x="15772" y="11511"/>
                    <a:pt x="16374" y="11321"/>
                    <a:pt x="16975" y="11100"/>
                  </a:cubicBezTo>
                  <a:cubicBezTo>
                    <a:pt x="17767" y="10878"/>
                    <a:pt x="18781" y="10530"/>
                    <a:pt x="19826" y="10371"/>
                  </a:cubicBezTo>
                  <a:close/>
                  <a:moveTo>
                    <a:pt x="20709" y="10272"/>
                  </a:moveTo>
                  <a:cubicBezTo>
                    <a:pt x="21653" y="10272"/>
                    <a:pt x="22549" y="10431"/>
                    <a:pt x="23183" y="11036"/>
                  </a:cubicBezTo>
                  <a:cubicBezTo>
                    <a:pt x="25083" y="12778"/>
                    <a:pt x="23721" y="15280"/>
                    <a:pt x="22327" y="16863"/>
                  </a:cubicBezTo>
                  <a:cubicBezTo>
                    <a:pt x="21916" y="16452"/>
                    <a:pt x="21472" y="16072"/>
                    <a:pt x="21061" y="15660"/>
                  </a:cubicBezTo>
                  <a:cubicBezTo>
                    <a:pt x="20966" y="13855"/>
                    <a:pt x="20776" y="12050"/>
                    <a:pt x="20427" y="10276"/>
                  </a:cubicBezTo>
                  <a:cubicBezTo>
                    <a:pt x="20522" y="10273"/>
                    <a:pt x="20616" y="10272"/>
                    <a:pt x="20709" y="10272"/>
                  </a:cubicBezTo>
                  <a:close/>
                  <a:moveTo>
                    <a:pt x="21092" y="16642"/>
                  </a:moveTo>
                  <a:cubicBezTo>
                    <a:pt x="21377" y="16863"/>
                    <a:pt x="21599" y="17085"/>
                    <a:pt x="21884" y="17370"/>
                  </a:cubicBezTo>
                  <a:lnTo>
                    <a:pt x="21789" y="17433"/>
                  </a:lnTo>
                  <a:cubicBezTo>
                    <a:pt x="21567" y="17655"/>
                    <a:pt x="21314" y="17845"/>
                    <a:pt x="21092" y="18067"/>
                  </a:cubicBezTo>
                  <a:lnTo>
                    <a:pt x="21092" y="16642"/>
                  </a:lnTo>
                  <a:close/>
                  <a:moveTo>
                    <a:pt x="7088" y="9950"/>
                  </a:moveTo>
                  <a:cubicBezTo>
                    <a:pt x="8027" y="9950"/>
                    <a:pt x="9018" y="10112"/>
                    <a:pt x="10008" y="10371"/>
                  </a:cubicBezTo>
                  <a:cubicBezTo>
                    <a:pt x="9596" y="11670"/>
                    <a:pt x="9280" y="12968"/>
                    <a:pt x="9090" y="14330"/>
                  </a:cubicBezTo>
                  <a:cubicBezTo>
                    <a:pt x="7380" y="15438"/>
                    <a:pt x="5765" y="16768"/>
                    <a:pt x="4371" y="18289"/>
                  </a:cubicBezTo>
                  <a:cubicBezTo>
                    <a:pt x="2408" y="16325"/>
                    <a:pt x="1268" y="14077"/>
                    <a:pt x="2788" y="11955"/>
                  </a:cubicBezTo>
                  <a:cubicBezTo>
                    <a:pt x="3849" y="10485"/>
                    <a:pt x="5384" y="9950"/>
                    <a:pt x="7088" y="9950"/>
                  </a:cubicBezTo>
                  <a:close/>
                  <a:moveTo>
                    <a:pt x="8963" y="15122"/>
                  </a:moveTo>
                  <a:lnTo>
                    <a:pt x="8963" y="15122"/>
                  </a:lnTo>
                  <a:cubicBezTo>
                    <a:pt x="8773" y="16642"/>
                    <a:pt x="8710" y="18225"/>
                    <a:pt x="8773" y="19872"/>
                  </a:cubicBezTo>
                  <a:cubicBezTo>
                    <a:pt x="8805" y="20442"/>
                    <a:pt x="8868" y="21075"/>
                    <a:pt x="8900" y="21677"/>
                  </a:cubicBezTo>
                  <a:cubicBezTo>
                    <a:pt x="7601" y="20854"/>
                    <a:pt x="6081" y="19809"/>
                    <a:pt x="4814" y="18669"/>
                  </a:cubicBezTo>
                  <a:cubicBezTo>
                    <a:pt x="6050" y="17338"/>
                    <a:pt x="7506" y="16135"/>
                    <a:pt x="8963" y="15122"/>
                  </a:cubicBezTo>
                  <a:close/>
                  <a:moveTo>
                    <a:pt x="14410" y="12050"/>
                  </a:moveTo>
                  <a:cubicBezTo>
                    <a:pt x="15202" y="12461"/>
                    <a:pt x="15867" y="12841"/>
                    <a:pt x="16469" y="13190"/>
                  </a:cubicBezTo>
                  <a:cubicBezTo>
                    <a:pt x="17894" y="14013"/>
                    <a:pt x="19192" y="14963"/>
                    <a:pt x="20364" y="16008"/>
                  </a:cubicBezTo>
                  <a:cubicBezTo>
                    <a:pt x="20427" y="16895"/>
                    <a:pt x="20427" y="17719"/>
                    <a:pt x="20427" y="18605"/>
                  </a:cubicBezTo>
                  <a:cubicBezTo>
                    <a:pt x="19256" y="19555"/>
                    <a:pt x="17989" y="20410"/>
                    <a:pt x="16722" y="21202"/>
                  </a:cubicBezTo>
                  <a:cubicBezTo>
                    <a:pt x="15265" y="22120"/>
                    <a:pt x="13713" y="22912"/>
                    <a:pt x="12130" y="23609"/>
                  </a:cubicBezTo>
                  <a:cubicBezTo>
                    <a:pt x="11813" y="23419"/>
                    <a:pt x="11497" y="23261"/>
                    <a:pt x="11148" y="23071"/>
                  </a:cubicBezTo>
                  <a:cubicBezTo>
                    <a:pt x="10673" y="22786"/>
                    <a:pt x="10103" y="22469"/>
                    <a:pt x="9470" y="22089"/>
                  </a:cubicBezTo>
                  <a:cubicBezTo>
                    <a:pt x="9343" y="20600"/>
                    <a:pt x="9280" y="19144"/>
                    <a:pt x="9343" y="17687"/>
                  </a:cubicBezTo>
                  <a:cubicBezTo>
                    <a:pt x="9375" y="16705"/>
                    <a:pt x="9438" y="15660"/>
                    <a:pt x="9596" y="14678"/>
                  </a:cubicBezTo>
                  <a:cubicBezTo>
                    <a:pt x="10072" y="14362"/>
                    <a:pt x="10547" y="14077"/>
                    <a:pt x="10990" y="13792"/>
                  </a:cubicBezTo>
                  <a:cubicBezTo>
                    <a:pt x="12098" y="13127"/>
                    <a:pt x="13238" y="12588"/>
                    <a:pt x="14410" y="12050"/>
                  </a:cubicBezTo>
                  <a:close/>
                  <a:moveTo>
                    <a:pt x="9596" y="22817"/>
                  </a:moveTo>
                  <a:cubicBezTo>
                    <a:pt x="9660" y="22817"/>
                    <a:pt x="9660" y="22881"/>
                    <a:pt x="9691" y="22881"/>
                  </a:cubicBezTo>
                  <a:cubicBezTo>
                    <a:pt x="10230" y="23229"/>
                    <a:pt x="10832" y="23577"/>
                    <a:pt x="11433" y="23894"/>
                  </a:cubicBezTo>
                  <a:cubicBezTo>
                    <a:pt x="10927" y="24084"/>
                    <a:pt x="10452" y="24306"/>
                    <a:pt x="9913" y="24496"/>
                  </a:cubicBezTo>
                  <a:cubicBezTo>
                    <a:pt x="9818" y="23926"/>
                    <a:pt x="9691" y="23387"/>
                    <a:pt x="9596" y="22817"/>
                  </a:cubicBezTo>
                  <a:close/>
                  <a:moveTo>
                    <a:pt x="4434" y="19144"/>
                  </a:moveTo>
                  <a:cubicBezTo>
                    <a:pt x="5891" y="20505"/>
                    <a:pt x="7665" y="21614"/>
                    <a:pt x="8963" y="22437"/>
                  </a:cubicBezTo>
                  <a:cubicBezTo>
                    <a:pt x="9058" y="23197"/>
                    <a:pt x="9185" y="23957"/>
                    <a:pt x="9343" y="24686"/>
                  </a:cubicBezTo>
                  <a:cubicBezTo>
                    <a:pt x="7950" y="25161"/>
                    <a:pt x="6556" y="25572"/>
                    <a:pt x="5099" y="25889"/>
                  </a:cubicBezTo>
                  <a:cubicBezTo>
                    <a:pt x="5321" y="25192"/>
                    <a:pt x="5289" y="24401"/>
                    <a:pt x="4909" y="23831"/>
                  </a:cubicBezTo>
                  <a:cubicBezTo>
                    <a:pt x="4846" y="23746"/>
                    <a:pt x="4769" y="23718"/>
                    <a:pt x="4705" y="23718"/>
                  </a:cubicBezTo>
                  <a:cubicBezTo>
                    <a:pt x="4674" y="23718"/>
                    <a:pt x="4646" y="23725"/>
                    <a:pt x="4624" y="23736"/>
                  </a:cubicBezTo>
                  <a:cubicBezTo>
                    <a:pt x="4370" y="22887"/>
                    <a:pt x="3485" y="22317"/>
                    <a:pt x="2599" y="22317"/>
                  </a:cubicBezTo>
                  <a:cubicBezTo>
                    <a:pt x="2493" y="22317"/>
                    <a:pt x="2386" y="22325"/>
                    <a:pt x="2281" y="22342"/>
                  </a:cubicBezTo>
                  <a:cubicBezTo>
                    <a:pt x="2851" y="21202"/>
                    <a:pt x="3579" y="20125"/>
                    <a:pt x="4434" y="19144"/>
                  </a:cubicBezTo>
                  <a:close/>
                  <a:moveTo>
                    <a:pt x="20427" y="19302"/>
                  </a:moveTo>
                  <a:lnTo>
                    <a:pt x="20427" y="19492"/>
                  </a:lnTo>
                  <a:cubicBezTo>
                    <a:pt x="20301" y="21804"/>
                    <a:pt x="20047" y="24147"/>
                    <a:pt x="19477" y="26396"/>
                  </a:cubicBezTo>
                  <a:cubicBezTo>
                    <a:pt x="17134" y="25984"/>
                    <a:pt x="14917" y="25097"/>
                    <a:pt x="12763" y="23926"/>
                  </a:cubicBezTo>
                  <a:cubicBezTo>
                    <a:pt x="15297" y="22786"/>
                    <a:pt x="17767" y="21360"/>
                    <a:pt x="19984" y="19619"/>
                  </a:cubicBezTo>
                  <a:cubicBezTo>
                    <a:pt x="20111" y="19492"/>
                    <a:pt x="20269" y="19429"/>
                    <a:pt x="20427" y="19302"/>
                  </a:cubicBezTo>
                  <a:close/>
                  <a:moveTo>
                    <a:pt x="22264" y="17750"/>
                  </a:moveTo>
                  <a:cubicBezTo>
                    <a:pt x="23816" y="19334"/>
                    <a:pt x="25209" y="21139"/>
                    <a:pt x="26444" y="23071"/>
                  </a:cubicBezTo>
                  <a:cubicBezTo>
                    <a:pt x="24798" y="23134"/>
                    <a:pt x="23056" y="24686"/>
                    <a:pt x="23784" y="26522"/>
                  </a:cubicBezTo>
                  <a:cubicBezTo>
                    <a:pt x="23201" y="26597"/>
                    <a:pt x="22617" y="26630"/>
                    <a:pt x="22040" y="26630"/>
                  </a:cubicBezTo>
                  <a:cubicBezTo>
                    <a:pt x="21396" y="26630"/>
                    <a:pt x="20760" y="26589"/>
                    <a:pt x="20142" y="26522"/>
                  </a:cubicBezTo>
                  <a:cubicBezTo>
                    <a:pt x="20459" y="25256"/>
                    <a:pt x="20617" y="23926"/>
                    <a:pt x="20807" y="22722"/>
                  </a:cubicBezTo>
                  <a:cubicBezTo>
                    <a:pt x="20966" y="21392"/>
                    <a:pt x="21092" y="20094"/>
                    <a:pt x="21124" y="18827"/>
                  </a:cubicBezTo>
                  <a:cubicBezTo>
                    <a:pt x="21472" y="18510"/>
                    <a:pt x="21884" y="18162"/>
                    <a:pt x="22264" y="17750"/>
                  </a:cubicBezTo>
                  <a:close/>
                  <a:moveTo>
                    <a:pt x="2634" y="22840"/>
                  </a:moveTo>
                  <a:cubicBezTo>
                    <a:pt x="2864" y="22840"/>
                    <a:pt x="3100" y="22889"/>
                    <a:pt x="3326" y="22976"/>
                  </a:cubicBezTo>
                  <a:cubicBezTo>
                    <a:pt x="3801" y="23229"/>
                    <a:pt x="4181" y="23672"/>
                    <a:pt x="4339" y="24179"/>
                  </a:cubicBezTo>
                  <a:cubicBezTo>
                    <a:pt x="4339" y="24211"/>
                    <a:pt x="4371" y="24306"/>
                    <a:pt x="4466" y="24306"/>
                  </a:cubicBezTo>
                  <a:cubicBezTo>
                    <a:pt x="4498" y="24306"/>
                    <a:pt x="4498" y="24306"/>
                    <a:pt x="4529" y="24337"/>
                  </a:cubicBezTo>
                  <a:cubicBezTo>
                    <a:pt x="4846" y="25256"/>
                    <a:pt x="4498" y="26237"/>
                    <a:pt x="3674" y="26617"/>
                  </a:cubicBezTo>
                  <a:cubicBezTo>
                    <a:pt x="3445" y="26732"/>
                    <a:pt x="3206" y="26783"/>
                    <a:pt x="2971" y="26783"/>
                  </a:cubicBezTo>
                  <a:cubicBezTo>
                    <a:pt x="2299" y="26783"/>
                    <a:pt x="1651" y="26365"/>
                    <a:pt x="1299" y="25826"/>
                  </a:cubicBezTo>
                  <a:cubicBezTo>
                    <a:pt x="729" y="25002"/>
                    <a:pt x="887" y="23831"/>
                    <a:pt x="1648" y="23229"/>
                  </a:cubicBezTo>
                  <a:cubicBezTo>
                    <a:pt x="1679" y="23239"/>
                    <a:pt x="1707" y="23243"/>
                    <a:pt x="1734" y="23243"/>
                  </a:cubicBezTo>
                  <a:cubicBezTo>
                    <a:pt x="1788" y="23243"/>
                    <a:pt x="1838" y="23229"/>
                    <a:pt x="1901" y="23229"/>
                  </a:cubicBezTo>
                  <a:cubicBezTo>
                    <a:pt x="1964" y="23197"/>
                    <a:pt x="2059" y="23102"/>
                    <a:pt x="2091" y="23039"/>
                  </a:cubicBezTo>
                  <a:lnTo>
                    <a:pt x="2091" y="22976"/>
                  </a:lnTo>
                  <a:lnTo>
                    <a:pt x="2091" y="22944"/>
                  </a:lnTo>
                  <a:cubicBezTo>
                    <a:pt x="2262" y="22873"/>
                    <a:pt x="2446" y="22840"/>
                    <a:pt x="2634" y="22840"/>
                  </a:cubicBezTo>
                  <a:close/>
                  <a:moveTo>
                    <a:pt x="26444" y="23577"/>
                  </a:moveTo>
                  <a:cubicBezTo>
                    <a:pt x="27078" y="23577"/>
                    <a:pt x="27711" y="23862"/>
                    <a:pt x="28123" y="24401"/>
                  </a:cubicBezTo>
                  <a:cubicBezTo>
                    <a:pt x="28598" y="25477"/>
                    <a:pt x="28535" y="26902"/>
                    <a:pt x="27394" y="27568"/>
                  </a:cubicBezTo>
                  <a:cubicBezTo>
                    <a:pt x="27087" y="27744"/>
                    <a:pt x="26764" y="27823"/>
                    <a:pt x="26446" y="27823"/>
                  </a:cubicBezTo>
                  <a:cubicBezTo>
                    <a:pt x="25681" y="27823"/>
                    <a:pt x="24947" y="27370"/>
                    <a:pt x="24544" y="26744"/>
                  </a:cubicBezTo>
                  <a:cubicBezTo>
                    <a:pt x="23943" y="25794"/>
                    <a:pt x="24164" y="24654"/>
                    <a:pt x="25114" y="24021"/>
                  </a:cubicBezTo>
                  <a:cubicBezTo>
                    <a:pt x="25526" y="23736"/>
                    <a:pt x="26001" y="23577"/>
                    <a:pt x="26444" y="23577"/>
                  </a:cubicBezTo>
                  <a:close/>
                  <a:moveTo>
                    <a:pt x="12067" y="24242"/>
                  </a:moveTo>
                  <a:cubicBezTo>
                    <a:pt x="14347" y="25509"/>
                    <a:pt x="16785" y="26522"/>
                    <a:pt x="19319" y="26997"/>
                  </a:cubicBezTo>
                  <a:cubicBezTo>
                    <a:pt x="19319" y="27061"/>
                    <a:pt x="19256" y="27156"/>
                    <a:pt x="19256" y="27219"/>
                  </a:cubicBezTo>
                  <a:cubicBezTo>
                    <a:pt x="18667" y="29195"/>
                    <a:pt x="16751" y="32604"/>
                    <a:pt x="14610" y="32604"/>
                  </a:cubicBezTo>
                  <a:cubicBezTo>
                    <a:pt x="13869" y="32604"/>
                    <a:pt x="13101" y="32196"/>
                    <a:pt x="12352" y="31178"/>
                  </a:cubicBezTo>
                  <a:cubicBezTo>
                    <a:pt x="11117" y="29531"/>
                    <a:pt x="10483" y="27092"/>
                    <a:pt x="10040" y="25034"/>
                  </a:cubicBezTo>
                  <a:cubicBezTo>
                    <a:pt x="10705" y="24812"/>
                    <a:pt x="11402" y="24527"/>
                    <a:pt x="12067" y="24242"/>
                  </a:cubicBezTo>
                  <a:close/>
                  <a:moveTo>
                    <a:pt x="15702" y="0"/>
                  </a:moveTo>
                  <a:cubicBezTo>
                    <a:pt x="14371" y="0"/>
                    <a:pt x="13041" y="835"/>
                    <a:pt x="12605" y="2169"/>
                  </a:cubicBezTo>
                  <a:cubicBezTo>
                    <a:pt x="12383" y="2897"/>
                    <a:pt x="12447" y="3626"/>
                    <a:pt x="12732" y="4354"/>
                  </a:cubicBezTo>
                  <a:cubicBezTo>
                    <a:pt x="11655" y="6096"/>
                    <a:pt x="10832" y="7996"/>
                    <a:pt x="10167" y="9896"/>
                  </a:cubicBezTo>
                  <a:cubicBezTo>
                    <a:pt x="9076" y="9624"/>
                    <a:pt x="7943" y="9445"/>
                    <a:pt x="6865" y="9445"/>
                  </a:cubicBezTo>
                  <a:cubicBezTo>
                    <a:pt x="4686" y="9445"/>
                    <a:pt x="2727" y="10174"/>
                    <a:pt x="1774" y="12335"/>
                  </a:cubicBezTo>
                  <a:cubicBezTo>
                    <a:pt x="729" y="14678"/>
                    <a:pt x="2059" y="16895"/>
                    <a:pt x="3959" y="18764"/>
                  </a:cubicBezTo>
                  <a:cubicBezTo>
                    <a:pt x="2946" y="19904"/>
                    <a:pt x="2154" y="21170"/>
                    <a:pt x="1616" y="22564"/>
                  </a:cubicBezTo>
                  <a:cubicBezTo>
                    <a:pt x="476" y="23166"/>
                    <a:pt x="1" y="24654"/>
                    <a:pt x="507" y="25857"/>
                  </a:cubicBezTo>
                  <a:cubicBezTo>
                    <a:pt x="919" y="26752"/>
                    <a:pt x="1903" y="27426"/>
                    <a:pt x="2909" y="27426"/>
                  </a:cubicBezTo>
                  <a:cubicBezTo>
                    <a:pt x="3220" y="27426"/>
                    <a:pt x="3534" y="27361"/>
                    <a:pt x="3833" y="27219"/>
                  </a:cubicBezTo>
                  <a:cubicBezTo>
                    <a:pt x="4276" y="27029"/>
                    <a:pt x="4624" y="26712"/>
                    <a:pt x="4846" y="26332"/>
                  </a:cubicBezTo>
                  <a:cubicBezTo>
                    <a:pt x="4909" y="26427"/>
                    <a:pt x="5004" y="26491"/>
                    <a:pt x="5163" y="26491"/>
                  </a:cubicBezTo>
                  <a:cubicBezTo>
                    <a:pt x="6651" y="26174"/>
                    <a:pt x="8076" y="25762"/>
                    <a:pt x="9438" y="25287"/>
                  </a:cubicBezTo>
                  <a:cubicBezTo>
                    <a:pt x="9596" y="26016"/>
                    <a:pt x="9818" y="26712"/>
                    <a:pt x="10008" y="27441"/>
                  </a:cubicBezTo>
                  <a:cubicBezTo>
                    <a:pt x="10610" y="29373"/>
                    <a:pt x="11433" y="32350"/>
                    <a:pt x="13618" y="33046"/>
                  </a:cubicBezTo>
                  <a:cubicBezTo>
                    <a:pt x="13932" y="33149"/>
                    <a:pt x="14242" y="33196"/>
                    <a:pt x="14546" y="33196"/>
                  </a:cubicBezTo>
                  <a:cubicBezTo>
                    <a:pt x="16116" y="33196"/>
                    <a:pt x="17525" y="31945"/>
                    <a:pt x="18400" y="30671"/>
                  </a:cubicBezTo>
                  <a:cubicBezTo>
                    <a:pt x="19097" y="29594"/>
                    <a:pt x="19572" y="28391"/>
                    <a:pt x="19952" y="27124"/>
                  </a:cubicBezTo>
                  <a:cubicBezTo>
                    <a:pt x="20648" y="27211"/>
                    <a:pt x="21364" y="27260"/>
                    <a:pt x="22093" y="27260"/>
                  </a:cubicBezTo>
                  <a:cubicBezTo>
                    <a:pt x="22690" y="27260"/>
                    <a:pt x="23297" y="27227"/>
                    <a:pt x="23911" y="27156"/>
                  </a:cubicBezTo>
                  <a:cubicBezTo>
                    <a:pt x="23943" y="27156"/>
                    <a:pt x="24006" y="27124"/>
                    <a:pt x="24006" y="27124"/>
                  </a:cubicBezTo>
                  <a:cubicBezTo>
                    <a:pt x="24547" y="27913"/>
                    <a:pt x="25472" y="28461"/>
                    <a:pt x="26417" y="28461"/>
                  </a:cubicBezTo>
                  <a:cubicBezTo>
                    <a:pt x="26800" y="28461"/>
                    <a:pt x="27187" y="28370"/>
                    <a:pt x="27553" y="28169"/>
                  </a:cubicBezTo>
                  <a:cubicBezTo>
                    <a:pt x="28883" y="27409"/>
                    <a:pt x="29548" y="25414"/>
                    <a:pt x="28566" y="24147"/>
                  </a:cubicBezTo>
                  <a:cubicBezTo>
                    <a:pt x="28535" y="24052"/>
                    <a:pt x="28440" y="24052"/>
                    <a:pt x="28376" y="24052"/>
                  </a:cubicBezTo>
                  <a:cubicBezTo>
                    <a:pt x="28091" y="23419"/>
                    <a:pt x="27553" y="23071"/>
                    <a:pt x="26919" y="23039"/>
                  </a:cubicBezTo>
                  <a:lnTo>
                    <a:pt x="26919" y="23007"/>
                  </a:lnTo>
                  <a:cubicBezTo>
                    <a:pt x="25748" y="20885"/>
                    <a:pt x="24291" y="18954"/>
                    <a:pt x="22644" y="17243"/>
                  </a:cubicBezTo>
                  <a:cubicBezTo>
                    <a:pt x="24449" y="15280"/>
                    <a:pt x="25811" y="12746"/>
                    <a:pt x="23531" y="10656"/>
                  </a:cubicBezTo>
                  <a:cubicBezTo>
                    <a:pt x="22842" y="9968"/>
                    <a:pt x="21908" y="9731"/>
                    <a:pt x="20974" y="9731"/>
                  </a:cubicBezTo>
                  <a:cubicBezTo>
                    <a:pt x="20748" y="9731"/>
                    <a:pt x="20523" y="9745"/>
                    <a:pt x="20301" y="9770"/>
                  </a:cubicBezTo>
                  <a:cubicBezTo>
                    <a:pt x="19952" y="7964"/>
                    <a:pt x="19477" y="6128"/>
                    <a:pt x="18876" y="4354"/>
                  </a:cubicBezTo>
                  <a:cubicBezTo>
                    <a:pt x="18844" y="4196"/>
                    <a:pt x="18717" y="4101"/>
                    <a:pt x="18559" y="4101"/>
                  </a:cubicBezTo>
                  <a:cubicBezTo>
                    <a:pt x="19066" y="2612"/>
                    <a:pt x="18274" y="871"/>
                    <a:pt x="16817" y="301"/>
                  </a:cubicBezTo>
                  <a:lnTo>
                    <a:pt x="16722" y="301"/>
                  </a:lnTo>
                  <a:lnTo>
                    <a:pt x="16722" y="269"/>
                  </a:lnTo>
                  <a:cubicBezTo>
                    <a:pt x="16722" y="237"/>
                    <a:pt x="16659" y="142"/>
                    <a:pt x="16627" y="142"/>
                  </a:cubicBezTo>
                  <a:cubicBezTo>
                    <a:pt x="16326" y="46"/>
                    <a:pt x="16014" y="0"/>
                    <a:pt x="15702"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2" name="Google Shape;399;p28">
              <a:extLst>
                <a:ext uri="{FF2B5EF4-FFF2-40B4-BE49-F238E27FC236}">
                  <a16:creationId xmlns:a16="http://schemas.microsoft.com/office/drawing/2014/main" id="{35325AB1-4D18-42B6-A372-9EB69C09EF06}"/>
                </a:ext>
              </a:extLst>
            </p:cNvPr>
            <p:cNvSpPr/>
            <p:nvPr/>
          </p:nvSpPr>
          <p:spPr>
            <a:xfrm>
              <a:off x="7729789" y="-875334"/>
              <a:ext cx="43819" cy="92399"/>
            </a:xfrm>
            <a:custGeom>
              <a:avLst/>
              <a:gdLst/>
              <a:ahLst/>
              <a:cxnLst/>
              <a:rect l="l" t="t" r="r" b="b"/>
              <a:pathLst>
                <a:path w="1362" h="2872" extrusionOk="0">
                  <a:moveTo>
                    <a:pt x="653" y="1"/>
                  </a:moveTo>
                  <a:cubicBezTo>
                    <a:pt x="602" y="1"/>
                    <a:pt x="551" y="26"/>
                    <a:pt x="507" y="84"/>
                  </a:cubicBezTo>
                  <a:cubicBezTo>
                    <a:pt x="380" y="148"/>
                    <a:pt x="380" y="274"/>
                    <a:pt x="443" y="401"/>
                  </a:cubicBezTo>
                  <a:cubicBezTo>
                    <a:pt x="1013" y="1129"/>
                    <a:pt x="633" y="1985"/>
                    <a:pt x="127" y="2428"/>
                  </a:cubicBezTo>
                  <a:cubicBezTo>
                    <a:pt x="63" y="2491"/>
                    <a:pt x="0" y="2650"/>
                    <a:pt x="95" y="2776"/>
                  </a:cubicBezTo>
                  <a:cubicBezTo>
                    <a:pt x="190" y="2840"/>
                    <a:pt x="253" y="2871"/>
                    <a:pt x="348" y="2871"/>
                  </a:cubicBezTo>
                  <a:cubicBezTo>
                    <a:pt x="380" y="2871"/>
                    <a:pt x="412" y="2871"/>
                    <a:pt x="443" y="2840"/>
                  </a:cubicBezTo>
                  <a:cubicBezTo>
                    <a:pt x="855" y="2618"/>
                    <a:pt x="1140" y="2206"/>
                    <a:pt x="1235" y="1699"/>
                  </a:cubicBezTo>
                  <a:cubicBezTo>
                    <a:pt x="1362" y="1098"/>
                    <a:pt x="1172" y="528"/>
                    <a:pt x="823" y="84"/>
                  </a:cubicBezTo>
                  <a:cubicBezTo>
                    <a:pt x="773" y="34"/>
                    <a:pt x="713" y="1"/>
                    <a:pt x="653" y="1"/>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grpSp>
        <p:nvGrpSpPr>
          <p:cNvPr id="24" name="Group 23">
            <a:extLst>
              <a:ext uri="{FF2B5EF4-FFF2-40B4-BE49-F238E27FC236}">
                <a16:creationId xmlns:a16="http://schemas.microsoft.com/office/drawing/2014/main" id="{8194C9FC-835B-4758-AF03-28709F5FAAD7}"/>
              </a:ext>
            </a:extLst>
          </p:cNvPr>
          <p:cNvGrpSpPr/>
          <p:nvPr/>
        </p:nvGrpSpPr>
        <p:grpSpPr>
          <a:xfrm>
            <a:off x="-566510" y="-450184"/>
            <a:ext cx="1133019" cy="1121179"/>
            <a:chOff x="1666517" y="-11445"/>
            <a:chExt cx="1133019" cy="1121179"/>
          </a:xfrm>
        </p:grpSpPr>
        <p:sp>
          <p:nvSpPr>
            <p:cNvPr id="25" name="Google Shape;410;p28">
              <a:extLst>
                <a:ext uri="{FF2B5EF4-FFF2-40B4-BE49-F238E27FC236}">
                  <a16:creationId xmlns:a16="http://schemas.microsoft.com/office/drawing/2014/main" id="{B4EA0A3E-7FD6-4E5B-A278-9C70A5D26C01}"/>
                </a:ext>
              </a:extLst>
            </p:cNvPr>
            <p:cNvSpPr/>
            <p:nvPr/>
          </p:nvSpPr>
          <p:spPr>
            <a:xfrm>
              <a:off x="1666517" y="-11445"/>
              <a:ext cx="1133019" cy="1121179"/>
            </a:xfrm>
            <a:custGeom>
              <a:avLst/>
              <a:gdLst/>
              <a:ahLst/>
              <a:cxnLst/>
              <a:rect l="l" t="t" r="r" b="b"/>
              <a:pathLst>
                <a:path w="35217" h="34849" extrusionOk="0">
                  <a:moveTo>
                    <a:pt x="31229" y="513"/>
                  </a:moveTo>
                  <a:cubicBezTo>
                    <a:pt x="31973" y="513"/>
                    <a:pt x="32747" y="794"/>
                    <a:pt x="33411" y="1449"/>
                  </a:cubicBezTo>
                  <a:cubicBezTo>
                    <a:pt x="34456" y="2399"/>
                    <a:pt x="34646" y="3888"/>
                    <a:pt x="33981" y="5123"/>
                  </a:cubicBezTo>
                  <a:cubicBezTo>
                    <a:pt x="33434" y="6074"/>
                    <a:pt x="32388" y="6811"/>
                    <a:pt x="31324" y="6811"/>
                  </a:cubicBezTo>
                  <a:cubicBezTo>
                    <a:pt x="30971" y="6811"/>
                    <a:pt x="30615" y="6730"/>
                    <a:pt x="30276" y="6548"/>
                  </a:cubicBezTo>
                  <a:cubicBezTo>
                    <a:pt x="30561" y="6295"/>
                    <a:pt x="30846" y="5946"/>
                    <a:pt x="31163" y="5693"/>
                  </a:cubicBezTo>
                  <a:cubicBezTo>
                    <a:pt x="31321" y="5535"/>
                    <a:pt x="31194" y="5376"/>
                    <a:pt x="31068" y="5281"/>
                  </a:cubicBezTo>
                  <a:cubicBezTo>
                    <a:pt x="31124" y="4723"/>
                    <a:pt x="30662" y="4140"/>
                    <a:pt x="30119" y="4140"/>
                  </a:cubicBezTo>
                  <a:cubicBezTo>
                    <a:pt x="30045" y="4140"/>
                    <a:pt x="29971" y="4150"/>
                    <a:pt x="29896" y="4173"/>
                  </a:cubicBezTo>
                  <a:cubicBezTo>
                    <a:pt x="29801" y="4205"/>
                    <a:pt x="29801" y="4205"/>
                    <a:pt x="29769" y="4268"/>
                  </a:cubicBezTo>
                  <a:cubicBezTo>
                    <a:pt x="29741" y="4239"/>
                    <a:pt x="29706" y="4224"/>
                    <a:pt x="29670" y="4224"/>
                  </a:cubicBezTo>
                  <a:cubicBezTo>
                    <a:pt x="29627" y="4224"/>
                    <a:pt x="29582" y="4247"/>
                    <a:pt x="29548" y="4300"/>
                  </a:cubicBezTo>
                  <a:cubicBezTo>
                    <a:pt x="29263" y="4521"/>
                    <a:pt x="28946" y="4806"/>
                    <a:pt x="28661" y="5091"/>
                  </a:cubicBezTo>
                  <a:cubicBezTo>
                    <a:pt x="28693" y="5060"/>
                    <a:pt x="28693" y="4996"/>
                    <a:pt x="28661" y="4965"/>
                  </a:cubicBezTo>
                  <a:cubicBezTo>
                    <a:pt x="27335" y="2662"/>
                    <a:pt x="29170" y="513"/>
                    <a:pt x="31229" y="513"/>
                  </a:cubicBezTo>
                  <a:close/>
                  <a:moveTo>
                    <a:pt x="29928" y="4490"/>
                  </a:moveTo>
                  <a:cubicBezTo>
                    <a:pt x="30403" y="4585"/>
                    <a:pt x="30751" y="4838"/>
                    <a:pt x="30751" y="5313"/>
                  </a:cubicBezTo>
                  <a:cubicBezTo>
                    <a:pt x="28629" y="7371"/>
                    <a:pt x="26127" y="9493"/>
                    <a:pt x="24417" y="11900"/>
                  </a:cubicBezTo>
                  <a:cubicBezTo>
                    <a:pt x="24164" y="11583"/>
                    <a:pt x="23847" y="11298"/>
                    <a:pt x="23467" y="11077"/>
                  </a:cubicBezTo>
                  <a:cubicBezTo>
                    <a:pt x="25684" y="9018"/>
                    <a:pt x="27711" y="6675"/>
                    <a:pt x="29896" y="4585"/>
                  </a:cubicBezTo>
                  <a:cubicBezTo>
                    <a:pt x="29896" y="4521"/>
                    <a:pt x="29928" y="4521"/>
                    <a:pt x="29928" y="4490"/>
                  </a:cubicBezTo>
                  <a:close/>
                  <a:moveTo>
                    <a:pt x="6707" y="12087"/>
                  </a:moveTo>
                  <a:cubicBezTo>
                    <a:pt x="6771" y="12087"/>
                    <a:pt x="6837" y="12098"/>
                    <a:pt x="6904" y="12122"/>
                  </a:cubicBezTo>
                  <a:lnTo>
                    <a:pt x="6936" y="12122"/>
                  </a:lnTo>
                  <a:cubicBezTo>
                    <a:pt x="9374" y="12977"/>
                    <a:pt x="11940" y="13515"/>
                    <a:pt x="14505" y="13674"/>
                  </a:cubicBezTo>
                  <a:cubicBezTo>
                    <a:pt x="14505" y="13800"/>
                    <a:pt x="14536" y="13927"/>
                    <a:pt x="14568" y="13959"/>
                  </a:cubicBezTo>
                  <a:cubicBezTo>
                    <a:pt x="14441" y="14307"/>
                    <a:pt x="14378" y="14624"/>
                    <a:pt x="14283" y="14972"/>
                  </a:cubicBezTo>
                  <a:cubicBezTo>
                    <a:pt x="14283" y="14940"/>
                    <a:pt x="14283" y="14940"/>
                    <a:pt x="14251" y="14940"/>
                  </a:cubicBezTo>
                  <a:cubicBezTo>
                    <a:pt x="11560" y="14402"/>
                    <a:pt x="8899" y="13800"/>
                    <a:pt x="6271" y="13072"/>
                  </a:cubicBezTo>
                  <a:lnTo>
                    <a:pt x="6144" y="13072"/>
                  </a:lnTo>
                  <a:lnTo>
                    <a:pt x="6144" y="13009"/>
                  </a:lnTo>
                  <a:cubicBezTo>
                    <a:pt x="5922" y="12621"/>
                    <a:pt x="6258" y="12087"/>
                    <a:pt x="6707" y="12087"/>
                  </a:cubicBezTo>
                  <a:close/>
                  <a:moveTo>
                    <a:pt x="4932" y="9392"/>
                  </a:moveTo>
                  <a:cubicBezTo>
                    <a:pt x="6315" y="9392"/>
                    <a:pt x="7582" y="10381"/>
                    <a:pt x="7696" y="11805"/>
                  </a:cubicBezTo>
                  <a:cubicBezTo>
                    <a:pt x="7316" y="11710"/>
                    <a:pt x="6999" y="11583"/>
                    <a:pt x="6651" y="11457"/>
                  </a:cubicBezTo>
                  <a:cubicBezTo>
                    <a:pt x="6625" y="11448"/>
                    <a:pt x="6600" y="11444"/>
                    <a:pt x="6576" y="11444"/>
                  </a:cubicBezTo>
                  <a:cubicBezTo>
                    <a:pt x="6421" y="11444"/>
                    <a:pt x="6307" y="11605"/>
                    <a:pt x="6334" y="11742"/>
                  </a:cubicBezTo>
                  <a:cubicBezTo>
                    <a:pt x="5827" y="11963"/>
                    <a:pt x="5511" y="12692"/>
                    <a:pt x="5891" y="13167"/>
                  </a:cubicBezTo>
                  <a:cubicBezTo>
                    <a:pt x="5891" y="13199"/>
                    <a:pt x="5954" y="13199"/>
                    <a:pt x="5986" y="13199"/>
                  </a:cubicBezTo>
                  <a:cubicBezTo>
                    <a:pt x="5954" y="13325"/>
                    <a:pt x="5986" y="13515"/>
                    <a:pt x="6144" y="13547"/>
                  </a:cubicBezTo>
                  <a:cubicBezTo>
                    <a:pt x="6619" y="13737"/>
                    <a:pt x="7094" y="13864"/>
                    <a:pt x="7569" y="13990"/>
                  </a:cubicBezTo>
                  <a:cubicBezTo>
                    <a:pt x="6707" y="14883"/>
                    <a:pt x="5636" y="15417"/>
                    <a:pt x="4384" y="15417"/>
                  </a:cubicBezTo>
                  <a:cubicBezTo>
                    <a:pt x="4348" y="15417"/>
                    <a:pt x="4312" y="15416"/>
                    <a:pt x="4276" y="15415"/>
                  </a:cubicBezTo>
                  <a:cubicBezTo>
                    <a:pt x="2502" y="15384"/>
                    <a:pt x="285" y="14022"/>
                    <a:pt x="1299" y="11963"/>
                  </a:cubicBezTo>
                  <a:cubicBezTo>
                    <a:pt x="1932" y="10760"/>
                    <a:pt x="3104" y="9683"/>
                    <a:pt x="4466" y="9430"/>
                  </a:cubicBezTo>
                  <a:cubicBezTo>
                    <a:pt x="4622" y="9404"/>
                    <a:pt x="4778" y="9392"/>
                    <a:pt x="4932" y="9392"/>
                  </a:cubicBezTo>
                  <a:close/>
                  <a:moveTo>
                    <a:pt x="19667" y="10691"/>
                  </a:moveTo>
                  <a:cubicBezTo>
                    <a:pt x="21314" y="10691"/>
                    <a:pt x="22982" y="11229"/>
                    <a:pt x="23911" y="12185"/>
                  </a:cubicBezTo>
                  <a:cubicBezTo>
                    <a:pt x="25811" y="14117"/>
                    <a:pt x="26159" y="17569"/>
                    <a:pt x="24227" y="19627"/>
                  </a:cubicBezTo>
                  <a:cubicBezTo>
                    <a:pt x="23145" y="20810"/>
                    <a:pt x="21541" y="21498"/>
                    <a:pt x="19948" y="21498"/>
                  </a:cubicBezTo>
                  <a:cubicBezTo>
                    <a:pt x="19025" y="21498"/>
                    <a:pt x="18105" y="21267"/>
                    <a:pt x="17292" y="20767"/>
                  </a:cubicBezTo>
                  <a:cubicBezTo>
                    <a:pt x="14980" y="19342"/>
                    <a:pt x="14220" y="16429"/>
                    <a:pt x="14980" y="13927"/>
                  </a:cubicBezTo>
                  <a:cubicBezTo>
                    <a:pt x="14980" y="13864"/>
                    <a:pt x="15012" y="13832"/>
                    <a:pt x="15012" y="13800"/>
                  </a:cubicBezTo>
                  <a:cubicBezTo>
                    <a:pt x="15043" y="13769"/>
                    <a:pt x="15043" y="13705"/>
                    <a:pt x="15043" y="13674"/>
                  </a:cubicBezTo>
                  <a:lnTo>
                    <a:pt x="15043" y="13642"/>
                  </a:lnTo>
                  <a:lnTo>
                    <a:pt x="15043" y="13610"/>
                  </a:lnTo>
                  <a:cubicBezTo>
                    <a:pt x="15471" y="11580"/>
                    <a:pt x="17551" y="10691"/>
                    <a:pt x="19667" y="10691"/>
                  </a:cubicBezTo>
                  <a:close/>
                  <a:moveTo>
                    <a:pt x="22359" y="21527"/>
                  </a:moveTo>
                  <a:cubicBezTo>
                    <a:pt x="23150" y="24219"/>
                    <a:pt x="24132" y="26943"/>
                    <a:pt x="25209" y="29540"/>
                  </a:cubicBezTo>
                  <a:cubicBezTo>
                    <a:pt x="25177" y="29540"/>
                    <a:pt x="25146" y="29603"/>
                    <a:pt x="25146" y="29635"/>
                  </a:cubicBezTo>
                  <a:cubicBezTo>
                    <a:pt x="25070" y="29936"/>
                    <a:pt x="24756" y="30158"/>
                    <a:pt x="24456" y="30158"/>
                  </a:cubicBezTo>
                  <a:cubicBezTo>
                    <a:pt x="24377" y="30158"/>
                    <a:pt x="24299" y="30143"/>
                    <a:pt x="24227" y="30110"/>
                  </a:cubicBezTo>
                  <a:cubicBezTo>
                    <a:pt x="23372" y="27291"/>
                    <a:pt x="21947" y="24599"/>
                    <a:pt x="20839" y="21907"/>
                  </a:cubicBezTo>
                  <a:cubicBezTo>
                    <a:pt x="21345" y="21844"/>
                    <a:pt x="21852" y="21717"/>
                    <a:pt x="22359" y="21527"/>
                  </a:cubicBezTo>
                  <a:close/>
                  <a:moveTo>
                    <a:pt x="23309" y="28875"/>
                  </a:moveTo>
                  <a:cubicBezTo>
                    <a:pt x="23530" y="29223"/>
                    <a:pt x="23721" y="29603"/>
                    <a:pt x="23942" y="29951"/>
                  </a:cubicBezTo>
                  <a:cubicBezTo>
                    <a:pt x="23879" y="29951"/>
                    <a:pt x="23847" y="30015"/>
                    <a:pt x="23879" y="30110"/>
                  </a:cubicBezTo>
                  <a:cubicBezTo>
                    <a:pt x="24054" y="30348"/>
                    <a:pt x="24308" y="30452"/>
                    <a:pt x="24566" y="30452"/>
                  </a:cubicBezTo>
                  <a:cubicBezTo>
                    <a:pt x="24959" y="30452"/>
                    <a:pt x="25360" y="30208"/>
                    <a:pt x="25494" y="29825"/>
                  </a:cubicBezTo>
                  <a:cubicBezTo>
                    <a:pt x="25510" y="29829"/>
                    <a:pt x="25527" y="29831"/>
                    <a:pt x="25544" y="29831"/>
                  </a:cubicBezTo>
                  <a:cubicBezTo>
                    <a:pt x="25658" y="29831"/>
                    <a:pt x="25775" y="29741"/>
                    <a:pt x="25747" y="29603"/>
                  </a:cubicBezTo>
                  <a:cubicBezTo>
                    <a:pt x="25652" y="29381"/>
                    <a:pt x="25621" y="29191"/>
                    <a:pt x="25526" y="29001"/>
                  </a:cubicBezTo>
                  <a:lnTo>
                    <a:pt x="25526" y="29001"/>
                  </a:lnTo>
                  <a:cubicBezTo>
                    <a:pt x="28493" y="30340"/>
                    <a:pt x="26863" y="34325"/>
                    <a:pt x="24123" y="34325"/>
                  </a:cubicBezTo>
                  <a:cubicBezTo>
                    <a:pt x="23880" y="34325"/>
                    <a:pt x="23629" y="34294"/>
                    <a:pt x="23372" y="34227"/>
                  </a:cubicBezTo>
                  <a:cubicBezTo>
                    <a:pt x="22042" y="33878"/>
                    <a:pt x="21060" y="32643"/>
                    <a:pt x="21472" y="31250"/>
                  </a:cubicBezTo>
                  <a:cubicBezTo>
                    <a:pt x="21694" y="30236"/>
                    <a:pt x="22485" y="29476"/>
                    <a:pt x="23309" y="28875"/>
                  </a:cubicBezTo>
                  <a:close/>
                  <a:moveTo>
                    <a:pt x="31160" y="0"/>
                  </a:moveTo>
                  <a:cubicBezTo>
                    <a:pt x="30420" y="0"/>
                    <a:pt x="29691" y="238"/>
                    <a:pt x="29104" y="753"/>
                  </a:cubicBezTo>
                  <a:cubicBezTo>
                    <a:pt x="27679" y="1798"/>
                    <a:pt x="27394" y="3761"/>
                    <a:pt x="28471" y="5155"/>
                  </a:cubicBezTo>
                  <a:cubicBezTo>
                    <a:pt x="28503" y="5218"/>
                    <a:pt x="28534" y="5218"/>
                    <a:pt x="28598" y="5218"/>
                  </a:cubicBezTo>
                  <a:cubicBezTo>
                    <a:pt x="26697" y="6991"/>
                    <a:pt x="24797" y="8860"/>
                    <a:pt x="23309" y="10950"/>
                  </a:cubicBezTo>
                  <a:cubicBezTo>
                    <a:pt x="22418" y="10400"/>
                    <a:pt x="21197" y="10113"/>
                    <a:pt x="19949" y="10113"/>
                  </a:cubicBezTo>
                  <a:cubicBezTo>
                    <a:pt x="17604" y="10113"/>
                    <a:pt x="15158" y="11124"/>
                    <a:pt x="14600" y="13294"/>
                  </a:cubicBezTo>
                  <a:cubicBezTo>
                    <a:pt x="12446" y="12977"/>
                    <a:pt x="10324" y="12565"/>
                    <a:pt x="8234" y="11963"/>
                  </a:cubicBezTo>
                  <a:cubicBezTo>
                    <a:pt x="8234" y="10285"/>
                    <a:pt x="6809" y="8923"/>
                    <a:pt x="5162" y="8860"/>
                  </a:cubicBezTo>
                  <a:cubicBezTo>
                    <a:pt x="5088" y="8855"/>
                    <a:pt x="5015" y="8853"/>
                    <a:pt x="4941" y="8853"/>
                  </a:cubicBezTo>
                  <a:cubicBezTo>
                    <a:pt x="3067" y="8853"/>
                    <a:pt x="1399" y="10382"/>
                    <a:pt x="729" y="12058"/>
                  </a:cubicBezTo>
                  <a:cubicBezTo>
                    <a:pt x="0" y="13864"/>
                    <a:pt x="1552" y="15415"/>
                    <a:pt x="3262" y="15827"/>
                  </a:cubicBezTo>
                  <a:cubicBezTo>
                    <a:pt x="3618" y="15910"/>
                    <a:pt x="3980" y="15950"/>
                    <a:pt x="4341" y="15950"/>
                  </a:cubicBezTo>
                  <a:cubicBezTo>
                    <a:pt x="5776" y="15950"/>
                    <a:pt x="7184" y="15307"/>
                    <a:pt x="8044" y="14117"/>
                  </a:cubicBezTo>
                  <a:cubicBezTo>
                    <a:pt x="10103" y="14655"/>
                    <a:pt x="12193" y="15067"/>
                    <a:pt x="14283" y="15289"/>
                  </a:cubicBezTo>
                  <a:lnTo>
                    <a:pt x="14378" y="15289"/>
                  </a:lnTo>
                  <a:cubicBezTo>
                    <a:pt x="14093" y="17759"/>
                    <a:pt x="15297" y="20292"/>
                    <a:pt x="17545" y="21432"/>
                  </a:cubicBezTo>
                  <a:cubicBezTo>
                    <a:pt x="18293" y="21820"/>
                    <a:pt x="19187" y="22014"/>
                    <a:pt x="20056" y="22014"/>
                  </a:cubicBezTo>
                  <a:cubicBezTo>
                    <a:pt x="20180" y="22014"/>
                    <a:pt x="20304" y="22010"/>
                    <a:pt x="20427" y="22002"/>
                  </a:cubicBezTo>
                  <a:lnTo>
                    <a:pt x="20427" y="22034"/>
                  </a:lnTo>
                  <a:cubicBezTo>
                    <a:pt x="21250" y="24156"/>
                    <a:pt x="22105" y="26468"/>
                    <a:pt x="23214" y="28558"/>
                  </a:cubicBezTo>
                  <a:cubicBezTo>
                    <a:pt x="21979" y="29191"/>
                    <a:pt x="20902" y="30458"/>
                    <a:pt x="20902" y="31883"/>
                  </a:cubicBezTo>
                  <a:cubicBezTo>
                    <a:pt x="20870" y="33467"/>
                    <a:pt x="22264" y="34670"/>
                    <a:pt x="23752" y="34828"/>
                  </a:cubicBezTo>
                  <a:cubicBezTo>
                    <a:pt x="23881" y="34842"/>
                    <a:pt x="24007" y="34849"/>
                    <a:pt x="24132" y="34849"/>
                  </a:cubicBezTo>
                  <a:cubicBezTo>
                    <a:pt x="27465" y="34849"/>
                    <a:pt x="29168" y="30084"/>
                    <a:pt x="25779" y="28558"/>
                  </a:cubicBezTo>
                  <a:cubicBezTo>
                    <a:pt x="25737" y="28541"/>
                    <a:pt x="25696" y="28533"/>
                    <a:pt x="25659" y="28533"/>
                  </a:cubicBezTo>
                  <a:cubicBezTo>
                    <a:pt x="25557" y="28533"/>
                    <a:pt x="25477" y="28592"/>
                    <a:pt x="25431" y="28685"/>
                  </a:cubicBezTo>
                  <a:cubicBezTo>
                    <a:pt x="24639" y="26214"/>
                    <a:pt x="23689" y="23744"/>
                    <a:pt x="22644" y="21401"/>
                  </a:cubicBezTo>
                  <a:cubicBezTo>
                    <a:pt x="23752" y="20926"/>
                    <a:pt x="24702" y="20102"/>
                    <a:pt x="25336" y="19026"/>
                  </a:cubicBezTo>
                  <a:cubicBezTo>
                    <a:pt x="26602" y="16840"/>
                    <a:pt x="26159" y="13927"/>
                    <a:pt x="24544" y="12058"/>
                  </a:cubicBezTo>
                  <a:cubicBezTo>
                    <a:pt x="26476" y="10538"/>
                    <a:pt x="28186" y="8638"/>
                    <a:pt x="29928" y="6865"/>
                  </a:cubicBezTo>
                  <a:cubicBezTo>
                    <a:pt x="30378" y="7152"/>
                    <a:pt x="30867" y="7280"/>
                    <a:pt x="31353" y="7280"/>
                  </a:cubicBezTo>
                  <a:cubicBezTo>
                    <a:pt x="32474" y="7280"/>
                    <a:pt x="33585" y="6601"/>
                    <a:pt x="34203" y="5630"/>
                  </a:cubicBezTo>
                  <a:cubicBezTo>
                    <a:pt x="35216" y="4141"/>
                    <a:pt x="34995" y="2209"/>
                    <a:pt x="33665" y="974"/>
                  </a:cubicBezTo>
                  <a:cubicBezTo>
                    <a:pt x="32970" y="349"/>
                    <a:pt x="32057" y="0"/>
                    <a:pt x="31160" y="0"/>
                  </a:cubicBezTo>
                  <a:close/>
                </a:path>
              </a:pathLst>
            </a:custGeom>
            <a:solidFill>
              <a:schemeClr val="dk1"/>
            </a:solidFill>
            <a:ln w="3175"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26" name="Google Shape;411;p28">
              <a:extLst>
                <a:ext uri="{FF2B5EF4-FFF2-40B4-BE49-F238E27FC236}">
                  <a16:creationId xmlns:a16="http://schemas.microsoft.com/office/drawing/2014/main" id="{54EE0F31-C53E-4367-B667-54C3019D2DA7}"/>
                </a:ext>
              </a:extLst>
            </p:cNvPr>
            <p:cNvSpPr/>
            <p:nvPr/>
          </p:nvSpPr>
          <p:spPr>
            <a:xfrm>
              <a:off x="2545912" y="4448"/>
              <a:ext cx="235277" cy="201368"/>
            </a:xfrm>
            <a:custGeom>
              <a:avLst/>
              <a:gdLst/>
              <a:ahLst/>
              <a:cxnLst/>
              <a:rect l="l" t="t" r="r" b="b"/>
              <a:pathLst>
                <a:path w="7313" h="6259" extrusionOk="0">
                  <a:moveTo>
                    <a:pt x="5270" y="1915"/>
                  </a:moveTo>
                  <a:cubicBezTo>
                    <a:pt x="5311" y="1915"/>
                    <a:pt x="5350" y="1931"/>
                    <a:pt x="5381" y="1969"/>
                  </a:cubicBezTo>
                  <a:cubicBezTo>
                    <a:pt x="5792" y="2444"/>
                    <a:pt x="5761" y="3299"/>
                    <a:pt x="5381" y="3837"/>
                  </a:cubicBezTo>
                  <a:cubicBezTo>
                    <a:pt x="5348" y="3869"/>
                    <a:pt x="5312" y="3883"/>
                    <a:pt x="5277" y="3883"/>
                  </a:cubicBezTo>
                  <a:cubicBezTo>
                    <a:pt x="5173" y="3883"/>
                    <a:pt x="5080" y="3765"/>
                    <a:pt x="5127" y="3647"/>
                  </a:cubicBezTo>
                  <a:cubicBezTo>
                    <a:pt x="5444" y="3172"/>
                    <a:pt x="5412" y="2665"/>
                    <a:pt x="5095" y="2222"/>
                  </a:cubicBezTo>
                  <a:cubicBezTo>
                    <a:pt x="4999" y="2078"/>
                    <a:pt x="5141" y="1915"/>
                    <a:pt x="5270" y="1915"/>
                  </a:cubicBezTo>
                  <a:close/>
                  <a:moveTo>
                    <a:pt x="6018" y="2459"/>
                  </a:moveTo>
                  <a:cubicBezTo>
                    <a:pt x="6078" y="2459"/>
                    <a:pt x="6139" y="2483"/>
                    <a:pt x="6172" y="2539"/>
                  </a:cubicBezTo>
                  <a:cubicBezTo>
                    <a:pt x="6552" y="3204"/>
                    <a:pt x="6331" y="4186"/>
                    <a:pt x="5729" y="4661"/>
                  </a:cubicBezTo>
                  <a:cubicBezTo>
                    <a:pt x="5699" y="4690"/>
                    <a:pt x="5667" y="4702"/>
                    <a:pt x="5635" y="4702"/>
                  </a:cubicBezTo>
                  <a:cubicBezTo>
                    <a:pt x="5531" y="4702"/>
                    <a:pt x="5442" y="4568"/>
                    <a:pt x="5539" y="4471"/>
                  </a:cubicBezTo>
                  <a:cubicBezTo>
                    <a:pt x="6077" y="3964"/>
                    <a:pt x="6077" y="3299"/>
                    <a:pt x="5856" y="2665"/>
                  </a:cubicBezTo>
                  <a:cubicBezTo>
                    <a:pt x="5794" y="2542"/>
                    <a:pt x="5906" y="2459"/>
                    <a:pt x="6018" y="2459"/>
                  </a:cubicBezTo>
                  <a:close/>
                  <a:moveTo>
                    <a:pt x="3925" y="0"/>
                  </a:moveTo>
                  <a:cubicBezTo>
                    <a:pt x="1872" y="0"/>
                    <a:pt x="0" y="2127"/>
                    <a:pt x="1327" y="4407"/>
                  </a:cubicBezTo>
                  <a:lnTo>
                    <a:pt x="1327" y="4502"/>
                  </a:lnTo>
                  <a:cubicBezTo>
                    <a:pt x="1612" y="4281"/>
                    <a:pt x="1929" y="3996"/>
                    <a:pt x="2214" y="3711"/>
                  </a:cubicBezTo>
                  <a:cubicBezTo>
                    <a:pt x="2258" y="3688"/>
                    <a:pt x="2319" y="3666"/>
                    <a:pt x="2373" y="3666"/>
                  </a:cubicBezTo>
                  <a:cubicBezTo>
                    <a:pt x="2395" y="3666"/>
                    <a:pt x="2417" y="3670"/>
                    <a:pt x="2435" y="3679"/>
                  </a:cubicBezTo>
                  <a:cubicBezTo>
                    <a:pt x="2467" y="3647"/>
                    <a:pt x="2530" y="3616"/>
                    <a:pt x="2562" y="3616"/>
                  </a:cubicBezTo>
                  <a:cubicBezTo>
                    <a:pt x="2626" y="3599"/>
                    <a:pt x="2690" y="3592"/>
                    <a:pt x="2752" y="3592"/>
                  </a:cubicBezTo>
                  <a:cubicBezTo>
                    <a:pt x="3299" y="3592"/>
                    <a:pt x="3734" y="4183"/>
                    <a:pt x="3734" y="4724"/>
                  </a:cubicBezTo>
                  <a:cubicBezTo>
                    <a:pt x="3860" y="4787"/>
                    <a:pt x="3987" y="4977"/>
                    <a:pt x="3829" y="5104"/>
                  </a:cubicBezTo>
                  <a:lnTo>
                    <a:pt x="2942" y="5991"/>
                  </a:lnTo>
                  <a:cubicBezTo>
                    <a:pt x="3288" y="6176"/>
                    <a:pt x="3650" y="6258"/>
                    <a:pt x="4009" y="6258"/>
                  </a:cubicBezTo>
                  <a:cubicBezTo>
                    <a:pt x="5067" y="6258"/>
                    <a:pt x="6104" y="5542"/>
                    <a:pt x="6647" y="4597"/>
                  </a:cubicBezTo>
                  <a:cubicBezTo>
                    <a:pt x="7312" y="3362"/>
                    <a:pt x="7059" y="1905"/>
                    <a:pt x="6077" y="924"/>
                  </a:cubicBezTo>
                  <a:cubicBezTo>
                    <a:pt x="5431" y="277"/>
                    <a:pt x="4666" y="0"/>
                    <a:pt x="3925" y="0"/>
                  </a:cubicBezTo>
                  <a:close/>
                </a:path>
              </a:pathLst>
            </a:custGeom>
            <a:solidFill>
              <a:schemeClr val="accent4"/>
            </a:solidFill>
            <a:ln w="3175"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27" name="Google Shape;412;p28">
              <a:extLst>
                <a:ext uri="{FF2B5EF4-FFF2-40B4-BE49-F238E27FC236}">
                  <a16:creationId xmlns:a16="http://schemas.microsoft.com/office/drawing/2014/main" id="{A205B9F7-038A-4C67-AC89-0C8314059673}"/>
                </a:ext>
              </a:extLst>
            </p:cNvPr>
            <p:cNvSpPr/>
            <p:nvPr/>
          </p:nvSpPr>
          <p:spPr>
            <a:xfrm>
              <a:off x="2720961" y="83270"/>
              <a:ext cx="36773" cy="72485"/>
            </a:xfrm>
            <a:custGeom>
              <a:avLst/>
              <a:gdLst/>
              <a:ahLst/>
              <a:cxnLst/>
              <a:rect l="l" t="t" r="r" b="b"/>
              <a:pathLst>
                <a:path w="1143" h="2253" extrusionOk="0">
                  <a:moveTo>
                    <a:pt x="549" y="1"/>
                  </a:moveTo>
                  <a:cubicBezTo>
                    <a:pt x="444" y="1"/>
                    <a:pt x="355" y="77"/>
                    <a:pt x="415" y="215"/>
                  </a:cubicBezTo>
                  <a:cubicBezTo>
                    <a:pt x="636" y="881"/>
                    <a:pt x="636" y="1546"/>
                    <a:pt x="98" y="2021"/>
                  </a:cubicBezTo>
                  <a:cubicBezTo>
                    <a:pt x="1" y="2118"/>
                    <a:pt x="71" y="2252"/>
                    <a:pt x="181" y="2252"/>
                  </a:cubicBezTo>
                  <a:cubicBezTo>
                    <a:pt x="214" y="2252"/>
                    <a:pt x="251" y="2240"/>
                    <a:pt x="288" y="2211"/>
                  </a:cubicBezTo>
                  <a:cubicBezTo>
                    <a:pt x="890" y="1736"/>
                    <a:pt x="1143" y="754"/>
                    <a:pt x="731" y="89"/>
                  </a:cubicBezTo>
                  <a:cubicBezTo>
                    <a:pt x="683" y="29"/>
                    <a:pt x="613" y="1"/>
                    <a:pt x="549" y="1"/>
                  </a:cubicBezTo>
                  <a:close/>
                </a:path>
              </a:pathLst>
            </a:custGeom>
            <a:solidFill>
              <a:schemeClr val="dk1"/>
            </a:solidFill>
            <a:ln w="2375"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28" name="Google Shape;413;p28">
              <a:extLst>
                <a:ext uri="{FF2B5EF4-FFF2-40B4-BE49-F238E27FC236}">
                  <a16:creationId xmlns:a16="http://schemas.microsoft.com/office/drawing/2014/main" id="{A4948E8F-D930-4CD5-8C94-251CE18C2931}"/>
                </a:ext>
              </a:extLst>
            </p:cNvPr>
            <p:cNvSpPr/>
            <p:nvPr/>
          </p:nvSpPr>
          <p:spPr>
            <a:xfrm>
              <a:off x="2705583" y="65543"/>
              <a:ext cx="25674" cy="61256"/>
            </a:xfrm>
            <a:custGeom>
              <a:avLst/>
              <a:gdLst/>
              <a:ahLst/>
              <a:cxnLst/>
              <a:rect l="l" t="t" r="r" b="b"/>
              <a:pathLst>
                <a:path w="798" h="1904" extrusionOk="0">
                  <a:moveTo>
                    <a:pt x="276" y="1"/>
                  </a:moveTo>
                  <a:cubicBezTo>
                    <a:pt x="159" y="1"/>
                    <a:pt x="0" y="166"/>
                    <a:pt x="101" y="291"/>
                  </a:cubicBezTo>
                  <a:cubicBezTo>
                    <a:pt x="418" y="703"/>
                    <a:pt x="449" y="1242"/>
                    <a:pt x="132" y="1653"/>
                  </a:cubicBezTo>
                  <a:cubicBezTo>
                    <a:pt x="57" y="1778"/>
                    <a:pt x="180" y="1904"/>
                    <a:pt x="282" y="1904"/>
                  </a:cubicBezTo>
                  <a:cubicBezTo>
                    <a:pt x="309" y="1904"/>
                    <a:pt x="334" y="1895"/>
                    <a:pt x="354" y="1875"/>
                  </a:cubicBezTo>
                  <a:cubicBezTo>
                    <a:pt x="766" y="1368"/>
                    <a:pt x="798" y="576"/>
                    <a:pt x="354" y="38"/>
                  </a:cubicBezTo>
                  <a:cubicBezTo>
                    <a:pt x="334" y="12"/>
                    <a:pt x="307" y="1"/>
                    <a:pt x="276" y="1"/>
                  </a:cubicBezTo>
                  <a:close/>
                </a:path>
              </a:pathLst>
            </a:custGeom>
            <a:solidFill>
              <a:schemeClr val="dk1"/>
            </a:solidFill>
            <a:ln w="3175"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29" name="Google Shape;414;p28">
              <a:extLst>
                <a:ext uri="{FF2B5EF4-FFF2-40B4-BE49-F238E27FC236}">
                  <a16:creationId xmlns:a16="http://schemas.microsoft.com/office/drawing/2014/main" id="{DD131974-2248-40B2-8773-BB1CB7BE7D9D}"/>
                </a:ext>
              </a:extLst>
            </p:cNvPr>
            <p:cNvSpPr/>
            <p:nvPr/>
          </p:nvSpPr>
          <p:spPr>
            <a:xfrm>
              <a:off x="2421502" y="134005"/>
              <a:ext cx="234377" cy="238430"/>
            </a:xfrm>
            <a:custGeom>
              <a:avLst/>
              <a:gdLst/>
              <a:ahLst/>
              <a:cxnLst/>
              <a:rect l="l" t="t" r="r" b="b"/>
              <a:pathLst>
                <a:path w="7285" h="7411" extrusionOk="0">
                  <a:moveTo>
                    <a:pt x="6461" y="0"/>
                  </a:moveTo>
                  <a:cubicBezTo>
                    <a:pt x="6461" y="0"/>
                    <a:pt x="6429" y="64"/>
                    <a:pt x="6429" y="95"/>
                  </a:cubicBezTo>
                  <a:cubicBezTo>
                    <a:pt x="4212" y="2185"/>
                    <a:pt x="2249" y="4529"/>
                    <a:pt x="0" y="6587"/>
                  </a:cubicBezTo>
                  <a:cubicBezTo>
                    <a:pt x="380" y="6809"/>
                    <a:pt x="697" y="7094"/>
                    <a:pt x="950" y="7411"/>
                  </a:cubicBezTo>
                  <a:cubicBezTo>
                    <a:pt x="2660" y="4972"/>
                    <a:pt x="5162" y="2914"/>
                    <a:pt x="7284" y="855"/>
                  </a:cubicBezTo>
                  <a:cubicBezTo>
                    <a:pt x="7284" y="380"/>
                    <a:pt x="6936" y="64"/>
                    <a:pt x="6461" y="0"/>
                  </a:cubicBezTo>
                  <a:close/>
                </a:path>
              </a:pathLst>
            </a:custGeom>
            <a:solidFill>
              <a:schemeClr val="accent4"/>
            </a:solidFill>
            <a:ln w="3175"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30" name="Google Shape;415;p28">
              <a:extLst>
                <a:ext uri="{FF2B5EF4-FFF2-40B4-BE49-F238E27FC236}">
                  <a16:creationId xmlns:a16="http://schemas.microsoft.com/office/drawing/2014/main" id="{68199191-9303-47DF-9CC0-322C662AAFA1}"/>
                </a:ext>
              </a:extLst>
            </p:cNvPr>
            <p:cNvSpPr/>
            <p:nvPr/>
          </p:nvSpPr>
          <p:spPr>
            <a:xfrm>
              <a:off x="2125003" y="332508"/>
              <a:ext cx="385169" cy="347463"/>
            </a:xfrm>
            <a:custGeom>
              <a:avLst/>
              <a:gdLst/>
              <a:ahLst/>
              <a:cxnLst/>
              <a:rect l="l" t="t" r="r" b="b"/>
              <a:pathLst>
                <a:path w="11972" h="10800" extrusionOk="0">
                  <a:moveTo>
                    <a:pt x="5099" y="386"/>
                  </a:moveTo>
                  <a:cubicBezTo>
                    <a:pt x="5353" y="386"/>
                    <a:pt x="5321" y="702"/>
                    <a:pt x="5099" y="702"/>
                  </a:cubicBezTo>
                  <a:cubicBezTo>
                    <a:pt x="4212" y="734"/>
                    <a:pt x="3357" y="956"/>
                    <a:pt x="2566" y="1526"/>
                  </a:cubicBezTo>
                  <a:cubicBezTo>
                    <a:pt x="2559" y="1529"/>
                    <a:pt x="2551" y="1531"/>
                    <a:pt x="2543" y="1531"/>
                  </a:cubicBezTo>
                  <a:cubicBezTo>
                    <a:pt x="2477" y="1531"/>
                    <a:pt x="2386" y="1424"/>
                    <a:pt x="2471" y="1367"/>
                  </a:cubicBezTo>
                  <a:cubicBezTo>
                    <a:pt x="3231" y="766"/>
                    <a:pt x="4149" y="386"/>
                    <a:pt x="5099" y="386"/>
                  </a:cubicBezTo>
                  <a:close/>
                  <a:moveTo>
                    <a:pt x="4744" y="1207"/>
                  </a:moveTo>
                  <a:cubicBezTo>
                    <a:pt x="4778" y="1207"/>
                    <a:pt x="4812" y="1208"/>
                    <a:pt x="4846" y="1209"/>
                  </a:cubicBezTo>
                  <a:cubicBezTo>
                    <a:pt x="5036" y="1209"/>
                    <a:pt x="5036" y="1526"/>
                    <a:pt x="4846" y="1526"/>
                  </a:cubicBezTo>
                  <a:cubicBezTo>
                    <a:pt x="4744" y="1515"/>
                    <a:pt x="4642" y="1509"/>
                    <a:pt x="4543" y="1509"/>
                  </a:cubicBezTo>
                  <a:cubicBezTo>
                    <a:pt x="3779" y="1509"/>
                    <a:pt x="3098" y="1832"/>
                    <a:pt x="2566" y="2476"/>
                  </a:cubicBezTo>
                  <a:cubicBezTo>
                    <a:pt x="2551" y="2490"/>
                    <a:pt x="2532" y="2496"/>
                    <a:pt x="2512" y="2496"/>
                  </a:cubicBezTo>
                  <a:cubicBezTo>
                    <a:pt x="2442" y="2496"/>
                    <a:pt x="2358" y="2423"/>
                    <a:pt x="2407" y="2349"/>
                  </a:cubicBezTo>
                  <a:cubicBezTo>
                    <a:pt x="2957" y="1616"/>
                    <a:pt x="3830" y="1207"/>
                    <a:pt x="4744" y="1207"/>
                  </a:cubicBezTo>
                  <a:close/>
                  <a:moveTo>
                    <a:pt x="5448" y="0"/>
                  </a:moveTo>
                  <a:cubicBezTo>
                    <a:pt x="3332" y="0"/>
                    <a:pt x="1251" y="889"/>
                    <a:pt x="824" y="2919"/>
                  </a:cubicBezTo>
                  <a:lnTo>
                    <a:pt x="824" y="2951"/>
                  </a:lnTo>
                  <a:lnTo>
                    <a:pt x="824" y="2983"/>
                  </a:lnTo>
                  <a:cubicBezTo>
                    <a:pt x="792" y="3046"/>
                    <a:pt x="792" y="3078"/>
                    <a:pt x="792" y="3109"/>
                  </a:cubicBezTo>
                  <a:cubicBezTo>
                    <a:pt x="792" y="3141"/>
                    <a:pt x="792" y="3204"/>
                    <a:pt x="761" y="3236"/>
                  </a:cubicBezTo>
                  <a:cubicBezTo>
                    <a:pt x="0" y="5738"/>
                    <a:pt x="792" y="8651"/>
                    <a:pt x="3104" y="10076"/>
                  </a:cubicBezTo>
                  <a:cubicBezTo>
                    <a:pt x="3888" y="10572"/>
                    <a:pt x="4793" y="10799"/>
                    <a:pt x="5708" y="10799"/>
                  </a:cubicBezTo>
                  <a:cubicBezTo>
                    <a:pt x="7309" y="10799"/>
                    <a:pt x="8940" y="10105"/>
                    <a:pt x="10008" y="8936"/>
                  </a:cubicBezTo>
                  <a:cubicBezTo>
                    <a:pt x="11971" y="6878"/>
                    <a:pt x="11591" y="3458"/>
                    <a:pt x="9691" y="1494"/>
                  </a:cubicBezTo>
                  <a:cubicBezTo>
                    <a:pt x="8763" y="538"/>
                    <a:pt x="7095" y="0"/>
                    <a:pt x="5448" y="0"/>
                  </a:cubicBezTo>
                  <a:close/>
                </a:path>
              </a:pathLst>
            </a:custGeom>
            <a:solidFill>
              <a:schemeClr val="accent4"/>
            </a:solidFill>
            <a:ln w="3175"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31" name="Google Shape;416;p28">
              <a:extLst>
                <a:ext uri="{FF2B5EF4-FFF2-40B4-BE49-F238E27FC236}">
                  <a16:creationId xmlns:a16="http://schemas.microsoft.com/office/drawing/2014/main" id="{173B9159-7B0F-4B9D-9777-DA70C123B798}"/>
                </a:ext>
              </a:extLst>
            </p:cNvPr>
            <p:cNvSpPr/>
            <p:nvPr/>
          </p:nvSpPr>
          <p:spPr>
            <a:xfrm>
              <a:off x="2201734" y="344894"/>
              <a:ext cx="94458" cy="35872"/>
            </a:xfrm>
            <a:custGeom>
              <a:avLst/>
              <a:gdLst/>
              <a:ahLst/>
              <a:cxnLst/>
              <a:rect l="l" t="t" r="r" b="b"/>
              <a:pathLst>
                <a:path w="2936" h="1115" extrusionOk="0">
                  <a:moveTo>
                    <a:pt x="2714" y="1"/>
                  </a:moveTo>
                  <a:cubicBezTo>
                    <a:pt x="1764" y="1"/>
                    <a:pt x="814" y="349"/>
                    <a:pt x="86" y="951"/>
                  </a:cubicBezTo>
                  <a:cubicBezTo>
                    <a:pt x="1" y="1007"/>
                    <a:pt x="92" y="1114"/>
                    <a:pt x="158" y="1114"/>
                  </a:cubicBezTo>
                  <a:cubicBezTo>
                    <a:pt x="166" y="1114"/>
                    <a:pt x="174" y="1113"/>
                    <a:pt x="181" y="1109"/>
                  </a:cubicBezTo>
                  <a:cubicBezTo>
                    <a:pt x="972" y="571"/>
                    <a:pt x="1827" y="349"/>
                    <a:pt x="2714" y="317"/>
                  </a:cubicBezTo>
                  <a:cubicBezTo>
                    <a:pt x="2936" y="317"/>
                    <a:pt x="2936" y="1"/>
                    <a:pt x="2714" y="1"/>
                  </a:cubicBezTo>
                  <a:close/>
                </a:path>
              </a:pathLst>
            </a:custGeom>
            <a:solidFill>
              <a:schemeClr val="dk1"/>
            </a:solidFill>
            <a:ln w="3175"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32" name="Google Shape;417;p28">
              <a:extLst>
                <a:ext uri="{FF2B5EF4-FFF2-40B4-BE49-F238E27FC236}">
                  <a16:creationId xmlns:a16="http://schemas.microsoft.com/office/drawing/2014/main" id="{1D7EED5D-3AB0-4E74-A16F-0D5F11A628AC}"/>
                </a:ext>
              </a:extLst>
            </p:cNvPr>
            <p:cNvSpPr/>
            <p:nvPr/>
          </p:nvSpPr>
          <p:spPr>
            <a:xfrm>
              <a:off x="2200640" y="371018"/>
              <a:ext cx="86383" cy="41824"/>
            </a:xfrm>
            <a:custGeom>
              <a:avLst/>
              <a:gdLst/>
              <a:ahLst/>
              <a:cxnLst/>
              <a:rect l="l" t="t" r="r" b="b"/>
              <a:pathLst>
                <a:path w="2685" h="1300" extrusionOk="0">
                  <a:moveTo>
                    <a:pt x="2254" y="0"/>
                  </a:moveTo>
                  <a:cubicBezTo>
                    <a:pt x="1396" y="0"/>
                    <a:pt x="604" y="457"/>
                    <a:pt x="25" y="1152"/>
                  </a:cubicBezTo>
                  <a:cubicBezTo>
                    <a:pt x="0" y="1226"/>
                    <a:pt x="71" y="1299"/>
                    <a:pt x="133" y="1299"/>
                  </a:cubicBezTo>
                  <a:cubicBezTo>
                    <a:pt x="151" y="1299"/>
                    <a:pt x="169" y="1293"/>
                    <a:pt x="183" y="1279"/>
                  </a:cubicBezTo>
                  <a:cubicBezTo>
                    <a:pt x="715" y="635"/>
                    <a:pt x="1396" y="312"/>
                    <a:pt x="2182" y="312"/>
                  </a:cubicBezTo>
                  <a:cubicBezTo>
                    <a:pt x="2285" y="312"/>
                    <a:pt x="2389" y="318"/>
                    <a:pt x="2495" y="329"/>
                  </a:cubicBezTo>
                  <a:cubicBezTo>
                    <a:pt x="2685" y="329"/>
                    <a:pt x="2685" y="12"/>
                    <a:pt x="2495" y="12"/>
                  </a:cubicBezTo>
                  <a:cubicBezTo>
                    <a:pt x="2414" y="4"/>
                    <a:pt x="2333" y="0"/>
                    <a:pt x="2254" y="0"/>
                  </a:cubicBezTo>
                  <a:close/>
                </a:path>
              </a:pathLst>
            </a:custGeom>
            <a:solidFill>
              <a:schemeClr val="dk1"/>
            </a:solidFill>
            <a:ln w="3175"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33" name="Google Shape;418;p28">
              <a:extLst>
                <a:ext uri="{FF2B5EF4-FFF2-40B4-BE49-F238E27FC236}">
                  <a16:creationId xmlns:a16="http://schemas.microsoft.com/office/drawing/2014/main" id="{239DECE6-9675-4B23-9428-5ABF52C1C1C2}"/>
                </a:ext>
              </a:extLst>
            </p:cNvPr>
            <p:cNvSpPr/>
            <p:nvPr/>
          </p:nvSpPr>
          <p:spPr>
            <a:xfrm>
              <a:off x="1859196" y="377678"/>
              <a:ext cx="277037" cy="92560"/>
            </a:xfrm>
            <a:custGeom>
              <a:avLst/>
              <a:gdLst/>
              <a:ahLst/>
              <a:cxnLst/>
              <a:rect l="l" t="t" r="r" b="b"/>
              <a:pathLst>
                <a:path w="8611" h="2877" extrusionOk="0">
                  <a:moveTo>
                    <a:pt x="723" y="1"/>
                  </a:moveTo>
                  <a:cubicBezTo>
                    <a:pt x="330" y="1"/>
                    <a:pt x="0" y="513"/>
                    <a:pt x="187" y="914"/>
                  </a:cubicBezTo>
                  <a:lnTo>
                    <a:pt x="187" y="1009"/>
                  </a:lnTo>
                  <a:lnTo>
                    <a:pt x="314" y="1009"/>
                  </a:lnTo>
                  <a:cubicBezTo>
                    <a:pt x="2974" y="1705"/>
                    <a:pt x="5602" y="2307"/>
                    <a:pt x="8294" y="2845"/>
                  </a:cubicBezTo>
                  <a:lnTo>
                    <a:pt x="8357" y="2877"/>
                  </a:lnTo>
                  <a:cubicBezTo>
                    <a:pt x="8389" y="2529"/>
                    <a:pt x="8516" y="2180"/>
                    <a:pt x="8611" y="1864"/>
                  </a:cubicBezTo>
                  <a:cubicBezTo>
                    <a:pt x="8547" y="1769"/>
                    <a:pt x="8452" y="1705"/>
                    <a:pt x="8516" y="1547"/>
                  </a:cubicBezTo>
                  <a:cubicBezTo>
                    <a:pt x="5951" y="1420"/>
                    <a:pt x="3385" y="850"/>
                    <a:pt x="979" y="58"/>
                  </a:cubicBezTo>
                  <a:lnTo>
                    <a:pt x="947" y="58"/>
                  </a:lnTo>
                  <a:cubicBezTo>
                    <a:pt x="872" y="19"/>
                    <a:pt x="797" y="1"/>
                    <a:pt x="723" y="1"/>
                  </a:cubicBezTo>
                  <a:close/>
                </a:path>
              </a:pathLst>
            </a:custGeom>
            <a:solidFill>
              <a:schemeClr val="accent4"/>
            </a:solidFill>
            <a:ln w="3175"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34" name="Google Shape;419;p28">
              <a:extLst>
                <a:ext uri="{FF2B5EF4-FFF2-40B4-BE49-F238E27FC236}">
                  <a16:creationId xmlns:a16="http://schemas.microsoft.com/office/drawing/2014/main" id="{3062DF3D-9FFD-48ED-887E-F3A29AFB7E70}"/>
                </a:ext>
              </a:extLst>
            </p:cNvPr>
            <p:cNvSpPr/>
            <p:nvPr/>
          </p:nvSpPr>
          <p:spPr>
            <a:xfrm>
              <a:off x="2336922" y="681126"/>
              <a:ext cx="140626" cy="276651"/>
            </a:xfrm>
            <a:custGeom>
              <a:avLst/>
              <a:gdLst/>
              <a:ahLst/>
              <a:cxnLst/>
              <a:rect l="l" t="t" r="r" b="b"/>
              <a:pathLst>
                <a:path w="4371" h="8599" extrusionOk="0">
                  <a:moveTo>
                    <a:pt x="1521" y="0"/>
                  </a:moveTo>
                  <a:cubicBezTo>
                    <a:pt x="1046" y="190"/>
                    <a:pt x="507" y="317"/>
                    <a:pt x="1" y="380"/>
                  </a:cubicBezTo>
                  <a:cubicBezTo>
                    <a:pt x="1109" y="3104"/>
                    <a:pt x="2534" y="5764"/>
                    <a:pt x="3389" y="8551"/>
                  </a:cubicBezTo>
                  <a:cubicBezTo>
                    <a:pt x="3461" y="8584"/>
                    <a:pt x="3539" y="8599"/>
                    <a:pt x="3618" y="8599"/>
                  </a:cubicBezTo>
                  <a:cubicBezTo>
                    <a:pt x="3918" y="8599"/>
                    <a:pt x="4232" y="8377"/>
                    <a:pt x="4308" y="8076"/>
                  </a:cubicBezTo>
                  <a:cubicBezTo>
                    <a:pt x="4308" y="8013"/>
                    <a:pt x="4339" y="8013"/>
                    <a:pt x="4371" y="7981"/>
                  </a:cubicBezTo>
                  <a:cubicBezTo>
                    <a:pt x="3263" y="5416"/>
                    <a:pt x="2312" y="2692"/>
                    <a:pt x="1521" y="0"/>
                  </a:cubicBezTo>
                  <a:close/>
                </a:path>
              </a:pathLst>
            </a:custGeom>
            <a:solidFill>
              <a:schemeClr val="accent4"/>
            </a:solidFill>
            <a:ln w="2375"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35" name="Google Shape;420;p28">
              <a:extLst>
                <a:ext uri="{FF2B5EF4-FFF2-40B4-BE49-F238E27FC236}">
                  <a16:creationId xmlns:a16="http://schemas.microsoft.com/office/drawing/2014/main" id="{A48BBB9D-EBB6-4E62-B609-25F26A3C0F73}"/>
                </a:ext>
              </a:extLst>
            </p:cNvPr>
            <p:cNvSpPr/>
            <p:nvPr/>
          </p:nvSpPr>
          <p:spPr>
            <a:xfrm>
              <a:off x="2344064" y="917495"/>
              <a:ext cx="239170" cy="175372"/>
            </a:xfrm>
            <a:custGeom>
              <a:avLst/>
              <a:gdLst/>
              <a:ahLst/>
              <a:cxnLst/>
              <a:rect l="l" t="t" r="r" b="b"/>
              <a:pathLst>
                <a:path w="7434" h="5451" extrusionOk="0">
                  <a:moveTo>
                    <a:pt x="4267" y="3346"/>
                  </a:moveTo>
                  <a:cubicBezTo>
                    <a:pt x="4390" y="3346"/>
                    <a:pt x="4446" y="3527"/>
                    <a:pt x="4307" y="3611"/>
                  </a:cubicBezTo>
                  <a:cubicBezTo>
                    <a:pt x="4149" y="3643"/>
                    <a:pt x="4054" y="3738"/>
                    <a:pt x="3959" y="3801"/>
                  </a:cubicBezTo>
                  <a:lnTo>
                    <a:pt x="3896" y="3801"/>
                  </a:lnTo>
                  <a:cubicBezTo>
                    <a:pt x="3642" y="3896"/>
                    <a:pt x="3389" y="3991"/>
                    <a:pt x="3136" y="4086"/>
                  </a:cubicBezTo>
                  <a:cubicBezTo>
                    <a:pt x="3126" y="4088"/>
                    <a:pt x="3117" y="4089"/>
                    <a:pt x="3108" y="4089"/>
                  </a:cubicBezTo>
                  <a:cubicBezTo>
                    <a:pt x="3000" y="4089"/>
                    <a:pt x="2955" y="3925"/>
                    <a:pt x="3072" y="3896"/>
                  </a:cubicBezTo>
                  <a:cubicBezTo>
                    <a:pt x="3294" y="3769"/>
                    <a:pt x="3579" y="3674"/>
                    <a:pt x="3801" y="3579"/>
                  </a:cubicBezTo>
                  <a:cubicBezTo>
                    <a:pt x="3927" y="3484"/>
                    <a:pt x="4086" y="3421"/>
                    <a:pt x="4212" y="3358"/>
                  </a:cubicBezTo>
                  <a:cubicBezTo>
                    <a:pt x="4232" y="3350"/>
                    <a:pt x="4250" y="3346"/>
                    <a:pt x="4267" y="3346"/>
                  </a:cubicBezTo>
                  <a:close/>
                  <a:moveTo>
                    <a:pt x="4743" y="3649"/>
                  </a:moveTo>
                  <a:cubicBezTo>
                    <a:pt x="4823" y="3649"/>
                    <a:pt x="4897" y="3793"/>
                    <a:pt x="4846" y="3896"/>
                  </a:cubicBezTo>
                  <a:cubicBezTo>
                    <a:pt x="4337" y="4489"/>
                    <a:pt x="3476" y="4730"/>
                    <a:pt x="2666" y="4730"/>
                  </a:cubicBezTo>
                  <a:cubicBezTo>
                    <a:pt x="2568" y="4730"/>
                    <a:pt x="2471" y="4726"/>
                    <a:pt x="2375" y="4719"/>
                  </a:cubicBezTo>
                  <a:cubicBezTo>
                    <a:pt x="2280" y="4719"/>
                    <a:pt x="2217" y="4529"/>
                    <a:pt x="2375" y="4529"/>
                  </a:cubicBezTo>
                  <a:cubicBezTo>
                    <a:pt x="2414" y="4531"/>
                    <a:pt x="2452" y="4531"/>
                    <a:pt x="2490" y="4531"/>
                  </a:cubicBezTo>
                  <a:cubicBezTo>
                    <a:pt x="3347" y="4531"/>
                    <a:pt x="3959" y="4190"/>
                    <a:pt x="4687" y="3674"/>
                  </a:cubicBezTo>
                  <a:cubicBezTo>
                    <a:pt x="4705" y="3656"/>
                    <a:pt x="4724" y="3649"/>
                    <a:pt x="4743" y="3649"/>
                  </a:cubicBezTo>
                  <a:close/>
                  <a:moveTo>
                    <a:pt x="2280" y="1"/>
                  </a:moveTo>
                  <a:cubicBezTo>
                    <a:pt x="1457" y="634"/>
                    <a:pt x="665" y="1394"/>
                    <a:pt x="412" y="2376"/>
                  </a:cubicBezTo>
                  <a:cubicBezTo>
                    <a:pt x="0" y="3769"/>
                    <a:pt x="982" y="5004"/>
                    <a:pt x="2312" y="5353"/>
                  </a:cubicBezTo>
                  <a:cubicBezTo>
                    <a:pt x="2572" y="5420"/>
                    <a:pt x="2825" y="5451"/>
                    <a:pt x="3069" y="5451"/>
                  </a:cubicBezTo>
                  <a:cubicBezTo>
                    <a:pt x="5830" y="5451"/>
                    <a:pt x="7433" y="1466"/>
                    <a:pt x="4466" y="127"/>
                  </a:cubicBezTo>
                  <a:lnTo>
                    <a:pt x="4466" y="127"/>
                  </a:lnTo>
                  <a:cubicBezTo>
                    <a:pt x="4529" y="317"/>
                    <a:pt x="4592" y="507"/>
                    <a:pt x="4687" y="729"/>
                  </a:cubicBezTo>
                  <a:cubicBezTo>
                    <a:pt x="4719" y="887"/>
                    <a:pt x="4561" y="951"/>
                    <a:pt x="4434" y="951"/>
                  </a:cubicBezTo>
                  <a:cubicBezTo>
                    <a:pt x="4300" y="1334"/>
                    <a:pt x="3899" y="1578"/>
                    <a:pt x="3506" y="1578"/>
                  </a:cubicBezTo>
                  <a:cubicBezTo>
                    <a:pt x="3248" y="1578"/>
                    <a:pt x="2994" y="1474"/>
                    <a:pt x="2819" y="1236"/>
                  </a:cubicBezTo>
                  <a:cubicBezTo>
                    <a:pt x="2756" y="1172"/>
                    <a:pt x="2819" y="1077"/>
                    <a:pt x="2914" y="1077"/>
                  </a:cubicBezTo>
                  <a:cubicBezTo>
                    <a:pt x="2661" y="761"/>
                    <a:pt x="2470" y="381"/>
                    <a:pt x="2280" y="1"/>
                  </a:cubicBezTo>
                  <a:close/>
                </a:path>
              </a:pathLst>
            </a:custGeom>
            <a:solidFill>
              <a:schemeClr val="accent4"/>
            </a:solidFill>
            <a:ln w="2375"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36" name="Google Shape;421;p28">
              <a:extLst>
                <a:ext uri="{FF2B5EF4-FFF2-40B4-BE49-F238E27FC236}">
                  <a16:creationId xmlns:a16="http://schemas.microsoft.com/office/drawing/2014/main" id="{7C855FE6-2426-453C-9EDE-91F0F7FD7F02}"/>
                </a:ext>
              </a:extLst>
            </p:cNvPr>
            <p:cNvSpPr/>
            <p:nvPr/>
          </p:nvSpPr>
          <p:spPr>
            <a:xfrm>
              <a:off x="1675686" y="290716"/>
              <a:ext cx="238430" cy="193839"/>
            </a:xfrm>
            <a:custGeom>
              <a:avLst/>
              <a:gdLst/>
              <a:ahLst/>
              <a:cxnLst/>
              <a:rect l="l" t="t" r="r" b="b"/>
              <a:pathLst>
                <a:path w="7411" h="6025" extrusionOk="0">
                  <a:moveTo>
                    <a:pt x="4264" y="716"/>
                  </a:moveTo>
                  <a:cubicBezTo>
                    <a:pt x="4636" y="716"/>
                    <a:pt x="5010" y="782"/>
                    <a:pt x="5352" y="925"/>
                  </a:cubicBezTo>
                  <a:cubicBezTo>
                    <a:pt x="5533" y="985"/>
                    <a:pt x="5400" y="1244"/>
                    <a:pt x="5251" y="1244"/>
                  </a:cubicBezTo>
                  <a:cubicBezTo>
                    <a:pt x="5242" y="1244"/>
                    <a:pt x="5234" y="1243"/>
                    <a:pt x="5226" y="1241"/>
                  </a:cubicBezTo>
                  <a:cubicBezTo>
                    <a:pt x="4835" y="1111"/>
                    <a:pt x="4469" y="1039"/>
                    <a:pt x="4102" y="1039"/>
                  </a:cubicBezTo>
                  <a:cubicBezTo>
                    <a:pt x="3756" y="1039"/>
                    <a:pt x="3410" y="1103"/>
                    <a:pt x="3041" y="1241"/>
                  </a:cubicBezTo>
                  <a:cubicBezTo>
                    <a:pt x="3032" y="1243"/>
                    <a:pt x="3024" y="1244"/>
                    <a:pt x="3016" y="1244"/>
                  </a:cubicBezTo>
                  <a:cubicBezTo>
                    <a:pt x="2906" y="1244"/>
                    <a:pt x="2859" y="1047"/>
                    <a:pt x="2977" y="988"/>
                  </a:cubicBezTo>
                  <a:cubicBezTo>
                    <a:pt x="3360" y="814"/>
                    <a:pt x="3810" y="716"/>
                    <a:pt x="4264" y="716"/>
                  </a:cubicBezTo>
                  <a:close/>
                  <a:moveTo>
                    <a:pt x="4647" y="0"/>
                  </a:moveTo>
                  <a:cubicBezTo>
                    <a:pt x="4493" y="0"/>
                    <a:pt x="4337" y="12"/>
                    <a:pt x="4181" y="38"/>
                  </a:cubicBezTo>
                  <a:cubicBezTo>
                    <a:pt x="2819" y="291"/>
                    <a:pt x="1647" y="1368"/>
                    <a:pt x="1014" y="2571"/>
                  </a:cubicBezTo>
                  <a:cubicBezTo>
                    <a:pt x="0" y="4598"/>
                    <a:pt x="2217" y="5992"/>
                    <a:pt x="3991" y="6023"/>
                  </a:cubicBezTo>
                  <a:cubicBezTo>
                    <a:pt x="4026" y="6024"/>
                    <a:pt x="4061" y="6025"/>
                    <a:pt x="4096" y="6025"/>
                  </a:cubicBezTo>
                  <a:cubicBezTo>
                    <a:pt x="5321" y="6025"/>
                    <a:pt x="6422" y="5491"/>
                    <a:pt x="7284" y="4598"/>
                  </a:cubicBezTo>
                  <a:cubicBezTo>
                    <a:pt x="6809" y="4440"/>
                    <a:pt x="6334" y="4313"/>
                    <a:pt x="5859" y="4155"/>
                  </a:cubicBezTo>
                  <a:cubicBezTo>
                    <a:pt x="5701" y="4123"/>
                    <a:pt x="5669" y="3933"/>
                    <a:pt x="5701" y="3807"/>
                  </a:cubicBezTo>
                  <a:cubicBezTo>
                    <a:pt x="5701" y="3807"/>
                    <a:pt x="5669" y="3807"/>
                    <a:pt x="5606" y="3775"/>
                  </a:cubicBezTo>
                  <a:cubicBezTo>
                    <a:pt x="5194" y="3300"/>
                    <a:pt x="5542" y="2571"/>
                    <a:pt x="6049" y="2350"/>
                  </a:cubicBezTo>
                  <a:cubicBezTo>
                    <a:pt x="6049" y="2213"/>
                    <a:pt x="6144" y="2052"/>
                    <a:pt x="6292" y="2052"/>
                  </a:cubicBezTo>
                  <a:cubicBezTo>
                    <a:pt x="6316" y="2052"/>
                    <a:pt x="6340" y="2056"/>
                    <a:pt x="6366" y="2065"/>
                  </a:cubicBezTo>
                  <a:cubicBezTo>
                    <a:pt x="6714" y="2191"/>
                    <a:pt x="7031" y="2318"/>
                    <a:pt x="7411" y="2413"/>
                  </a:cubicBezTo>
                  <a:cubicBezTo>
                    <a:pt x="7297" y="989"/>
                    <a:pt x="6030" y="0"/>
                    <a:pt x="4647" y="0"/>
                  </a:cubicBezTo>
                  <a:close/>
                </a:path>
              </a:pathLst>
            </a:custGeom>
            <a:solidFill>
              <a:schemeClr val="accent4"/>
            </a:solidFill>
            <a:ln w="3175"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37" name="Google Shape;422;p28">
              <a:extLst>
                <a:ext uri="{FF2B5EF4-FFF2-40B4-BE49-F238E27FC236}">
                  <a16:creationId xmlns:a16="http://schemas.microsoft.com/office/drawing/2014/main" id="{0E122A3F-4878-4D47-8524-9D743D0CE023}"/>
                </a:ext>
              </a:extLst>
            </p:cNvPr>
            <p:cNvSpPr/>
            <p:nvPr/>
          </p:nvSpPr>
          <p:spPr>
            <a:xfrm>
              <a:off x="1767699" y="313751"/>
              <a:ext cx="85032" cy="17019"/>
            </a:xfrm>
            <a:custGeom>
              <a:avLst/>
              <a:gdLst/>
              <a:ahLst/>
              <a:cxnLst/>
              <a:rect l="l" t="t" r="r" b="b"/>
              <a:pathLst>
                <a:path w="2643" h="529" extrusionOk="0">
                  <a:moveTo>
                    <a:pt x="1404" y="0"/>
                  </a:moveTo>
                  <a:cubicBezTo>
                    <a:pt x="950" y="0"/>
                    <a:pt x="500" y="98"/>
                    <a:pt x="117" y="272"/>
                  </a:cubicBezTo>
                  <a:cubicBezTo>
                    <a:pt x="0" y="360"/>
                    <a:pt x="45" y="529"/>
                    <a:pt x="153" y="529"/>
                  </a:cubicBezTo>
                  <a:cubicBezTo>
                    <a:pt x="162" y="529"/>
                    <a:pt x="171" y="528"/>
                    <a:pt x="181" y="525"/>
                  </a:cubicBezTo>
                  <a:cubicBezTo>
                    <a:pt x="524" y="397"/>
                    <a:pt x="847" y="345"/>
                    <a:pt x="1169" y="345"/>
                  </a:cubicBezTo>
                  <a:cubicBezTo>
                    <a:pt x="1560" y="345"/>
                    <a:pt x="1949" y="421"/>
                    <a:pt x="2366" y="525"/>
                  </a:cubicBezTo>
                  <a:cubicBezTo>
                    <a:pt x="2374" y="527"/>
                    <a:pt x="2382" y="528"/>
                    <a:pt x="2390" y="528"/>
                  </a:cubicBezTo>
                  <a:cubicBezTo>
                    <a:pt x="2537" y="528"/>
                    <a:pt x="2643" y="269"/>
                    <a:pt x="2492" y="209"/>
                  </a:cubicBezTo>
                  <a:cubicBezTo>
                    <a:pt x="2150" y="66"/>
                    <a:pt x="1776" y="0"/>
                    <a:pt x="1404" y="0"/>
                  </a:cubicBezTo>
                  <a:close/>
                </a:path>
              </a:pathLst>
            </a:custGeom>
            <a:solidFill>
              <a:schemeClr val="dk1"/>
            </a:solidFill>
            <a:ln w="3175"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38" name="Google Shape;423;p28">
              <a:extLst>
                <a:ext uri="{FF2B5EF4-FFF2-40B4-BE49-F238E27FC236}">
                  <a16:creationId xmlns:a16="http://schemas.microsoft.com/office/drawing/2014/main" id="{197BC35B-D5BB-4E12-AAA3-D082774B6D03}"/>
                </a:ext>
              </a:extLst>
            </p:cNvPr>
            <p:cNvSpPr/>
            <p:nvPr/>
          </p:nvSpPr>
          <p:spPr>
            <a:xfrm>
              <a:off x="2416451" y="1035278"/>
              <a:ext cx="85289" cy="34392"/>
            </a:xfrm>
            <a:custGeom>
              <a:avLst/>
              <a:gdLst/>
              <a:ahLst/>
              <a:cxnLst/>
              <a:rect l="l" t="t" r="r" b="b"/>
              <a:pathLst>
                <a:path w="2651" h="1069" extrusionOk="0">
                  <a:moveTo>
                    <a:pt x="2478" y="1"/>
                  </a:moveTo>
                  <a:cubicBezTo>
                    <a:pt x="2464" y="1"/>
                    <a:pt x="2450" y="4"/>
                    <a:pt x="2437" y="13"/>
                  </a:cubicBezTo>
                  <a:cubicBezTo>
                    <a:pt x="1735" y="471"/>
                    <a:pt x="1092" y="870"/>
                    <a:pt x="224" y="870"/>
                  </a:cubicBezTo>
                  <a:cubicBezTo>
                    <a:pt x="192" y="870"/>
                    <a:pt x="159" y="869"/>
                    <a:pt x="125" y="868"/>
                  </a:cubicBezTo>
                  <a:cubicBezTo>
                    <a:pt x="111" y="861"/>
                    <a:pt x="99" y="858"/>
                    <a:pt x="88" y="858"/>
                  </a:cubicBezTo>
                  <a:cubicBezTo>
                    <a:pt x="0" y="858"/>
                    <a:pt x="13" y="1058"/>
                    <a:pt x="125" y="1058"/>
                  </a:cubicBezTo>
                  <a:cubicBezTo>
                    <a:pt x="214" y="1065"/>
                    <a:pt x="306" y="1069"/>
                    <a:pt x="400" y="1069"/>
                  </a:cubicBezTo>
                  <a:cubicBezTo>
                    <a:pt x="1175" y="1069"/>
                    <a:pt x="2087" y="828"/>
                    <a:pt x="2596" y="235"/>
                  </a:cubicBezTo>
                  <a:cubicBezTo>
                    <a:pt x="2650" y="153"/>
                    <a:pt x="2564" y="1"/>
                    <a:pt x="2478" y="1"/>
                  </a:cubicBezTo>
                  <a:close/>
                </a:path>
              </a:pathLst>
            </a:custGeom>
            <a:solidFill>
              <a:schemeClr val="dk1"/>
            </a:solidFill>
            <a:ln w="2375"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39" name="Google Shape;424;p28">
              <a:extLst>
                <a:ext uri="{FF2B5EF4-FFF2-40B4-BE49-F238E27FC236}">
                  <a16:creationId xmlns:a16="http://schemas.microsoft.com/office/drawing/2014/main" id="{F3AD2F11-2675-4C30-9CCB-A42A348C326F}"/>
                </a:ext>
              </a:extLst>
            </p:cNvPr>
            <p:cNvSpPr/>
            <p:nvPr/>
          </p:nvSpPr>
          <p:spPr>
            <a:xfrm>
              <a:off x="2435980" y="1025143"/>
              <a:ext cx="50125" cy="22907"/>
            </a:xfrm>
            <a:custGeom>
              <a:avLst/>
              <a:gdLst/>
              <a:ahLst/>
              <a:cxnLst/>
              <a:rect l="l" t="t" r="r" b="b"/>
              <a:pathLst>
                <a:path w="1558" h="712" extrusionOk="0">
                  <a:moveTo>
                    <a:pt x="1348" y="0"/>
                  </a:moveTo>
                  <a:cubicBezTo>
                    <a:pt x="1330" y="0"/>
                    <a:pt x="1311" y="4"/>
                    <a:pt x="1292" y="12"/>
                  </a:cubicBezTo>
                  <a:cubicBezTo>
                    <a:pt x="1197" y="75"/>
                    <a:pt x="1039" y="138"/>
                    <a:pt x="817" y="170"/>
                  </a:cubicBezTo>
                  <a:cubicBezTo>
                    <a:pt x="595" y="297"/>
                    <a:pt x="310" y="392"/>
                    <a:pt x="89" y="487"/>
                  </a:cubicBezTo>
                  <a:cubicBezTo>
                    <a:pt x="1" y="545"/>
                    <a:pt x="21" y="712"/>
                    <a:pt x="125" y="712"/>
                  </a:cubicBezTo>
                  <a:cubicBezTo>
                    <a:pt x="133" y="712"/>
                    <a:pt x="142" y="711"/>
                    <a:pt x="152" y="708"/>
                  </a:cubicBezTo>
                  <a:cubicBezTo>
                    <a:pt x="437" y="613"/>
                    <a:pt x="659" y="487"/>
                    <a:pt x="912" y="423"/>
                  </a:cubicBezTo>
                  <a:lnTo>
                    <a:pt x="975" y="423"/>
                  </a:lnTo>
                  <a:cubicBezTo>
                    <a:pt x="1134" y="392"/>
                    <a:pt x="1260" y="297"/>
                    <a:pt x="1419" y="265"/>
                  </a:cubicBezTo>
                  <a:cubicBezTo>
                    <a:pt x="1558" y="181"/>
                    <a:pt x="1477" y="0"/>
                    <a:pt x="1348" y="0"/>
                  </a:cubicBezTo>
                  <a:close/>
                </a:path>
              </a:pathLst>
            </a:custGeom>
            <a:solidFill>
              <a:schemeClr val="dk1"/>
            </a:solidFill>
            <a:ln w="2375"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grpSp>
      <p:sp>
        <p:nvSpPr>
          <p:cNvPr id="170" name="TextBox 169">
            <a:extLst>
              <a:ext uri="{FF2B5EF4-FFF2-40B4-BE49-F238E27FC236}">
                <a16:creationId xmlns:a16="http://schemas.microsoft.com/office/drawing/2014/main" id="{4138C5F8-6AF5-4F8B-A08E-091FAB09BA9A}"/>
              </a:ext>
            </a:extLst>
          </p:cNvPr>
          <p:cNvSpPr txBox="1"/>
          <p:nvPr/>
        </p:nvSpPr>
        <p:spPr>
          <a:xfrm>
            <a:off x="424803" y="804801"/>
            <a:ext cx="8294394" cy="2123658"/>
          </a:xfrm>
          <a:prstGeom prst="rect">
            <a:avLst/>
          </a:prstGeom>
          <a:noFill/>
        </p:spPr>
        <p:txBody>
          <a:bodyPr wrap="square">
            <a:spAutoFit/>
          </a:bodyPr>
          <a:lstStyle/>
          <a:p>
            <a:pPr algn="ctr"/>
            <a:r>
              <a:rPr lang="vi-VN" sz="2200" b="1" dirty="0">
                <a:latin typeface="+mj-lt"/>
              </a:rPr>
              <a:t>Câu </a:t>
            </a:r>
            <a:r>
              <a:rPr lang="en-US" sz="2200" b="1" dirty="0">
                <a:latin typeface="+mj-lt"/>
              </a:rPr>
              <a:t>2</a:t>
            </a:r>
            <a:r>
              <a:rPr lang="vi-VN" sz="2200" b="1" dirty="0">
                <a:latin typeface="+mj-lt"/>
              </a:rPr>
              <a:t>: </a:t>
            </a:r>
            <a:r>
              <a:rPr lang="vi-VN" sz="2200" b="1" dirty="0"/>
              <a:t>Ở ruồi giấm, thân xám trội so với thân đen, cánh dài trội so cới cánh cụt. Khi lai ruồi thân xám, cánh dài thuần chủng với ruồi thân đen, cánh cụt được F1 toàn thân xám, cánh dài. Cho con đực F1 lai với con cái thân đen, </a:t>
            </a:r>
            <a:endParaRPr lang="en-US" sz="2200" b="1" dirty="0"/>
          </a:p>
          <a:p>
            <a:pPr algn="ctr"/>
            <a:r>
              <a:rPr lang="vi-VN" sz="2200" b="1" dirty="0"/>
              <a:t>cánh cụt thu được tỉ lệ</a:t>
            </a:r>
          </a:p>
          <a:p>
            <a:pPr algn="ctr"/>
            <a:endParaRPr lang="vi-VN" sz="2200" b="1" dirty="0">
              <a:latin typeface="+mj-lt"/>
            </a:endParaRPr>
          </a:p>
        </p:txBody>
      </p:sp>
      <p:pic>
        <p:nvPicPr>
          <p:cNvPr id="1026" name="Picture 2" descr="Question Mark Yellow Clip Art at Clker.com - vector clip art online,  royalty free &amp;amp; public domain">
            <a:extLst>
              <a:ext uri="{FF2B5EF4-FFF2-40B4-BE49-F238E27FC236}">
                <a16:creationId xmlns:a16="http://schemas.microsoft.com/office/drawing/2014/main" id="{B2D6C602-1EA8-47D1-8270-D1B46BE8D4D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778420">
            <a:off x="7924014" y="1839617"/>
            <a:ext cx="479099" cy="819150"/>
          </a:xfrm>
          <a:prstGeom prst="rect">
            <a:avLst/>
          </a:prstGeom>
          <a:noFill/>
          <a:extLst>
            <a:ext uri="{909E8E84-426E-40DD-AFC4-6F175D3DCCD1}">
              <a14:hiddenFill xmlns:a14="http://schemas.microsoft.com/office/drawing/2010/main">
                <a:solidFill>
                  <a:srgbClr val="FFFFFF"/>
                </a:solidFill>
              </a14:hiddenFill>
            </a:ext>
          </a:extLst>
        </p:spPr>
      </p:pic>
      <p:sp>
        <p:nvSpPr>
          <p:cNvPr id="172" name="Rectangle 171">
            <a:extLst>
              <a:ext uri="{FF2B5EF4-FFF2-40B4-BE49-F238E27FC236}">
                <a16:creationId xmlns:a16="http://schemas.microsoft.com/office/drawing/2014/main" id="{7B6B0F80-8CD5-49F0-B3D0-8EB1B6B92490}"/>
              </a:ext>
            </a:extLst>
          </p:cNvPr>
          <p:cNvSpPr/>
          <p:nvPr/>
        </p:nvSpPr>
        <p:spPr>
          <a:xfrm>
            <a:off x="818218" y="2683472"/>
            <a:ext cx="3344673" cy="1907542"/>
          </a:xfrm>
          <a:custGeom>
            <a:avLst/>
            <a:gdLst>
              <a:gd name="connsiteX0" fmla="*/ 0 w 3344673"/>
              <a:gd name="connsiteY0" fmla="*/ 0 h 1907542"/>
              <a:gd name="connsiteX1" fmla="*/ 735828 w 3344673"/>
              <a:gd name="connsiteY1" fmla="*/ 0 h 1907542"/>
              <a:gd name="connsiteX2" fmla="*/ 1304422 w 3344673"/>
              <a:gd name="connsiteY2" fmla="*/ 0 h 1907542"/>
              <a:gd name="connsiteX3" fmla="*/ 1973357 w 3344673"/>
              <a:gd name="connsiteY3" fmla="*/ 0 h 1907542"/>
              <a:gd name="connsiteX4" fmla="*/ 2575398 w 3344673"/>
              <a:gd name="connsiteY4" fmla="*/ 0 h 1907542"/>
              <a:gd name="connsiteX5" fmla="*/ 3344673 w 3344673"/>
              <a:gd name="connsiteY5" fmla="*/ 0 h 1907542"/>
              <a:gd name="connsiteX6" fmla="*/ 3344673 w 3344673"/>
              <a:gd name="connsiteY6" fmla="*/ 597696 h 1907542"/>
              <a:gd name="connsiteX7" fmla="*/ 3344673 w 3344673"/>
              <a:gd name="connsiteY7" fmla="*/ 1233544 h 1907542"/>
              <a:gd name="connsiteX8" fmla="*/ 3344673 w 3344673"/>
              <a:gd name="connsiteY8" fmla="*/ 1907542 h 1907542"/>
              <a:gd name="connsiteX9" fmla="*/ 2709185 w 3344673"/>
              <a:gd name="connsiteY9" fmla="*/ 1907542 h 1907542"/>
              <a:gd name="connsiteX10" fmla="*/ 1973357 w 3344673"/>
              <a:gd name="connsiteY10" fmla="*/ 1907542 h 1907542"/>
              <a:gd name="connsiteX11" fmla="*/ 1304422 w 3344673"/>
              <a:gd name="connsiteY11" fmla="*/ 1907542 h 1907542"/>
              <a:gd name="connsiteX12" fmla="*/ 602041 w 3344673"/>
              <a:gd name="connsiteY12" fmla="*/ 1907542 h 1907542"/>
              <a:gd name="connsiteX13" fmla="*/ 0 w 3344673"/>
              <a:gd name="connsiteY13" fmla="*/ 1907542 h 1907542"/>
              <a:gd name="connsiteX14" fmla="*/ 0 w 3344673"/>
              <a:gd name="connsiteY14" fmla="*/ 1328921 h 1907542"/>
              <a:gd name="connsiteX15" fmla="*/ 0 w 3344673"/>
              <a:gd name="connsiteY15" fmla="*/ 750300 h 1907542"/>
              <a:gd name="connsiteX16" fmla="*/ 0 w 3344673"/>
              <a:gd name="connsiteY16" fmla="*/ 0 h 1907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344673" h="1907542" fill="none" extrusionOk="0">
                <a:moveTo>
                  <a:pt x="0" y="0"/>
                </a:moveTo>
                <a:cubicBezTo>
                  <a:pt x="249356" y="-27043"/>
                  <a:pt x="488818" y="-8597"/>
                  <a:pt x="735828" y="0"/>
                </a:cubicBezTo>
                <a:cubicBezTo>
                  <a:pt x="982838" y="8597"/>
                  <a:pt x="1101195" y="4529"/>
                  <a:pt x="1304422" y="0"/>
                </a:cubicBezTo>
                <a:cubicBezTo>
                  <a:pt x="1507649" y="-4529"/>
                  <a:pt x="1736861" y="-13049"/>
                  <a:pt x="1973357" y="0"/>
                </a:cubicBezTo>
                <a:cubicBezTo>
                  <a:pt x="2209854" y="13049"/>
                  <a:pt x="2454359" y="17066"/>
                  <a:pt x="2575398" y="0"/>
                </a:cubicBezTo>
                <a:cubicBezTo>
                  <a:pt x="2696437" y="-17066"/>
                  <a:pt x="2970307" y="-16801"/>
                  <a:pt x="3344673" y="0"/>
                </a:cubicBezTo>
                <a:cubicBezTo>
                  <a:pt x="3370097" y="264200"/>
                  <a:pt x="3338819" y="390434"/>
                  <a:pt x="3344673" y="597696"/>
                </a:cubicBezTo>
                <a:cubicBezTo>
                  <a:pt x="3350527" y="804958"/>
                  <a:pt x="3322200" y="947281"/>
                  <a:pt x="3344673" y="1233544"/>
                </a:cubicBezTo>
                <a:cubicBezTo>
                  <a:pt x="3367146" y="1519807"/>
                  <a:pt x="3324083" y="1653816"/>
                  <a:pt x="3344673" y="1907542"/>
                </a:cubicBezTo>
                <a:cubicBezTo>
                  <a:pt x="3116306" y="1932344"/>
                  <a:pt x="2974710" y="1924109"/>
                  <a:pt x="2709185" y="1907542"/>
                </a:cubicBezTo>
                <a:cubicBezTo>
                  <a:pt x="2443660" y="1890975"/>
                  <a:pt x="2195402" y="1899903"/>
                  <a:pt x="1973357" y="1907542"/>
                </a:cubicBezTo>
                <a:cubicBezTo>
                  <a:pt x="1751312" y="1915181"/>
                  <a:pt x="1509810" y="1898779"/>
                  <a:pt x="1304422" y="1907542"/>
                </a:cubicBezTo>
                <a:cubicBezTo>
                  <a:pt x="1099035" y="1916305"/>
                  <a:pt x="915194" y="1902184"/>
                  <a:pt x="602041" y="1907542"/>
                </a:cubicBezTo>
                <a:cubicBezTo>
                  <a:pt x="288888" y="1912900"/>
                  <a:pt x="166244" y="1923386"/>
                  <a:pt x="0" y="1907542"/>
                </a:cubicBezTo>
                <a:cubicBezTo>
                  <a:pt x="28553" y="1691244"/>
                  <a:pt x="-25328" y="1469708"/>
                  <a:pt x="0" y="1328921"/>
                </a:cubicBezTo>
                <a:cubicBezTo>
                  <a:pt x="25328" y="1188134"/>
                  <a:pt x="-3211" y="945937"/>
                  <a:pt x="0" y="750300"/>
                </a:cubicBezTo>
                <a:cubicBezTo>
                  <a:pt x="3211" y="554663"/>
                  <a:pt x="-29913" y="276408"/>
                  <a:pt x="0" y="0"/>
                </a:cubicBezTo>
                <a:close/>
              </a:path>
              <a:path w="3344673" h="1907542" stroke="0" extrusionOk="0">
                <a:moveTo>
                  <a:pt x="0" y="0"/>
                </a:moveTo>
                <a:cubicBezTo>
                  <a:pt x="285415" y="9187"/>
                  <a:pt x="390941" y="-19034"/>
                  <a:pt x="668935" y="0"/>
                </a:cubicBezTo>
                <a:cubicBezTo>
                  <a:pt x="946929" y="19034"/>
                  <a:pt x="1009416" y="11969"/>
                  <a:pt x="1270976" y="0"/>
                </a:cubicBezTo>
                <a:cubicBezTo>
                  <a:pt x="1532536" y="-11969"/>
                  <a:pt x="1733918" y="14532"/>
                  <a:pt x="1873017" y="0"/>
                </a:cubicBezTo>
                <a:cubicBezTo>
                  <a:pt x="2012116" y="-14532"/>
                  <a:pt x="2306496" y="25638"/>
                  <a:pt x="2475058" y="0"/>
                </a:cubicBezTo>
                <a:cubicBezTo>
                  <a:pt x="2643620" y="-25638"/>
                  <a:pt x="3102023" y="37877"/>
                  <a:pt x="3344673" y="0"/>
                </a:cubicBezTo>
                <a:cubicBezTo>
                  <a:pt x="3364692" y="249405"/>
                  <a:pt x="3342502" y="473514"/>
                  <a:pt x="3344673" y="616772"/>
                </a:cubicBezTo>
                <a:cubicBezTo>
                  <a:pt x="3346844" y="760030"/>
                  <a:pt x="3326511" y="946565"/>
                  <a:pt x="3344673" y="1271695"/>
                </a:cubicBezTo>
                <a:cubicBezTo>
                  <a:pt x="3362835" y="1596825"/>
                  <a:pt x="3374184" y="1724555"/>
                  <a:pt x="3344673" y="1907542"/>
                </a:cubicBezTo>
                <a:cubicBezTo>
                  <a:pt x="3148161" y="1884914"/>
                  <a:pt x="2963038" y="1903538"/>
                  <a:pt x="2742632" y="1907542"/>
                </a:cubicBezTo>
                <a:cubicBezTo>
                  <a:pt x="2522226" y="1911546"/>
                  <a:pt x="2390675" y="1913855"/>
                  <a:pt x="2040251" y="1907542"/>
                </a:cubicBezTo>
                <a:cubicBezTo>
                  <a:pt x="1689827" y="1901229"/>
                  <a:pt x="1644384" y="1932568"/>
                  <a:pt x="1337869" y="1907542"/>
                </a:cubicBezTo>
                <a:cubicBezTo>
                  <a:pt x="1031354" y="1882516"/>
                  <a:pt x="925270" y="1895234"/>
                  <a:pt x="769275" y="1907542"/>
                </a:cubicBezTo>
                <a:cubicBezTo>
                  <a:pt x="613280" y="1919850"/>
                  <a:pt x="290764" y="1906821"/>
                  <a:pt x="0" y="1907542"/>
                </a:cubicBezTo>
                <a:cubicBezTo>
                  <a:pt x="-30713" y="1764887"/>
                  <a:pt x="12469" y="1469693"/>
                  <a:pt x="0" y="1252619"/>
                </a:cubicBezTo>
                <a:cubicBezTo>
                  <a:pt x="-12469" y="1035545"/>
                  <a:pt x="-14818" y="914450"/>
                  <a:pt x="0" y="654923"/>
                </a:cubicBezTo>
                <a:cubicBezTo>
                  <a:pt x="14818" y="395396"/>
                  <a:pt x="2797" y="148853"/>
                  <a:pt x="0" y="0"/>
                </a:cubicBezTo>
                <a:close/>
              </a:path>
            </a:pathLst>
          </a:custGeom>
          <a:solidFill>
            <a:schemeClr val="bg2">
              <a:lumMod val="90000"/>
            </a:schemeClr>
          </a:solidFill>
          <a:ln>
            <a:solidFill>
              <a:schemeClr val="tx1"/>
            </a:solidFill>
            <a:extLst>
              <a:ext uri="{C807C97D-BFC1-408E-A445-0C87EB9F89A2}">
                <ask:lineSketchStyleProps xmlns:ask="http://schemas.microsoft.com/office/drawing/2018/sketchyshapes" sd="249386546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000" dirty="0">
                <a:solidFill>
                  <a:schemeClr val="tx1"/>
                </a:solidFill>
              </a:rPr>
              <a:t>A.</a:t>
            </a:r>
            <a:r>
              <a:rPr lang="en-US" sz="2000" dirty="0">
                <a:solidFill>
                  <a:schemeClr val="tx1"/>
                </a:solidFill>
              </a:rPr>
              <a:t> C</a:t>
            </a:r>
            <a:r>
              <a:rPr lang="vi-VN" sz="2000" dirty="0">
                <a:solidFill>
                  <a:schemeClr val="tx1"/>
                </a:solidFill>
              </a:rPr>
              <a:t>ho các con lai F1 của ruồi giấm bố mẹ thuần chủng mình xám, cánh dài và mình đen, cánh cụt giao phối với nhau</a:t>
            </a:r>
            <a:r>
              <a:rPr lang="en-US" sz="2000" dirty="0">
                <a:solidFill>
                  <a:schemeClr val="tx1"/>
                </a:solidFill>
              </a:rPr>
              <a:t>.</a:t>
            </a:r>
            <a:endParaRPr lang="en-US" sz="2000" dirty="0">
              <a:solidFill>
                <a:schemeClr val="tx1"/>
              </a:solidFill>
              <a:latin typeface="#9Slide05 SVNBlenda Script" panose="02000804000000020003" pitchFamily="2" charset="0"/>
            </a:endParaRPr>
          </a:p>
        </p:txBody>
      </p:sp>
      <p:sp>
        <p:nvSpPr>
          <p:cNvPr id="173" name="Rectangle 172">
            <a:extLst>
              <a:ext uri="{FF2B5EF4-FFF2-40B4-BE49-F238E27FC236}">
                <a16:creationId xmlns:a16="http://schemas.microsoft.com/office/drawing/2014/main" id="{3D62DD72-377C-4FBE-A80C-4C6E9B934B52}"/>
              </a:ext>
            </a:extLst>
          </p:cNvPr>
          <p:cNvSpPr/>
          <p:nvPr/>
        </p:nvSpPr>
        <p:spPr>
          <a:xfrm>
            <a:off x="818218" y="4696516"/>
            <a:ext cx="3344673" cy="1907542"/>
          </a:xfrm>
          <a:custGeom>
            <a:avLst/>
            <a:gdLst>
              <a:gd name="connsiteX0" fmla="*/ 0 w 3344673"/>
              <a:gd name="connsiteY0" fmla="*/ 0 h 1907542"/>
              <a:gd name="connsiteX1" fmla="*/ 735828 w 3344673"/>
              <a:gd name="connsiteY1" fmla="*/ 0 h 1907542"/>
              <a:gd name="connsiteX2" fmla="*/ 1304422 w 3344673"/>
              <a:gd name="connsiteY2" fmla="*/ 0 h 1907542"/>
              <a:gd name="connsiteX3" fmla="*/ 1973357 w 3344673"/>
              <a:gd name="connsiteY3" fmla="*/ 0 h 1907542"/>
              <a:gd name="connsiteX4" fmla="*/ 2575398 w 3344673"/>
              <a:gd name="connsiteY4" fmla="*/ 0 h 1907542"/>
              <a:gd name="connsiteX5" fmla="*/ 3344673 w 3344673"/>
              <a:gd name="connsiteY5" fmla="*/ 0 h 1907542"/>
              <a:gd name="connsiteX6" fmla="*/ 3344673 w 3344673"/>
              <a:gd name="connsiteY6" fmla="*/ 597696 h 1907542"/>
              <a:gd name="connsiteX7" fmla="*/ 3344673 w 3344673"/>
              <a:gd name="connsiteY7" fmla="*/ 1233544 h 1907542"/>
              <a:gd name="connsiteX8" fmla="*/ 3344673 w 3344673"/>
              <a:gd name="connsiteY8" fmla="*/ 1907542 h 1907542"/>
              <a:gd name="connsiteX9" fmla="*/ 2709185 w 3344673"/>
              <a:gd name="connsiteY9" fmla="*/ 1907542 h 1907542"/>
              <a:gd name="connsiteX10" fmla="*/ 1973357 w 3344673"/>
              <a:gd name="connsiteY10" fmla="*/ 1907542 h 1907542"/>
              <a:gd name="connsiteX11" fmla="*/ 1304422 w 3344673"/>
              <a:gd name="connsiteY11" fmla="*/ 1907542 h 1907542"/>
              <a:gd name="connsiteX12" fmla="*/ 602041 w 3344673"/>
              <a:gd name="connsiteY12" fmla="*/ 1907542 h 1907542"/>
              <a:gd name="connsiteX13" fmla="*/ 0 w 3344673"/>
              <a:gd name="connsiteY13" fmla="*/ 1907542 h 1907542"/>
              <a:gd name="connsiteX14" fmla="*/ 0 w 3344673"/>
              <a:gd name="connsiteY14" fmla="*/ 1328921 h 1907542"/>
              <a:gd name="connsiteX15" fmla="*/ 0 w 3344673"/>
              <a:gd name="connsiteY15" fmla="*/ 750300 h 1907542"/>
              <a:gd name="connsiteX16" fmla="*/ 0 w 3344673"/>
              <a:gd name="connsiteY16" fmla="*/ 0 h 1907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344673" h="1907542" fill="none" extrusionOk="0">
                <a:moveTo>
                  <a:pt x="0" y="0"/>
                </a:moveTo>
                <a:cubicBezTo>
                  <a:pt x="249356" y="-27043"/>
                  <a:pt x="488818" y="-8597"/>
                  <a:pt x="735828" y="0"/>
                </a:cubicBezTo>
                <a:cubicBezTo>
                  <a:pt x="982838" y="8597"/>
                  <a:pt x="1101195" y="4529"/>
                  <a:pt x="1304422" y="0"/>
                </a:cubicBezTo>
                <a:cubicBezTo>
                  <a:pt x="1507649" y="-4529"/>
                  <a:pt x="1736861" y="-13049"/>
                  <a:pt x="1973357" y="0"/>
                </a:cubicBezTo>
                <a:cubicBezTo>
                  <a:pt x="2209854" y="13049"/>
                  <a:pt x="2454359" y="17066"/>
                  <a:pt x="2575398" y="0"/>
                </a:cubicBezTo>
                <a:cubicBezTo>
                  <a:pt x="2696437" y="-17066"/>
                  <a:pt x="2970307" y="-16801"/>
                  <a:pt x="3344673" y="0"/>
                </a:cubicBezTo>
                <a:cubicBezTo>
                  <a:pt x="3370097" y="264200"/>
                  <a:pt x="3338819" y="390434"/>
                  <a:pt x="3344673" y="597696"/>
                </a:cubicBezTo>
                <a:cubicBezTo>
                  <a:pt x="3350527" y="804958"/>
                  <a:pt x="3322200" y="947281"/>
                  <a:pt x="3344673" y="1233544"/>
                </a:cubicBezTo>
                <a:cubicBezTo>
                  <a:pt x="3367146" y="1519807"/>
                  <a:pt x="3324083" y="1653816"/>
                  <a:pt x="3344673" y="1907542"/>
                </a:cubicBezTo>
                <a:cubicBezTo>
                  <a:pt x="3116306" y="1932344"/>
                  <a:pt x="2974710" y="1924109"/>
                  <a:pt x="2709185" y="1907542"/>
                </a:cubicBezTo>
                <a:cubicBezTo>
                  <a:pt x="2443660" y="1890975"/>
                  <a:pt x="2195402" y="1899903"/>
                  <a:pt x="1973357" y="1907542"/>
                </a:cubicBezTo>
                <a:cubicBezTo>
                  <a:pt x="1751312" y="1915181"/>
                  <a:pt x="1509810" y="1898779"/>
                  <a:pt x="1304422" y="1907542"/>
                </a:cubicBezTo>
                <a:cubicBezTo>
                  <a:pt x="1099035" y="1916305"/>
                  <a:pt x="915194" y="1902184"/>
                  <a:pt x="602041" y="1907542"/>
                </a:cubicBezTo>
                <a:cubicBezTo>
                  <a:pt x="288888" y="1912900"/>
                  <a:pt x="166244" y="1923386"/>
                  <a:pt x="0" y="1907542"/>
                </a:cubicBezTo>
                <a:cubicBezTo>
                  <a:pt x="28553" y="1691244"/>
                  <a:pt x="-25328" y="1469708"/>
                  <a:pt x="0" y="1328921"/>
                </a:cubicBezTo>
                <a:cubicBezTo>
                  <a:pt x="25328" y="1188134"/>
                  <a:pt x="-3211" y="945937"/>
                  <a:pt x="0" y="750300"/>
                </a:cubicBezTo>
                <a:cubicBezTo>
                  <a:pt x="3211" y="554663"/>
                  <a:pt x="-29913" y="276408"/>
                  <a:pt x="0" y="0"/>
                </a:cubicBezTo>
                <a:close/>
              </a:path>
              <a:path w="3344673" h="1907542" stroke="0" extrusionOk="0">
                <a:moveTo>
                  <a:pt x="0" y="0"/>
                </a:moveTo>
                <a:cubicBezTo>
                  <a:pt x="285415" y="9187"/>
                  <a:pt x="390941" y="-19034"/>
                  <a:pt x="668935" y="0"/>
                </a:cubicBezTo>
                <a:cubicBezTo>
                  <a:pt x="946929" y="19034"/>
                  <a:pt x="1009416" y="11969"/>
                  <a:pt x="1270976" y="0"/>
                </a:cubicBezTo>
                <a:cubicBezTo>
                  <a:pt x="1532536" y="-11969"/>
                  <a:pt x="1733918" y="14532"/>
                  <a:pt x="1873017" y="0"/>
                </a:cubicBezTo>
                <a:cubicBezTo>
                  <a:pt x="2012116" y="-14532"/>
                  <a:pt x="2306496" y="25638"/>
                  <a:pt x="2475058" y="0"/>
                </a:cubicBezTo>
                <a:cubicBezTo>
                  <a:pt x="2643620" y="-25638"/>
                  <a:pt x="3102023" y="37877"/>
                  <a:pt x="3344673" y="0"/>
                </a:cubicBezTo>
                <a:cubicBezTo>
                  <a:pt x="3364692" y="249405"/>
                  <a:pt x="3342502" y="473514"/>
                  <a:pt x="3344673" y="616772"/>
                </a:cubicBezTo>
                <a:cubicBezTo>
                  <a:pt x="3346844" y="760030"/>
                  <a:pt x="3326511" y="946565"/>
                  <a:pt x="3344673" y="1271695"/>
                </a:cubicBezTo>
                <a:cubicBezTo>
                  <a:pt x="3362835" y="1596825"/>
                  <a:pt x="3374184" y="1724555"/>
                  <a:pt x="3344673" y="1907542"/>
                </a:cubicBezTo>
                <a:cubicBezTo>
                  <a:pt x="3148161" y="1884914"/>
                  <a:pt x="2963038" y="1903538"/>
                  <a:pt x="2742632" y="1907542"/>
                </a:cubicBezTo>
                <a:cubicBezTo>
                  <a:pt x="2522226" y="1911546"/>
                  <a:pt x="2390675" y="1913855"/>
                  <a:pt x="2040251" y="1907542"/>
                </a:cubicBezTo>
                <a:cubicBezTo>
                  <a:pt x="1689827" y="1901229"/>
                  <a:pt x="1644384" y="1932568"/>
                  <a:pt x="1337869" y="1907542"/>
                </a:cubicBezTo>
                <a:cubicBezTo>
                  <a:pt x="1031354" y="1882516"/>
                  <a:pt x="925270" y="1895234"/>
                  <a:pt x="769275" y="1907542"/>
                </a:cubicBezTo>
                <a:cubicBezTo>
                  <a:pt x="613280" y="1919850"/>
                  <a:pt x="290764" y="1906821"/>
                  <a:pt x="0" y="1907542"/>
                </a:cubicBezTo>
                <a:cubicBezTo>
                  <a:pt x="-30713" y="1764887"/>
                  <a:pt x="12469" y="1469693"/>
                  <a:pt x="0" y="1252619"/>
                </a:cubicBezTo>
                <a:cubicBezTo>
                  <a:pt x="-12469" y="1035545"/>
                  <a:pt x="-14818" y="914450"/>
                  <a:pt x="0" y="654923"/>
                </a:cubicBezTo>
                <a:cubicBezTo>
                  <a:pt x="14818" y="395396"/>
                  <a:pt x="2797" y="148853"/>
                  <a:pt x="0" y="0"/>
                </a:cubicBezTo>
                <a:close/>
              </a:path>
            </a:pathLst>
          </a:custGeom>
          <a:solidFill>
            <a:schemeClr val="bg2">
              <a:lumMod val="90000"/>
            </a:schemeClr>
          </a:solidFill>
          <a:ln>
            <a:solidFill>
              <a:schemeClr val="tx1"/>
            </a:solidFill>
            <a:extLst>
              <a:ext uri="{C807C97D-BFC1-408E-A445-0C87EB9F89A2}">
                <ask:lineSketchStyleProps xmlns:ask="http://schemas.microsoft.com/office/drawing/2018/sketchyshapes" sd="249386546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000" dirty="0">
                <a:solidFill>
                  <a:schemeClr val="tx1"/>
                </a:solidFill>
              </a:rPr>
              <a:t>C. lai phân tích ruồi đực F1 mình xám, cánh dài với mình đen, cánh cụt.</a:t>
            </a:r>
            <a:endParaRPr lang="en-US" sz="2000" dirty="0">
              <a:solidFill>
                <a:schemeClr val="tx1"/>
              </a:solidFill>
              <a:latin typeface="#9Slide05 SVNBlenda Script" panose="02000804000000020003" pitchFamily="2" charset="0"/>
            </a:endParaRPr>
          </a:p>
        </p:txBody>
      </p:sp>
      <p:sp>
        <p:nvSpPr>
          <p:cNvPr id="174" name="Rectangle 173">
            <a:extLst>
              <a:ext uri="{FF2B5EF4-FFF2-40B4-BE49-F238E27FC236}">
                <a16:creationId xmlns:a16="http://schemas.microsoft.com/office/drawing/2014/main" id="{CAB09A7C-4282-49DA-A073-D0D0C9A43531}"/>
              </a:ext>
            </a:extLst>
          </p:cNvPr>
          <p:cNvSpPr/>
          <p:nvPr/>
        </p:nvSpPr>
        <p:spPr>
          <a:xfrm>
            <a:off x="4981109" y="2683472"/>
            <a:ext cx="3344673" cy="1907542"/>
          </a:xfrm>
          <a:custGeom>
            <a:avLst/>
            <a:gdLst>
              <a:gd name="connsiteX0" fmla="*/ 0 w 3344673"/>
              <a:gd name="connsiteY0" fmla="*/ 0 h 1907542"/>
              <a:gd name="connsiteX1" fmla="*/ 735828 w 3344673"/>
              <a:gd name="connsiteY1" fmla="*/ 0 h 1907542"/>
              <a:gd name="connsiteX2" fmla="*/ 1304422 w 3344673"/>
              <a:gd name="connsiteY2" fmla="*/ 0 h 1907542"/>
              <a:gd name="connsiteX3" fmla="*/ 1973357 w 3344673"/>
              <a:gd name="connsiteY3" fmla="*/ 0 h 1907542"/>
              <a:gd name="connsiteX4" fmla="*/ 2575398 w 3344673"/>
              <a:gd name="connsiteY4" fmla="*/ 0 h 1907542"/>
              <a:gd name="connsiteX5" fmla="*/ 3344673 w 3344673"/>
              <a:gd name="connsiteY5" fmla="*/ 0 h 1907542"/>
              <a:gd name="connsiteX6" fmla="*/ 3344673 w 3344673"/>
              <a:gd name="connsiteY6" fmla="*/ 597696 h 1907542"/>
              <a:gd name="connsiteX7" fmla="*/ 3344673 w 3344673"/>
              <a:gd name="connsiteY7" fmla="*/ 1233544 h 1907542"/>
              <a:gd name="connsiteX8" fmla="*/ 3344673 w 3344673"/>
              <a:gd name="connsiteY8" fmla="*/ 1907542 h 1907542"/>
              <a:gd name="connsiteX9" fmla="*/ 2709185 w 3344673"/>
              <a:gd name="connsiteY9" fmla="*/ 1907542 h 1907542"/>
              <a:gd name="connsiteX10" fmla="*/ 1973357 w 3344673"/>
              <a:gd name="connsiteY10" fmla="*/ 1907542 h 1907542"/>
              <a:gd name="connsiteX11" fmla="*/ 1304422 w 3344673"/>
              <a:gd name="connsiteY11" fmla="*/ 1907542 h 1907542"/>
              <a:gd name="connsiteX12" fmla="*/ 602041 w 3344673"/>
              <a:gd name="connsiteY12" fmla="*/ 1907542 h 1907542"/>
              <a:gd name="connsiteX13" fmla="*/ 0 w 3344673"/>
              <a:gd name="connsiteY13" fmla="*/ 1907542 h 1907542"/>
              <a:gd name="connsiteX14" fmla="*/ 0 w 3344673"/>
              <a:gd name="connsiteY14" fmla="*/ 1328921 h 1907542"/>
              <a:gd name="connsiteX15" fmla="*/ 0 w 3344673"/>
              <a:gd name="connsiteY15" fmla="*/ 750300 h 1907542"/>
              <a:gd name="connsiteX16" fmla="*/ 0 w 3344673"/>
              <a:gd name="connsiteY16" fmla="*/ 0 h 1907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344673" h="1907542" fill="none" extrusionOk="0">
                <a:moveTo>
                  <a:pt x="0" y="0"/>
                </a:moveTo>
                <a:cubicBezTo>
                  <a:pt x="249356" y="-27043"/>
                  <a:pt x="488818" y="-8597"/>
                  <a:pt x="735828" y="0"/>
                </a:cubicBezTo>
                <a:cubicBezTo>
                  <a:pt x="982838" y="8597"/>
                  <a:pt x="1101195" y="4529"/>
                  <a:pt x="1304422" y="0"/>
                </a:cubicBezTo>
                <a:cubicBezTo>
                  <a:pt x="1507649" y="-4529"/>
                  <a:pt x="1736861" y="-13049"/>
                  <a:pt x="1973357" y="0"/>
                </a:cubicBezTo>
                <a:cubicBezTo>
                  <a:pt x="2209854" y="13049"/>
                  <a:pt x="2454359" y="17066"/>
                  <a:pt x="2575398" y="0"/>
                </a:cubicBezTo>
                <a:cubicBezTo>
                  <a:pt x="2696437" y="-17066"/>
                  <a:pt x="2970307" y="-16801"/>
                  <a:pt x="3344673" y="0"/>
                </a:cubicBezTo>
                <a:cubicBezTo>
                  <a:pt x="3370097" y="264200"/>
                  <a:pt x="3338819" y="390434"/>
                  <a:pt x="3344673" y="597696"/>
                </a:cubicBezTo>
                <a:cubicBezTo>
                  <a:pt x="3350527" y="804958"/>
                  <a:pt x="3322200" y="947281"/>
                  <a:pt x="3344673" y="1233544"/>
                </a:cubicBezTo>
                <a:cubicBezTo>
                  <a:pt x="3367146" y="1519807"/>
                  <a:pt x="3324083" y="1653816"/>
                  <a:pt x="3344673" y="1907542"/>
                </a:cubicBezTo>
                <a:cubicBezTo>
                  <a:pt x="3116306" y="1932344"/>
                  <a:pt x="2974710" y="1924109"/>
                  <a:pt x="2709185" y="1907542"/>
                </a:cubicBezTo>
                <a:cubicBezTo>
                  <a:pt x="2443660" y="1890975"/>
                  <a:pt x="2195402" y="1899903"/>
                  <a:pt x="1973357" y="1907542"/>
                </a:cubicBezTo>
                <a:cubicBezTo>
                  <a:pt x="1751312" y="1915181"/>
                  <a:pt x="1509810" y="1898779"/>
                  <a:pt x="1304422" y="1907542"/>
                </a:cubicBezTo>
                <a:cubicBezTo>
                  <a:pt x="1099035" y="1916305"/>
                  <a:pt x="915194" y="1902184"/>
                  <a:pt x="602041" y="1907542"/>
                </a:cubicBezTo>
                <a:cubicBezTo>
                  <a:pt x="288888" y="1912900"/>
                  <a:pt x="166244" y="1923386"/>
                  <a:pt x="0" y="1907542"/>
                </a:cubicBezTo>
                <a:cubicBezTo>
                  <a:pt x="28553" y="1691244"/>
                  <a:pt x="-25328" y="1469708"/>
                  <a:pt x="0" y="1328921"/>
                </a:cubicBezTo>
                <a:cubicBezTo>
                  <a:pt x="25328" y="1188134"/>
                  <a:pt x="-3211" y="945937"/>
                  <a:pt x="0" y="750300"/>
                </a:cubicBezTo>
                <a:cubicBezTo>
                  <a:pt x="3211" y="554663"/>
                  <a:pt x="-29913" y="276408"/>
                  <a:pt x="0" y="0"/>
                </a:cubicBezTo>
                <a:close/>
              </a:path>
              <a:path w="3344673" h="1907542" stroke="0" extrusionOk="0">
                <a:moveTo>
                  <a:pt x="0" y="0"/>
                </a:moveTo>
                <a:cubicBezTo>
                  <a:pt x="285415" y="9187"/>
                  <a:pt x="390941" y="-19034"/>
                  <a:pt x="668935" y="0"/>
                </a:cubicBezTo>
                <a:cubicBezTo>
                  <a:pt x="946929" y="19034"/>
                  <a:pt x="1009416" y="11969"/>
                  <a:pt x="1270976" y="0"/>
                </a:cubicBezTo>
                <a:cubicBezTo>
                  <a:pt x="1532536" y="-11969"/>
                  <a:pt x="1733918" y="14532"/>
                  <a:pt x="1873017" y="0"/>
                </a:cubicBezTo>
                <a:cubicBezTo>
                  <a:pt x="2012116" y="-14532"/>
                  <a:pt x="2306496" y="25638"/>
                  <a:pt x="2475058" y="0"/>
                </a:cubicBezTo>
                <a:cubicBezTo>
                  <a:pt x="2643620" y="-25638"/>
                  <a:pt x="3102023" y="37877"/>
                  <a:pt x="3344673" y="0"/>
                </a:cubicBezTo>
                <a:cubicBezTo>
                  <a:pt x="3364692" y="249405"/>
                  <a:pt x="3342502" y="473514"/>
                  <a:pt x="3344673" y="616772"/>
                </a:cubicBezTo>
                <a:cubicBezTo>
                  <a:pt x="3346844" y="760030"/>
                  <a:pt x="3326511" y="946565"/>
                  <a:pt x="3344673" y="1271695"/>
                </a:cubicBezTo>
                <a:cubicBezTo>
                  <a:pt x="3362835" y="1596825"/>
                  <a:pt x="3374184" y="1724555"/>
                  <a:pt x="3344673" y="1907542"/>
                </a:cubicBezTo>
                <a:cubicBezTo>
                  <a:pt x="3148161" y="1884914"/>
                  <a:pt x="2963038" y="1903538"/>
                  <a:pt x="2742632" y="1907542"/>
                </a:cubicBezTo>
                <a:cubicBezTo>
                  <a:pt x="2522226" y="1911546"/>
                  <a:pt x="2390675" y="1913855"/>
                  <a:pt x="2040251" y="1907542"/>
                </a:cubicBezTo>
                <a:cubicBezTo>
                  <a:pt x="1689827" y="1901229"/>
                  <a:pt x="1644384" y="1932568"/>
                  <a:pt x="1337869" y="1907542"/>
                </a:cubicBezTo>
                <a:cubicBezTo>
                  <a:pt x="1031354" y="1882516"/>
                  <a:pt x="925270" y="1895234"/>
                  <a:pt x="769275" y="1907542"/>
                </a:cubicBezTo>
                <a:cubicBezTo>
                  <a:pt x="613280" y="1919850"/>
                  <a:pt x="290764" y="1906821"/>
                  <a:pt x="0" y="1907542"/>
                </a:cubicBezTo>
                <a:cubicBezTo>
                  <a:pt x="-30713" y="1764887"/>
                  <a:pt x="12469" y="1469693"/>
                  <a:pt x="0" y="1252619"/>
                </a:cubicBezTo>
                <a:cubicBezTo>
                  <a:pt x="-12469" y="1035545"/>
                  <a:pt x="-14818" y="914450"/>
                  <a:pt x="0" y="654923"/>
                </a:cubicBezTo>
                <a:cubicBezTo>
                  <a:pt x="14818" y="395396"/>
                  <a:pt x="2797" y="148853"/>
                  <a:pt x="0" y="0"/>
                </a:cubicBezTo>
                <a:close/>
              </a:path>
            </a:pathLst>
          </a:custGeom>
          <a:solidFill>
            <a:schemeClr val="bg2">
              <a:lumMod val="90000"/>
            </a:schemeClr>
          </a:solidFill>
          <a:ln>
            <a:solidFill>
              <a:schemeClr val="tx1"/>
            </a:solidFill>
            <a:extLst>
              <a:ext uri="{C807C97D-BFC1-408E-A445-0C87EB9F89A2}">
                <ask:lineSketchStyleProps xmlns:ask="http://schemas.microsoft.com/office/drawing/2018/sketchyshapes" sd="249386546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000" dirty="0">
                <a:solidFill>
                  <a:schemeClr val="tx1"/>
                </a:solidFill>
              </a:rPr>
              <a:t>B. lai phân tích ruồi cái F1 mình xám, cánh dài với mình đen, cánh cụt.</a:t>
            </a:r>
            <a:endParaRPr lang="en-US" sz="2000" dirty="0">
              <a:solidFill>
                <a:schemeClr val="tx1"/>
              </a:solidFill>
              <a:latin typeface="#9Slide05 SVNBlenda Script" panose="02000804000000020003" pitchFamily="2" charset="0"/>
            </a:endParaRPr>
          </a:p>
        </p:txBody>
      </p:sp>
      <p:sp>
        <p:nvSpPr>
          <p:cNvPr id="175" name="Rectangle 174">
            <a:extLst>
              <a:ext uri="{FF2B5EF4-FFF2-40B4-BE49-F238E27FC236}">
                <a16:creationId xmlns:a16="http://schemas.microsoft.com/office/drawing/2014/main" id="{3EE3C4BE-0809-44B4-B321-EC6BAD2C20C2}"/>
              </a:ext>
            </a:extLst>
          </p:cNvPr>
          <p:cNvSpPr/>
          <p:nvPr/>
        </p:nvSpPr>
        <p:spPr>
          <a:xfrm>
            <a:off x="4981109" y="4696516"/>
            <a:ext cx="3344673" cy="1907542"/>
          </a:xfrm>
          <a:custGeom>
            <a:avLst/>
            <a:gdLst>
              <a:gd name="connsiteX0" fmla="*/ 0 w 3344673"/>
              <a:gd name="connsiteY0" fmla="*/ 0 h 1907542"/>
              <a:gd name="connsiteX1" fmla="*/ 735828 w 3344673"/>
              <a:gd name="connsiteY1" fmla="*/ 0 h 1907542"/>
              <a:gd name="connsiteX2" fmla="*/ 1304422 w 3344673"/>
              <a:gd name="connsiteY2" fmla="*/ 0 h 1907542"/>
              <a:gd name="connsiteX3" fmla="*/ 1973357 w 3344673"/>
              <a:gd name="connsiteY3" fmla="*/ 0 h 1907542"/>
              <a:gd name="connsiteX4" fmla="*/ 2575398 w 3344673"/>
              <a:gd name="connsiteY4" fmla="*/ 0 h 1907542"/>
              <a:gd name="connsiteX5" fmla="*/ 3344673 w 3344673"/>
              <a:gd name="connsiteY5" fmla="*/ 0 h 1907542"/>
              <a:gd name="connsiteX6" fmla="*/ 3344673 w 3344673"/>
              <a:gd name="connsiteY6" fmla="*/ 597696 h 1907542"/>
              <a:gd name="connsiteX7" fmla="*/ 3344673 w 3344673"/>
              <a:gd name="connsiteY7" fmla="*/ 1233544 h 1907542"/>
              <a:gd name="connsiteX8" fmla="*/ 3344673 w 3344673"/>
              <a:gd name="connsiteY8" fmla="*/ 1907542 h 1907542"/>
              <a:gd name="connsiteX9" fmla="*/ 2709185 w 3344673"/>
              <a:gd name="connsiteY9" fmla="*/ 1907542 h 1907542"/>
              <a:gd name="connsiteX10" fmla="*/ 1973357 w 3344673"/>
              <a:gd name="connsiteY10" fmla="*/ 1907542 h 1907542"/>
              <a:gd name="connsiteX11" fmla="*/ 1304422 w 3344673"/>
              <a:gd name="connsiteY11" fmla="*/ 1907542 h 1907542"/>
              <a:gd name="connsiteX12" fmla="*/ 602041 w 3344673"/>
              <a:gd name="connsiteY12" fmla="*/ 1907542 h 1907542"/>
              <a:gd name="connsiteX13" fmla="*/ 0 w 3344673"/>
              <a:gd name="connsiteY13" fmla="*/ 1907542 h 1907542"/>
              <a:gd name="connsiteX14" fmla="*/ 0 w 3344673"/>
              <a:gd name="connsiteY14" fmla="*/ 1328921 h 1907542"/>
              <a:gd name="connsiteX15" fmla="*/ 0 w 3344673"/>
              <a:gd name="connsiteY15" fmla="*/ 750300 h 1907542"/>
              <a:gd name="connsiteX16" fmla="*/ 0 w 3344673"/>
              <a:gd name="connsiteY16" fmla="*/ 0 h 1907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344673" h="1907542" fill="none" extrusionOk="0">
                <a:moveTo>
                  <a:pt x="0" y="0"/>
                </a:moveTo>
                <a:cubicBezTo>
                  <a:pt x="249356" y="-27043"/>
                  <a:pt x="488818" y="-8597"/>
                  <a:pt x="735828" y="0"/>
                </a:cubicBezTo>
                <a:cubicBezTo>
                  <a:pt x="982838" y="8597"/>
                  <a:pt x="1101195" y="4529"/>
                  <a:pt x="1304422" y="0"/>
                </a:cubicBezTo>
                <a:cubicBezTo>
                  <a:pt x="1507649" y="-4529"/>
                  <a:pt x="1736861" y="-13049"/>
                  <a:pt x="1973357" y="0"/>
                </a:cubicBezTo>
                <a:cubicBezTo>
                  <a:pt x="2209854" y="13049"/>
                  <a:pt x="2454359" y="17066"/>
                  <a:pt x="2575398" y="0"/>
                </a:cubicBezTo>
                <a:cubicBezTo>
                  <a:pt x="2696437" y="-17066"/>
                  <a:pt x="2970307" y="-16801"/>
                  <a:pt x="3344673" y="0"/>
                </a:cubicBezTo>
                <a:cubicBezTo>
                  <a:pt x="3370097" y="264200"/>
                  <a:pt x="3338819" y="390434"/>
                  <a:pt x="3344673" y="597696"/>
                </a:cubicBezTo>
                <a:cubicBezTo>
                  <a:pt x="3350527" y="804958"/>
                  <a:pt x="3322200" y="947281"/>
                  <a:pt x="3344673" y="1233544"/>
                </a:cubicBezTo>
                <a:cubicBezTo>
                  <a:pt x="3367146" y="1519807"/>
                  <a:pt x="3324083" y="1653816"/>
                  <a:pt x="3344673" y="1907542"/>
                </a:cubicBezTo>
                <a:cubicBezTo>
                  <a:pt x="3116306" y="1932344"/>
                  <a:pt x="2974710" y="1924109"/>
                  <a:pt x="2709185" y="1907542"/>
                </a:cubicBezTo>
                <a:cubicBezTo>
                  <a:pt x="2443660" y="1890975"/>
                  <a:pt x="2195402" y="1899903"/>
                  <a:pt x="1973357" y="1907542"/>
                </a:cubicBezTo>
                <a:cubicBezTo>
                  <a:pt x="1751312" y="1915181"/>
                  <a:pt x="1509810" y="1898779"/>
                  <a:pt x="1304422" y="1907542"/>
                </a:cubicBezTo>
                <a:cubicBezTo>
                  <a:pt x="1099035" y="1916305"/>
                  <a:pt x="915194" y="1902184"/>
                  <a:pt x="602041" y="1907542"/>
                </a:cubicBezTo>
                <a:cubicBezTo>
                  <a:pt x="288888" y="1912900"/>
                  <a:pt x="166244" y="1923386"/>
                  <a:pt x="0" y="1907542"/>
                </a:cubicBezTo>
                <a:cubicBezTo>
                  <a:pt x="28553" y="1691244"/>
                  <a:pt x="-25328" y="1469708"/>
                  <a:pt x="0" y="1328921"/>
                </a:cubicBezTo>
                <a:cubicBezTo>
                  <a:pt x="25328" y="1188134"/>
                  <a:pt x="-3211" y="945937"/>
                  <a:pt x="0" y="750300"/>
                </a:cubicBezTo>
                <a:cubicBezTo>
                  <a:pt x="3211" y="554663"/>
                  <a:pt x="-29913" y="276408"/>
                  <a:pt x="0" y="0"/>
                </a:cubicBezTo>
                <a:close/>
              </a:path>
              <a:path w="3344673" h="1907542" stroke="0" extrusionOk="0">
                <a:moveTo>
                  <a:pt x="0" y="0"/>
                </a:moveTo>
                <a:cubicBezTo>
                  <a:pt x="285415" y="9187"/>
                  <a:pt x="390941" y="-19034"/>
                  <a:pt x="668935" y="0"/>
                </a:cubicBezTo>
                <a:cubicBezTo>
                  <a:pt x="946929" y="19034"/>
                  <a:pt x="1009416" y="11969"/>
                  <a:pt x="1270976" y="0"/>
                </a:cubicBezTo>
                <a:cubicBezTo>
                  <a:pt x="1532536" y="-11969"/>
                  <a:pt x="1733918" y="14532"/>
                  <a:pt x="1873017" y="0"/>
                </a:cubicBezTo>
                <a:cubicBezTo>
                  <a:pt x="2012116" y="-14532"/>
                  <a:pt x="2306496" y="25638"/>
                  <a:pt x="2475058" y="0"/>
                </a:cubicBezTo>
                <a:cubicBezTo>
                  <a:pt x="2643620" y="-25638"/>
                  <a:pt x="3102023" y="37877"/>
                  <a:pt x="3344673" y="0"/>
                </a:cubicBezTo>
                <a:cubicBezTo>
                  <a:pt x="3364692" y="249405"/>
                  <a:pt x="3342502" y="473514"/>
                  <a:pt x="3344673" y="616772"/>
                </a:cubicBezTo>
                <a:cubicBezTo>
                  <a:pt x="3346844" y="760030"/>
                  <a:pt x="3326511" y="946565"/>
                  <a:pt x="3344673" y="1271695"/>
                </a:cubicBezTo>
                <a:cubicBezTo>
                  <a:pt x="3362835" y="1596825"/>
                  <a:pt x="3374184" y="1724555"/>
                  <a:pt x="3344673" y="1907542"/>
                </a:cubicBezTo>
                <a:cubicBezTo>
                  <a:pt x="3148161" y="1884914"/>
                  <a:pt x="2963038" y="1903538"/>
                  <a:pt x="2742632" y="1907542"/>
                </a:cubicBezTo>
                <a:cubicBezTo>
                  <a:pt x="2522226" y="1911546"/>
                  <a:pt x="2390675" y="1913855"/>
                  <a:pt x="2040251" y="1907542"/>
                </a:cubicBezTo>
                <a:cubicBezTo>
                  <a:pt x="1689827" y="1901229"/>
                  <a:pt x="1644384" y="1932568"/>
                  <a:pt x="1337869" y="1907542"/>
                </a:cubicBezTo>
                <a:cubicBezTo>
                  <a:pt x="1031354" y="1882516"/>
                  <a:pt x="925270" y="1895234"/>
                  <a:pt x="769275" y="1907542"/>
                </a:cubicBezTo>
                <a:cubicBezTo>
                  <a:pt x="613280" y="1919850"/>
                  <a:pt x="290764" y="1906821"/>
                  <a:pt x="0" y="1907542"/>
                </a:cubicBezTo>
                <a:cubicBezTo>
                  <a:pt x="-30713" y="1764887"/>
                  <a:pt x="12469" y="1469693"/>
                  <a:pt x="0" y="1252619"/>
                </a:cubicBezTo>
                <a:cubicBezTo>
                  <a:pt x="-12469" y="1035545"/>
                  <a:pt x="-14818" y="914450"/>
                  <a:pt x="0" y="654923"/>
                </a:cubicBezTo>
                <a:cubicBezTo>
                  <a:pt x="14818" y="395396"/>
                  <a:pt x="2797" y="148853"/>
                  <a:pt x="0" y="0"/>
                </a:cubicBezTo>
                <a:close/>
              </a:path>
            </a:pathLst>
          </a:custGeom>
          <a:solidFill>
            <a:schemeClr val="bg2">
              <a:lumMod val="90000"/>
            </a:schemeClr>
          </a:solidFill>
          <a:ln>
            <a:solidFill>
              <a:schemeClr val="tx1"/>
            </a:solidFill>
            <a:extLst>
              <a:ext uri="{C807C97D-BFC1-408E-A445-0C87EB9F89A2}">
                <ask:lineSketchStyleProps xmlns:ask="http://schemas.microsoft.com/office/drawing/2018/sketchyshapes" sd="249386546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000" dirty="0">
                <a:solidFill>
                  <a:schemeClr val="tx1"/>
                </a:solidFill>
              </a:rPr>
              <a:t>D. lai hai dòng ruồi thuần chủng mình xám, cánh dài với mình đen, cánh cụt.</a:t>
            </a:r>
          </a:p>
        </p:txBody>
      </p:sp>
      <p:pic>
        <p:nvPicPr>
          <p:cNvPr id="1028" name="Picture 4" descr="Free Clock Gif Transparent, Download Free Clock Gif Transparent png images,  Free ClipArts on Clipart Library">
            <a:extLst>
              <a:ext uri="{FF2B5EF4-FFF2-40B4-BE49-F238E27FC236}">
                <a16:creationId xmlns:a16="http://schemas.microsoft.com/office/drawing/2014/main" id="{35A26F8E-C8FB-488F-8E23-A15F5B83BE49}"/>
              </a:ext>
            </a:extLst>
          </p:cNvPr>
          <p:cNvPicPr>
            <a:picLocks noChangeAspect="1" noChangeArrowheads="1" noCrop="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228145" y="4247159"/>
            <a:ext cx="687710" cy="6877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9362601"/>
      </p:ext>
    </p:extLst>
  </p:cSld>
  <p:clrMapOvr>
    <a:masterClrMapping/>
  </p:clrMapOvr>
  <p:transition spd="slow">
    <p:fade/>
  </p:transition>
  <p:timing>
    <p:tnLst>
      <p:par>
        <p:cTn id="1" dur="indefinite" restart="never" nodeType="tmRoot">
          <p:childTnLst>
            <p:seq concurrent="1" nextAc="seek">
              <p:cTn id="2" restart="whenNotActive" fill="hold" evtFilter="cancelBubble" nodeType="interactiveSeq">
                <p:stCondLst>
                  <p:cond evt="onClick" delay="0">
                    <p:tgtEl>
                      <p:spTgt spid="172"/>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172"/>
                                        </p:tgtEl>
                                        <p:attrNameLst>
                                          <p:attrName>fillcolor</p:attrName>
                                        </p:attrNameLst>
                                      </p:cBhvr>
                                      <p:to>
                                        <a:srgbClr val="DA172B"/>
                                      </p:to>
                                    </p:animClr>
                                    <p:set>
                                      <p:cBhvr>
                                        <p:cTn id="7" dur="2000" fill="hold"/>
                                        <p:tgtEl>
                                          <p:spTgt spid="172"/>
                                        </p:tgtEl>
                                        <p:attrNameLst>
                                          <p:attrName>fill.type</p:attrName>
                                        </p:attrNameLst>
                                      </p:cBhvr>
                                      <p:to>
                                        <p:strVal val="solid"/>
                                      </p:to>
                                    </p:set>
                                    <p:set>
                                      <p:cBhvr>
                                        <p:cTn id="8" dur="2000" fill="hold"/>
                                        <p:tgtEl>
                                          <p:spTgt spid="172"/>
                                        </p:tgtEl>
                                        <p:attrNameLst>
                                          <p:attrName>fill.on</p:attrName>
                                        </p:attrNameLst>
                                      </p:cBhvr>
                                      <p:to>
                                        <p:strVal val="true"/>
                                      </p:to>
                                    </p:set>
                                  </p:childTnLst>
                                  <p:subTnLst>
                                    <p:audio>
                                      <p:cMediaNode>
                                        <p:cTn display="0" masterRel="sameClick">
                                          <p:stCondLst>
                                            <p:cond evt="begin" delay="0">
                                              <p:tn val="5"/>
                                            </p:cond>
                                          </p:stCondLst>
                                          <p:endCondLst>
                                            <p:cond evt="onStopAudio" delay="0">
                                              <p:tgtEl>
                                                <p:sldTgt/>
                                              </p:tgtEl>
                                            </p:cond>
                                          </p:endCondLst>
                                        </p:cTn>
                                        <p:tgtEl>
                                          <p:sndTgt r:embed="rId2" name="bomb.wav"/>
                                        </p:tgtEl>
                                      </p:cMediaNode>
                                    </p:audio>
                                  </p:subTnLst>
                                </p:cTn>
                              </p:par>
                            </p:childTnLst>
                          </p:cTn>
                        </p:par>
                      </p:childTnLst>
                    </p:cTn>
                  </p:par>
                </p:childTnLst>
              </p:cTn>
              <p:nextCondLst>
                <p:cond evt="onClick" delay="0">
                  <p:tgtEl>
                    <p:spTgt spid="172"/>
                  </p:tgtEl>
                </p:cond>
              </p:nextCondLst>
            </p:seq>
            <p:seq concurrent="1" nextAc="seek">
              <p:cTn id="9" restart="whenNotActive" fill="hold" evtFilter="cancelBubble" nodeType="interactiveSeq">
                <p:stCondLst>
                  <p:cond evt="onClick" delay="0">
                    <p:tgtEl>
                      <p:spTgt spid="174"/>
                    </p:tgtEl>
                  </p:cond>
                </p:stCondLst>
                <p:endSync evt="end" delay="0">
                  <p:rtn val="all"/>
                </p:endSync>
                <p:childTnLst>
                  <p:par>
                    <p:cTn id="10" fill="hold">
                      <p:stCondLst>
                        <p:cond delay="0"/>
                      </p:stCondLst>
                      <p:childTnLst>
                        <p:par>
                          <p:cTn id="11" fill="hold">
                            <p:stCondLst>
                              <p:cond delay="0"/>
                            </p:stCondLst>
                            <p:childTnLst>
                              <p:par>
                                <p:cTn id="12" presetID="1" presetClass="emph" presetSubtype="2" fill="hold" nodeType="clickEffect">
                                  <p:stCondLst>
                                    <p:cond delay="0"/>
                                  </p:stCondLst>
                                  <p:childTnLst>
                                    <p:animClr clrSpc="rgb" dir="cw">
                                      <p:cBhvr>
                                        <p:cTn id="13" dur="2000" fill="hold"/>
                                        <p:tgtEl>
                                          <p:spTgt spid="174"/>
                                        </p:tgtEl>
                                        <p:attrNameLst>
                                          <p:attrName>fillcolor</p:attrName>
                                        </p:attrNameLst>
                                      </p:cBhvr>
                                      <p:to>
                                        <a:srgbClr val="DA172B"/>
                                      </p:to>
                                    </p:animClr>
                                    <p:set>
                                      <p:cBhvr>
                                        <p:cTn id="14" dur="2000" fill="hold"/>
                                        <p:tgtEl>
                                          <p:spTgt spid="174"/>
                                        </p:tgtEl>
                                        <p:attrNameLst>
                                          <p:attrName>fill.type</p:attrName>
                                        </p:attrNameLst>
                                      </p:cBhvr>
                                      <p:to>
                                        <p:strVal val="solid"/>
                                      </p:to>
                                    </p:set>
                                    <p:set>
                                      <p:cBhvr>
                                        <p:cTn id="15" dur="2000" fill="hold"/>
                                        <p:tgtEl>
                                          <p:spTgt spid="174"/>
                                        </p:tgtEl>
                                        <p:attrNameLst>
                                          <p:attrName>fill.on</p:attrName>
                                        </p:attrNameLst>
                                      </p:cBhvr>
                                      <p:to>
                                        <p:strVal val="true"/>
                                      </p:to>
                                    </p:set>
                                  </p:childTnLst>
                                  <p:subTnLst>
                                    <p:audio>
                                      <p:cMediaNode>
                                        <p:cTn display="0" masterRel="sameClick">
                                          <p:stCondLst>
                                            <p:cond evt="begin" delay="0">
                                              <p:tn val="12"/>
                                            </p:cond>
                                          </p:stCondLst>
                                          <p:endCondLst>
                                            <p:cond evt="onStopAudio" delay="0">
                                              <p:tgtEl>
                                                <p:sldTgt/>
                                              </p:tgtEl>
                                            </p:cond>
                                          </p:endCondLst>
                                        </p:cTn>
                                        <p:tgtEl>
                                          <p:sndTgt r:embed="rId2" name="bomb.wav"/>
                                        </p:tgtEl>
                                      </p:cMediaNode>
                                    </p:audio>
                                  </p:subTnLst>
                                </p:cTn>
                              </p:par>
                            </p:childTnLst>
                          </p:cTn>
                        </p:par>
                      </p:childTnLst>
                    </p:cTn>
                  </p:par>
                </p:childTnLst>
              </p:cTn>
              <p:nextCondLst>
                <p:cond evt="onClick" delay="0">
                  <p:tgtEl>
                    <p:spTgt spid="174"/>
                  </p:tgtEl>
                </p:cond>
              </p:nextCondLst>
            </p:seq>
            <p:seq concurrent="1" nextAc="seek">
              <p:cTn id="16" restart="whenNotActive" fill="hold" evtFilter="cancelBubble" nodeType="interactiveSeq">
                <p:stCondLst>
                  <p:cond evt="onClick" delay="0">
                    <p:tgtEl>
                      <p:spTgt spid="175"/>
                    </p:tgtEl>
                  </p:cond>
                </p:stCondLst>
                <p:endSync evt="end" delay="0">
                  <p:rtn val="all"/>
                </p:endSync>
                <p:childTnLst>
                  <p:par>
                    <p:cTn id="17" fill="hold">
                      <p:stCondLst>
                        <p:cond delay="0"/>
                      </p:stCondLst>
                      <p:childTnLst>
                        <p:par>
                          <p:cTn id="18" fill="hold">
                            <p:stCondLst>
                              <p:cond delay="0"/>
                            </p:stCondLst>
                            <p:childTnLst>
                              <p:par>
                                <p:cTn id="19" presetID="1" presetClass="emph" presetSubtype="2" fill="hold" nodeType="clickEffect">
                                  <p:stCondLst>
                                    <p:cond delay="0"/>
                                  </p:stCondLst>
                                  <p:childTnLst>
                                    <p:animClr clrSpc="rgb" dir="cw">
                                      <p:cBhvr>
                                        <p:cTn id="20" dur="2000" fill="hold"/>
                                        <p:tgtEl>
                                          <p:spTgt spid="175"/>
                                        </p:tgtEl>
                                        <p:attrNameLst>
                                          <p:attrName>fillcolor</p:attrName>
                                        </p:attrNameLst>
                                      </p:cBhvr>
                                      <p:to>
                                        <a:srgbClr val="78B834"/>
                                      </p:to>
                                    </p:animClr>
                                    <p:set>
                                      <p:cBhvr>
                                        <p:cTn id="21" dur="2000" fill="hold"/>
                                        <p:tgtEl>
                                          <p:spTgt spid="175"/>
                                        </p:tgtEl>
                                        <p:attrNameLst>
                                          <p:attrName>fill.type</p:attrName>
                                        </p:attrNameLst>
                                      </p:cBhvr>
                                      <p:to>
                                        <p:strVal val="solid"/>
                                      </p:to>
                                    </p:set>
                                    <p:set>
                                      <p:cBhvr>
                                        <p:cTn id="22" dur="2000" fill="hold"/>
                                        <p:tgtEl>
                                          <p:spTgt spid="175"/>
                                        </p:tgtEl>
                                        <p:attrNameLst>
                                          <p:attrName>fill.on</p:attrName>
                                        </p:attrNameLst>
                                      </p:cBhvr>
                                      <p:to>
                                        <p:strVal val="true"/>
                                      </p:to>
                                    </p:set>
                                  </p:childTnLst>
                                  <p:subTnLst>
                                    <p:audio>
                                      <p:cMediaNode>
                                        <p:cTn display="0" masterRel="sameClick">
                                          <p:stCondLst>
                                            <p:cond evt="begin" delay="0">
                                              <p:tn val="19"/>
                                            </p:cond>
                                          </p:stCondLst>
                                          <p:endCondLst>
                                            <p:cond evt="onStopAudio" delay="0">
                                              <p:tgtEl>
                                                <p:sldTgt/>
                                              </p:tgtEl>
                                            </p:cond>
                                          </p:endCondLst>
                                        </p:cTn>
                                        <p:tgtEl>
                                          <p:sndTgt r:embed="rId3" name="chimes.wav"/>
                                        </p:tgtEl>
                                      </p:cMediaNode>
                                    </p:audio>
                                  </p:subTnLst>
                                </p:cTn>
                              </p:par>
                            </p:childTnLst>
                          </p:cTn>
                        </p:par>
                      </p:childTnLst>
                    </p:cTn>
                  </p:par>
                </p:childTnLst>
              </p:cTn>
              <p:nextCondLst>
                <p:cond evt="onClick" delay="0">
                  <p:tgtEl>
                    <p:spTgt spid="175"/>
                  </p:tgtEl>
                </p:cond>
              </p:nextCondLst>
            </p:seq>
            <p:seq concurrent="1" nextAc="seek">
              <p:cTn id="23" restart="whenNotActive" fill="hold" evtFilter="cancelBubble" nodeType="interactiveSeq">
                <p:stCondLst>
                  <p:cond evt="onClick" delay="0">
                    <p:tgtEl>
                      <p:spTgt spid="173"/>
                    </p:tgtEl>
                  </p:cond>
                </p:stCondLst>
                <p:endSync evt="end" delay="0">
                  <p:rtn val="all"/>
                </p:endSync>
                <p:childTnLst>
                  <p:par>
                    <p:cTn id="24" fill="hold">
                      <p:stCondLst>
                        <p:cond delay="0"/>
                      </p:stCondLst>
                      <p:childTnLst>
                        <p:par>
                          <p:cTn id="25" fill="hold">
                            <p:stCondLst>
                              <p:cond delay="0"/>
                            </p:stCondLst>
                            <p:childTnLst>
                              <p:par>
                                <p:cTn id="26" presetID="1" presetClass="emph" presetSubtype="2" fill="hold" nodeType="clickEffect">
                                  <p:stCondLst>
                                    <p:cond delay="0"/>
                                  </p:stCondLst>
                                  <p:childTnLst>
                                    <p:animClr clrSpc="rgb" dir="cw">
                                      <p:cBhvr>
                                        <p:cTn id="27" dur="2000" fill="hold"/>
                                        <p:tgtEl>
                                          <p:spTgt spid="173"/>
                                        </p:tgtEl>
                                        <p:attrNameLst>
                                          <p:attrName>fillcolor</p:attrName>
                                        </p:attrNameLst>
                                      </p:cBhvr>
                                      <p:to>
                                        <a:srgbClr val="DA172B"/>
                                      </p:to>
                                    </p:animClr>
                                    <p:set>
                                      <p:cBhvr>
                                        <p:cTn id="28" dur="2000" fill="hold"/>
                                        <p:tgtEl>
                                          <p:spTgt spid="173"/>
                                        </p:tgtEl>
                                        <p:attrNameLst>
                                          <p:attrName>fill.type</p:attrName>
                                        </p:attrNameLst>
                                      </p:cBhvr>
                                      <p:to>
                                        <p:strVal val="solid"/>
                                      </p:to>
                                    </p:set>
                                    <p:set>
                                      <p:cBhvr>
                                        <p:cTn id="29" dur="2000" fill="hold"/>
                                        <p:tgtEl>
                                          <p:spTgt spid="173"/>
                                        </p:tgtEl>
                                        <p:attrNameLst>
                                          <p:attrName>fill.on</p:attrName>
                                        </p:attrNameLst>
                                      </p:cBhvr>
                                      <p:to>
                                        <p:strVal val="true"/>
                                      </p:to>
                                    </p:set>
                                  </p:childTnLst>
                                  <p:subTnLst>
                                    <p:audio>
                                      <p:cMediaNode>
                                        <p:cTn display="0" masterRel="sameClick">
                                          <p:stCondLst>
                                            <p:cond evt="begin" delay="0">
                                              <p:tn val="26"/>
                                            </p:cond>
                                          </p:stCondLst>
                                          <p:endCondLst>
                                            <p:cond evt="onStopAudio" delay="0">
                                              <p:tgtEl>
                                                <p:sldTgt/>
                                              </p:tgtEl>
                                            </p:cond>
                                          </p:endCondLst>
                                        </p:cTn>
                                        <p:tgtEl>
                                          <p:sndTgt r:embed="rId2" name="bomb.wav"/>
                                        </p:tgtEl>
                                      </p:cMediaNode>
                                    </p:audio>
                                  </p:subTnLst>
                                </p:cTn>
                              </p:par>
                            </p:childTnLst>
                          </p:cTn>
                        </p:par>
                      </p:childTnLst>
                    </p:cTn>
                  </p:par>
                </p:childTnLst>
              </p:cTn>
              <p:nextCondLst>
                <p:cond evt="onClick" delay="0">
                  <p:tgtEl>
                    <p:spTgt spid="173"/>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 name="Freeform: Shape 182">
            <a:extLst>
              <a:ext uri="{FF2B5EF4-FFF2-40B4-BE49-F238E27FC236}">
                <a16:creationId xmlns:a16="http://schemas.microsoft.com/office/drawing/2014/main" id="{191D695C-8D1D-4EA6-A02D-33E2310B171B}"/>
              </a:ext>
            </a:extLst>
          </p:cNvPr>
          <p:cNvSpPr/>
          <p:nvPr/>
        </p:nvSpPr>
        <p:spPr>
          <a:xfrm>
            <a:off x="-342683" y="1903268"/>
            <a:ext cx="9820800" cy="5851323"/>
          </a:xfrm>
          <a:custGeom>
            <a:avLst/>
            <a:gdLst>
              <a:gd name="connsiteX0" fmla="*/ 431461 w 9820800"/>
              <a:gd name="connsiteY0" fmla="*/ 5 h 5851323"/>
              <a:gd name="connsiteX1" fmla="*/ 583854 w 9820800"/>
              <a:gd name="connsiteY1" fmla="*/ 9470 h 5851323"/>
              <a:gd name="connsiteX2" fmla="*/ 588349 w 9820800"/>
              <a:gd name="connsiteY2" fmla="*/ 9780 h 5851323"/>
              <a:gd name="connsiteX3" fmla="*/ 648990 w 9820800"/>
              <a:gd name="connsiteY3" fmla="*/ 10968 h 5851323"/>
              <a:gd name="connsiteX4" fmla="*/ 842548 w 9820800"/>
              <a:gd name="connsiteY4" fmla="*/ 19133 h 5851323"/>
              <a:gd name="connsiteX5" fmla="*/ 904407 w 9820800"/>
              <a:gd name="connsiteY5" fmla="*/ 20424 h 5851323"/>
              <a:gd name="connsiteX6" fmla="*/ 909183 w 9820800"/>
              <a:gd name="connsiteY6" fmla="*/ 20397 h 5851323"/>
              <a:gd name="connsiteX7" fmla="*/ 1150363 w 9820800"/>
              <a:gd name="connsiteY7" fmla="*/ 9470 h 5851323"/>
              <a:gd name="connsiteX8" fmla="*/ 1150363 w 9820800"/>
              <a:gd name="connsiteY8" fmla="*/ 576729 h 5851323"/>
              <a:gd name="connsiteX9" fmla="*/ 1140306 w 9820800"/>
              <a:gd name="connsiteY9" fmla="*/ 711712 h 5851323"/>
              <a:gd name="connsiteX10" fmla="*/ 1143436 w 9820800"/>
              <a:gd name="connsiteY10" fmla="*/ 869798 h 5851323"/>
              <a:gd name="connsiteX11" fmla="*/ 1148365 w 9820800"/>
              <a:gd name="connsiteY11" fmla="*/ 963466 h 5851323"/>
              <a:gd name="connsiteX12" fmla="*/ 1149532 w 9820800"/>
              <a:gd name="connsiteY12" fmla="*/ 1037362 h 5851323"/>
              <a:gd name="connsiteX13" fmla="*/ 1150587 w 9820800"/>
              <a:gd name="connsiteY13" fmla="*/ 1064790 h 5851323"/>
              <a:gd name="connsiteX14" fmla="*/ 1150363 w 9820800"/>
              <a:gd name="connsiteY14" fmla="*/ 1198012 h 5851323"/>
              <a:gd name="connsiteX15" fmla="*/ 1150363 w 9820800"/>
              <a:gd name="connsiteY15" fmla="*/ 1711246 h 5851323"/>
              <a:gd name="connsiteX16" fmla="*/ 1149011 w 9820800"/>
              <a:gd name="connsiteY16" fmla="*/ 1736900 h 5851323"/>
              <a:gd name="connsiteX17" fmla="*/ 1150363 w 9820800"/>
              <a:gd name="connsiteY17" fmla="*/ 1765270 h 5851323"/>
              <a:gd name="connsiteX18" fmla="*/ 1162765 w 9820800"/>
              <a:gd name="connsiteY18" fmla="*/ 2138365 h 5851323"/>
              <a:gd name="connsiteX19" fmla="*/ 1152459 w 9820800"/>
              <a:gd name="connsiteY19" fmla="*/ 2254821 h 5851323"/>
              <a:gd name="connsiteX20" fmla="*/ 1162520 w 9820800"/>
              <a:gd name="connsiteY20" fmla="*/ 2400466 h 5851323"/>
              <a:gd name="connsiteX21" fmla="*/ 1150363 w 9820800"/>
              <a:gd name="connsiteY21" fmla="*/ 2899787 h 5851323"/>
              <a:gd name="connsiteX22" fmla="*/ 1144868 w 9820800"/>
              <a:gd name="connsiteY22" fmla="*/ 2956534 h 5851323"/>
              <a:gd name="connsiteX23" fmla="*/ 1150363 w 9820800"/>
              <a:gd name="connsiteY23" fmla="*/ 3007836 h 5851323"/>
              <a:gd name="connsiteX24" fmla="*/ 1158714 w 9820800"/>
              <a:gd name="connsiteY24" fmla="*/ 3313868 h 5851323"/>
              <a:gd name="connsiteX25" fmla="*/ 1151265 w 9820800"/>
              <a:gd name="connsiteY25" fmla="*/ 3472733 h 5851323"/>
              <a:gd name="connsiteX26" fmla="*/ 1152195 w 9820800"/>
              <a:gd name="connsiteY26" fmla="*/ 3534293 h 5851323"/>
              <a:gd name="connsiteX27" fmla="*/ 1156449 w 9820800"/>
              <a:gd name="connsiteY27" fmla="*/ 3706175 h 5851323"/>
              <a:gd name="connsiteX28" fmla="*/ 1157107 w 9820800"/>
              <a:gd name="connsiteY28" fmla="*/ 3818865 h 5851323"/>
              <a:gd name="connsiteX29" fmla="*/ 1158826 w 9820800"/>
              <a:gd name="connsiteY29" fmla="*/ 3853469 h 5851323"/>
              <a:gd name="connsiteX30" fmla="*/ 1150363 w 9820800"/>
              <a:gd name="connsiteY30" fmla="*/ 4250403 h 5851323"/>
              <a:gd name="connsiteX31" fmla="*/ 1149606 w 9820800"/>
              <a:gd name="connsiteY31" fmla="*/ 4261455 h 5851323"/>
              <a:gd name="connsiteX32" fmla="*/ 1148714 w 9820800"/>
              <a:gd name="connsiteY32" fmla="*/ 4401742 h 5851323"/>
              <a:gd name="connsiteX33" fmla="*/ 1156449 w 9820800"/>
              <a:gd name="connsiteY33" fmla="*/ 4626100 h 5851323"/>
              <a:gd name="connsiteX34" fmla="*/ 1158142 w 9820800"/>
              <a:gd name="connsiteY34" fmla="*/ 4681089 h 5851323"/>
              <a:gd name="connsiteX35" fmla="*/ 1190966 w 9820800"/>
              <a:gd name="connsiteY35" fmla="*/ 4680123 h 5851323"/>
              <a:gd name="connsiteX36" fmla="*/ 1565601 w 9820800"/>
              <a:gd name="connsiteY36" fmla="*/ 4700792 h 5851323"/>
              <a:gd name="connsiteX37" fmla="*/ 2193586 w 9820800"/>
              <a:gd name="connsiteY37" fmla="*/ 4695633 h 5851323"/>
              <a:gd name="connsiteX38" fmla="*/ 2305236 w 9820800"/>
              <a:gd name="connsiteY38" fmla="*/ 4698080 h 5851323"/>
              <a:gd name="connsiteX39" fmla="*/ 2434363 w 9820800"/>
              <a:gd name="connsiteY39" fmla="*/ 4690004 h 5851323"/>
              <a:gd name="connsiteX40" fmla="*/ 2874591 w 9820800"/>
              <a:gd name="connsiteY40" fmla="*/ 4700792 h 5851323"/>
              <a:gd name="connsiteX41" fmla="*/ 3067024 w 9820800"/>
              <a:gd name="connsiteY41" fmla="*/ 4702116 h 5851323"/>
              <a:gd name="connsiteX42" fmla="*/ 3237040 w 9820800"/>
              <a:gd name="connsiteY42" fmla="*/ 4698828 h 5851323"/>
              <a:gd name="connsiteX43" fmla="*/ 3362754 w 9820800"/>
              <a:gd name="connsiteY43" fmla="*/ 4690083 h 5851323"/>
              <a:gd name="connsiteX44" fmla="*/ 3821520 w 9820800"/>
              <a:gd name="connsiteY44" fmla="*/ 4700792 h 5851323"/>
              <a:gd name="connsiteX45" fmla="*/ 4474055 w 9820800"/>
              <a:gd name="connsiteY45" fmla="*/ 4690646 h 5851323"/>
              <a:gd name="connsiteX46" fmla="*/ 4574182 w 9820800"/>
              <a:gd name="connsiteY46" fmla="*/ 4698627 h 5851323"/>
              <a:gd name="connsiteX47" fmla="*/ 4715938 w 9820800"/>
              <a:gd name="connsiteY47" fmla="*/ 4693185 h 5851323"/>
              <a:gd name="connsiteX48" fmla="*/ 5297614 w 9820800"/>
              <a:gd name="connsiteY48" fmla="*/ 4700792 h 5851323"/>
              <a:gd name="connsiteX49" fmla="*/ 5618934 w 9820800"/>
              <a:gd name="connsiteY49" fmla="*/ 4686102 h 5851323"/>
              <a:gd name="connsiteX50" fmla="*/ 5730920 w 9820800"/>
              <a:gd name="connsiteY50" fmla="*/ 4688700 h 5851323"/>
              <a:gd name="connsiteX51" fmla="*/ 5734081 w 9820800"/>
              <a:gd name="connsiteY51" fmla="*/ 4688574 h 5851323"/>
              <a:gd name="connsiteX52" fmla="*/ 6077438 w 9820800"/>
              <a:gd name="connsiteY52" fmla="*/ 4700792 h 5851323"/>
              <a:gd name="connsiteX53" fmla="*/ 6240385 w 9820800"/>
              <a:gd name="connsiteY53" fmla="*/ 4717118 h 5851323"/>
              <a:gd name="connsiteX54" fmla="*/ 6289748 w 9820800"/>
              <a:gd name="connsiteY54" fmla="*/ 4718294 h 5851323"/>
              <a:gd name="connsiteX55" fmla="*/ 6401688 w 9820800"/>
              <a:gd name="connsiteY55" fmla="*/ 4716505 h 5851323"/>
              <a:gd name="connsiteX56" fmla="*/ 6445685 w 9820800"/>
              <a:gd name="connsiteY56" fmla="*/ 4713135 h 5851323"/>
              <a:gd name="connsiteX57" fmla="*/ 6523052 w 9820800"/>
              <a:gd name="connsiteY57" fmla="*/ 4700792 h 5851323"/>
              <a:gd name="connsiteX58" fmla="*/ 7173593 w 9820800"/>
              <a:gd name="connsiteY58" fmla="*/ 4682986 h 5851323"/>
              <a:gd name="connsiteX59" fmla="*/ 7342257 w 9820800"/>
              <a:gd name="connsiteY59" fmla="*/ 4697096 h 5851323"/>
              <a:gd name="connsiteX60" fmla="*/ 7431459 w 9820800"/>
              <a:gd name="connsiteY60" fmla="*/ 4688726 h 5851323"/>
              <a:gd name="connsiteX61" fmla="*/ 7832042 w 9820800"/>
              <a:gd name="connsiteY61" fmla="*/ 4700792 h 5851323"/>
              <a:gd name="connsiteX62" fmla="*/ 7982141 w 9820800"/>
              <a:gd name="connsiteY62" fmla="*/ 4702659 h 5851323"/>
              <a:gd name="connsiteX63" fmla="*/ 8010019 w 9820800"/>
              <a:gd name="connsiteY63" fmla="*/ 4702141 h 5851323"/>
              <a:gd name="connsiteX64" fmla="*/ 8176860 w 9820800"/>
              <a:gd name="connsiteY64" fmla="*/ 4697058 h 5851323"/>
              <a:gd name="connsiteX65" fmla="*/ 8528313 w 9820800"/>
              <a:gd name="connsiteY65" fmla="*/ 4700792 h 5851323"/>
              <a:gd name="connsiteX66" fmla="*/ 8667505 w 9820800"/>
              <a:gd name="connsiteY66" fmla="*/ 4709349 h 5851323"/>
              <a:gd name="connsiteX67" fmla="*/ 8668464 w 9820800"/>
              <a:gd name="connsiteY67" fmla="*/ 4693266 h 5851323"/>
              <a:gd name="connsiteX68" fmla="*/ 8668464 w 9820800"/>
              <a:gd name="connsiteY68" fmla="*/ 4126007 h 5851323"/>
              <a:gd name="connsiteX69" fmla="*/ 8667035 w 9820800"/>
              <a:gd name="connsiteY69" fmla="*/ 3516965 h 5851323"/>
              <a:gd name="connsiteX70" fmla="*/ 8667523 w 9820800"/>
              <a:gd name="connsiteY70" fmla="*/ 3457430 h 5851323"/>
              <a:gd name="connsiteX71" fmla="*/ 8660222 w 9820800"/>
              <a:gd name="connsiteY71" fmla="*/ 3090339 h 5851323"/>
              <a:gd name="connsiteX72" fmla="*/ 8668464 w 9820800"/>
              <a:gd name="connsiteY72" fmla="*/ 2721367 h 5851323"/>
              <a:gd name="connsiteX73" fmla="*/ 8679062 w 9820800"/>
              <a:gd name="connsiteY73" fmla="*/ 2397360 h 5851323"/>
              <a:gd name="connsiteX74" fmla="*/ 8677579 w 9820800"/>
              <a:gd name="connsiteY74" fmla="*/ 2278090 h 5851323"/>
              <a:gd name="connsiteX75" fmla="*/ 8668464 w 9820800"/>
              <a:gd name="connsiteY75" fmla="*/ 2154108 h 5851323"/>
              <a:gd name="connsiteX76" fmla="*/ 8655983 w 9820800"/>
              <a:gd name="connsiteY76" fmla="*/ 1825147 h 5851323"/>
              <a:gd name="connsiteX77" fmla="*/ 8659493 w 9820800"/>
              <a:gd name="connsiteY77" fmla="*/ 1645979 h 5851323"/>
              <a:gd name="connsiteX78" fmla="*/ 8659006 w 9820800"/>
              <a:gd name="connsiteY78" fmla="*/ 1562706 h 5851323"/>
              <a:gd name="connsiteX79" fmla="*/ 8668464 w 9820800"/>
              <a:gd name="connsiteY79" fmla="*/ 1208678 h 5851323"/>
              <a:gd name="connsiteX80" fmla="*/ 8675027 w 9820800"/>
              <a:gd name="connsiteY80" fmla="*/ 1057960 h 5851323"/>
              <a:gd name="connsiteX81" fmla="*/ 8668464 w 9820800"/>
              <a:gd name="connsiteY81" fmla="*/ 749468 h 5851323"/>
              <a:gd name="connsiteX82" fmla="*/ 8667636 w 9820800"/>
              <a:gd name="connsiteY82" fmla="*/ 630709 h 5851323"/>
              <a:gd name="connsiteX83" fmla="*/ 8658270 w 9820800"/>
              <a:gd name="connsiteY83" fmla="*/ 509574 h 5851323"/>
              <a:gd name="connsiteX84" fmla="*/ 8668464 w 9820800"/>
              <a:gd name="connsiteY84" fmla="*/ 20136 h 5851323"/>
              <a:gd name="connsiteX85" fmla="*/ 8782522 w 9820800"/>
              <a:gd name="connsiteY85" fmla="*/ 21701 h 5851323"/>
              <a:gd name="connsiteX86" fmla="*/ 8857857 w 9820800"/>
              <a:gd name="connsiteY86" fmla="*/ 21349 h 5851323"/>
              <a:gd name="connsiteX87" fmla="*/ 8898625 w 9820800"/>
              <a:gd name="connsiteY87" fmla="*/ 19431 h 5851323"/>
              <a:gd name="connsiteX88" fmla="*/ 9082581 w 9820800"/>
              <a:gd name="connsiteY88" fmla="*/ 10671 h 5851323"/>
              <a:gd name="connsiteX89" fmla="*/ 9234974 w 9820800"/>
              <a:gd name="connsiteY89" fmla="*/ 20136 h 5851323"/>
              <a:gd name="connsiteX90" fmla="*/ 9239468 w 9820800"/>
              <a:gd name="connsiteY90" fmla="*/ 20446 h 5851323"/>
              <a:gd name="connsiteX91" fmla="*/ 9300110 w 9820800"/>
              <a:gd name="connsiteY91" fmla="*/ 21634 h 5851323"/>
              <a:gd name="connsiteX92" fmla="*/ 9493668 w 9820800"/>
              <a:gd name="connsiteY92" fmla="*/ 29799 h 5851323"/>
              <a:gd name="connsiteX93" fmla="*/ 9555527 w 9820800"/>
              <a:gd name="connsiteY93" fmla="*/ 31090 h 5851323"/>
              <a:gd name="connsiteX94" fmla="*/ 9560303 w 9820800"/>
              <a:gd name="connsiteY94" fmla="*/ 31063 h 5851323"/>
              <a:gd name="connsiteX95" fmla="*/ 9801483 w 9820800"/>
              <a:gd name="connsiteY95" fmla="*/ 20136 h 5851323"/>
              <a:gd name="connsiteX96" fmla="*/ 9801483 w 9820800"/>
              <a:gd name="connsiteY96" fmla="*/ 587395 h 5851323"/>
              <a:gd name="connsiteX97" fmla="*/ 9791426 w 9820800"/>
              <a:gd name="connsiteY97" fmla="*/ 722378 h 5851323"/>
              <a:gd name="connsiteX98" fmla="*/ 9794556 w 9820800"/>
              <a:gd name="connsiteY98" fmla="*/ 880464 h 5851323"/>
              <a:gd name="connsiteX99" fmla="*/ 9799485 w 9820800"/>
              <a:gd name="connsiteY99" fmla="*/ 974133 h 5851323"/>
              <a:gd name="connsiteX100" fmla="*/ 9800652 w 9820800"/>
              <a:gd name="connsiteY100" fmla="*/ 1048028 h 5851323"/>
              <a:gd name="connsiteX101" fmla="*/ 9801707 w 9820800"/>
              <a:gd name="connsiteY101" fmla="*/ 1075456 h 5851323"/>
              <a:gd name="connsiteX102" fmla="*/ 9801483 w 9820800"/>
              <a:gd name="connsiteY102" fmla="*/ 1208678 h 5851323"/>
              <a:gd name="connsiteX103" fmla="*/ 9801483 w 9820800"/>
              <a:gd name="connsiteY103" fmla="*/ 1721912 h 5851323"/>
              <a:gd name="connsiteX104" fmla="*/ 9800131 w 9820800"/>
              <a:gd name="connsiteY104" fmla="*/ 1747566 h 5851323"/>
              <a:gd name="connsiteX105" fmla="*/ 9801483 w 9820800"/>
              <a:gd name="connsiteY105" fmla="*/ 1775936 h 5851323"/>
              <a:gd name="connsiteX106" fmla="*/ 9813885 w 9820800"/>
              <a:gd name="connsiteY106" fmla="*/ 2149031 h 5851323"/>
              <a:gd name="connsiteX107" fmla="*/ 9803579 w 9820800"/>
              <a:gd name="connsiteY107" fmla="*/ 2265487 h 5851323"/>
              <a:gd name="connsiteX108" fmla="*/ 9813640 w 9820800"/>
              <a:gd name="connsiteY108" fmla="*/ 2411132 h 5851323"/>
              <a:gd name="connsiteX109" fmla="*/ 9801483 w 9820800"/>
              <a:gd name="connsiteY109" fmla="*/ 2910453 h 5851323"/>
              <a:gd name="connsiteX110" fmla="*/ 9795988 w 9820800"/>
              <a:gd name="connsiteY110" fmla="*/ 2967200 h 5851323"/>
              <a:gd name="connsiteX111" fmla="*/ 9801483 w 9820800"/>
              <a:gd name="connsiteY111" fmla="*/ 3018502 h 5851323"/>
              <a:gd name="connsiteX112" fmla="*/ 9809834 w 9820800"/>
              <a:gd name="connsiteY112" fmla="*/ 3324534 h 5851323"/>
              <a:gd name="connsiteX113" fmla="*/ 9802385 w 9820800"/>
              <a:gd name="connsiteY113" fmla="*/ 3483399 h 5851323"/>
              <a:gd name="connsiteX114" fmla="*/ 9803315 w 9820800"/>
              <a:gd name="connsiteY114" fmla="*/ 3544959 h 5851323"/>
              <a:gd name="connsiteX115" fmla="*/ 9807569 w 9820800"/>
              <a:gd name="connsiteY115" fmla="*/ 3716841 h 5851323"/>
              <a:gd name="connsiteX116" fmla="*/ 9808227 w 9820800"/>
              <a:gd name="connsiteY116" fmla="*/ 3829531 h 5851323"/>
              <a:gd name="connsiteX117" fmla="*/ 9809946 w 9820800"/>
              <a:gd name="connsiteY117" fmla="*/ 3864135 h 5851323"/>
              <a:gd name="connsiteX118" fmla="*/ 9801483 w 9820800"/>
              <a:gd name="connsiteY118" fmla="*/ 4261069 h 5851323"/>
              <a:gd name="connsiteX119" fmla="*/ 9800726 w 9820800"/>
              <a:gd name="connsiteY119" fmla="*/ 4272121 h 5851323"/>
              <a:gd name="connsiteX120" fmla="*/ 9799834 w 9820800"/>
              <a:gd name="connsiteY120" fmla="*/ 4412408 h 5851323"/>
              <a:gd name="connsiteX121" fmla="*/ 9801483 w 9820800"/>
              <a:gd name="connsiteY121" fmla="*/ 5422598 h 5851323"/>
              <a:gd name="connsiteX122" fmla="*/ 9726570 w 9820800"/>
              <a:gd name="connsiteY122" fmla="*/ 5420742 h 5851323"/>
              <a:gd name="connsiteX123" fmla="*/ 9717930 w 9820800"/>
              <a:gd name="connsiteY123" fmla="*/ 5420441 h 5851323"/>
              <a:gd name="connsiteX124" fmla="*/ 9712162 w 9820800"/>
              <a:gd name="connsiteY124" fmla="*/ 5420292 h 5851323"/>
              <a:gd name="connsiteX125" fmla="*/ 9346518 w 9820800"/>
              <a:gd name="connsiteY125" fmla="*/ 5420749 h 5851323"/>
              <a:gd name="connsiteX126" fmla="*/ 9274962 w 9820800"/>
              <a:gd name="connsiteY126" fmla="*/ 5422238 h 5851323"/>
              <a:gd name="connsiteX127" fmla="*/ 9268964 w 9820800"/>
              <a:gd name="connsiteY127" fmla="*/ 5422598 h 5851323"/>
              <a:gd name="connsiteX128" fmla="*/ 9131864 w 9820800"/>
              <a:gd name="connsiteY128" fmla="*/ 5425092 h 5851323"/>
              <a:gd name="connsiteX129" fmla="*/ 9129637 w 9820800"/>
              <a:gd name="connsiteY129" fmla="*/ 5509636 h 5851323"/>
              <a:gd name="connsiteX130" fmla="*/ 9130105 w 9820800"/>
              <a:gd name="connsiteY130" fmla="*/ 5592630 h 5851323"/>
              <a:gd name="connsiteX131" fmla="*/ 9141032 w 9820800"/>
              <a:gd name="connsiteY131" fmla="*/ 5833811 h 5851323"/>
              <a:gd name="connsiteX132" fmla="*/ 8900678 w 9820800"/>
              <a:gd name="connsiteY132" fmla="*/ 5844022 h 5851323"/>
              <a:gd name="connsiteX133" fmla="*/ 8651551 w 9820800"/>
              <a:gd name="connsiteY133" fmla="*/ 5835214 h 5851323"/>
              <a:gd name="connsiteX134" fmla="*/ 8498900 w 9820800"/>
              <a:gd name="connsiteY134" fmla="*/ 5840096 h 5851323"/>
              <a:gd name="connsiteX135" fmla="*/ 8249805 w 9820800"/>
              <a:gd name="connsiteY135" fmla="*/ 5833811 h 5851323"/>
              <a:gd name="connsiteX136" fmla="*/ 8178608 w 9820800"/>
              <a:gd name="connsiteY136" fmla="*/ 5833230 h 5851323"/>
              <a:gd name="connsiteX137" fmla="*/ 8166252 w 9820800"/>
              <a:gd name="connsiteY137" fmla="*/ 5833811 h 5851323"/>
              <a:gd name="connsiteX138" fmla="*/ 7869560 w 9820800"/>
              <a:gd name="connsiteY138" fmla="*/ 5841994 h 5851323"/>
              <a:gd name="connsiteX139" fmla="*/ 7494103 w 9820800"/>
              <a:gd name="connsiteY139" fmla="*/ 5834305 h 5851323"/>
              <a:gd name="connsiteX140" fmla="*/ 7386428 w 9820800"/>
              <a:gd name="connsiteY140" fmla="*/ 5833811 h 5851323"/>
              <a:gd name="connsiteX141" fmla="*/ 6851532 w 9820800"/>
              <a:gd name="connsiteY141" fmla="*/ 5846342 h 5851323"/>
              <a:gd name="connsiteX142" fmla="*/ 6754268 w 9820800"/>
              <a:gd name="connsiteY142" fmla="*/ 5838789 h 5851323"/>
              <a:gd name="connsiteX143" fmla="*/ 6628792 w 9820800"/>
              <a:gd name="connsiteY143" fmla="*/ 5840213 h 5851323"/>
              <a:gd name="connsiteX144" fmla="*/ 6244543 w 9820800"/>
              <a:gd name="connsiteY144" fmla="*/ 5833811 h 5851323"/>
              <a:gd name="connsiteX145" fmla="*/ 6100271 w 9820800"/>
              <a:gd name="connsiteY145" fmla="*/ 5829497 h 5851323"/>
              <a:gd name="connsiteX146" fmla="*/ 6051462 w 9820800"/>
              <a:gd name="connsiteY146" fmla="*/ 5829951 h 5851323"/>
              <a:gd name="connsiteX147" fmla="*/ 5993886 w 9820800"/>
              <a:gd name="connsiteY147" fmla="*/ 5833811 h 5851323"/>
              <a:gd name="connsiteX148" fmla="*/ 5795615 w 9820800"/>
              <a:gd name="connsiteY148" fmla="*/ 5836184 h 5851323"/>
              <a:gd name="connsiteX149" fmla="*/ 5717626 w 9820800"/>
              <a:gd name="connsiteY149" fmla="*/ 5834002 h 5851323"/>
              <a:gd name="connsiteX150" fmla="*/ 5548272 w 9820800"/>
              <a:gd name="connsiteY150" fmla="*/ 5833811 h 5851323"/>
              <a:gd name="connsiteX151" fmla="*/ 5102658 w 9820800"/>
              <a:gd name="connsiteY151" fmla="*/ 5833811 h 5851323"/>
              <a:gd name="connsiteX152" fmla="*/ 5101881 w 9820800"/>
              <a:gd name="connsiteY152" fmla="*/ 5833793 h 5851323"/>
              <a:gd name="connsiteX153" fmla="*/ 5019106 w 9820800"/>
              <a:gd name="connsiteY153" fmla="*/ 5833811 h 5851323"/>
              <a:gd name="connsiteX154" fmla="*/ 4920949 w 9820800"/>
              <a:gd name="connsiteY154" fmla="*/ 5830590 h 5851323"/>
              <a:gd name="connsiteX155" fmla="*/ 4734658 w 9820800"/>
              <a:gd name="connsiteY155" fmla="*/ 5837959 h 5851323"/>
              <a:gd name="connsiteX156" fmla="*/ 4521677 w 9820800"/>
              <a:gd name="connsiteY156" fmla="*/ 5843877 h 5851323"/>
              <a:gd name="connsiteX157" fmla="*/ 4439790 w 9820800"/>
              <a:gd name="connsiteY157" fmla="*/ 5839732 h 5851323"/>
              <a:gd name="connsiteX158" fmla="*/ 4343025 w 9820800"/>
              <a:gd name="connsiteY158" fmla="*/ 5838057 h 5851323"/>
              <a:gd name="connsiteX159" fmla="*/ 4127879 w 9820800"/>
              <a:gd name="connsiteY159" fmla="*/ 5833811 h 5851323"/>
              <a:gd name="connsiteX160" fmla="*/ 3884273 w 9820800"/>
              <a:gd name="connsiteY160" fmla="*/ 5832708 h 5851323"/>
              <a:gd name="connsiteX161" fmla="*/ 3881630 w 9820800"/>
              <a:gd name="connsiteY161" fmla="*/ 5832678 h 5851323"/>
              <a:gd name="connsiteX162" fmla="*/ 3828973 w 9820800"/>
              <a:gd name="connsiteY162" fmla="*/ 5835096 h 5851323"/>
              <a:gd name="connsiteX163" fmla="*/ 3626564 w 9820800"/>
              <a:gd name="connsiteY163" fmla="*/ 5833811 h 5851323"/>
              <a:gd name="connsiteX164" fmla="*/ 3613006 w 9820800"/>
              <a:gd name="connsiteY164" fmla="*/ 5833524 h 5851323"/>
              <a:gd name="connsiteX165" fmla="*/ 3598713 w 9820800"/>
              <a:gd name="connsiteY165" fmla="*/ 5833811 h 5851323"/>
              <a:gd name="connsiteX166" fmla="*/ 3366807 w 9820800"/>
              <a:gd name="connsiteY166" fmla="*/ 5832964 h 5851323"/>
              <a:gd name="connsiteX167" fmla="*/ 3297785 w 9820800"/>
              <a:gd name="connsiteY167" fmla="*/ 5831355 h 5851323"/>
              <a:gd name="connsiteX168" fmla="*/ 3248647 w 9820800"/>
              <a:gd name="connsiteY168" fmla="*/ 5832102 h 5851323"/>
              <a:gd name="connsiteX169" fmla="*/ 3142911 w 9820800"/>
              <a:gd name="connsiteY169" fmla="*/ 5834435 h 5851323"/>
              <a:gd name="connsiteX170" fmla="*/ 3003043 w 9820800"/>
              <a:gd name="connsiteY170" fmla="*/ 5843011 h 5851323"/>
              <a:gd name="connsiteX171" fmla="*/ 2607675 w 9820800"/>
              <a:gd name="connsiteY171" fmla="*/ 5849403 h 5851323"/>
              <a:gd name="connsiteX172" fmla="*/ 2466279 w 9820800"/>
              <a:gd name="connsiteY172" fmla="*/ 5834788 h 5851323"/>
              <a:gd name="connsiteX173" fmla="*/ 2358298 w 9820800"/>
              <a:gd name="connsiteY173" fmla="*/ 5836065 h 5851323"/>
              <a:gd name="connsiteX174" fmla="*/ 2150469 w 9820800"/>
              <a:gd name="connsiteY174" fmla="*/ 5833811 h 5851323"/>
              <a:gd name="connsiteX175" fmla="*/ 1785841 w 9820800"/>
              <a:gd name="connsiteY175" fmla="*/ 5840600 h 5851323"/>
              <a:gd name="connsiteX176" fmla="*/ 1713736 w 9820800"/>
              <a:gd name="connsiteY176" fmla="*/ 5834555 h 5851323"/>
              <a:gd name="connsiteX177" fmla="*/ 1675934 w 9820800"/>
              <a:gd name="connsiteY177" fmla="*/ 5833595 h 5851323"/>
              <a:gd name="connsiteX178" fmla="*/ 1398496 w 9820800"/>
              <a:gd name="connsiteY178" fmla="*/ 5833811 h 5851323"/>
              <a:gd name="connsiteX179" fmla="*/ 785777 w 9820800"/>
              <a:gd name="connsiteY179" fmla="*/ 5833811 h 5851323"/>
              <a:gd name="connsiteX180" fmla="*/ 782896 w 9820800"/>
              <a:gd name="connsiteY180" fmla="*/ 5510304 h 5851323"/>
              <a:gd name="connsiteX181" fmla="*/ 787768 w 9820800"/>
              <a:gd name="connsiteY181" fmla="*/ 5408255 h 5851323"/>
              <a:gd name="connsiteX182" fmla="*/ 695399 w 9820800"/>
              <a:gd name="connsiteY182" fmla="*/ 5410083 h 5851323"/>
              <a:gd name="connsiteX183" fmla="*/ 623843 w 9820800"/>
              <a:gd name="connsiteY183" fmla="*/ 5411572 h 5851323"/>
              <a:gd name="connsiteX184" fmla="*/ 617844 w 9820800"/>
              <a:gd name="connsiteY184" fmla="*/ 5411932 h 5851323"/>
              <a:gd name="connsiteX185" fmla="*/ 445819 w 9820800"/>
              <a:gd name="connsiteY185" fmla="*/ 5415061 h 5851323"/>
              <a:gd name="connsiteX186" fmla="*/ 437169 w 9820800"/>
              <a:gd name="connsiteY186" fmla="*/ 5414616 h 5851323"/>
              <a:gd name="connsiteX187" fmla="*/ 378301 w 9820800"/>
              <a:gd name="connsiteY187" fmla="*/ 5415003 h 5851323"/>
              <a:gd name="connsiteX188" fmla="*/ 17344 w 9820800"/>
              <a:gd name="connsiteY188" fmla="*/ 5411932 h 5851323"/>
              <a:gd name="connsiteX189" fmla="*/ 17344 w 9820800"/>
              <a:gd name="connsiteY189" fmla="*/ 4682600 h 5851323"/>
              <a:gd name="connsiteX190" fmla="*/ 17344 w 9820800"/>
              <a:gd name="connsiteY190" fmla="*/ 4115341 h 5851323"/>
              <a:gd name="connsiteX191" fmla="*/ 15916 w 9820800"/>
              <a:gd name="connsiteY191" fmla="*/ 3506299 h 5851323"/>
              <a:gd name="connsiteX192" fmla="*/ 16404 w 9820800"/>
              <a:gd name="connsiteY192" fmla="*/ 3446764 h 5851323"/>
              <a:gd name="connsiteX193" fmla="*/ 9103 w 9820800"/>
              <a:gd name="connsiteY193" fmla="*/ 3079673 h 5851323"/>
              <a:gd name="connsiteX194" fmla="*/ 17344 w 9820800"/>
              <a:gd name="connsiteY194" fmla="*/ 2710701 h 5851323"/>
              <a:gd name="connsiteX195" fmla="*/ 27942 w 9820800"/>
              <a:gd name="connsiteY195" fmla="*/ 2386694 h 5851323"/>
              <a:gd name="connsiteX196" fmla="*/ 26459 w 9820800"/>
              <a:gd name="connsiteY196" fmla="*/ 2267424 h 5851323"/>
              <a:gd name="connsiteX197" fmla="*/ 17344 w 9820800"/>
              <a:gd name="connsiteY197" fmla="*/ 2143442 h 5851323"/>
              <a:gd name="connsiteX198" fmla="*/ 4863 w 9820800"/>
              <a:gd name="connsiteY198" fmla="*/ 1814481 h 5851323"/>
              <a:gd name="connsiteX199" fmla="*/ 8373 w 9820800"/>
              <a:gd name="connsiteY199" fmla="*/ 1635313 h 5851323"/>
              <a:gd name="connsiteX200" fmla="*/ 7886 w 9820800"/>
              <a:gd name="connsiteY200" fmla="*/ 1552040 h 5851323"/>
              <a:gd name="connsiteX201" fmla="*/ 17344 w 9820800"/>
              <a:gd name="connsiteY201" fmla="*/ 1198012 h 5851323"/>
              <a:gd name="connsiteX202" fmla="*/ 23907 w 9820800"/>
              <a:gd name="connsiteY202" fmla="*/ 1047294 h 5851323"/>
              <a:gd name="connsiteX203" fmla="*/ 17344 w 9820800"/>
              <a:gd name="connsiteY203" fmla="*/ 738802 h 5851323"/>
              <a:gd name="connsiteX204" fmla="*/ 16516 w 9820800"/>
              <a:gd name="connsiteY204" fmla="*/ 620043 h 5851323"/>
              <a:gd name="connsiteX205" fmla="*/ 7150 w 9820800"/>
              <a:gd name="connsiteY205" fmla="*/ 498908 h 5851323"/>
              <a:gd name="connsiteX206" fmla="*/ 17344 w 9820800"/>
              <a:gd name="connsiteY206" fmla="*/ 9470 h 5851323"/>
              <a:gd name="connsiteX207" fmla="*/ 131402 w 9820800"/>
              <a:gd name="connsiteY207" fmla="*/ 11035 h 5851323"/>
              <a:gd name="connsiteX208" fmla="*/ 206737 w 9820800"/>
              <a:gd name="connsiteY208" fmla="*/ 10683 h 5851323"/>
              <a:gd name="connsiteX209" fmla="*/ 247506 w 9820800"/>
              <a:gd name="connsiteY209" fmla="*/ 8765 h 5851323"/>
              <a:gd name="connsiteX210" fmla="*/ 431461 w 9820800"/>
              <a:gd name="connsiteY210" fmla="*/ 5 h 5851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Lst>
            <a:rect l="l" t="t" r="r" b="b"/>
            <a:pathLst>
              <a:path w="9820800" h="5851323">
                <a:moveTo>
                  <a:pt x="431461" y="5"/>
                </a:moveTo>
                <a:cubicBezTo>
                  <a:pt x="475520" y="130"/>
                  <a:pt x="524470" y="2626"/>
                  <a:pt x="583854" y="9470"/>
                </a:cubicBezTo>
                <a:lnTo>
                  <a:pt x="588349" y="9780"/>
                </a:lnTo>
                <a:lnTo>
                  <a:pt x="648990" y="10968"/>
                </a:lnTo>
                <a:cubicBezTo>
                  <a:pt x="720684" y="13161"/>
                  <a:pt x="779845" y="17053"/>
                  <a:pt x="842548" y="19133"/>
                </a:cubicBezTo>
                <a:lnTo>
                  <a:pt x="904407" y="20424"/>
                </a:lnTo>
                <a:lnTo>
                  <a:pt x="909183" y="20397"/>
                </a:lnTo>
                <a:cubicBezTo>
                  <a:pt x="1005451" y="17195"/>
                  <a:pt x="1087694" y="10351"/>
                  <a:pt x="1150363" y="9470"/>
                </a:cubicBezTo>
                <a:cubicBezTo>
                  <a:pt x="1159197" y="259225"/>
                  <a:pt x="1177381" y="443513"/>
                  <a:pt x="1150363" y="576729"/>
                </a:cubicBezTo>
                <a:cubicBezTo>
                  <a:pt x="1143609" y="610033"/>
                  <a:pt x="1140827" y="657385"/>
                  <a:pt x="1140306" y="711712"/>
                </a:cubicBezTo>
                <a:lnTo>
                  <a:pt x="1143436" y="869798"/>
                </a:lnTo>
                <a:lnTo>
                  <a:pt x="1148365" y="963466"/>
                </a:lnTo>
                <a:lnTo>
                  <a:pt x="1149532" y="1037362"/>
                </a:lnTo>
                <a:lnTo>
                  <a:pt x="1150587" y="1064790"/>
                </a:lnTo>
                <a:cubicBezTo>
                  <a:pt x="1152251" y="1118725"/>
                  <a:pt x="1152747" y="1165490"/>
                  <a:pt x="1150363" y="1198012"/>
                </a:cubicBezTo>
                <a:cubicBezTo>
                  <a:pt x="1140826" y="1328099"/>
                  <a:pt x="1164442" y="1560057"/>
                  <a:pt x="1150363" y="1711246"/>
                </a:cubicBezTo>
                <a:lnTo>
                  <a:pt x="1149011" y="1736900"/>
                </a:lnTo>
                <a:lnTo>
                  <a:pt x="1150363" y="1765270"/>
                </a:lnTo>
                <a:cubicBezTo>
                  <a:pt x="1166830" y="1988871"/>
                  <a:pt x="1171016" y="2029936"/>
                  <a:pt x="1162765" y="2138365"/>
                </a:cubicBezTo>
                <a:lnTo>
                  <a:pt x="1152459" y="2254821"/>
                </a:lnTo>
                <a:lnTo>
                  <a:pt x="1162520" y="2400466"/>
                </a:lnTo>
                <a:cubicBezTo>
                  <a:pt x="1172672" y="2579988"/>
                  <a:pt x="1174762" y="2764195"/>
                  <a:pt x="1150363" y="2899787"/>
                </a:cubicBezTo>
                <a:lnTo>
                  <a:pt x="1144868" y="2956534"/>
                </a:lnTo>
                <a:lnTo>
                  <a:pt x="1150363" y="3007836"/>
                </a:lnTo>
                <a:cubicBezTo>
                  <a:pt x="1166856" y="3101344"/>
                  <a:pt x="1164177" y="3202336"/>
                  <a:pt x="1158714" y="3313868"/>
                </a:cubicBezTo>
                <a:lnTo>
                  <a:pt x="1151265" y="3472733"/>
                </a:lnTo>
                <a:lnTo>
                  <a:pt x="1152195" y="3534293"/>
                </a:lnTo>
                <a:cubicBezTo>
                  <a:pt x="1153513" y="3583977"/>
                  <a:pt x="1155235" y="3642096"/>
                  <a:pt x="1156449" y="3706175"/>
                </a:cubicBezTo>
                <a:lnTo>
                  <a:pt x="1157107" y="3818865"/>
                </a:lnTo>
                <a:lnTo>
                  <a:pt x="1158826" y="3853469"/>
                </a:lnTo>
                <a:cubicBezTo>
                  <a:pt x="1166904" y="3996532"/>
                  <a:pt x="1171389" y="4075567"/>
                  <a:pt x="1150363" y="4250403"/>
                </a:cubicBezTo>
                <a:lnTo>
                  <a:pt x="1149606" y="4261455"/>
                </a:lnTo>
                <a:lnTo>
                  <a:pt x="1148714" y="4401742"/>
                </a:lnTo>
                <a:cubicBezTo>
                  <a:pt x="1150534" y="4472551"/>
                  <a:pt x="1153505" y="4547548"/>
                  <a:pt x="1156449" y="4626100"/>
                </a:cubicBezTo>
                <a:lnTo>
                  <a:pt x="1158142" y="4681089"/>
                </a:lnTo>
                <a:lnTo>
                  <a:pt x="1190966" y="4680123"/>
                </a:lnTo>
                <a:cubicBezTo>
                  <a:pt x="1302062" y="4680068"/>
                  <a:pt x="1408065" y="4686903"/>
                  <a:pt x="1565601" y="4700792"/>
                </a:cubicBezTo>
                <a:cubicBezTo>
                  <a:pt x="1801905" y="4721625"/>
                  <a:pt x="1976341" y="4699121"/>
                  <a:pt x="2193586" y="4695633"/>
                </a:cubicBezTo>
                <a:lnTo>
                  <a:pt x="2305236" y="4698080"/>
                </a:lnTo>
                <a:lnTo>
                  <a:pt x="2434363" y="4690004"/>
                </a:lnTo>
                <a:cubicBezTo>
                  <a:pt x="2579955" y="4685003"/>
                  <a:pt x="2665317" y="4695171"/>
                  <a:pt x="2874591" y="4700792"/>
                </a:cubicBezTo>
                <a:cubicBezTo>
                  <a:pt x="2944348" y="4702665"/>
                  <a:pt x="3007020" y="4702786"/>
                  <a:pt x="3067024" y="4702116"/>
                </a:cubicBezTo>
                <a:lnTo>
                  <a:pt x="3237040" y="4698828"/>
                </a:lnTo>
                <a:lnTo>
                  <a:pt x="3362754" y="4690083"/>
                </a:lnTo>
                <a:cubicBezTo>
                  <a:pt x="3499448" y="4682847"/>
                  <a:pt x="3601367" y="4686124"/>
                  <a:pt x="3821520" y="4700792"/>
                </a:cubicBezTo>
                <a:cubicBezTo>
                  <a:pt x="4078365" y="4717904"/>
                  <a:pt x="4200597" y="4675874"/>
                  <a:pt x="4474055" y="4690646"/>
                </a:cubicBezTo>
                <a:lnTo>
                  <a:pt x="4574182" y="4698627"/>
                </a:lnTo>
                <a:lnTo>
                  <a:pt x="4715938" y="4693185"/>
                </a:lnTo>
                <a:cubicBezTo>
                  <a:pt x="4889469" y="4690652"/>
                  <a:pt x="5012704" y="4700805"/>
                  <a:pt x="5297614" y="4700792"/>
                </a:cubicBezTo>
                <a:cubicBezTo>
                  <a:pt x="5428249" y="4692762"/>
                  <a:pt x="5533047" y="4686983"/>
                  <a:pt x="5618934" y="4686102"/>
                </a:cubicBezTo>
                <a:lnTo>
                  <a:pt x="5730920" y="4688700"/>
                </a:lnTo>
                <a:lnTo>
                  <a:pt x="5734081" y="4688574"/>
                </a:lnTo>
                <a:cubicBezTo>
                  <a:pt x="5849586" y="4684505"/>
                  <a:pt x="5949572" y="4684510"/>
                  <a:pt x="6077438" y="4700792"/>
                </a:cubicBezTo>
                <a:cubicBezTo>
                  <a:pt x="6141371" y="4708933"/>
                  <a:pt x="6194715" y="4714153"/>
                  <a:pt x="6240385" y="4717118"/>
                </a:cubicBezTo>
                <a:lnTo>
                  <a:pt x="6289748" y="4718294"/>
                </a:lnTo>
                <a:lnTo>
                  <a:pt x="6401688" y="4716505"/>
                </a:lnTo>
                <a:lnTo>
                  <a:pt x="6445685" y="4713135"/>
                </a:lnTo>
                <a:cubicBezTo>
                  <a:pt x="6472338" y="4709728"/>
                  <a:pt x="6497154" y="4705393"/>
                  <a:pt x="6523052" y="4700792"/>
                </a:cubicBezTo>
                <a:cubicBezTo>
                  <a:pt x="6600746" y="4686990"/>
                  <a:pt x="6924214" y="4673601"/>
                  <a:pt x="7173593" y="4682986"/>
                </a:cubicBezTo>
                <a:lnTo>
                  <a:pt x="7342257" y="4697096"/>
                </a:lnTo>
                <a:lnTo>
                  <a:pt x="7431459" y="4688726"/>
                </a:lnTo>
                <a:cubicBezTo>
                  <a:pt x="7562065" y="4682462"/>
                  <a:pt x="7697950" y="4691823"/>
                  <a:pt x="7832042" y="4700792"/>
                </a:cubicBezTo>
                <a:lnTo>
                  <a:pt x="7982141" y="4702659"/>
                </a:lnTo>
                <a:lnTo>
                  <a:pt x="8010019" y="4702141"/>
                </a:lnTo>
                <a:lnTo>
                  <a:pt x="8176860" y="4697058"/>
                </a:lnTo>
                <a:cubicBezTo>
                  <a:pt x="8305125" y="4692824"/>
                  <a:pt x="8434495" y="4689834"/>
                  <a:pt x="8528313" y="4700792"/>
                </a:cubicBezTo>
                <a:lnTo>
                  <a:pt x="8667505" y="4709349"/>
                </a:lnTo>
                <a:lnTo>
                  <a:pt x="8668464" y="4693266"/>
                </a:lnTo>
                <a:cubicBezTo>
                  <a:pt x="8649798" y="4386180"/>
                  <a:pt x="8641268" y="4244154"/>
                  <a:pt x="8668464" y="4126007"/>
                </a:cubicBezTo>
                <a:cubicBezTo>
                  <a:pt x="8649242" y="3974867"/>
                  <a:pt x="8661754" y="3716804"/>
                  <a:pt x="8667035" y="3516965"/>
                </a:cubicBezTo>
                <a:lnTo>
                  <a:pt x="8667523" y="3457430"/>
                </a:lnTo>
                <a:lnTo>
                  <a:pt x="8660222" y="3090339"/>
                </a:lnTo>
                <a:cubicBezTo>
                  <a:pt x="8659750" y="2952247"/>
                  <a:pt x="8662025" y="2821724"/>
                  <a:pt x="8668464" y="2721367"/>
                </a:cubicBezTo>
                <a:lnTo>
                  <a:pt x="8679062" y="2397360"/>
                </a:lnTo>
                <a:lnTo>
                  <a:pt x="8677579" y="2278090"/>
                </a:lnTo>
                <a:cubicBezTo>
                  <a:pt x="8675931" y="2238032"/>
                  <a:pt x="8673019" y="2197787"/>
                  <a:pt x="8668464" y="2154108"/>
                </a:cubicBezTo>
                <a:cubicBezTo>
                  <a:pt x="8659355" y="2066750"/>
                  <a:pt x="8655589" y="1947398"/>
                  <a:pt x="8655983" y="1825147"/>
                </a:cubicBezTo>
                <a:lnTo>
                  <a:pt x="8659493" y="1645979"/>
                </a:lnTo>
                <a:lnTo>
                  <a:pt x="8659006" y="1562706"/>
                </a:lnTo>
                <a:cubicBezTo>
                  <a:pt x="8659987" y="1422815"/>
                  <a:pt x="8664120" y="1295474"/>
                  <a:pt x="8668464" y="1208678"/>
                </a:cubicBezTo>
                <a:lnTo>
                  <a:pt x="8675027" y="1057960"/>
                </a:lnTo>
                <a:lnTo>
                  <a:pt x="8668464" y="749468"/>
                </a:lnTo>
                <a:lnTo>
                  <a:pt x="8667636" y="630709"/>
                </a:lnTo>
                <a:lnTo>
                  <a:pt x="8658270" y="509574"/>
                </a:lnTo>
                <a:cubicBezTo>
                  <a:pt x="8655769" y="354982"/>
                  <a:pt x="8672054" y="147072"/>
                  <a:pt x="8668464" y="20136"/>
                </a:cubicBezTo>
                <a:cubicBezTo>
                  <a:pt x="8702834" y="21213"/>
                  <a:pt x="8741078" y="21639"/>
                  <a:pt x="8782522" y="21701"/>
                </a:cubicBezTo>
                <a:lnTo>
                  <a:pt x="8857857" y="21349"/>
                </a:lnTo>
                <a:lnTo>
                  <a:pt x="8898625" y="19431"/>
                </a:lnTo>
                <a:cubicBezTo>
                  <a:pt x="8961409" y="15628"/>
                  <a:pt x="9016492" y="10483"/>
                  <a:pt x="9082581" y="10671"/>
                </a:cubicBezTo>
                <a:cubicBezTo>
                  <a:pt x="9126640" y="10796"/>
                  <a:pt x="9175590" y="13292"/>
                  <a:pt x="9234974" y="20136"/>
                </a:cubicBezTo>
                <a:lnTo>
                  <a:pt x="9239468" y="20446"/>
                </a:lnTo>
                <a:lnTo>
                  <a:pt x="9300110" y="21634"/>
                </a:lnTo>
                <a:cubicBezTo>
                  <a:pt x="9371804" y="23827"/>
                  <a:pt x="9430965" y="27719"/>
                  <a:pt x="9493668" y="29799"/>
                </a:cubicBezTo>
                <a:lnTo>
                  <a:pt x="9555527" y="31090"/>
                </a:lnTo>
                <a:lnTo>
                  <a:pt x="9560303" y="31063"/>
                </a:lnTo>
                <a:cubicBezTo>
                  <a:pt x="9656570" y="27862"/>
                  <a:pt x="9738814" y="21017"/>
                  <a:pt x="9801483" y="20136"/>
                </a:cubicBezTo>
                <a:cubicBezTo>
                  <a:pt x="9810317" y="269891"/>
                  <a:pt x="9828501" y="454179"/>
                  <a:pt x="9801483" y="587395"/>
                </a:cubicBezTo>
                <a:cubicBezTo>
                  <a:pt x="9794728" y="620699"/>
                  <a:pt x="9791947" y="668051"/>
                  <a:pt x="9791426" y="722378"/>
                </a:cubicBezTo>
                <a:lnTo>
                  <a:pt x="9794556" y="880464"/>
                </a:lnTo>
                <a:lnTo>
                  <a:pt x="9799485" y="974133"/>
                </a:lnTo>
                <a:lnTo>
                  <a:pt x="9800652" y="1048028"/>
                </a:lnTo>
                <a:lnTo>
                  <a:pt x="9801707" y="1075456"/>
                </a:lnTo>
                <a:cubicBezTo>
                  <a:pt x="9803371" y="1129391"/>
                  <a:pt x="9803867" y="1176156"/>
                  <a:pt x="9801483" y="1208678"/>
                </a:cubicBezTo>
                <a:cubicBezTo>
                  <a:pt x="9791946" y="1338765"/>
                  <a:pt x="9815562" y="1570723"/>
                  <a:pt x="9801483" y="1721912"/>
                </a:cubicBezTo>
                <a:lnTo>
                  <a:pt x="9800131" y="1747566"/>
                </a:lnTo>
                <a:lnTo>
                  <a:pt x="9801483" y="1775936"/>
                </a:lnTo>
                <a:cubicBezTo>
                  <a:pt x="9817950" y="1999537"/>
                  <a:pt x="9822135" y="2040602"/>
                  <a:pt x="9813885" y="2149031"/>
                </a:cubicBezTo>
                <a:lnTo>
                  <a:pt x="9803579" y="2265487"/>
                </a:lnTo>
                <a:lnTo>
                  <a:pt x="9813640" y="2411132"/>
                </a:lnTo>
                <a:cubicBezTo>
                  <a:pt x="9823792" y="2590654"/>
                  <a:pt x="9825882" y="2774861"/>
                  <a:pt x="9801483" y="2910453"/>
                </a:cubicBezTo>
                <a:lnTo>
                  <a:pt x="9795988" y="2967200"/>
                </a:lnTo>
                <a:lnTo>
                  <a:pt x="9801483" y="3018502"/>
                </a:lnTo>
                <a:cubicBezTo>
                  <a:pt x="9817976" y="3112010"/>
                  <a:pt x="9815297" y="3213002"/>
                  <a:pt x="9809834" y="3324534"/>
                </a:cubicBezTo>
                <a:lnTo>
                  <a:pt x="9802385" y="3483399"/>
                </a:lnTo>
                <a:lnTo>
                  <a:pt x="9803315" y="3544959"/>
                </a:lnTo>
                <a:cubicBezTo>
                  <a:pt x="9804633" y="3594643"/>
                  <a:pt x="9806355" y="3652762"/>
                  <a:pt x="9807569" y="3716841"/>
                </a:cubicBezTo>
                <a:lnTo>
                  <a:pt x="9808227" y="3829531"/>
                </a:lnTo>
                <a:lnTo>
                  <a:pt x="9809946" y="3864135"/>
                </a:lnTo>
                <a:cubicBezTo>
                  <a:pt x="9818024" y="4007198"/>
                  <a:pt x="9822508" y="4086233"/>
                  <a:pt x="9801483" y="4261069"/>
                </a:cubicBezTo>
                <a:lnTo>
                  <a:pt x="9800726" y="4272121"/>
                </a:lnTo>
                <a:lnTo>
                  <a:pt x="9799834" y="4412408"/>
                </a:lnTo>
                <a:cubicBezTo>
                  <a:pt x="9807116" y="4695642"/>
                  <a:pt x="9832809" y="5045900"/>
                  <a:pt x="9801483" y="5422598"/>
                </a:cubicBezTo>
                <a:cubicBezTo>
                  <a:pt x="9774395" y="5422099"/>
                  <a:pt x="9749639" y="5421454"/>
                  <a:pt x="9726570" y="5420742"/>
                </a:cubicBezTo>
                <a:lnTo>
                  <a:pt x="9717930" y="5420441"/>
                </a:lnTo>
                <a:lnTo>
                  <a:pt x="9712162" y="5420292"/>
                </a:lnTo>
                <a:cubicBezTo>
                  <a:pt x="9553699" y="5416491"/>
                  <a:pt x="9504234" y="5417428"/>
                  <a:pt x="9346518" y="5420749"/>
                </a:cubicBezTo>
                <a:lnTo>
                  <a:pt x="9274962" y="5422238"/>
                </a:lnTo>
                <a:lnTo>
                  <a:pt x="9268964" y="5422598"/>
                </a:lnTo>
                <a:lnTo>
                  <a:pt x="9131864" y="5425092"/>
                </a:lnTo>
                <a:lnTo>
                  <a:pt x="9129637" y="5509636"/>
                </a:lnTo>
                <a:lnTo>
                  <a:pt x="9130105" y="5592630"/>
                </a:lnTo>
                <a:cubicBezTo>
                  <a:pt x="9133307" y="5688898"/>
                  <a:pt x="9140151" y="5771141"/>
                  <a:pt x="9141032" y="5833811"/>
                </a:cubicBezTo>
                <a:cubicBezTo>
                  <a:pt x="9053200" y="5840745"/>
                  <a:pt x="8980977" y="5844085"/>
                  <a:pt x="8900678" y="5844022"/>
                </a:cubicBezTo>
                <a:lnTo>
                  <a:pt x="8651551" y="5835214"/>
                </a:lnTo>
                <a:lnTo>
                  <a:pt x="8498900" y="5840096"/>
                </a:lnTo>
                <a:cubicBezTo>
                  <a:pt x="8429561" y="5839239"/>
                  <a:pt x="8351459" y="5836288"/>
                  <a:pt x="8249805" y="5833811"/>
                </a:cubicBezTo>
                <a:lnTo>
                  <a:pt x="8178608" y="5833230"/>
                </a:lnTo>
                <a:lnTo>
                  <a:pt x="8166252" y="5833811"/>
                </a:lnTo>
                <a:cubicBezTo>
                  <a:pt x="8106447" y="5838255"/>
                  <a:pt x="7996577" y="5841488"/>
                  <a:pt x="7869560" y="5841994"/>
                </a:cubicBezTo>
                <a:lnTo>
                  <a:pt x="7494103" y="5834305"/>
                </a:lnTo>
                <a:lnTo>
                  <a:pt x="7386428" y="5833811"/>
                </a:lnTo>
                <a:cubicBezTo>
                  <a:pt x="7230372" y="5830989"/>
                  <a:pt x="7025872" y="5849814"/>
                  <a:pt x="6851532" y="5846342"/>
                </a:cubicBezTo>
                <a:lnTo>
                  <a:pt x="6754268" y="5838789"/>
                </a:lnTo>
                <a:lnTo>
                  <a:pt x="6628792" y="5840213"/>
                </a:lnTo>
                <a:cubicBezTo>
                  <a:pt x="6478392" y="5841004"/>
                  <a:pt x="6329880" y="5839660"/>
                  <a:pt x="6244543" y="5833811"/>
                </a:cubicBezTo>
                <a:cubicBezTo>
                  <a:pt x="6201875" y="5830886"/>
                  <a:pt x="6153256" y="5829700"/>
                  <a:pt x="6100271" y="5829497"/>
                </a:cubicBezTo>
                <a:lnTo>
                  <a:pt x="6051462" y="5829951"/>
                </a:lnTo>
                <a:lnTo>
                  <a:pt x="5993886" y="5833811"/>
                </a:lnTo>
                <a:cubicBezTo>
                  <a:pt x="5923604" y="5839839"/>
                  <a:pt x="5863699" y="5838407"/>
                  <a:pt x="5795615" y="5836184"/>
                </a:cubicBezTo>
                <a:lnTo>
                  <a:pt x="5717626" y="5834002"/>
                </a:lnTo>
                <a:lnTo>
                  <a:pt x="5548272" y="5833811"/>
                </a:lnTo>
                <a:cubicBezTo>
                  <a:pt x="5342279" y="5839538"/>
                  <a:pt x="5288771" y="5853008"/>
                  <a:pt x="5102658" y="5833811"/>
                </a:cubicBezTo>
                <a:lnTo>
                  <a:pt x="5101881" y="5833793"/>
                </a:lnTo>
                <a:lnTo>
                  <a:pt x="5019106" y="5833811"/>
                </a:lnTo>
                <a:lnTo>
                  <a:pt x="4920949" y="5830590"/>
                </a:lnTo>
                <a:lnTo>
                  <a:pt x="4734658" y="5837959"/>
                </a:lnTo>
                <a:cubicBezTo>
                  <a:pt x="4664096" y="5841050"/>
                  <a:pt x="4591708" y="5843796"/>
                  <a:pt x="4521677" y="5843877"/>
                </a:cubicBezTo>
                <a:lnTo>
                  <a:pt x="4439790" y="5839732"/>
                </a:lnTo>
                <a:lnTo>
                  <a:pt x="4343025" y="5838057"/>
                </a:lnTo>
                <a:cubicBezTo>
                  <a:pt x="4263112" y="5835273"/>
                  <a:pt x="4185752" y="5831073"/>
                  <a:pt x="4127879" y="5833811"/>
                </a:cubicBezTo>
                <a:cubicBezTo>
                  <a:pt x="4070006" y="5836548"/>
                  <a:pt x="3980636" y="5834444"/>
                  <a:pt x="3884273" y="5832708"/>
                </a:cubicBezTo>
                <a:lnTo>
                  <a:pt x="3881630" y="5832678"/>
                </a:lnTo>
                <a:lnTo>
                  <a:pt x="3828973" y="5835096"/>
                </a:lnTo>
                <a:cubicBezTo>
                  <a:pt x="3768580" y="5836845"/>
                  <a:pt x="3702419" y="5837094"/>
                  <a:pt x="3626564" y="5833811"/>
                </a:cubicBezTo>
                <a:lnTo>
                  <a:pt x="3613006" y="5833524"/>
                </a:lnTo>
                <a:lnTo>
                  <a:pt x="3598713" y="5833811"/>
                </a:lnTo>
                <a:cubicBezTo>
                  <a:pt x="3512870" y="5838019"/>
                  <a:pt x="3438321" y="5835350"/>
                  <a:pt x="3366807" y="5832964"/>
                </a:cubicBezTo>
                <a:lnTo>
                  <a:pt x="3297785" y="5831355"/>
                </a:lnTo>
                <a:lnTo>
                  <a:pt x="3248647" y="5832102"/>
                </a:lnTo>
                <a:lnTo>
                  <a:pt x="3142911" y="5834435"/>
                </a:lnTo>
                <a:lnTo>
                  <a:pt x="3003043" y="5843011"/>
                </a:lnTo>
                <a:cubicBezTo>
                  <a:pt x="2881925" y="5849230"/>
                  <a:pt x="2729144" y="5854202"/>
                  <a:pt x="2607675" y="5849403"/>
                </a:cubicBezTo>
                <a:lnTo>
                  <a:pt x="2466279" y="5834788"/>
                </a:lnTo>
                <a:lnTo>
                  <a:pt x="2358298" y="5836065"/>
                </a:lnTo>
                <a:cubicBezTo>
                  <a:pt x="2289637" y="5836350"/>
                  <a:pt x="2220088" y="5835861"/>
                  <a:pt x="2150469" y="5833811"/>
                </a:cubicBezTo>
                <a:cubicBezTo>
                  <a:pt x="1941610" y="5827659"/>
                  <a:pt x="1862742" y="5841325"/>
                  <a:pt x="1785841" y="5840600"/>
                </a:cubicBezTo>
                <a:lnTo>
                  <a:pt x="1713736" y="5834555"/>
                </a:lnTo>
                <a:lnTo>
                  <a:pt x="1675934" y="5833595"/>
                </a:lnTo>
                <a:cubicBezTo>
                  <a:pt x="1581359" y="5830565"/>
                  <a:pt x="1482498" y="5827608"/>
                  <a:pt x="1398496" y="5833811"/>
                </a:cubicBezTo>
                <a:cubicBezTo>
                  <a:pt x="1230492" y="5846217"/>
                  <a:pt x="931510" y="5829632"/>
                  <a:pt x="785777" y="5833811"/>
                </a:cubicBezTo>
                <a:cubicBezTo>
                  <a:pt x="774703" y="5702860"/>
                  <a:pt x="778320" y="5598929"/>
                  <a:pt x="782896" y="5510304"/>
                </a:cubicBezTo>
                <a:lnTo>
                  <a:pt x="787768" y="5408255"/>
                </a:lnTo>
                <a:lnTo>
                  <a:pt x="695399" y="5410083"/>
                </a:lnTo>
                <a:lnTo>
                  <a:pt x="623843" y="5411572"/>
                </a:lnTo>
                <a:lnTo>
                  <a:pt x="617844" y="5411932"/>
                </a:lnTo>
                <a:cubicBezTo>
                  <a:pt x="555760" y="5416252"/>
                  <a:pt x="498996" y="5416563"/>
                  <a:pt x="445819" y="5415061"/>
                </a:cubicBezTo>
                <a:lnTo>
                  <a:pt x="437169" y="5414616"/>
                </a:lnTo>
                <a:lnTo>
                  <a:pt x="378301" y="5415003"/>
                </a:lnTo>
                <a:cubicBezTo>
                  <a:pt x="277265" y="5415281"/>
                  <a:pt x="195819" y="5413584"/>
                  <a:pt x="17344" y="5411932"/>
                </a:cubicBezTo>
                <a:cubicBezTo>
                  <a:pt x="-13816" y="5220849"/>
                  <a:pt x="5746" y="4870034"/>
                  <a:pt x="17344" y="4682600"/>
                </a:cubicBezTo>
                <a:cubicBezTo>
                  <a:pt x="-1322" y="4375514"/>
                  <a:pt x="-9852" y="4233488"/>
                  <a:pt x="17344" y="4115341"/>
                </a:cubicBezTo>
                <a:cubicBezTo>
                  <a:pt x="-1878" y="3964201"/>
                  <a:pt x="10634" y="3706138"/>
                  <a:pt x="15916" y="3506299"/>
                </a:cubicBezTo>
                <a:lnTo>
                  <a:pt x="16404" y="3446764"/>
                </a:lnTo>
                <a:lnTo>
                  <a:pt x="9103" y="3079673"/>
                </a:lnTo>
                <a:cubicBezTo>
                  <a:pt x="8631" y="2941581"/>
                  <a:pt x="10906" y="2811058"/>
                  <a:pt x="17344" y="2710701"/>
                </a:cubicBezTo>
                <a:lnTo>
                  <a:pt x="27942" y="2386694"/>
                </a:lnTo>
                <a:lnTo>
                  <a:pt x="26459" y="2267424"/>
                </a:lnTo>
                <a:cubicBezTo>
                  <a:pt x="24811" y="2227365"/>
                  <a:pt x="21898" y="2187121"/>
                  <a:pt x="17344" y="2143442"/>
                </a:cubicBezTo>
                <a:cubicBezTo>
                  <a:pt x="8236" y="2056084"/>
                  <a:pt x="4469" y="1936732"/>
                  <a:pt x="4863" y="1814481"/>
                </a:cubicBezTo>
                <a:lnTo>
                  <a:pt x="8373" y="1635313"/>
                </a:lnTo>
                <a:lnTo>
                  <a:pt x="7886" y="1552040"/>
                </a:lnTo>
                <a:cubicBezTo>
                  <a:pt x="8867" y="1412149"/>
                  <a:pt x="13000" y="1284808"/>
                  <a:pt x="17344" y="1198012"/>
                </a:cubicBezTo>
                <a:lnTo>
                  <a:pt x="23907" y="1047294"/>
                </a:lnTo>
                <a:lnTo>
                  <a:pt x="17344" y="738802"/>
                </a:lnTo>
                <a:lnTo>
                  <a:pt x="16516" y="620043"/>
                </a:lnTo>
                <a:lnTo>
                  <a:pt x="7150" y="498908"/>
                </a:lnTo>
                <a:cubicBezTo>
                  <a:pt x="4649" y="344316"/>
                  <a:pt x="20934" y="136406"/>
                  <a:pt x="17344" y="9470"/>
                </a:cubicBezTo>
                <a:cubicBezTo>
                  <a:pt x="51714" y="10546"/>
                  <a:pt x="89959" y="10973"/>
                  <a:pt x="131402" y="11035"/>
                </a:cubicBezTo>
                <a:lnTo>
                  <a:pt x="206737" y="10683"/>
                </a:lnTo>
                <a:lnTo>
                  <a:pt x="247506" y="8765"/>
                </a:lnTo>
                <a:cubicBezTo>
                  <a:pt x="310289" y="4962"/>
                  <a:pt x="365372" y="-184"/>
                  <a:pt x="431461" y="5"/>
                </a:cubicBezTo>
                <a:close/>
              </a:path>
            </a:pathLst>
          </a:cu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6600" dirty="0">
              <a:solidFill>
                <a:schemeClr val="tx2">
                  <a:lumMod val="75000"/>
                </a:schemeClr>
              </a:solidFill>
              <a:latin typeface="#9Slide05 SVNBlenda Script" panose="02000804000000020003" pitchFamily="2" charset="0"/>
            </a:endParaRPr>
          </a:p>
        </p:txBody>
      </p:sp>
      <p:sp>
        <p:nvSpPr>
          <p:cNvPr id="179" name="Rectangle 178">
            <a:extLst>
              <a:ext uri="{FF2B5EF4-FFF2-40B4-BE49-F238E27FC236}">
                <a16:creationId xmlns:a16="http://schemas.microsoft.com/office/drawing/2014/main" id="{390F1E36-0F57-45C3-BE94-9BCF8938AF8A}"/>
              </a:ext>
            </a:extLst>
          </p:cNvPr>
          <p:cNvSpPr/>
          <p:nvPr/>
        </p:nvSpPr>
        <p:spPr>
          <a:xfrm>
            <a:off x="-1426427" y="-540480"/>
            <a:ext cx="12028162" cy="3223951"/>
          </a:xfrm>
          <a:custGeom>
            <a:avLst/>
            <a:gdLst>
              <a:gd name="connsiteX0" fmla="*/ 0 w 12028162"/>
              <a:gd name="connsiteY0" fmla="*/ 0 h 3223951"/>
              <a:gd name="connsiteX1" fmla="*/ 788513 w 12028162"/>
              <a:gd name="connsiteY1" fmla="*/ 0 h 3223951"/>
              <a:gd name="connsiteX2" fmla="*/ 1577026 w 12028162"/>
              <a:gd name="connsiteY2" fmla="*/ 0 h 3223951"/>
              <a:gd name="connsiteX3" fmla="*/ 2485820 w 12028162"/>
              <a:gd name="connsiteY3" fmla="*/ 0 h 3223951"/>
              <a:gd name="connsiteX4" fmla="*/ 3274333 w 12028162"/>
              <a:gd name="connsiteY4" fmla="*/ 0 h 3223951"/>
              <a:gd name="connsiteX5" fmla="*/ 3822283 w 12028162"/>
              <a:gd name="connsiteY5" fmla="*/ 0 h 3223951"/>
              <a:gd name="connsiteX6" fmla="*/ 4610795 w 12028162"/>
              <a:gd name="connsiteY6" fmla="*/ 0 h 3223951"/>
              <a:gd name="connsiteX7" fmla="*/ 5279027 w 12028162"/>
              <a:gd name="connsiteY7" fmla="*/ 0 h 3223951"/>
              <a:gd name="connsiteX8" fmla="*/ 5706695 w 12028162"/>
              <a:gd name="connsiteY8" fmla="*/ 0 h 3223951"/>
              <a:gd name="connsiteX9" fmla="*/ 6615489 w 12028162"/>
              <a:gd name="connsiteY9" fmla="*/ 0 h 3223951"/>
              <a:gd name="connsiteX10" fmla="*/ 7163439 w 12028162"/>
              <a:gd name="connsiteY10" fmla="*/ 0 h 3223951"/>
              <a:gd name="connsiteX11" fmla="*/ 7591107 w 12028162"/>
              <a:gd name="connsiteY11" fmla="*/ 0 h 3223951"/>
              <a:gd name="connsiteX12" fmla="*/ 8259338 w 12028162"/>
              <a:gd name="connsiteY12" fmla="*/ 0 h 3223951"/>
              <a:gd name="connsiteX13" fmla="*/ 9047851 w 12028162"/>
              <a:gd name="connsiteY13" fmla="*/ 0 h 3223951"/>
              <a:gd name="connsiteX14" fmla="*/ 9956645 w 12028162"/>
              <a:gd name="connsiteY14" fmla="*/ 0 h 3223951"/>
              <a:gd name="connsiteX15" fmla="*/ 10865440 w 12028162"/>
              <a:gd name="connsiteY15" fmla="*/ 0 h 3223951"/>
              <a:gd name="connsiteX16" fmla="*/ 12028162 w 12028162"/>
              <a:gd name="connsiteY16" fmla="*/ 0 h 3223951"/>
              <a:gd name="connsiteX17" fmla="*/ 12028162 w 12028162"/>
              <a:gd name="connsiteY17" fmla="*/ 612551 h 3223951"/>
              <a:gd name="connsiteX18" fmla="*/ 12028162 w 12028162"/>
              <a:gd name="connsiteY18" fmla="*/ 1160622 h 3223951"/>
              <a:gd name="connsiteX19" fmla="*/ 12028162 w 12028162"/>
              <a:gd name="connsiteY19" fmla="*/ 1773173 h 3223951"/>
              <a:gd name="connsiteX20" fmla="*/ 12028162 w 12028162"/>
              <a:gd name="connsiteY20" fmla="*/ 2385724 h 3223951"/>
              <a:gd name="connsiteX21" fmla="*/ 12028162 w 12028162"/>
              <a:gd name="connsiteY21" fmla="*/ 3223951 h 3223951"/>
              <a:gd name="connsiteX22" fmla="*/ 11239649 w 12028162"/>
              <a:gd name="connsiteY22" fmla="*/ 3223951 h 3223951"/>
              <a:gd name="connsiteX23" fmla="*/ 10330855 w 12028162"/>
              <a:gd name="connsiteY23" fmla="*/ 3223951 h 3223951"/>
              <a:gd name="connsiteX24" fmla="*/ 9422060 w 12028162"/>
              <a:gd name="connsiteY24" fmla="*/ 3223951 h 3223951"/>
              <a:gd name="connsiteX25" fmla="*/ 8633547 w 12028162"/>
              <a:gd name="connsiteY25" fmla="*/ 3223951 h 3223951"/>
              <a:gd name="connsiteX26" fmla="*/ 8085598 w 12028162"/>
              <a:gd name="connsiteY26" fmla="*/ 3223951 h 3223951"/>
              <a:gd name="connsiteX27" fmla="*/ 7537648 w 12028162"/>
              <a:gd name="connsiteY27" fmla="*/ 3223951 h 3223951"/>
              <a:gd name="connsiteX28" fmla="*/ 6628854 w 12028162"/>
              <a:gd name="connsiteY28" fmla="*/ 3223951 h 3223951"/>
              <a:gd name="connsiteX29" fmla="*/ 5960623 w 12028162"/>
              <a:gd name="connsiteY29" fmla="*/ 3223951 h 3223951"/>
              <a:gd name="connsiteX30" fmla="*/ 5412673 w 12028162"/>
              <a:gd name="connsiteY30" fmla="*/ 3223951 h 3223951"/>
              <a:gd name="connsiteX31" fmla="*/ 4503878 w 12028162"/>
              <a:gd name="connsiteY31" fmla="*/ 3223951 h 3223951"/>
              <a:gd name="connsiteX32" fmla="*/ 3955929 w 12028162"/>
              <a:gd name="connsiteY32" fmla="*/ 3223951 h 3223951"/>
              <a:gd name="connsiteX33" fmla="*/ 3528261 w 12028162"/>
              <a:gd name="connsiteY33" fmla="*/ 3223951 h 3223951"/>
              <a:gd name="connsiteX34" fmla="*/ 2860030 w 12028162"/>
              <a:gd name="connsiteY34" fmla="*/ 3223951 h 3223951"/>
              <a:gd name="connsiteX35" fmla="*/ 2432362 w 12028162"/>
              <a:gd name="connsiteY35" fmla="*/ 3223951 h 3223951"/>
              <a:gd name="connsiteX36" fmla="*/ 1523567 w 12028162"/>
              <a:gd name="connsiteY36" fmla="*/ 3223951 h 3223951"/>
              <a:gd name="connsiteX37" fmla="*/ 614773 w 12028162"/>
              <a:gd name="connsiteY37" fmla="*/ 3223951 h 3223951"/>
              <a:gd name="connsiteX38" fmla="*/ 0 w 12028162"/>
              <a:gd name="connsiteY38" fmla="*/ 3223951 h 3223951"/>
              <a:gd name="connsiteX39" fmla="*/ 0 w 12028162"/>
              <a:gd name="connsiteY39" fmla="*/ 2643640 h 3223951"/>
              <a:gd name="connsiteX40" fmla="*/ 0 w 12028162"/>
              <a:gd name="connsiteY40" fmla="*/ 2031089 h 3223951"/>
              <a:gd name="connsiteX41" fmla="*/ 0 w 12028162"/>
              <a:gd name="connsiteY41" fmla="*/ 1386299 h 3223951"/>
              <a:gd name="connsiteX42" fmla="*/ 0 w 12028162"/>
              <a:gd name="connsiteY42" fmla="*/ 677030 h 3223951"/>
              <a:gd name="connsiteX43" fmla="*/ 0 w 12028162"/>
              <a:gd name="connsiteY43" fmla="*/ 0 h 322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2028162" h="3223951" fill="none" extrusionOk="0">
                <a:moveTo>
                  <a:pt x="0" y="0"/>
                </a:moveTo>
                <a:cubicBezTo>
                  <a:pt x="378938" y="27304"/>
                  <a:pt x="528017" y="-38806"/>
                  <a:pt x="788513" y="0"/>
                </a:cubicBezTo>
                <a:cubicBezTo>
                  <a:pt x="1049009" y="38806"/>
                  <a:pt x="1206397" y="13901"/>
                  <a:pt x="1577026" y="0"/>
                </a:cubicBezTo>
                <a:cubicBezTo>
                  <a:pt x="1947655" y="-13901"/>
                  <a:pt x="2076076" y="9597"/>
                  <a:pt x="2485820" y="0"/>
                </a:cubicBezTo>
                <a:cubicBezTo>
                  <a:pt x="2895564" y="-9597"/>
                  <a:pt x="2982297" y="-26778"/>
                  <a:pt x="3274333" y="0"/>
                </a:cubicBezTo>
                <a:cubicBezTo>
                  <a:pt x="3566369" y="26778"/>
                  <a:pt x="3659990" y="-19682"/>
                  <a:pt x="3822283" y="0"/>
                </a:cubicBezTo>
                <a:cubicBezTo>
                  <a:pt x="3984576" y="19682"/>
                  <a:pt x="4250706" y="1633"/>
                  <a:pt x="4610795" y="0"/>
                </a:cubicBezTo>
                <a:cubicBezTo>
                  <a:pt x="4970884" y="-1633"/>
                  <a:pt x="5069458" y="26154"/>
                  <a:pt x="5279027" y="0"/>
                </a:cubicBezTo>
                <a:cubicBezTo>
                  <a:pt x="5488596" y="-26154"/>
                  <a:pt x="5584624" y="-8738"/>
                  <a:pt x="5706695" y="0"/>
                </a:cubicBezTo>
                <a:cubicBezTo>
                  <a:pt x="5828766" y="8738"/>
                  <a:pt x="6291599" y="-9753"/>
                  <a:pt x="6615489" y="0"/>
                </a:cubicBezTo>
                <a:cubicBezTo>
                  <a:pt x="6939379" y="9753"/>
                  <a:pt x="6922984" y="8051"/>
                  <a:pt x="7163439" y="0"/>
                </a:cubicBezTo>
                <a:cubicBezTo>
                  <a:pt x="7403894" y="-8051"/>
                  <a:pt x="7455078" y="4371"/>
                  <a:pt x="7591107" y="0"/>
                </a:cubicBezTo>
                <a:cubicBezTo>
                  <a:pt x="7727136" y="-4371"/>
                  <a:pt x="7957917" y="-22716"/>
                  <a:pt x="8259338" y="0"/>
                </a:cubicBezTo>
                <a:cubicBezTo>
                  <a:pt x="8560759" y="22716"/>
                  <a:pt x="8816371" y="-7280"/>
                  <a:pt x="9047851" y="0"/>
                </a:cubicBezTo>
                <a:cubicBezTo>
                  <a:pt x="9279331" y="7280"/>
                  <a:pt x="9532381" y="-19543"/>
                  <a:pt x="9956645" y="0"/>
                </a:cubicBezTo>
                <a:cubicBezTo>
                  <a:pt x="10380909" y="19543"/>
                  <a:pt x="10665748" y="-39001"/>
                  <a:pt x="10865440" y="0"/>
                </a:cubicBezTo>
                <a:cubicBezTo>
                  <a:pt x="11065132" y="39001"/>
                  <a:pt x="11450455" y="39193"/>
                  <a:pt x="12028162" y="0"/>
                </a:cubicBezTo>
                <a:cubicBezTo>
                  <a:pt x="12039186" y="249427"/>
                  <a:pt x="12019997" y="359412"/>
                  <a:pt x="12028162" y="612551"/>
                </a:cubicBezTo>
                <a:cubicBezTo>
                  <a:pt x="12036327" y="865690"/>
                  <a:pt x="12044724" y="949357"/>
                  <a:pt x="12028162" y="1160622"/>
                </a:cubicBezTo>
                <a:cubicBezTo>
                  <a:pt x="12011600" y="1371887"/>
                  <a:pt x="12015796" y="1525217"/>
                  <a:pt x="12028162" y="1773173"/>
                </a:cubicBezTo>
                <a:cubicBezTo>
                  <a:pt x="12040528" y="2021129"/>
                  <a:pt x="12034603" y="2129719"/>
                  <a:pt x="12028162" y="2385724"/>
                </a:cubicBezTo>
                <a:cubicBezTo>
                  <a:pt x="12021721" y="2641729"/>
                  <a:pt x="12048350" y="2844354"/>
                  <a:pt x="12028162" y="3223951"/>
                </a:cubicBezTo>
                <a:cubicBezTo>
                  <a:pt x="11710924" y="3228635"/>
                  <a:pt x="11503969" y="3243574"/>
                  <a:pt x="11239649" y="3223951"/>
                </a:cubicBezTo>
                <a:cubicBezTo>
                  <a:pt x="10975329" y="3204328"/>
                  <a:pt x="10534098" y="3205478"/>
                  <a:pt x="10330855" y="3223951"/>
                </a:cubicBezTo>
                <a:cubicBezTo>
                  <a:pt x="10127612" y="3242424"/>
                  <a:pt x="9826597" y="3253427"/>
                  <a:pt x="9422060" y="3223951"/>
                </a:cubicBezTo>
                <a:cubicBezTo>
                  <a:pt x="9017523" y="3194475"/>
                  <a:pt x="8878765" y="3199358"/>
                  <a:pt x="8633547" y="3223951"/>
                </a:cubicBezTo>
                <a:cubicBezTo>
                  <a:pt x="8388329" y="3248544"/>
                  <a:pt x="8291075" y="3231070"/>
                  <a:pt x="8085598" y="3223951"/>
                </a:cubicBezTo>
                <a:cubicBezTo>
                  <a:pt x="7880121" y="3216832"/>
                  <a:pt x="7703077" y="3221047"/>
                  <a:pt x="7537648" y="3223951"/>
                </a:cubicBezTo>
                <a:cubicBezTo>
                  <a:pt x="7372219" y="3226856"/>
                  <a:pt x="6927935" y="3247260"/>
                  <a:pt x="6628854" y="3223951"/>
                </a:cubicBezTo>
                <a:cubicBezTo>
                  <a:pt x="6329773" y="3200642"/>
                  <a:pt x="6268892" y="3197328"/>
                  <a:pt x="5960623" y="3223951"/>
                </a:cubicBezTo>
                <a:cubicBezTo>
                  <a:pt x="5652354" y="3250574"/>
                  <a:pt x="5591372" y="3227971"/>
                  <a:pt x="5412673" y="3223951"/>
                </a:cubicBezTo>
                <a:cubicBezTo>
                  <a:pt x="5233974" y="3219932"/>
                  <a:pt x="4951240" y="3208643"/>
                  <a:pt x="4503878" y="3223951"/>
                </a:cubicBezTo>
                <a:cubicBezTo>
                  <a:pt x="4056517" y="3239259"/>
                  <a:pt x="4180448" y="3198496"/>
                  <a:pt x="3955929" y="3223951"/>
                </a:cubicBezTo>
                <a:cubicBezTo>
                  <a:pt x="3731410" y="3249406"/>
                  <a:pt x="3718367" y="3215577"/>
                  <a:pt x="3528261" y="3223951"/>
                </a:cubicBezTo>
                <a:cubicBezTo>
                  <a:pt x="3338155" y="3232325"/>
                  <a:pt x="3106456" y="3233667"/>
                  <a:pt x="2860030" y="3223951"/>
                </a:cubicBezTo>
                <a:cubicBezTo>
                  <a:pt x="2613604" y="3214235"/>
                  <a:pt x="2614381" y="3229853"/>
                  <a:pt x="2432362" y="3223951"/>
                </a:cubicBezTo>
                <a:cubicBezTo>
                  <a:pt x="2250343" y="3218049"/>
                  <a:pt x="1820104" y="3253814"/>
                  <a:pt x="1523567" y="3223951"/>
                </a:cubicBezTo>
                <a:cubicBezTo>
                  <a:pt x="1227030" y="3194088"/>
                  <a:pt x="992536" y="3203212"/>
                  <a:pt x="614773" y="3223951"/>
                </a:cubicBezTo>
                <a:cubicBezTo>
                  <a:pt x="237010" y="3244690"/>
                  <a:pt x="222707" y="3232090"/>
                  <a:pt x="0" y="3223951"/>
                </a:cubicBezTo>
                <a:cubicBezTo>
                  <a:pt x="-12635" y="2974408"/>
                  <a:pt x="-26132" y="2838655"/>
                  <a:pt x="0" y="2643640"/>
                </a:cubicBezTo>
                <a:cubicBezTo>
                  <a:pt x="26132" y="2448625"/>
                  <a:pt x="-26343" y="2266316"/>
                  <a:pt x="0" y="2031089"/>
                </a:cubicBezTo>
                <a:cubicBezTo>
                  <a:pt x="26343" y="1795862"/>
                  <a:pt x="9934" y="1626571"/>
                  <a:pt x="0" y="1386299"/>
                </a:cubicBezTo>
                <a:cubicBezTo>
                  <a:pt x="-9934" y="1146027"/>
                  <a:pt x="-3968" y="943426"/>
                  <a:pt x="0" y="677030"/>
                </a:cubicBezTo>
                <a:cubicBezTo>
                  <a:pt x="3968" y="410634"/>
                  <a:pt x="22002" y="228309"/>
                  <a:pt x="0" y="0"/>
                </a:cubicBezTo>
                <a:close/>
              </a:path>
              <a:path w="12028162" h="3223951" stroke="0" extrusionOk="0">
                <a:moveTo>
                  <a:pt x="0" y="0"/>
                </a:moveTo>
                <a:cubicBezTo>
                  <a:pt x="312096" y="5417"/>
                  <a:pt x="352709" y="-23876"/>
                  <a:pt x="668231" y="0"/>
                </a:cubicBezTo>
                <a:cubicBezTo>
                  <a:pt x="983753" y="23876"/>
                  <a:pt x="989813" y="11280"/>
                  <a:pt x="1095899" y="0"/>
                </a:cubicBezTo>
                <a:cubicBezTo>
                  <a:pt x="1201985" y="-11280"/>
                  <a:pt x="1320317" y="-20118"/>
                  <a:pt x="1523567" y="0"/>
                </a:cubicBezTo>
                <a:cubicBezTo>
                  <a:pt x="1726817" y="20118"/>
                  <a:pt x="1774752" y="6694"/>
                  <a:pt x="1951235" y="0"/>
                </a:cubicBezTo>
                <a:cubicBezTo>
                  <a:pt x="2127718" y="-6694"/>
                  <a:pt x="2262163" y="-7136"/>
                  <a:pt x="2499185" y="0"/>
                </a:cubicBezTo>
                <a:cubicBezTo>
                  <a:pt x="2736207" y="7136"/>
                  <a:pt x="2863443" y="22922"/>
                  <a:pt x="3047134" y="0"/>
                </a:cubicBezTo>
                <a:cubicBezTo>
                  <a:pt x="3230825" y="-22922"/>
                  <a:pt x="3627558" y="17785"/>
                  <a:pt x="3835647" y="0"/>
                </a:cubicBezTo>
                <a:cubicBezTo>
                  <a:pt x="4043736" y="-17785"/>
                  <a:pt x="4501534" y="14496"/>
                  <a:pt x="4744442" y="0"/>
                </a:cubicBezTo>
                <a:cubicBezTo>
                  <a:pt x="4987351" y="-14496"/>
                  <a:pt x="5467265" y="20138"/>
                  <a:pt x="5653236" y="0"/>
                </a:cubicBezTo>
                <a:cubicBezTo>
                  <a:pt x="5839207" y="-20138"/>
                  <a:pt x="6274541" y="-24106"/>
                  <a:pt x="6562031" y="0"/>
                </a:cubicBezTo>
                <a:cubicBezTo>
                  <a:pt x="6849522" y="24106"/>
                  <a:pt x="7075738" y="20458"/>
                  <a:pt x="7230262" y="0"/>
                </a:cubicBezTo>
                <a:cubicBezTo>
                  <a:pt x="7384786" y="-20458"/>
                  <a:pt x="7626030" y="21745"/>
                  <a:pt x="7898493" y="0"/>
                </a:cubicBezTo>
                <a:cubicBezTo>
                  <a:pt x="8170956" y="-21745"/>
                  <a:pt x="8204520" y="308"/>
                  <a:pt x="8446443" y="0"/>
                </a:cubicBezTo>
                <a:cubicBezTo>
                  <a:pt x="8688366" y="-308"/>
                  <a:pt x="9057084" y="-28193"/>
                  <a:pt x="9234955" y="0"/>
                </a:cubicBezTo>
                <a:cubicBezTo>
                  <a:pt x="9412826" y="28193"/>
                  <a:pt x="9821812" y="-22540"/>
                  <a:pt x="10143750" y="0"/>
                </a:cubicBezTo>
                <a:cubicBezTo>
                  <a:pt x="10465688" y="22540"/>
                  <a:pt x="10668111" y="-34615"/>
                  <a:pt x="10932263" y="0"/>
                </a:cubicBezTo>
                <a:cubicBezTo>
                  <a:pt x="11196415" y="34615"/>
                  <a:pt x="11158053" y="6317"/>
                  <a:pt x="11359931" y="0"/>
                </a:cubicBezTo>
                <a:cubicBezTo>
                  <a:pt x="11561809" y="-6317"/>
                  <a:pt x="11820275" y="-29785"/>
                  <a:pt x="12028162" y="0"/>
                </a:cubicBezTo>
                <a:cubicBezTo>
                  <a:pt x="12039192" y="249225"/>
                  <a:pt x="12045702" y="356876"/>
                  <a:pt x="12028162" y="709269"/>
                </a:cubicBezTo>
                <a:cubicBezTo>
                  <a:pt x="12010622" y="1061662"/>
                  <a:pt x="12031681" y="1063585"/>
                  <a:pt x="12028162" y="1257341"/>
                </a:cubicBezTo>
                <a:cubicBezTo>
                  <a:pt x="12024643" y="1451097"/>
                  <a:pt x="12029807" y="1743955"/>
                  <a:pt x="12028162" y="1902131"/>
                </a:cubicBezTo>
                <a:cubicBezTo>
                  <a:pt x="12026518" y="2060307"/>
                  <a:pt x="12031795" y="2272747"/>
                  <a:pt x="12028162" y="2482442"/>
                </a:cubicBezTo>
                <a:cubicBezTo>
                  <a:pt x="12024529" y="2692137"/>
                  <a:pt x="12034652" y="2952686"/>
                  <a:pt x="12028162" y="3223951"/>
                </a:cubicBezTo>
                <a:cubicBezTo>
                  <a:pt x="11853106" y="3207002"/>
                  <a:pt x="11774430" y="3210843"/>
                  <a:pt x="11600494" y="3223951"/>
                </a:cubicBezTo>
                <a:cubicBezTo>
                  <a:pt x="11426558" y="3237059"/>
                  <a:pt x="11250850" y="3222942"/>
                  <a:pt x="10932263" y="3223951"/>
                </a:cubicBezTo>
                <a:cubicBezTo>
                  <a:pt x="10613676" y="3224960"/>
                  <a:pt x="10695860" y="3240277"/>
                  <a:pt x="10504595" y="3223951"/>
                </a:cubicBezTo>
                <a:cubicBezTo>
                  <a:pt x="10313330" y="3207625"/>
                  <a:pt x="10188933" y="3209355"/>
                  <a:pt x="9956645" y="3223951"/>
                </a:cubicBezTo>
                <a:cubicBezTo>
                  <a:pt x="9724357" y="3238548"/>
                  <a:pt x="9794794" y="3232482"/>
                  <a:pt x="9649259" y="3223951"/>
                </a:cubicBezTo>
                <a:cubicBezTo>
                  <a:pt x="9503724" y="3215420"/>
                  <a:pt x="9412684" y="3210706"/>
                  <a:pt x="9341872" y="3223951"/>
                </a:cubicBezTo>
                <a:cubicBezTo>
                  <a:pt x="9271060" y="3237196"/>
                  <a:pt x="8852477" y="3223709"/>
                  <a:pt x="8673641" y="3223951"/>
                </a:cubicBezTo>
                <a:cubicBezTo>
                  <a:pt x="8494805" y="3224193"/>
                  <a:pt x="8502387" y="3234717"/>
                  <a:pt x="8366255" y="3223951"/>
                </a:cubicBezTo>
                <a:cubicBezTo>
                  <a:pt x="8230123" y="3213185"/>
                  <a:pt x="7762651" y="3194968"/>
                  <a:pt x="7577742" y="3223951"/>
                </a:cubicBezTo>
                <a:cubicBezTo>
                  <a:pt x="7392833" y="3252934"/>
                  <a:pt x="7132712" y="3232903"/>
                  <a:pt x="6789229" y="3223951"/>
                </a:cubicBezTo>
                <a:cubicBezTo>
                  <a:pt x="6445746" y="3214999"/>
                  <a:pt x="6566028" y="3228601"/>
                  <a:pt x="6481843" y="3223951"/>
                </a:cubicBezTo>
                <a:cubicBezTo>
                  <a:pt x="6397658" y="3219301"/>
                  <a:pt x="6002341" y="3209892"/>
                  <a:pt x="5813612" y="3223951"/>
                </a:cubicBezTo>
                <a:cubicBezTo>
                  <a:pt x="5624883" y="3238010"/>
                  <a:pt x="5594305" y="3233503"/>
                  <a:pt x="5506225" y="3223951"/>
                </a:cubicBezTo>
                <a:cubicBezTo>
                  <a:pt x="5418145" y="3214399"/>
                  <a:pt x="5014914" y="3240418"/>
                  <a:pt x="4597431" y="3223951"/>
                </a:cubicBezTo>
                <a:cubicBezTo>
                  <a:pt x="4179948" y="3207484"/>
                  <a:pt x="4114204" y="3218499"/>
                  <a:pt x="3929200" y="3223951"/>
                </a:cubicBezTo>
                <a:cubicBezTo>
                  <a:pt x="3744196" y="3229403"/>
                  <a:pt x="3439465" y="3253460"/>
                  <a:pt x="3260968" y="3223951"/>
                </a:cubicBezTo>
                <a:cubicBezTo>
                  <a:pt x="3082471" y="3194442"/>
                  <a:pt x="3022802" y="3230753"/>
                  <a:pt x="2953582" y="3223951"/>
                </a:cubicBezTo>
                <a:cubicBezTo>
                  <a:pt x="2884362" y="3217149"/>
                  <a:pt x="2763554" y="3220957"/>
                  <a:pt x="2646196" y="3223951"/>
                </a:cubicBezTo>
                <a:cubicBezTo>
                  <a:pt x="2528838" y="3226945"/>
                  <a:pt x="2203520" y="3261647"/>
                  <a:pt x="1857683" y="3223951"/>
                </a:cubicBezTo>
                <a:cubicBezTo>
                  <a:pt x="1511846" y="3186255"/>
                  <a:pt x="1444566" y="3222743"/>
                  <a:pt x="1189452" y="3223951"/>
                </a:cubicBezTo>
                <a:cubicBezTo>
                  <a:pt x="934338" y="3225159"/>
                  <a:pt x="249840" y="3219268"/>
                  <a:pt x="0" y="3223951"/>
                </a:cubicBezTo>
                <a:cubicBezTo>
                  <a:pt x="-5219" y="3015664"/>
                  <a:pt x="-2477" y="2719648"/>
                  <a:pt x="0" y="2546921"/>
                </a:cubicBezTo>
                <a:cubicBezTo>
                  <a:pt x="2477" y="2374194"/>
                  <a:pt x="6676" y="2125516"/>
                  <a:pt x="0" y="1869892"/>
                </a:cubicBezTo>
                <a:cubicBezTo>
                  <a:pt x="-6676" y="1614268"/>
                  <a:pt x="-19254" y="1460307"/>
                  <a:pt x="0" y="1225101"/>
                </a:cubicBezTo>
                <a:cubicBezTo>
                  <a:pt x="19254" y="989895"/>
                  <a:pt x="49172" y="360984"/>
                  <a:pt x="0" y="0"/>
                </a:cubicBezTo>
                <a:close/>
              </a:path>
            </a:pathLst>
          </a:custGeom>
          <a:solidFill>
            <a:schemeClr val="accent2">
              <a:lumMod val="20000"/>
              <a:lumOff val="80000"/>
            </a:schemeClr>
          </a:solidFill>
          <a:ln>
            <a:solidFill>
              <a:schemeClr val="tx1"/>
            </a:solidFill>
            <a:extLst>
              <a:ext uri="{C807C97D-BFC1-408E-A445-0C87EB9F89A2}">
                <ask:lineSketchStyleProps xmlns:ask="http://schemas.microsoft.com/office/drawing/2018/sketchyshapes" sd="249386546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F45A48E7-2AC7-480E-B4BE-89E7086C0E95}"/>
              </a:ext>
            </a:extLst>
          </p:cNvPr>
          <p:cNvGrpSpPr/>
          <p:nvPr/>
        </p:nvGrpSpPr>
        <p:grpSpPr>
          <a:xfrm>
            <a:off x="8798351" y="1898004"/>
            <a:ext cx="950633" cy="1067998"/>
            <a:chOff x="7200974" y="-926101"/>
            <a:chExt cx="950633" cy="1067998"/>
          </a:xfrm>
        </p:grpSpPr>
        <p:sp>
          <p:nvSpPr>
            <p:cNvPr id="3" name="Google Shape;390;p28">
              <a:extLst>
                <a:ext uri="{FF2B5EF4-FFF2-40B4-BE49-F238E27FC236}">
                  <a16:creationId xmlns:a16="http://schemas.microsoft.com/office/drawing/2014/main" id="{8B99577C-7854-4ACF-8DDF-DF4D29FB3FF2}"/>
                </a:ext>
              </a:extLst>
            </p:cNvPr>
            <p:cNvSpPr/>
            <p:nvPr/>
          </p:nvSpPr>
          <p:spPr>
            <a:xfrm>
              <a:off x="7219313" y="-192221"/>
              <a:ext cx="141656" cy="132036"/>
            </a:xfrm>
            <a:custGeom>
              <a:avLst/>
              <a:gdLst/>
              <a:ahLst/>
              <a:cxnLst/>
              <a:rect l="l" t="t" r="r" b="b"/>
              <a:pathLst>
                <a:path w="4403" h="4104" extrusionOk="0">
                  <a:moveTo>
                    <a:pt x="3516" y="2033"/>
                  </a:moveTo>
                  <a:cubicBezTo>
                    <a:pt x="3564" y="2033"/>
                    <a:pt x="3611" y="2065"/>
                    <a:pt x="3611" y="2128"/>
                  </a:cubicBezTo>
                  <a:cubicBezTo>
                    <a:pt x="3611" y="2649"/>
                    <a:pt x="3109" y="3090"/>
                    <a:pt x="2587" y="3090"/>
                  </a:cubicBezTo>
                  <a:cubicBezTo>
                    <a:pt x="2538" y="3090"/>
                    <a:pt x="2489" y="3086"/>
                    <a:pt x="2439" y="3078"/>
                  </a:cubicBezTo>
                  <a:cubicBezTo>
                    <a:pt x="2216" y="3022"/>
                    <a:pt x="2263" y="2745"/>
                    <a:pt x="2429" y="2745"/>
                  </a:cubicBezTo>
                  <a:cubicBezTo>
                    <a:pt x="2452" y="2745"/>
                    <a:pt x="2476" y="2750"/>
                    <a:pt x="2503" y="2761"/>
                  </a:cubicBezTo>
                  <a:cubicBezTo>
                    <a:pt x="2544" y="2767"/>
                    <a:pt x="2585" y="2770"/>
                    <a:pt x="2626" y="2770"/>
                  </a:cubicBezTo>
                  <a:cubicBezTo>
                    <a:pt x="3020" y="2770"/>
                    <a:pt x="3364" y="2501"/>
                    <a:pt x="3421" y="2128"/>
                  </a:cubicBezTo>
                  <a:cubicBezTo>
                    <a:pt x="3421" y="2065"/>
                    <a:pt x="3469" y="2033"/>
                    <a:pt x="3516" y="2033"/>
                  </a:cubicBezTo>
                  <a:close/>
                  <a:moveTo>
                    <a:pt x="2059" y="0"/>
                  </a:moveTo>
                  <a:cubicBezTo>
                    <a:pt x="1848" y="0"/>
                    <a:pt x="1634" y="42"/>
                    <a:pt x="1426" y="133"/>
                  </a:cubicBezTo>
                  <a:cubicBezTo>
                    <a:pt x="1426" y="165"/>
                    <a:pt x="1394" y="228"/>
                    <a:pt x="1394" y="260"/>
                  </a:cubicBezTo>
                  <a:cubicBezTo>
                    <a:pt x="1350" y="369"/>
                    <a:pt x="1261" y="403"/>
                    <a:pt x="1169" y="403"/>
                  </a:cubicBezTo>
                  <a:cubicBezTo>
                    <a:pt x="1127" y="403"/>
                    <a:pt x="1085" y="396"/>
                    <a:pt x="1046" y="386"/>
                  </a:cubicBezTo>
                  <a:cubicBezTo>
                    <a:pt x="222" y="1020"/>
                    <a:pt x="1" y="2286"/>
                    <a:pt x="603" y="3141"/>
                  </a:cubicBezTo>
                  <a:cubicBezTo>
                    <a:pt x="1021" y="3700"/>
                    <a:pt x="1730" y="4104"/>
                    <a:pt x="2416" y="4104"/>
                  </a:cubicBezTo>
                  <a:cubicBezTo>
                    <a:pt x="2664" y="4104"/>
                    <a:pt x="2909" y="4051"/>
                    <a:pt x="3136" y="3933"/>
                  </a:cubicBezTo>
                  <a:cubicBezTo>
                    <a:pt x="4054" y="3458"/>
                    <a:pt x="4403" y="2350"/>
                    <a:pt x="4054" y="1431"/>
                  </a:cubicBezTo>
                  <a:cubicBezTo>
                    <a:pt x="4023" y="1431"/>
                    <a:pt x="3928" y="1431"/>
                    <a:pt x="3896" y="1400"/>
                  </a:cubicBezTo>
                  <a:cubicBezTo>
                    <a:pt x="3645" y="620"/>
                    <a:pt x="2874" y="0"/>
                    <a:pt x="2059"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4" name="Google Shape;391;p28">
              <a:extLst>
                <a:ext uri="{FF2B5EF4-FFF2-40B4-BE49-F238E27FC236}">
                  <a16:creationId xmlns:a16="http://schemas.microsoft.com/office/drawing/2014/main" id="{FCD87414-882F-4AC6-B74D-FC2CDCCB46DC}"/>
                </a:ext>
              </a:extLst>
            </p:cNvPr>
            <p:cNvSpPr/>
            <p:nvPr/>
          </p:nvSpPr>
          <p:spPr>
            <a:xfrm>
              <a:off x="7967156" y="-170569"/>
              <a:ext cx="158996" cy="143071"/>
            </a:xfrm>
            <a:custGeom>
              <a:avLst/>
              <a:gdLst/>
              <a:ahLst/>
              <a:cxnLst/>
              <a:rect l="l" t="t" r="r" b="b"/>
              <a:pathLst>
                <a:path w="4942" h="4447" extrusionOk="0">
                  <a:moveTo>
                    <a:pt x="2715" y="430"/>
                  </a:moveTo>
                  <a:cubicBezTo>
                    <a:pt x="3217" y="430"/>
                    <a:pt x="3732" y="706"/>
                    <a:pt x="3928" y="1170"/>
                  </a:cubicBezTo>
                  <a:cubicBezTo>
                    <a:pt x="3971" y="1299"/>
                    <a:pt x="3882" y="1414"/>
                    <a:pt x="3781" y="1414"/>
                  </a:cubicBezTo>
                  <a:cubicBezTo>
                    <a:pt x="3733" y="1414"/>
                    <a:pt x="3683" y="1389"/>
                    <a:pt x="3643" y="1328"/>
                  </a:cubicBezTo>
                  <a:cubicBezTo>
                    <a:pt x="3377" y="957"/>
                    <a:pt x="3023" y="696"/>
                    <a:pt x="2598" y="696"/>
                  </a:cubicBezTo>
                  <a:cubicBezTo>
                    <a:pt x="2516" y="696"/>
                    <a:pt x="2432" y="706"/>
                    <a:pt x="2344" y="727"/>
                  </a:cubicBezTo>
                  <a:cubicBezTo>
                    <a:pt x="2336" y="729"/>
                    <a:pt x="2328" y="730"/>
                    <a:pt x="2320" y="730"/>
                  </a:cubicBezTo>
                  <a:cubicBezTo>
                    <a:pt x="2210" y="730"/>
                    <a:pt x="2163" y="535"/>
                    <a:pt x="2281" y="505"/>
                  </a:cubicBezTo>
                  <a:cubicBezTo>
                    <a:pt x="2419" y="454"/>
                    <a:pt x="2566" y="430"/>
                    <a:pt x="2715" y="430"/>
                  </a:cubicBezTo>
                  <a:close/>
                  <a:moveTo>
                    <a:pt x="2647" y="0"/>
                  </a:moveTo>
                  <a:cubicBezTo>
                    <a:pt x="2183" y="0"/>
                    <a:pt x="1707" y="144"/>
                    <a:pt x="1268" y="442"/>
                  </a:cubicBezTo>
                  <a:cubicBezTo>
                    <a:pt x="318" y="1138"/>
                    <a:pt x="1" y="2310"/>
                    <a:pt x="634" y="3292"/>
                  </a:cubicBezTo>
                  <a:cubicBezTo>
                    <a:pt x="1060" y="3964"/>
                    <a:pt x="1851" y="4446"/>
                    <a:pt x="2647" y="4446"/>
                  </a:cubicBezTo>
                  <a:cubicBezTo>
                    <a:pt x="2976" y="4446"/>
                    <a:pt x="3306" y="4364"/>
                    <a:pt x="3611" y="4179"/>
                  </a:cubicBezTo>
                  <a:cubicBezTo>
                    <a:pt x="4751" y="3450"/>
                    <a:pt x="4941" y="2025"/>
                    <a:pt x="4435" y="885"/>
                  </a:cubicBezTo>
                  <a:cubicBezTo>
                    <a:pt x="3966" y="304"/>
                    <a:pt x="3320" y="0"/>
                    <a:pt x="2647"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5" name="Google Shape;392;p28">
              <a:extLst>
                <a:ext uri="{FF2B5EF4-FFF2-40B4-BE49-F238E27FC236}">
                  <a16:creationId xmlns:a16="http://schemas.microsoft.com/office/drawing/2014/main" id="{6C687BF2-87DD-4698-81B2-175805420CBC}"/>
                </a:ext>
              </a:extLst>
            </p:cNvPr>
            <p:cNvSpPr/>
            <p:nvPr/>
          </p:nvSpPr>
          <p:spPr>
            <a:xfrm>
              <a:off x="7590870" y="-427657"/>
              <a:ext cx="166461" cy="138181"/>
            </a:xfrm>
            <a:custGeom>
              <a:avLst/>
              <a:gdLst/>
              <a:ahLst/>
              <a:cxnLst/>
              <a:rect l="l" t="t" r="r" b="b"/>
              <a:pathLst>
                <a:path w="5174" h="4295" extrusionOk="0">
                  <a:moveTo>
                    <a:pt x="3495" y="952"/>
                  </a:moveTo>
                  <a:cubicBezTo>
                    <a:pt x="3528" y="952"/>
                    <a:pt x="3563" y="963"/>
                    <a:pt x="3590" y="990"/>
                  </a:cubicBezTo>
                  <a:cubicBezTo>
                    <a:pt x="4033" y="1624"/>
                    <a:pt x="3653" y="2542"/>
                    <a:pt x="2956" y="2827"/>
                  </a:cubicBezTo>
                  <a:cubicBezTo>
                    <a:pt x="2941" y="2832"/>
                    <a:pt x="2925" y="2835"/>
                    <a:pt x="2911" y="2835"/>
                  </a:cubicBezTo>
                  <a:cubicBezTo>
                    <a:pt x="2748" y="2835"/>
                    <a:pt x="2658" y="2537"/>
                    <a:pt x="2861" y="2479"/>
                  </a:cubicBezTo>
                  <a:cubicBezTo>
                    <a:pt x="3431" y="2321"/>
                    <a:pt x="3653" y="1592"/>
                    <a:pt x="3400" y="1117"/>
                  </a:cubicBezTo>
                  <a:cubicBezTo>
                    <a:pt x="3332" y="1026"/>
                    <a:pt x="3410" y="952"/>
                    <a:pt x="3495" y="952"/>
                  </a:cubicBezTo>
                  <a:close/>
                  <a:moveTo>
                    <a:pt x="2334" y="1"/>
                  </a:moveTo>
                  <a:cubicBezTo>
                    <a:pt x="2267" y="1"/>
                    <a:pt x="2200" y="3"/>
                    <a:pt x="2133" y="9"/>
                  </a:cubicBezTo>
                  <a:cubicBezTo>
                    <a:pt x="1088" y="135"/>
                    <a:pt x="264" y="1022"/>
                    <a:pt x="138" y="2067"/>
                  </a:cubicBezTo>
                  <a:cubicBezTo>
                    <a:pt x="0" y="3276"/>
                    <a:pt x="1007" y="4295"/>
                    <a:pt x="2145" y="4295"/>
                  </a:cubicBezTo>
                  <a:cubicBezTo>
                    <a:pt x="2319" y="4295"/>
                    <a:pt x="2495" y="4271"/>
                    <a:pt x="2671" y="4221"/>
                  </a:cubicBezTo>
                  <a:cubicBezTo>
                    <a:pt x="3716" y="3936"/>
                    <a:pt x="5173" y="2067"/>
                    <a:pt x="4191" y="1117"/>
                  </a:cubicBezTo>
                  <a:cubicBezTo>
                    <a:pt x="4033" y="990"/>
                    <a:pt x="4096" y="832"/>
                    <a:pt x="4223" y="737"/>
                  </a:cubicBezTo>
                  <a:cubicBezTo>
                    <a:pt x="3673" y="303"/>
                    <a:pt x="3043" y="1"/>
                    <a:pt x="2334"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6" name="Google Shape;393;p28">
              <a:extLst>
                <a:ext uri="{FF2B5EF4-FFF2-40B4-BE49-F238E27FC236}">
                  <a16:creationId xmlns:a16="http://schemas.microsoft.com/office/drawing/2014/main" id="{60A4B0DE-C95A-4690-9735-40088DB12E68}"/>
                </a:ext>
              </a:extLst>
            </p:cNvPr>
            <p:cNvSpPr/>
            <p:nvPr/>
          </p:nvSpPr>
          <p:spPr>
            <a:xfrm>
              <a:off x="7569797" y="-442103"/>
              <a:ext cx="192617" cy="167651"/>
            </a:xfrm>
            <a:custGeom>
              <a:avLst/>
              <a:gdLst/>
              <a:ahLst/>
              <a:cxnLst/>
              <a:rect l="l" t="t" r="r" b="b"/>
              <a:pathLst>
                <a:path w="5987" h="5211" extrusionOk="0">
                  <a:moveTo>
                    <a:pt x="3010" y="584"/>
                  </a:moveTo>
                  <a:cubicBezTo>
                    <a:pt x="3580" y="584"/>
                    <a:pt x="4150" y="774"/>
                    <a:pt x="4688" y="1218"/>
                  </a:cubicBezTo>
                  <a:cubicBezTo>
                    <a:pt x="4625" y="1249"/>
                    <a:pt x="4625" y="1344"/>
                    <a:pt x="4593" y="1376"/>
                  </a:cubicBezTo>
                  <a:cubicBezTo>
                    <a:pt x="4593" y="1439"/>
                    <a:pt x="4625" y="1566"/>
                    <a:pt x="4720" y="1598"/>
                  </a:cubicBezTo>
                  <a:cubicBezTo>
                    <a:pt x="5005" y="1883"/>
                    <a:pt x="5068" y="2231"/>
                    <a:pt x="5005" y="2675"/>
                  </a:cubicBezTo>
                  <a:cubicBezTo>
                    <a:pt x="4783" y="3498"/>
                    <a:pt x="3896" y="4385"/>
                    <a:pt x="3295" y="4543"/>
                  </a:cubicBezTo>
                  <a:cubicBezTo>
                    <a:pt x="3121" y="4598"/>
                    <a:pt x="2946" y="4623"/>
                    <a:pt x="2771" y="4623"/>
                  </a:cubicBezTo>
                  <a:cubicBezTo>
                    <a:pt x="2339" y="4623"/>
                    <a:pt x="1914" y="4465"/>
                    <a:pt x="1553" y="4195"/>
                  </a:cubicBezTo>
                  <a:cubicBezTo>
                    <a:pt x="1078" y="3783"/>
                    <a:pt x="793" y="3150"/>
                    <a:pt x="888" y="2548"/>
                  </a:cubicBezTo>
                  <a:cubicBezTo>
                    <a:pt x="983" y="1534"/>
                    <a:pt x="1774" y="711"/>
                    <a:pt x="2788" y="584"/>
                  </a:cubicBezTo>
                  <a:close/>
                  <a:moveTo>
                    <a:pt x="3036" y="1"/>
                  </a:moveTo>
                  <a:cubicBezTo>
                    <a:pt x="2661" y="1"/>
                    <a:pt x="2285" y="76"/>
                    <a:pt x="1933" y="236"/>
                  </a:cubicBezTo>
                  <a:cubicBezTo>
                    <a:pt x="729" y="774"/>
                    <a:pt x="1" y="2326"/>
                    <a:pt x="476" y="3625"/>
                  </a:cubicBezTo>
                  <a:cubicBezTo>
                    <a:pt x="837" y="4594"/>
                    <a:pt x="1872" y="5211"/>
                    <a:pt x="2885" y="5211"/>
                  </a:cubicBezTo>
                  <a:cubicBezTo>
                    <a:pt x="3294" y="5211"/>
                    <a:pt x="3699" y="5110"/>
                    <a:pt x="4055" y="4891"/>
                  </a:cubicBezTo>
                  <a:cubicBezTo>
                    <a:pt x="4910" y="4353"/>
                    <a:pt x="5986" y="2928"/>
                    <a:pt x="5575" y="1851"/>
                  </a:cubicBezTo>
                  <a:cubicBezTo>
                    <a:pt x="5638" y="1851"/>
                    <a:pt x="5670" y="1756"/>
                    <a:pt x="5670" y="1724"/>
                  </a:cubicBezTo>
                  <a:cubicBezTo>
                    <a:pt x="5244" y="659"/>
                    <a:pt x="4145" y="1"/>
                    <a:pt x="3036"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7" name="Google Shape;394;p28">
              <a:extLst>
                <a:ext uri="{FF2B5EF4-FFF2-40B4-BE49-F238E27FC236}">
                  <a16:creationId xmlns:a16="http://schemas.microsoft.com/office/drawing/2014/main" id="{7C86F0C7-2A34-4742-8447-F288CFC2B005}"/>
                </a:ext>
              </a:extLst>
            </p:cNvPr>
            <p:cNvSpPr/>
            <p:nvPr/>
          </p:nvSpPr>
          <p:spPr>
            <a:xfrm>
              <a:off x="7674743" y="-400729"/>
              <a:ext cx="42822" cy="66082"/>
            </a:xfrm>
            <a:custGeom>
              <a:avLst/>
              <a:gdLst/>
              <a:ahLst/>
              <a:cxnLst/>
              <a:rect l="l" t="t" r="r" b="b"/>
              <a:pathLst>
                <a:path w="1331" h="2054" extrusionOk="0">
                  <a:moveTo>
                    <a:pt x="861" y="1"/>
                  </a:moveTo>
                  <a:cubicBezTo>
                    <a:pt x="835" y="1"/>
                    <a:pt x="811" y="8"/>
                    <a:pt x="793" y="27"/>
                  </a:cubicBezTo>
                  <a:cubicBezTo>
                    <a:pt x="666" y="90"/>
                    <a:pt x="666" y="217"/>
                    <a:pt x="698" y="280"/>
                  </a:cubicBezTo>
                  <a:cubicBezTo>
                    <a:pt x="824" y="470"/>
                    <a:pt x="824" y="755"/>
                    <a:pt x="729" y="1040"/>
                  </a:cubicBezTo>
                  <a:cubicBezTo>
                    <a:pt x="666" y="1262"/>
                    <a:pt x="476" y="1420"/>
                    <a:pt x="223" y="1515"/>
                  </a:cubicBezTo>
                  <a:cubicBezTo>
                    <a:pt x="96" y="1547"/>
                    <a:pt x="64" y="1642"/>
                    <a:pt x="33" y="1705"/>
                  </a:cubicBezTo>
                  <a:cubicBezTo>
                    <a:pt x="1" y="1832"/>
                    <a:pt x="33" y="1959"/>
                    <a:pt x="96" y="1990"/>
                  </a:cubicBezTo>
                  <a:cubicBezTo>
                    <a:pt x="159" y="2022"/>
                    <a:pt x="223" y="2054"/>
                    <a:pt x="254" y="2054"/>
                  </a:cubicBezTo>
                  <a:lnTo>
                    <a:pt x="349" y="2054"/>
                  </a:lnTo>
                  <a:cubicBezTo>
                    <a:pt x="729" y="1895"/>
                    <a:pt x="1046" y="1579"/>
                    <a:pt x="1173" y="1198"/>
                  </a:cubicBezTo>
                  <a:cubicBezTo>
                    <a:pt x="1331" y="787"/>
                    <a:pt x="1299" y="407"/>
                    <a:pt x="1046" y="90"/>
                  </a:cubicBezTo>
                  <a:cubicBezTo>
                    <a:pt x="1001" y="45"/>
                    <a:pt x="925" y="1"/>
                    <a:pt x="861"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8" name="Google Shape;395;p28">
              <a:extLst>
                <a:ext uri="{FF2B5EF4-FFF2-40B4-BE49-F238E27FC236}">
                  <a16:creationId xmlns:a16="http://schemas.microsoft.com/office/drawing/2014/main" id="{15F899B4-0832-49BC-A9D6-4CA880D5B746}"/>
                </a:ext>
              </a:extLst>
            </p:cNvPr>
            <p:cNvSpPr/>
            <p:nvPr/>
          </p:nvSpPr>
          <p:spPr>
            <a:xfrm>
              <a:off x="7609562" y="-911367"/>
              <a:ext cx="189528" cy="170418"/>
            </a:xfrm>
            <a:custGeom>
              <a:avLst/>
              <a:gdLst/>
              <a:ahLst/>
              <a:cxnLst/>
              <a:rect l="l" t="t" r="r" b="b"/>
              <a:pathLst>
                <a:path w="5891" h="5297" extrusionOk="0">
                  <a:moveTo>
                    <a:pt x="4361" y="1221"/>
                  </a:moveTo>
                  <a:cubicBezTo>
                    <a:pt x="4395" y="1221"/>
                    <a:pt x="4432" y="1235"/>
                    <a:pt x="4465" y="1268"/>
                  </a:cubicBezTo>
                  <a:cubicBezTo>
                    <a:pt x="5099" y="1996"/>
                    <a:pt x="5067" y="3358"/>
                    <a:pt x="4149" y="3896"/>
                  </a:cubicBezTo>
                  <a:cubicBezTo>
                    <a:pt x="4122" y="3912"/>
                    <a:pt x="4095" y="3919"/>
                    <a:pt x="4069" y="3919"/>
                  </a:cubicBezTo>
                  <a:cubicBezTo>
                    <a:pt x="3937" y="3919"/>
                    <a:pt x="3827" y="3743"/>
                    <a:pt x="3959" y="3611"/>
                  </a:cubicBezTo>
                  <a:cubicBezTo>
                    <a:pt x="4592" y="3010"/>
                    <a:pt x="4814" y="2154"/>
                    <a:pt x="4275" y="1426"/>
                  </a:cubicBezTo>
                  <a:cubicBezTo>
                    <a:pt x="4182" y="1332"/>
                    <a:pt x="4261" y="1221"/>
                    <a:pt x="4361" y="1221"/>
                  </a:cubicBezTo>
                  <a:close/>
                  <a:moveTo>
                    <a:pt x="4022" y="1"/>
                  </a:moveTo>
                  <a:cubicBezTo>
                    <a:pt x="3998" y="72"/>
                    <a:pt x="3939" y="108"/>
                    <a:pt x="3884" y="108"/>
                  </a:cubicBezTo>
                  <a:cubicBezTo>
                    <a:pt x="3866" y="108"/>
                    <a:pt x="3848" y="104"/>
                    <a:pt x="3832" y="96"/>
                  </a:cubicBezTo>
                  <a:cubicBezTo>
                    <a:pt x="3600" y="44"/>
                    <a:pt x="3361" y="19"/>
                    <a:pt x="3122" y="19"/>
                  </a:cubicBezTo>
                  <a:cubicBezTo>
                    <a:pt x="1894" y="19"/>
                    <a:pt x="666" y="692"/>
                    <a:pt x="348" y="1964"/>
                  </a:cubicBezTo>
                  <a:cubicBezTo>
                    <a:pt x="0" y="3295"/>
                    <a:pt x="855" y="4878"/>
                    <a:pt x="2249" y="5226"/>
                  </a:cubicBezTo>
                  <a:cubicBezTo>
                    <a:pt x="2438" y="5274"/>
                    <a:pt x="2632" y="5296"/>
                    <a:pt x="2828" y="5296"/>
                  </a:cubicBezTo>
                  <a:cubicBezTo>
                    <a:pt x="3944" y="5296"/>
                    <a:pt x="5097" y="4562"/>
                    <a:pt x="5447" y="3485"/>
                  </a:cubicBezTo>
                  <a:cubicBezTo>
                    <a:pt x="5890" y="2186"/>
                    <a:pt x="5194" y="793"/>
                    <a:pt x="4085" y="96"/>
                  </a:cubicBezTo>
                  <a:cubicBezTo>
                    <a:pt x="4085" y="64"/>
                    <a:pt x="4022" y="64"/>
                    <a:pt x="4022"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9" name="Google Shape;396;p28">
              <a:extLst>
                <a:ext uri="{FF2B5EF4-FFF2-40B4-BE49-F238E27FC236}">
                  <a16:creationId xmlns:a16="http://schemas.microsoft.com/office/drawing/2014/main" id="{642D7CE3-2BF9-42C6-A1F8-BC209A85F759}"/>
                </a:ext>
              </a:extLst>
            </p:cNvPr>
            <p:cNvSpPr/>
            <p:nvPr/>
          </p:nvSpPr>
          <p:spPr>
            <a:xfrm>
              <a:off x="8036455" y="-159566"/>
              <a:ext cx="63187" cy="37867"/>
            </a:xfrm>
            <a:custGeom>
              <a:avLst/>
              <a:gdLst/>
              <a:ahLst/>
              <a:cxnLst/>
              <a:rect l="l" t="t" r="r" b="b"/>
              <a:pathLst>
                <a:path w="1964" h="1177" extrusionOk="0">
                  <a:moveTo>
                    <a:pt x="569" y="1"/>
                  </a:moveTo>
                  <a:cubicBezTo>
                    <a:pt x="428" y="1"/>
                    <a:pt x="289" y="22"/>
                    <a:pt x="159" y="68"/>
                  </a:cubicBezTo>
                  <a:cubicBezTo>
                    <a:pt x="32" y="100"/>
                    <a:pt x="0" y="226"/>
                    <a:pt x="0" y="353"/>
                  </a:cubicBezTo>
                  <a:cubicBezTo>
                    <a:pt x="0" y="480"/>
                    <a:pt x="95" y="511"/>
                    <a:pt x="222" y="511"/>
                  </a:cubicBezTo>
                  <a:cubicBezTo>
                    <a:pt x="296" y="501"/>
                    <a:pt x="370" y="496"/>
                    <a:pt x="442" y="496"/>
                  </a:cubicBezTo>
                  <a:cubicBezTo>
                    <a:pt x="832" y="496"/>
                    <a:pt x="1185" y="649"/>
                    <a:pt x="1425" y="1050"/>
                  </a:cubicBezTo>
                  <a:cubicBezTo>
                    <a:pt x="1457" y="1145"/>
                    <a:pt x="1521" y="1176"/>
                    <a:pt x="1647" y="1176"/>
                  </a:cubicBezTo>
                  <a:cubicBezTo>
                    <a:pt x="1679" y="1176"/>
                    <a:pt x="1742" y="1176"/>
                    <a:pt x="1774" y="1145"/>
                  </a:cubicBezTo>
                  <a:cubicBezTo>
                    <a:pt x="1901" y="1113"/>
                    <a:pt x="1964" y="955"/>
                    <a:pt x="1901" y="796"/>
                  </a:cubicBezTo>
                  <a:cubicBezTo>
                    <a:pt x="1674" y="319"/>
                    <a:pt x="1109" y="1"/>
                    <a:pt x="569"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0" name="Google Shape;397;p28">
              <a:extLst>
                <a:ext uri="{FF2B5EF4-FFF2-40B4-BE49-F238E27FC236}">
                  <a16:creationId xmlns:a16="http://schemas.microsoft.com/office/drawing/2014/main" id="{3D7F0699-AE94-4D69-BFCC-D5CAEB844E17}"/>
                </a:ext>
              </a:extLst>
            </p:cNvPr>
            <p:cNvSpPr/>
            <p:nvPr/>
          </p:nvSpPr>
          <p:spPr>
            <a:xfrm>
              <a:off x="7289609" y="-130901"/>
              <a:ext cx="49964" cy="42822"/>
            </a:xfrm>
            <a:custGeom>
              <a:avLst/>
              <a:gdLst/>
              <a:ahLst/>
              <a:cxnLst/>
              <a:rect l="l" t="t" r="r" b="b"/>
              <a:pathLst>
                <a:path w="1553" h="1331" extrusionOk="0">
                  <a:moveTo>
                    <a:pt x="1363" y="0"/>
                  </a:moveTo>
                  <a:cubicBezTo>
                    <a:pt x="1236" y="0"/>
                    <a:pt x="1141" y="64"/>
                    <a:pt x="1109" y="222"/>
                  </a:cubicBezTo>
                  <a:cubicBezTo>
                    <a:pt x="1078" y="380"/>
                    <a:pt x="983" y="539"/>
                    <a:pt x="856" y="634"/>
                  </a:cubicBezTo>
                  <a:cubicBezTo>
                    <a:pt x="759" y="730"/>
                    <a:pt x="607" y="772"/>
                    <a:pt x="470" y="772"/>
                  </a:cubicBezTo>
                  <a:cubicBezTo>
                    <a:pt x="428" y="772"/>
                    <a:pt x="387" y="768"/>
                    <a:pt x="349" y="760"/>
                  </a:cubicBezTo>
                  <a:cubicBezTo>
                    <a:pt x="333" y="752"/>
                    <a:pt x="314" y="749"/>
                    <a:pt x="291" y="749"/>
                  </a:cubicBezTo>
                  <a:cubicBezTo>
                    <a:pt x="225" y="749"/>
                    <a:pt x="136" y="784"/>
                    <a:pt x="64" y="855"/>
                  </a:cubicBezTo>
                  <a:cubicBezTo>
                    <a:pt x="1" y="919"/>
                    <a:pt x="1" y="1045"/>
                    <a:pt x="1" y="1109"/>
                  </a:cubicBezTo>
                  <a:cubicBezTo>
                    <a:pt x="33" y="1204"/>
                    <a:pt x="128" y="1267"/>
                    <a:pt x="191" y="1267"/>
                  </a:cubicBezTo>
                  <a:cubicBezTo>
                    <a:pt x="286" y="1267"/>
                    <a:pt x="349" y="1330"/>
                    <a:pt x="381" y="1330"/>
                  </a:cubicBezTo>
                  <a:cubicBezTo>
                    <a:pt x="634" y="1330"/>
                    <a:pt x="856" y="1235"/>
                    <a:pt x="1078" y="1077"/>
                  </a:cubicBezTo>
                  <a:cubicBezTo>
                    <a:pt x="1331" y="887"/>
                    <a:pt x="1521" y="570"/>
                    <a:pt x="1521" y="254"/>
                  </a:cubicBezTo>
                  <a:cubicBezTo>
                    <a:pt x="1553" y="95"/>
                    <a:pt x="1458" y="0"/>
                    <a:pt x="1363"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1" name="Google Shape;398;p28">
              <a:extLst>
                <a:ext uri="{FF2B5EF4-FFF2-40B4-BE49-F238E27FC236}">
                  <a16:creationId xmlns:a16="http://schemas.microsoft.com/office/drawing/2014/main" id="{DDFC7A77-FF35-44C1-8F18-B75764659F82}"/>
                </a:ext>
              </a:extLst>
            </p:cNvPr>
            <p:cNvSpPr/>
            <p:nvPr/>
          </p:nvSpPr>
          <p:spPr>
            <a:xfrm>
              <a:off x="7200974" y="-926101"/>
              <a:ext cx="950633" cy="1067998"/>
            </a:xfrm>
            <a:custGeom>
              <a:avLst/>
              <a:gdLst/>
              <a:ahLst/>
              <a:cxnLst/>
              <a:rect l="l" t="t" r="r" b="b"/>
              <a:pathLst>
                <a:path w="29548" h="33196" extrusionOk="0">
                  <a:moveTo>
                    <a:pt x="15772" y="554"/>
                  </a:moveTo>
                  <a:cubicBezTo>
                    <a:pt x="16025" y="554"/>
                    <a:pt x="16247" y="586"/>
                    <a:pt x="16500" y="617"/>
                  </a:cubicBezTo>
                  <a:cubicBezTo>
                    <a:pt x="16564" y="617"/>
                    <a:pt x="16659" y="617"/>
                    <a:pt x="16690" y="586"/>
                  </a:cubicBezTo>
                  <a:cubicBezTo>
                    <a:pt x="17672" y="1219"/>
                    <a:pt x="18464" y="2549"/>
                    <a:pt x="18052" y="3879"/>
                  </a:cubicBezTo>
                  <a:cubicBezTo>
                    <a:pt x="17704" y="4897"/>
                    <a:pt x="16630" y="5598"/>
                    <a:pt x="15541" y="5598"/>
                  </a:cubicBezTo>
                  <a:cubicBezTo>
                    <a:pt x="15343" y="5598"/>
                    <a:pt x="15144" y="5575"/>
                    <a:pt x="14949" y="5526"/>
                  </a:cubicBezTo>
                  <a:cubicBezTo>
                    <a:pt x="14347" y="5368"/>
                    <a:pt x="13808" y="4924"/>
                    <a:pt x="13428" y="4354"/>
                  </a:cubicBezTo>
                  <a:cubicBezTo>
                    <a:pt x="13080" y="3784"/>
                    <a:pt x="12985" y="3024"/>
                    <a:pt x="13143" y="2391"/>
                  </a:cubicBezTo>
                  <a:cubicBezTo>
                    <a:pt x="13460" y="1187"/>
                    <a:pt x="14632" y="554"/>
                    <a:pt x="15772" y="554"/>
                  </a:cubicBezTo>
                  <a:close/>
                  <a:moveTo>
                    <a:pt x="18369" y="4703"/>
                  </a:moveTo>
                  <a:cubicBezTo>
                    <a:pt x="18907" y="6413"/>
                    <a:pt x="19382" y="8091"/>
                    <a:pt x="19699" y="9833"/>
                  </a:cubicBezTo>
                  <a:cubicBezTo>
                    <a:pt x="19541" y="9896"/>
                    <a:pt x="19382" y="9896"/>
                    <a:pt x="19224" y="9928"/>
                  </a:cubicBezTo>
                  <a:cubicBezTo>
                    <a:pt x="17640" y="10245"/>
                    <a:pt x="16025" y="10751"/>
                    <a:pt x="14505" y="11385"/>
                  </a:cubicBezTo>
                  <a:cubicBezTo>
                    <a:pt x="13492" y="10910"/>
                    <a:pt x="12193" y="10371"/>
                    <a:pt x="10768" y="9960"/>
                  </a:cubicBezTo>
                  <a:cubicBezTo>
                    <a:pt x="11307" y="8155"/>
                    <a:pt x="12067" y="6413"/>
                    <a:pt x="12985" y="4703"/>
                  </a:cubicBezTo>
                  <a:cubicBezTo>
                    <a:pt x="13365" y="5368"/>
                    <a:pt x="13967" y="5874"/>
                    <a:pt x="14727" y="6128"/>
                  </a:cubicBezTo>
                  <a:cubicBezTo>
                    <a:pt x="14988" y="6202"/>
                    <a:pt x="15258" y="6238"/>
                    <a:pt x="15529" y="6238"/>
                  </a:cubicBezTo>
                  <a:cubicBezTo>
                    <a:pt x="16636" y="6238"/>
                    <a:pt x="17758" y="5644"/>
                    <a:pt x="18369" y="4703"/>
                  </a:cubicBezTo>
                  <a:close/>
                  <a:moveTo>
                    <a:pt x="10547" y="10466"/>
                  </a:moveTo>
                  <a:cubicBezTo>
                    <a:pt x="11655" y="10815"/>
                    <a:pt x="12732" y="11226"/>
                    <a:pt x="13777" y="11701"/>
                  </a:cubicBezTo>
                  <a:cubicBezTo>
                    <a:pt x="13143" y="11986"/>
                    <a:pt x="12510" y="12303"/>
                    <a:pt x="11908" y="12620"/>
                  </a:cubicBezTo>
                  <a:cubicBezTo>
                    <a:pt x="11180" y="12968"/>
                    <a:pt x="10483" y="13412"/>
                    <a:pt x="9755" y="13855"/>
                  </a:cubicBezTo>
                  <a:cubicBezTo>
                    <a:pt x="9913" y="12746"/>
                    <a:pt x="10198" y="11638"/>
                    <a:pt x="10547" y="10466"/>
                  </a:cubicBezTo>
                  <a:close/>
                  <a:moveTo>
                    <a:pt x="19826" y="10371"/>
                  </a:moveTo>
                  <a:cubicBezTo>
                    <a:pt x="20047" y="11955"/>
                    <a:pt x="20269" y="13538"/>
                    <a:pt x="20364" y="15122"/>
                  </a:cubicBezTo>
                  <a:cubicBezTo>
                    <a:pt x="18781" y="13792"/>
                    <a:pt x="17039" y="12651"/>
                    <a:pt x="15202" y="11733"/>
                  </a:cubicBezTo>
                  <a:cubicBezTo>
                    <a:pt x="15772" y="11511"/>
                    <a:pt x="16374" y="11321"/>
                    <a:pt x="16975" y="11100"/>
                  </a:cubicBezTo>
                  <a:cubicBezTo>
                    <a:pt x="17767" y="10878"/>
                    <a:pt x="18781" y="10530"/>
                    <a:pt x="19826" y="10371"/>
                  </a:cubicBezTo>
                  <a:close/>
                  <a:moveTo>
                    <a:pt x="20709" y="10272"/>
                  </a:moveTo>
                  <a:cubicBezTo>
                    <a:pt x="21653" y="10272"/>
                    <a:pt x="22549" y="10431"/>
                    <a:pt x="23183" y="11036"/>
                  </a:cubicBezTo>
                  <a:cubicBezTo>
                    <a:pt x="25083" y="12778"/>
                    <a:pt x="23721" y="15280"/>
                    <a:pt x="22327" y="16863"/>
                  </a:cubicBezTo>
                  <a:cubicBezTo>
                    <a:pt x="21916" y="16452"/>
                    <a:pt x="21472" y="16072"/>
                    <a:pt x="21061" y="15660"/>
                  </a:cubicBezTo>
                  <a:cubicBezTo>
                    <a:pt x="20966" y="13855"/>
                    <a:pt x="20776" y="12050"/>
                    <a:pt x="20427" y="10276"/>
                  </a:cubicBezTo>
                  <a:cubicBezTo>
                    <a:pt x="20522" y="10273"/>
                    <a:pt x="20616" y="10272"/>
                    <a:pt x="20709" y="10272"/>
                  </a:cubicBezTo>
                  <a:close/>
                  <a:moveTo>
                    <a:pt x="21092" y="16642"/>
                  </a:moveTo>
                  <a:cubicBezTo>
                    <a:pt x="21377" y="16863"/>
                    <a:pt x="21599" y="17085"/>
                    <a:pt x="21884" y="17370"/>
                  </a:cubicBezTo>
                  <a:lnTo>
                    <a:pt x="21789" y="17433"/>
                  </a:lnTo>
                  <a:cubicBezTo>
                    <a:pt x="21567" y="17655"/>
                    <a:pt x="21314" y="17845"/>
                    <a:pt x="21092" y="18067"/>
                  </a:cubicBezTo>
                  <a:lnTo>
                    <a:pt x="21092" y="16642"/>
                  </a:lnTo>
                  <a:close/>
                  <a:moveTo>
                    <a:pt x="7088" y="9950"/>
                  </a:moveTo>
                  <a:cubicBezTo>
                    <a:pt x="8027" y="9950"/>
                    <a:pt x="9018" y="10112"/>
                    <a:pt x="10008" y="10371"/>
                  </a:cubicBezTo>
                  <a:cubicBezTo>
                    <a:pt x="9596" y="11670"/>
                    <a:pt x="9280" y="12968"/>
                    <a:pt x="9090" y="14330"/>
                  </a:cubicBezTo>
                  <a:cubicBezTo>
                    <a:pt x="7380" y="15438"/>
                    <a:pt x="5765" y="16768"/>
                    <a:pt x="4371" y="18289"/>
                  </a:cubicBezTo>
                  <a:cubicBezTo>
                    <a:pt x="2408" y="16325"/>
                    <a:pt x="1268" y="14077"/>
                    <a:pt x="2788" y="11955"/>
                  </a:cubicBezTo>
                  <a:cubicBezTo>
                    <a:pt x="3849" y="10485"/>
                    <a:pt x="5384" y="9950"/>
                    <a:pt x="7088" y="9950"/>
                  </a:cubicBezTo>
                  <a:close/>
                  <a:moveTo>
                    <a:pt x="8963" y="15122"/>
                  </a:moveTo>
                  <a:lnTo>
                    <a:pt x="8963" y="15122"/>
                  </a:lnTo>
                  <a:cubicBezTo>
                    <a:pt x="8773" y="16642"/>
                    <a:pt x="8710" y="18225"/>
                    <a:pt x="8773" y="19872"/>
                  </a:cubicBezTo>
                  <a:cubicBezTo>
                    <a:pt x="8805" y="20442"/>
                    <a:pt x="8868" y="21075"/>
                    <a:pt x="8900" y="21677"/>
                  </a:cubicBezTo>
                  <a:cubicBezTo>
                    <a:pt x="7601" y="20854"/>
                    <a:pt x="6081" y="19809"/>
                    <a:pt x="4814" y="18669"/>
                  </a:cubicBezTo>
                  <a:cubicBezTo>
                    <a:pt x="6050" y="17338"/>
                    <a:pt x="7506" y="16135"/>
                    <a:pt x="8963" y="15122"/>
                  </a:cubicBezTo>
                  <a:close/>
                  <a:moveTo>
                    <a:pt x="14410" y="12050"/>
                  </a:moveTo>
                  <a:cubicBezTo>
                    <a:pt x="15202" y="12461"/>
                    <a:pt x="15867" y="12841"/>
                    <a:pt x="16469" y="13190"/>
                  </a:cubicBezTo>
                  <a:cubicBezTo>
                    <a:pt x="17894" y="14013"/>
                    <a:pt x="19192" y="14963"/>
                    <a:pt x="20364" y="16008"/>
                  </a:cubicBezTo>
                  <a:cubicBezTo>
                    <a:pt x="20427" y="16895"/>
                    <a:pt x="20427" y="17719"/>
                    <a:pt x="20427" y="18605"/>
                  </a:cubicBezTo>
                  <a:cubicBezTo>
                    <a:pt x="19256" y="19555"/>
                    <a:pt x="17989" y="20410"/>
                    <a:pt x="16722" y="21202"/>
                  </a:cubicBezTo>
                  <a:cubicBezTo>
                    <a:pt x="15265" y="22120"/>
                    <a:pt x="13713" y="22912"/>
                    <a:pt x="12130" y="23609"/>
                  </a:cubicBezTo>
                  <a:cubicBezTo>
                    <a:pt x="11813" y="23419"/>
                    <a:pt x="11497" y="23261"/>
                    <a:pt x="11148" y="23071"/>
                  </a:cubicBezTo>
                  <a:cubicBezTo>
                    <a:pt x="10673" y="22786"/>
                    <a:pt x="10103" y="22469"/>
                    <a:pt x="9470" y="22089"/>
                  </a:cubicBezTo>
                  <a:cubicBezTo>
                    <a:pt x="9343" y="20600"/>
                    <a:pt x="9280" y="19144"/>
                    <a:pt x="9343" y="17687"/>
                  </a:cubicBezTo>
                  <a:cubicBezTo>
                    <a:pt x="9375" y="16705"/>
                    <a:pt x="9438" y="15660"/>
                    <a:pt x="9596" y="14678"/>
                  </a:cubicBezTo>
                  <a:cubicBezTo>
                    <a:pt x="10072" y="14362"/>
                    <a:pt x="10547" y="14077"/>
                    <a:pt x="10990" y="13792"/>
                  </a:cubicBezTo>
                  <a:cubicBezTo>
                    <a:pt x="12098" y="13127"/>
                    <a:pt x="13238" y="12588"/>
                    <a:pt x="14410" y="12050"/>
                  </a:cubicBezTo>
                  <a:close/>
                  <a:moveTo>
                    <a:pt x="9596" y="22817"/>
                  </a:moveTo>
                  <a:cubicBezTo>
                    <a:pt x="9660" y="22817"/>
                    <a:pt x="9660" y="22881"/>
                    <a:pt x="9691" y="22881"/>
                  </a:cubicBezTo>
                  <a:cubicBezTo>
                    <a:pt x="10230" y="23229"/>
                    <a:pt x="10832" y="23577"/>
                    <a:pt x="11433" y="23894"/>
                  </a:cubicBezTo>
                  <a:cubicBezTo>
                    <a:pt x="10927" y="24084"/>
                    <a:pt x="10452" y="24306"/>
                    <a:pt x="9913" y="24496"/>
                  </a:cubicBezTo>
                  <a:cubicBezTo>
                    <a:pt x="9818" y="23926"/>
                    <a:pt x="9691" y="23387"/>
                    <a:pt x="9596" y="22817"/>
                  </a:cubicBezTo>
                  <a:close/>
                  <a:moveTo>
                    <a:pt x="4434" y="19144"/>
                  </a:moveTo>
                  <a:cubicBezTo>
                    <a:pt x="5891" y="20505"/>
                    <a:pt x="7665" y="21614"/>
                    <a:pt x="8963" y="22437"/>
                  </a:cubicBezTo>
                  <a:cubicBezTo>
                    <a:pt x="9058" y="23197"/>
                    <a:pt x="9185" y="23957"/>
                    <a:pt x="9343" y="24686"/>
                  </a:cubicBezTo>
                  <a:cubicBezTo>
                    <a:pt x="7950" y="25161"/>
                    <a:pt x="6556" y="25572"/>
                    <a:pt x="5099" y="25889"/>
                  </a:cubicBezTo>
                  <a:cubicBezTo>
                    <a:pt x="5321" y="25192"/>
                    <a:pt x="5289" y="24401"/>
                    <a:pt x="4909" y="23831"/>
                  </a:cubicBezTo>
                  <a:cubicBezTo>
                    <a:pt x="4846" y="23746"/>
                    <a:pt x="4769" y="23718"/>
                    <a:pt x="4705" y="23718"/>
                  </a:cubicBezTo>
                  <a:cubicBezTo>
                    <a:pt x="4674" y="23718"/>
                    <a:pt x="4646" y="23725"/>
                    <a:pt x="4624" y="23736"/>
                  </a:cubicBezTo>
                  <a:cubicBezTo>
                    <a:pt x="4370" y="22887"/>
                    <a:pt x="3485" y="22317"/>
                    <a:pt x="2599" y="22317"/>
                  </a:cubicBezTo>
                  <a:cubicBezTo>
                    <a:pt x="2493" y="22317"/>
                    <a:pt x="2386" y="22325"/>
                    <a:pt x="2281" y="22342"/>
                  </a:cubicBezTo>
                  <a:cubicBezTo>
                    <a:pt x="2851" y="21202"/>
                    <a:pt x="3579" y="20125"/>
                    <a:pt x="4434" y="19144"/>
                  </a:cubicBezTo>
                  <a:close/>
                  <a:moveTo>
                    <a:pt x="20427" y="19302"/>
                  </a:moveTo>
                  <a:lnTo>
                    <a:pt x="20427" y="19492"/>
                  </a:lnTo>
                  <a:cubicBezTo>
                    <a:pt x="20301" y="21804"/>
                    <a:pt x="20047" y="24147"/>
                    <a:pt x="19477" y="26396"/>
                  </a:cubicBezTo>
                  <a:cubicBezTo>
                    <a:pt x="17134" y="25984"/>
                    <a:pt x="14917" y="25097"/>
                    <a:pt x="12763" y="23926"/>
                  </a:cubicBezTo>
                  <a:cubicBezTo>
                    <a:pt x="15297" y="22786"/>
                    <a:pt x="17767" y="21360"/>
                    <a:pt x="19984" y="19619"/>
                  </a:cubicBezTo>
                  <a:cubicBezTo>
                    <a:pt x="20111" y="19492"/>
                    <a:pt x="20269" y="19429"/>
                    <a:pt x="20427" y="19302"/>
                  </a:cubicBezTo>
                  <a:close/>
                  <a:moveTo>
                    <a:pt x="22264" y="17750"/>
                  </a:moveTo>
                  <a:cubicBezTo>
                    <a:pt x="23816" y="19334"/>
                    <a:pt x="25209" y="21139"/>
                    <a:pt x="26444" y="23071"/>
                  </a:cubicBezTo>
                  <a:cubicBezTo>
                    <a:pt x="24798" y="23134"/>
                    <a:pt x="23056" y="24686"/>
                    <a:pt x="23784" y="26522"/>
                  </a:cubicBezTo>
                  <a:cubicBezTo>
                    <a:pt x="23201" y="26597"/>
                    <a:pt x="22617" y="26630"/>
                    <a:pt x="22040" y="26630"/>
                  </a:cubicBezTo>
                  <a:cubicBezTo>
                    <a:pt x="21396" y="26630"/>
                    <a:pt x="20760" y="26589"/>
                    <a:pt x="20142" y="26522"/>
                  </a:cubicBezTo>
                  <a:cubicBezTo>
                    <a:pt x="20459" y="25256"/>
                    <a:pt x="20617" y="23926"/>
                    <a:pt x="20807" y="22722"/>
                  </a:cubicBezTo>
                  <a:cubicBezTo>
                    <a:pt x="20966" y="21392"/>
                    <a:pt x="21092" y="20094"/>
                    <a:pt x="21124" y="18827"/>
                  </a:cubicBezTo>
                  <a:cubicBezTo>
                    <a:pt x="21472" y="18510"/>
                    <a:pt x="21884" y="18162"/>
                    <a:pt x="22264" y="17750"/>
                  </a:cubicBezTo>
                  <a:close/>
                  <a:moveTo>
                    <a:pt x="2634" y="22840"/>
                  </a:moveTo>
                  <a:cubicBezTo>
                    <a:pt x="2864" y="22840"/>
                    <a:pt x="3100" y="22889"/>
                    <a:pt x="3326" y="22976"/>
                  </a:cubicBezTo>
                  <a:cubicBezTo>
                    <a:pt x="3801" y="23229"/>
                    <a:pt x="4181" y="23672"/>
                    <a:pt x="4339" y="24179"/>
                  </a:cubicBezTo>
                  <a:cubicBezTo>
                    <a:pt x="4339" y="24211"/>
                    <a:pt x="4371" y="24306"/>
                    <a:pt x="4466" y="24306"/>
                  </a:cubicBezTo>
                  <a:cubicBezTo>
                    <a:pt x="4498" y="24306"/>
                    <a:pt x="4498" y="24306"/>
                    <a:pt x="4529" y="24337"/>
                  </a:cubicBezTo>
                  <a:cubicBezTo>
                    <a:pt x="4846" y="25256"/>
                    <a:pt x="4498" y="26237"/>
                    <a:pt x="3674" y="26617"/>
                  </a:cubicBezTo>
                  <a:cubicBezTo>
                    <a:pt x="3445" y="26732"/>
                    <a:pt x="3206" y="26783"/>
                    <a:pt x="2971" y="26783"/>
                  </a:cubicBezTo>
                  <a:cubicBezTo>
                    <a:pt x="2299" y="26783"/>
                    <a:pt x="1651" y="26365"/>
                    <a:pt x="1299" y="25826"/>
                  </a:cubicBezTo>
                  <a:cubicBezTo>
                    <a:pt x="729" y="25002"/>
                    <a:pt x="887" y="23831"/>
                    <a:pt x="1648" y="23229"/>
                  </a:cubicBezTo>
                  <a:cubicBezTo>
                    <a:pt x="1679" y="23239"/>
                    <a:pt x="1707" y="23243"/>
                    <a:pt x="1734" y="23243"/>
                  </a:cubicBezTo>
                  <a:cubicBezTo>
                    <a:pt x="1788" y="23243"/>
                    <a:pt x="1838" y="23229"/>
                    <a:pt x="1901" y="23229"/>
                  </a:cubicBezTo>
                  <a:cubicBezTo>
                    <a:pt x="1964" y="23197"/>
                    <a:pt x="2059" y="23102"/>
                    <a:pt x="2091" y="23039"/>
                  </a:cubicBezTo>
                  <a:lnTo>
                    <a:pt x="2091" y="22976"/>
                  </a:lnTo>
                  <a:lnTo>
                    <a:pt x="2091" y="22944"/>
                  </a:lnTo>
                  <a:cubicBezTo>
                    <a:pt x="2262" y="22873"/>
                    <a:pt x="2446" y="22840"/>
                    <a:pt x="2634" y="22840"/>
                  </a:cubicBezTo>
                  <a:close/>
                  <a:moveTo>
                    <a:pt x="26444" y="23577"/>
                  </a:moveTo>
                  <a:cubicBezTo>
                    <a:pt x="27078" y="23577"/>
                    <a:pt x="27711" y="23862"/>
                    <a:pt x="28123" y="24401"/>
                  </a:cubicBezTo>
                  <a:cubicBezTo>
                    <a:pt x="28598" y="25477"/>
                    <a:pt x="28535" y="26902"/>
                    <a:pt x="27394" y="27568"/>
                  </a:cubicBezTo>
                  <a:cubicBezTo>
                    <a:pt x="27087" y="27744"/>
                    <a:pt x="26764" y="27823"/>
                    <a:pt x="26446" y="27823"/>
                  </a:cubicBezTo>
                  <a:cubicBezTo>
                    <a:pt x="25681" y="27823"/>
                    <a:pt x="24947" y="27370"/>
                    <a:pt x="24544" y="26744"/>
                  </a:cubicBezTo>
                  <a:cubicBezTo>
                    <a:pt x="23943" y="25794"/>
                    <a:pt x="24164" y="24654"/>
                    <a:pt x="25114" y="24021"/>
                  </a:cubicBezTo>
                  <a:cubicBezTo>
                    <a:pt x="25526" y="23736"/>
                    <a:pt x="26001" y="23577"/>
                    <a:pt x="26444" y="23577"/>
                  </a:cubicBezTo>
                  <a:close/>
                  <a:moveTo>
                    <a:pt x="12067" y="24242"/>
                  </a:moveTo>
                  <a:cubicBezTo>
                    <a:pt x="14347" y="25509"/>
                    <a:pt x="16785" y="26522"/>
                    <a:pt x="19319" y="26997"/>
                  </a:cubicBezTo>
                  <a:cubicBezTo>
                    <a:pt x="19319" y="27061"/>
                    <a:pt x="19256" y="27156"/>
                    <a:pt x="19256" y="27219"/>
                  </a:cubicBezTo>
                  <a:cubicBezTo>
                    <a:pt x="18667" y="29195"/>
                    <a:pt x="16751" y="32604"/>
                    <a:pt x="14610" y="32604"/>
                  </a:cubicBezTo>
                  <a:cubicBezTo>
                    <a:pt x="13869" y="32604"/>
                    <a:pt x="13101" y="32196"/>
                    <a:pt x="12352" y="31178"/>
                  </a:cubicBezTo>
                  <a:cubicBezTo>
                    <a:pt x="11117" y="29531"/>
                    <a:pt x="10483" y="27092"/>
                    <a:pt x="10040" y="25034"/>
                  </a:cubicBezTo>
                  <a:cubicBezTo>
                    <a:pt x="10705" y="24812"/>
                    <a:pt x="11402" y="24527"/>
                    <a:pt x="12067" y="24242"/>
                  </a:cubicBezTo>
                  <a:close/>
                  <a:moveTo>
                    <a:pt x="15702" y="0"/>
                  </a:moveTo>
                  <a:cubicBezTo>
                    <a:pt x="14371" y="0"/>
                    <a:pt x="13041" y="835"/>
                    <a:pt x="12605" y="2169"/>
                  </a:cubicBezTo>
                  <a:cubicBezTo>
                    <a:pt x="12383" y="2897"/>
                    <a:pt x="12447" y="3626"/>
                    <a:pt x="12732" y="4354"/>
                  </a:cubicBezTo>
                  <a:cubicBezTo>
                    <a:pt x="11655" y="6096"/>
                    <a:pt x="10832" y="7996"/>
                    <a:pt x="10167" y="9896"/>
                  </a:cubicBezTo>
                  <a:cubicBezTo>
                    <a:pt x="9076" y="9624"/>
                    <a:pt x="7943" y="9445"/>
                    <a:pt x="6865" y="9445"/>
                  </a:cubicBezTo>
                  <a:cubicBezTo>
                    <a:pt x="4686" y="9445"/>
                    <a:pt x="2727" y="10174"/>
                    <a:pt x="1774" y="12335"/>
                  </a:cubicBezTo>
                  <a:cubicBezTo>
                    <a:pt x="729" y="14678"/>
                    <a:pt x="2059" y="16895"/>
                    <a:pt x="3959" y="18764"/>
                  </a:cubicBezTo>
                  <a:cubicBezTo>
                    <a:pt x="2946" y="19904"/>
                    <a:pt x="2154" y="21170"/>
                    <a:pt x="1616" y="22564"/>
                  </a:cubicBezTo>
                  <a:cubicBezTo>
                    <a:pt x="476" y="23166"/>
                    <a:pt x="1" y="24654"/>
                    <a:pt x="507" y="25857"/>
                  </a:cubicBezTo>
                  <a:cubicBezTo>
                    <a:pt x="919" y="26752"/>
                    <a:pt x="1903" y="27426"/>
                    <a:pt x="2909" y="27426"/>
                  </a:cubicBezTo>
                  <a:cubicBezTo>
                    <a:pt x="3220" y="27426"/>
                    <a:pt x="3534" y="27361"/>
                    <a:pt x="3833" y="27219"/>
                  </a:cubicBezTo>
                  <a:cubicBezTo>
                    <a:pt x="4276" y="27029"/>
                    <a:pt x="4624" y="26712"/>
                    <a:pt x="4846" y="26332"/>
                  </a:cubicBezTo>
                  <a:cubicBezTo>
                    <a:pt x="4909" y="26427"/>
                    <a:pt x="5004" y="26491"/>
                    <a:pt x="5163" y="26491"/>
                  </a:cubicBezTo>
                  <a:cubicBezTo>
                    <a:pt x="6651" y="26174"/>
                    <a:pt x="8076" y="25762"/>
                    <a:pt x="9438" y="25287"/>
                  </a:cubicBezTo>
                  <a:cubicBezTo>
                    <a:pt x="9596" y="26016"/>
                    <a:pt x="9818" y="26712"/>
                    <a:pt x="10008" y="27441"/>
                  </a:cubicBezTo>
                  <a:cubicBezTo>
                    <a:pt x="10610" y="29373"/>
                    <a:pt x="11433" y="32350"/>
                    <a:pt x="13618" y="33046"/>
                  </a:cubicBezTo>
                  <a:cubicBezTo>
                    <a:pt x="13932" y="33149"/>
                    <a:pt x="14242" y="33196"/>
                    <a:pt x="14546" y="33196"/>
                  </a:cubicBezTo>
                  <a:cubicBezTo>
                    <a:pt x="16116" y="33196"/>
                    <a:pt x="17525" y="31945"/>
                    <a:pt x="18400" y="30671"/>
                  </a:cubicBezTo>
                  <a:cubicBezTo>
                    <a:pt x="19097" y="29594"/>
                    <a:pt x="19572" y="28391"/>
                    <a:pt x="19952" y="27124"/>
                  </a:cubicBezTo>
                  <a:cubicBezTo>
                    <a:pt x="20648" y="27211"/>
                    <a:pt x="21364" y="27260"/>
                    <a:pt x="22093" y="27260"/>
                  </a:cubicBezTo>
                  <a:cubicBezTo>
                    <a:pt x="22690" y="27260"/>
                    <a:pt x="23297" y="27227"/>
                    <a:pt x="23911" y="27156"/>
                  </a:cubicBezTo>
                  <a:cubicBezTo>
                    <a:pt x="23943" y="27156"/>
                    <a:pt x="24006" y="27124"/>
                    <a:pt x="24006" y="27124"/>
                  </a:cubicBezTo>
                  <a:cubicBezTo>
                    <a:pt x="24547" y="27913"/>
                    <a:pt x="25472" y="28461"/>
                    <a:pt x="26417" y="28461"/>
                  </a:cubicBezTo>
                  <a:cubicBezTo>
                    <a:pt x="26800" y="28461"/>
                    <a:pt x="27187" y="28370"/>
                    <a:pt x="27553" y="28169"/>
                  </a:cubicBezTo>
                  <a:cubicBezTo>
                    <a:pt x="28883" y="27409"/>
                    <a:pt x="29548" y="25414"/>
                    <a:pt x="28566" y="24147"/>
                  </a:cubicBezTo>
                  <a:cubicBezTo>
                    <a:pt x="28535" y="24052"/>
                    <a:pt x="28440" y="24052"/>
                    <a:pt x="28376" y="24052"/>
                  </a:cubicBezTo>
                  <a:cubicBezTo>
                    <a:pt x="28091" y="23419"/>
                    <a:pt x="27553" y="23071"/>
                    <a:pt x="26919" y="23039"/>
                  </a:cubicBezTo>
                  <a:lnTo>
                    <a:pt x="26919" y="23007"/>
                  </a:lnTo>
                  <a:cubicBezTo>
                    <a:pt x="25748" y="20885"/>
                    <a:pt x="24291" y="18954"/>
                    <a:pt x="22644" y="17243"/>
                  </a:cubicBezTo>
                  <a:cubicBezTo>
                    <a:pt x="24449" y="15280"/>
                    <a:pt x="25811" y="12746"/>
                    <a:pt x="23531" y="10656"/>
                  </a:cubicBezTo>
                  <a:cubicBezTo>
                    <a:pt x="22842" y="9968"/>
                    <a:pt x="21908" y="9731"/>
                    <a:pt x="20974" y="9731"/>
                  </a:cubicBezTo>
                  <a:cubicBezTo>
                    <a:pt x="20748" y="9731"/>
                    <a:pt x="20523" y="9745"/>
                    <a:pt x="20301" y="9770"/>
                  </a:cubicBezTo>
                  <a:cubicBezTo>
                    <a:pt x="19952" y="7964"/>
                    <a:pt x="19477" y="6128"/>
                    <a:pt x="18876" y="4354"/>
                  </a:cubicBezTo>
                  <a:cubicBezTo>
                    <a:pt x="18844" y="4196"/>
                    <a:pt x="18717" y="4101"/>
                    <a:pt x="18559" y="4101"/>
                  </a:cubicBezTo>
                  <a:cubicBezTo>
                    <a:pt x="19066" y="2612"/>
                    <a:pt x="18274" y="871"/>
                    <a:pt x="16817" y="301"/>
                  </a:cubicBezTo>
                  <a:lnTo>
                    <a:pt x="16722" y="301"/>
                  </a:lnTo>
                  <a:lnTo>
                    <a:pt x="16722" y="269"/>
                  </a:lnTo>
                  <a:cubicBezTo>
                    <a:pt x="16722" y="237"/>
                    <a:pt x="16659" y="142"/>
                    <a:pt x="16627" y="142"/>
                  </a:cubicBezTo>
                  <a:cubicBezTo>
                    <a:pt x="16326" y="46"/>
                    <a:pt x="16014" y="0"/>
                    <a:pt x="15702"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2" name="Google Shape;399;p28">
              <a:extLst>
                <a:ext uri="{FF2B5EF4-FFF2-40B4-BE49-F238E27FC236}">
                  <a16:creationId xmlns:a16="http://schemas.microsoft.com/office/drawing/2014/main" id="{35325AB1-4D18-42B6-A372-9EB69C09EF06}"/>
                </a:ext>
              </a:extLst>
            </p:cNvPr>
            <p:cNvSpPr/>
            <p:nvPr/>
          </p:nvSpPr>
          <p:spPr>
            <a:xfrm>
              <a:off x="7729789" y="-875334"/>
              <a:ext cx="43819" cy="92399"/>
            </a:xfrm>
            <a:custGeom>
              <a:avLst/>
              <a:gdLst/>
              <a:ahLst/>
              <a:cxnLst/>
              <a:rect l="l" t="t" r="r" b="b"/>
              <a:pathLst>
                <a:path w="1362" h="2872" extrusionOk="0">
                  <a:moveTo>
                    <a:pt x="653" y="1"/>
                  </a:moveTo>
                  <a:cubicBezTo>
                    <a:pt x="602" y="1"/>
                    <a:pt x="551" y="26"/>
                    <a:pt x="507" y="84"/>
                  </a:cubicBezTo>
                  <a:cubicBezTo>
                    <a:pt x="380" y="148"/>
                    <a:pt x="380" y="274"/>
                    <a:pt x="443" y="401"/>
                  </a:cubicBezTo>
                  <a:cubicBezTo>
                    <a:pt x="1013" y="1129"/>
                    <a:pt x="633" y="1985"/>
                    <a:pt x="127" y="2428"/>
                  </a:cubicBezTo>
                  <a:cubicBezTo>
                    <a:pt x="63" y="2491"/>
                    <a:pt x="0" y="2650"/>
                    <a:pt x="95" y="2776"/>
                  </a:cubicBezTo>
                  <a:cubicBezTo>
                    <a:pt x="190" y="2840"/>
                    <a:pt x="253" y="2871"/>
                    <a:pt x="348" y="2871"/>
                  </a:cubicBezTo>
                  <a:cubicBezTo>
                    <a:pt x="380" y="2871"/>
                    <a:pt x="412" y="2871"/>
                    <a:pt x="443" y="2840"/>
                  </a:cubicBezTo>
                  <a:cubicBezTo>
                    <a:pt x="855" y="2618"/>
                    <a:pt x="1140" y="2206"/>
                    <a:pt x="1235" y="1699"/>
                  </a:cubicBezTo>
                  <a:cubicBezTo>
                    <a:pt x="1362" y="1098"/>
                    <a:pt x="1172" y="528"/>
                    <a:pt x="823" y="84"/>
                  </a:cubicBezTo>
                  <a:cubicBezTo>
                    <a:pt x="773" y="34"/>
                    <a:pt x="713" y="1"/>
                    <a:pt x="653" y="1"/>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grpSp>
        <p:nvGrpSpPr>
          <p:cNvPr id="24" name="Group 23">
            <a:extLst>
              <a:ext uri="{FF2B5EF4-FFF2-40B4-BE49-F238E27FC236}">
                <a16:creationId xmlns:a16="http://schemas.microsoft.com/office/drawing/2014/main" id="{8194C9FC-835B-4758-AF03-28709F5FAAD7}"/>
              </a:ext>
            </a:extLst>
          </p:cNvPr>
          <p:cNvGrpSpPr/>
          <p:nvPr/>
        </p:nvGrpSpPr>
        <p:grpSpPr>
          <a:xfrm>
            <a:off x="-794077" y="-221010"/>
            <a:ext cx="1133019" cy="1121179"/>
            <a:chOff x="1666517" y="-11445"/>
            <a:chExt cx="1133019" cy="1121179"/>
          </a:xfrm>
        </p:grpSpPr>
        <p:sp>
          <p:nvSpPr>
            <p:cNvPr id="25" name="Google Shape;410;p28">
              <a:extLst>
                <a:ext uri="{FF2B5EF4-FFF2-40B4-BE49-F238E27FC236}">
                  <a16:creationId xmlns:a16="http://schemas.microsoft.com/office/drawing/2014/main" id="{B4EA0A3E-7FD6-4E5B-A278-9C70A5D26C01}"/>
                </a:ext>
              </a:extLst>
            </p:cNvPr>
            <p:cNvSpPr/>
            <p:nvPr/>
          </p:nvSpPr>
          <p:spPr>
            <a:xfrm>
              <a:off x="1666517" y="-11445"/>
              <a:ext cx="1133019" cy="1121179"/>
            </a:xfrm>
            <a:custGeom>
              <a:avLst/>
              <a:gdLst/>
              <a:ahLst/>
              <a:cxnLst/>
              <a:rect l="l" t="t" r="r" b="b"/>
              <a:pathLst>
                <a:path w="35217" h="34849" extrusionOk="0">
                  <a:moveTo>
                    <a:pt x="31229" y="513"/>
                  </a:moveTo>
                  <a:cubicBezTo>
                    <a:pt x="31973" y="513"/>
                    <a:pt x="32747" y="794"/>
                    <a:pt x="33411" y="1449"/>
                  </a:cubicBezTo>
                  <a:cubicBezTo>
                    <a:pt x="34456" y="2399"/>
                    <a:pt x="34646" y="3888"/>
                    <a:pt x="33981" y="5123"/>
                  </a:cubicBezTo>
                  <a:cubicBezTo>
                    <a:pt x="33434" y="6074"/>
                    <a:pt x="32388" y="6811"/>
                    <a:pt x="31324" y="6811"/>
                  </a:cubicBezTo>
                  <a:cubicBezTo>
                    <a:pt x="30971" y="6811"/>
                    <a:pt x="30615" y="6730"/>
                    <a:pt x="30276" y="6548"/>
                  </a:cubicBezTo>
                  <a:cubicBezTo>
                    <a:pt x="30561" y="6295"/>
                    <a:pt x="30846" y="5946"/>
                    <a:pt x="31163" y="5693"/>
                  </a:cubicBezTo>
                  <a:cubicBezTo>
                    <a:pt x="31321" y="5535"/>
                    <a:pt x="31194" y="5376"/>
                    <a:pt x="31068" y="5281"/>
                  </a:cubicBezTo>
                  <a:cubicBezTo>
                    <a:pt x="31124" y="4723"/>
                    <a:pt x="30662" y="4140"/>
                    <a:pt x="30119" y="4140"/>
                  </a:cubicBezTo>
                  <a:cubicBezTo>
                    <a:pt x="30045" y="4140"/>
                    <a:pt x="29971" y="4150"/>
                    <a:pt x="29896" y="4173"/>
                  </a:cubicBezTo>
                  <a:cubicBezTo>
                    <a:pt x="29801" y="4205"/>
                    <a:pt x="29801" y="4205"/>
                    <a:pt x="29769" y="4268"/>
                  </a:cubicBezTo>
                  <a:cubicBezTo>
                    <a:pt x="29741" y="4239"/>
                    <a:pt x="29706" y="4224"/>
                    <a:pt x="29670" y="4224"/>
                  </a:cubicBezTo>
                  <a:cubicBezTo>
                    <a:pt x="29627" y="4224"/>
                    <a:pt x="29582" y="4247"/>
                    <a:pt x="29548" y="4300"/>
                  </a:cubicBezTo>
                  <a:cubicBezTo>
                    <a:pt x="29263" y="4521"/>
                    <a:pt x="28946" y="4806"/>
                    <a:pt x="28661" y="5091"/>
                  </a:cubicBezTo>
                  <a:cubicBezTo>
                    <a:pt x="28693" y="5060"/>
                    <a:pt x="28693" y="4996"/>
                    <a:pt x="28661" y="4965"/>
                  </a:cubicBezTo>
                  <a:cubicBezTo>
                    <a:pt x="27335" y="2662"/>
                    <a:pt x="29170" y="513"/>
                    <a:pt x="31229" y="513"/>
                  </a:cubicBezTo>
                  <a:close/>
                  <a:moveTo>
                    <a:pt x="29928" y="4490"/>
                  </a:moveTo>
                  <a:cubicBezTo>
                    <a:pt x="30403" y="4585"/>
                    <a:pt x="30751" y="4838"/>
                    <a:pt x="30751" y="5313"/>
                  </a:cubicBezTo>
                  <a:cubicBezTo>
                    <a:pt x="28629" y="7371"/>
                    <a:pt x="26127" y="9493"/>
                    <a:pt x="24417" y="11900"/>
                  </a:cubicBezTo>
                  <a:cubicBezTo>
                    <a:pt x="24164" y="11583"/>
                    <a:pt x="23847" y="11298"/>
                    <a:pt x="23467" y="11077"/>
                  </a:cubicBezTo>
                  <a:cubicBezTo>
                    <a:pt x="25684" y="9018"/>
                    <a:pt x="27711" y="6675"/>
                    <a:pt x="29896" y="4585"/>
                  </a:cubicBezTo>
                  <a:cubicBezTo>
                    <a:pt x="29896" y="4521"/>
                    <a:pt x="29928" y="4521"/>
                    <a:pt x="29928" y="4490"/>
                  </a:cubicBezTo>
                  <a:close/>
                  <a:moveTo>
                    <a:pt x="6707" y="12087"/>
                  </a:moveTo>
                  <a:cubicBezTo>
                    <a:pt x="6771" y="12087"/>
                    <a:pt x="6837" y="12098"/>
                    <a:pt x="6904" y="12122"/>
                  </a:cubicBezTo>
                  <a:lnTo>
                    <a:pt x="6936" y="12122"/>
                  </a:lnTo>
                  <a:cubicBezTo>
                    <a:pt x="9374" y="12977"/>
                    <a:pt x="11940" y="13515"/>
                    <a:pt x="14505" y="13674"/>
                  </a:cubicBezTo>
                  <a:cubicBezTo>
                    <a:pt x="14505" y="13800"/>
                    <a:pt x="14536" y="13927"/>
                    <a:pt x="14568" y="13959"/>
                  </a:cubicBezTo>
                  <a:cubicBezTo>
                    <a:pt x="14441" y="14307"/>
                    <a:pt x="14378" y="14624"/>
                    <a:pt x="14283" y="14972"/>
                  </a:cubicBezTo>
                  <a:cubicBezTo>
                    <a:pt x="14283" y="14940"/>
                    <a:pt x="14283" y="14940"/>
                    <a:pt x="14251" y="14940"/>
                  </a:cubicBezTo>
                  <a:cubicBezTo>
                    <a:pt x="11560" y="14402"/>
                    <a:pt x="8899" y="13800"/>
                    <a:pt x="6271" y="13072"/>
                  </a:cubicBezTo>
                  <a:lnTo>
                    <a:pt x="6144" y="13072"/>
                  </a:lnTo>
                  <a:lnTo>
                    <a:pt x="6144" y="13009"/>
                  </a:lnTo>
                  <a:cubicBezTo>
                    <a:pt x="5922" y="12621"/>
                    <a:pt x="6258" y="12087"/>
                    <a:pt x="6707" y="12087"/>
                  </a:cubicBezTo>
                  <a:close/>
                  <a:moveTo>
                    <a:pt x="4932" y="9392"/>
                  </a:moveTo>
                  <a:cubicBezTo>
                    <a:pt x="6315" y="9392"/>
                    <a:pt x="7582" y="10381"/>
                    <a:pt x="7696" y="11805"/>
                  </a:cubicBezTo>
                  <a:cubicBezTo>
                    <a:pt x="7316" y="11710"/>
                    <a:pt x="6999" y="11583"/>
                    <a:pt x="6651" y="11457"/>
                  </a:cubicBezTo>
                  <a:cubicBezTo>
                    <a:pt x="6625" y="11448"/>
                    <a:pt x="6600" y="11444"/>
                    <a:pt x="6576" y="11444"/>
                  </a:cubicBezTo>
                  <a:cubicBezTo>
                    <a:pt x="6421" y="11444"/>
                    <a:pt x="6307" y="11605"/>
                    <a:pt x="6334" y="11742"/>
                  </a:cubicBezTo>
                  <a:cubicBezTo>
                    <a:pt x="5827" y="11963"/>
                    <a:pt x="5511" y="12692"/>
                    <a:pt x="5891" y="13167"/>
                  </a:cubicBezTo>
                  <a:cubicBezTo>
                    <a:pt x="5891" y="13199"/>
                    <a:pt x="5954" y="13199"/>
                    <a:pt x="5986" y="13199"/>
                  </a:cubicBezTo>
                  <a:cubicBezTo>
                    <a:pt x="5954" y="13325"/>
                    <a:pt x="5986" y="13515"/>
                    <a:pt x="6144" y="13547"/>
                  </a:cubicBezTo>
                  <a:cubicBezTo>
                    <a:pt x="6619" y="13737"/>
                    <a:pt x="7094" y="13864"/>
                    <a:pt x="7569" y="13990"/>
                  </a:cubicBezTo>
                  <a:cubicBezTo>
                    <a:pt x="6707" y="14883"/>
                    <a:pt x="5636" y="15417"/>
                    <a:pt x="4384" y="15417"/>
                  </a:cubicBezTo>
                  <a:cubicBezTo>
                    <a:pt x="4348" y="15417"/>
                    <a:pt x="4312" y="15416"/>
                    <a:pt x="4276" y="15415"/>
                  </a:cubicBezTo>
                  <a:cubicBezTo>
                    <a:pt x="2502" y="15384"/>
                    <a:pt x="285" y="14022"/>
                    <a:pt x="1299" y="11963"/>
                  </a:cubicBezTo>
                  <a:cubicBezTo>
                    <a:pt x="1932" y="10760"/>
                    <a:pt x="3104" y="9683"/>
                    <a:pt x="4466" y="9430"/>
                  </a:cubicBezTo>
                  <a:cubicBezTo>
                    <a:pt x="4622" y="9404"/>
                    <a:pt x="4778" y="9392"/>
                    <a:pt x="4932" y="9392"/>
                  </a:cubicBezTo>
                  <a:close/>
                  <a:moveTo>
                    <a:pt x="19667" y="10691"/>
                  </a:moveTo>
                  <a:cubicBezTo>
                    <a:pt x="21314" y="10691"/>
                    <a:pt x="22982" y="11229"/>
                    <a:pt x="23911" y="12185"/>
                  </a:cubicBezTo>
                  <a:cubicBezTo>
                    <a:pt x="25811" y="14117"/>
                    <a:pt x="26159" y="17569"/>
                    <a:pt x="24227" y="19627"/>
                  </a:cubicBezTo>
                  <a:cubicBezTo>
                    <a:pt x="23145" y="20810"/>
                    <a:pt x="21541" y="21498"/>
                    <a:pt x="19948" y="21498"/>
                  </a:cubicBezTo>
                  <a:cubicBezTo>
                    <a:pt x="19025" y="21498"/>
                    <a:pt x="18105" y="21267"/>
                    <a:pt x="17292" y="20767"/>
                  </a:cubicBezTo>
                  <a:cubicBezTo>
                    <a:pt x="14980" y="19342"/>
                    <a:pt x="14220" y="16429"/>
                    <a:pt x="14980" y="13927"/>
                  </a:cubicBezTo>
                  <a:cubicBezTo>
                    <a:pt x="14980" y="13864"/>
                    <a:pt x="15012" y="13832"/>
                    <a:pt x="15012" y="13800"/>
                  </a:cubicBezTo>
                  <a:cubicBezTo>
                    <a:pt x="15043" y="13769"/>
                    <a:pt x="15043" y="13705"/>
                    <a:pt x="15043" y="13674"/>
                  </a:cubicBezTo>
                  <a:lnTo>
                    <a:pt x="15043" y="13642"/>
                  </a:lnTo>
                  <a:lnTo>
                    <a:pt x="15043" y="13610"/>
                  </a:lnTo>
                  <a:cubicBezTo>
                    <a:pt x="15471" y="11580"/>
                    <a:pt x="17551" y="10691"/>
                    <a:pt x="19667" y="10691"/>
                  </a:cubicBezTo>
                  <a:close/>
                  <a:moveTo>
                    <a:pt x="22359" y="21527"/>
                  </a:moveTo>
                  <a:cubicBezTo>
                    <a:pt x="23150" y="24219"/>
                    <a:pt x="24132" y="26943"/>
                    <a:pt x="25209" y="29540"/>
                  </a:cubicBezTo>
                  <a:cubicBezTo>
                    <a:pt x="25177" y="29540"/>
                    <a:pt x="25146" y="29603"/>
                    <a:pt x="25146" y="29635"/>
                  </a:cubicBezTo>
                  <a:cubicBezTo>
                    <a:pt x="25070" y="29936"/>
                    <a:pt x="24756" y="30158"/>
                    <a:pt x="24456" y="30158"/>
                  </a:cubicBezTo>
                  <a:cubicBezTo>
                    <a:pt x="24377" y="30158"/>
                    <a:pt x="24299" y="30143"/>
                    <a:pt x="24227" y="30110"/>
                  </a:cubicBezTo>
                  <a:cubicBezTo>
                    <a:pt x="23372" y="27291"/>
                    <a:pt x="21947" y="24599"/>
                    <a:pt x="20839" y="21907"/>
                  </a:cubicBezTo>
                  <a:cubicBezTo>
                    <a:pt x="21345" y="21844"/>
                    <a:pt x="21852" y="21717"/>
                    <a:pt x="22359" y="21527"/>
                  </a:cubicBezTo>
                  <a:close/>
                  <a:moveTo>
                    <a:pt x="23309" y="28875"/>
                  </a:moveTo>
                  <a:cubicBezTo>
                    <a:pt x="23530" y="29223"/>
                    <a:pt x="23721" y="29603"/>
                    <a:pt x="23942" y="29951"/>
                  </a:cubicBezTo>
                  <a:cubicBezTo>
                    <a:pt x="23879" y="29951"/>
                    <a:pt x="23847" y="30015"/>
                    <a:pt x="23879" y="30110"/>
                  </a:cubicBezTo>
                  <a:cubicBezTo>
                    <a:pt x="24054" y="30348"/>
                    <a:pt x="24308" y="30452"/>
                    <a:pt x="24566" y="30452"/>
                  </a:cubicBezTo>
                  <a:cubicBezTo>
                    <a:pt x="24959" y="30452"/>
                    <a:pt x="25360" y="30208"/>
                    <a:pt x="25494" y="29825"/>
                  </a:cubicBezTo>
                  <a:cubicBezTo>
                    <a:pt x="25510" y="29829"/>
                    <a:pt x="25527" y="29831"/>
                    <a:pt x="25544" y="29831"/>
                  </a:cubicBezTo>
                  <a:cubicBezTo>
                    <a:pt x="25658" y="29831"/>
                    <a:pt x="25775" y="29741"/>
                    <a:pt x="25747" y="29603"/>
                  </a:cubicBezTo>
                  <a:cubicBezTo>
                    <a:pt x="25652" y="29381"/>
                    <a:pt x="25621" y="29191"/>
                    <a:pt x="25526" y="29001"/>
                  </a:cubicBezTo>
                  <a:lnTo>
                    <a:pt x="25526" y="29001"/>
                  </a:lnTo>
                  <a:cubicBezTo>
                    <a:pt x="28493" y="30340"/>
                    <a:pt x="26863" y="34325"/>
                    <a:pt x="24123" y="34325"/>
                  </a:cubicBezTo>
                  <a:cubicBezTo>
                    <a:pt x="23880" y="34325"/>
                    <a:pt x="23629" y="34294"/>
                    <a:pt x="23372" y="34227"/>
                  </a:cubicBezTo>
                  <a:cubicBezTo>
                    <a:pt x="22042" y="33878"/>
                    <a:pt x="21060" y="32643"/>
                    <a:pt x="21472" y="31250"/>
                  </a:cubicBezTo>
                  <a:cubicBezTo>
                    <a:pt x="21694" y="30236"/>
                    <a:pt x="22485" y="29476"/>
                    <a:pt x="23309" y="28875"/>
                  </a:cubicBezTo>
                  <a:close/>
                  <a:moveTo>
                    <a:pt x="31160" y="0"/>
                  </a:moveTo>
                  <a:cubicBezTo>
                    <a:pt x="30420" y="0"/>
                    <a:pt x="29691" y="238"/>
                    <a:pt x="29104" y="753"/>
                  </a:cubicBezTo>
                  <a:cubicBezTo>
                    <a:pt x="27679" y="1798"/>
                    <a:pt x="27394" y="3761"/>
                    <a:pt x="28471" y="5155"/>
                  </a:cubicBezTo>
                  <a:cubicBezTo>
                    <a:pt x="28503" y="5218"/>
                    <a:pt x="28534" y="5218"/>
                    <a:pt x="28598" y="5218"/>
                  </a:cubicBezTo>
                  <a:cubicBezTo>
                    <a:pt x="26697" y="6991"/>
                    <a:pt x="24797" y="8860"/>
                    <a:pt x="23309" y="10950"/>
                  </a:cubicBezTo>
                  <a:cubicBezTo>
                    <a:pt x="22418" y="10400"/>
                    <a:pt x="21197" y="10113"/>
                    <a:pt x="19949" y="10113"/>
                  </a:cubicBezTo>
                  <a:cubicBezTo>
                    <a:pt x="17604" y="10113"/>
                    <a:pt x="15158" y="11124"/>
                    <a:pt x="14600" y="13294"/>
                  </a:cubicBezTo>
                  <a:cubicBezTo>
                    <a:pt x="12446" y="12977"/>
                    <a:pt x="10324" y="12565"/>
                    <a:pt x="8234" y="11963"/>
                  </a:cubicBezTo>
                  <a:cubicBezTo>
                    <a:pt x="8234" y="10285"/>
                    <a:pt x="6809" y="8923"/>
                    <a:pt x="5162" y="8860"/>
                  </a:cubicBezTo>
                  <a:cubicBezTo>
                    <a:pt x="5088" y="8855"/>
                    <a:pt x="5015" y="8853"/>
                    <a:pt x="4941" y="8853"/>
                  </a:cubicBezTo>
                  <a:cubicBezTo>
                    <a:pt x="3067" y="8853"/>
                    <a:pt x="1399" y="10382"/>
                    <a:pt x="729" y="12058"/>
                  </a:cubicBezTo>
                  <a:cubicBezTo>
                    <a:pt x="0" y="13864"/>
                    <a:pt x="1552" y="15415"/>
                    <a:pt x="3262" y="15827"/>
                  </a:cubicBezTo>
                  <a:cubicBezTo>
                    <a:pt x="3618" y="15910"/>
                    <a:pt x="3980" y="15950"/>
                    <a:pt x="4341" y="15950"/>
                  </a:cubicBezTo>
                  <a:cubicBezTo>
                    <a:pt x="5776" y="15950"/>
                    <a:pt x="7184" y="15307"/>
                    <a:pt x="8044" y="14117"/>
                  </a:cubicBezTo>
                  <a:cubicBezTo>
                    <a:pt x="10103" y="14655"/>
                    <a:pt x="12193" y="15067"/>
                    <a:pt x="14283" y="15289"/>
                  </a:cubicBezTo>
                  <a:lnTo>
                    <a:pt x="14378" y="15289"/>
                  </a:lnTo>
                  <a:cubicBezTo>
                    <a:pt x="14093" y="17759"/>
                    <a:pt x="15297" y="20292"/>
                    <a:pt x="17545" y="21432"/>
                  </a:cubicBezTo>
                  <a:cubicBezTo>
                    <a:pt x="18293" y="21820"/>
                    <a:pt x="19187" y="22014"/>
                    <a:pt x="20056" y="22014"/>
                  </a:cubicBezTo>
                  <a:cubicBezTo>
                    <a:pt x="20180" y="22014"/>
                    <a:pt x="20304" y="22010"/>
                    <a:pt x="20427" y="22002"/>
                  </a:cubicBezTo>
                  <a:lnTo>
                    <a:pt x="20427" y="22034"/>
                  </a:lnTo>
                  <a:cubicBezTo>
                    <a:pt x="21250" y="24156"/>
                    <a:pt x="22105" y="26468"/>
                    <a:pt x="23214" y="28558"/>
                  </a:cubicBezTo>
                  <a:cubicBezTo>
                    <a:pt x="21979" y="29191"/>
                    <a:pt x="20902" y="30458"/>
                    <a:pt x="20902" y="31883"/>
                  </a:cubicBezTo>
                  <a:cubicBezTo>
                    <a:pt x="20870" y="33467"/>
                    <a:pt x="22264" y="34670"/>
                    <a:pt x="23752" y="34828"/>
                  </a:cubicBezTo>
                  <a:cubicBezTo>
                    <a:pt x="23881" y="34842"/>
                    <a:pt x="24007" y="34849"/>
                    <a:pt x="24132" y="34849"/>
                  </a:cubicBezTo>
                  <a:cubicBezTo>
                    <a:pt x="27465" y="34849"/>
                    <a:pt x="29168" y="30084"/>
                    <a:pt x="25779" y="28558"/>
                  </a:cubicBezTo>
                  <a:cubicBezTo>
                    <a:pt x="25737" y="28541"/>
                    <a:pt x="25696" y="28533"/>
                    <a:pt x="25659" y="28533"/>
                  </a:cubicBezTo>
                  <a:cubicBezTo>
                    <a:pt x="25557" y="28533"/>
                    <a:pt x="25477" y="28592"/>
                    <a:pt x="25431" y="28685"/>
                  </a:cubicBezTo>
                  <a:cubicBezTo>
                    <a:pt x="24639" y="26214"/>
                    <a:pt x="23689" y="23744"/>
                    <a:pt x="22644" y="21401"/>
                  </a:cubicBezTo>
                  <a:cubicBezTo>
                    <a:pt x="23752" y="20926"/>
                    <a:pt x="24702" y="20102"/>
                    <a:pt x="25336" y="19026"/>
                  </a:cubicBezTo>
                  <a:cubicBezTo>
                    <a:pt x="26602" y="16840"/>
                    <a:pt x="26159" y="13927"/>
                    <a:pt x="24544" y="12058"/>
                  </a:cubicBezTo>
                  <a:cubicBezTo>
                    <a:pt x="26476" y="10538"/>
                    <a:pt x="28186" y="8638"/>
                    <a:pt x="29928" y="6865"/>
                  </a:cubicBezTo>
                  <a:cubicBezTo>
                    <a:pt x="30378" y="7152"/>
                    <a:pt x="30867" y="7280"/>
                    <a:pt x="31353" y="7280"/>
                  </a:cubicBezTo>
                  <a:cubicBezTo>
                    <a:pt x="32474" y="7280"/>
                    <a:pt x="33585" y="6601"/>
                    <a:pt x="34203" y="5630"/>
                  </a:cubicBezTo>
                  <a:cubicBezTo>
                    <a:pt x="35216" y="4141"/>
                    <a:pt x="34995" y="2209"/>
                    <a:pt x="33665" y="974"/>
                  </a:cubicBezTo>
                  <a:cubicBezTo>
                    <a:pt x="32970" y="349"/>
                    <a:pt x="32057" y="0"/>
                    <a:pt x="31160" y="0"/>
                  </a:cubicBezTo>
                  <a:close/>
                </a:path>
              </a:pathLst>
            </a:custGeom>
            <a:solidFill>
              <a:schemeClr val="dk1"/>
            </a:solidFill>
            <a:ln w="3175"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26" name="Google Shape;411;p28">
              <a:extLst>
                <a:ext uri="{FF2B5EF4-FFF2-40B4-BE49-F238E27FC236}">
                  <a16:creationId xmlns:a16="http://schemas.microsoft.com/office/drawing/2014/main" id="{54EE0F31-C53E-4367-B667-54C3019D2DA7}"/>
                </a:ext>
              </a:extLst>
            </p:cNvPr>
            <p:cNvSpPr/>
            <p:nvPr/>
          </p:nvSpPr>
          <p:spPr>
            <a:xfrm>
              <a:off x="2545912" y="4448"/>
              <a:ext cx="235277" cy="201368"/>
            </a:xfrm>
            <a:custGeom>
              <a:avLst/>
              <a:gdLst/>
              <a:ahLst/>
              <a:cxnLst/>
              <a:rect l="l" t="t" r="r" b="b"/>
              <a:pathLst>
                <a:path w="7313" h="6259" extrusionOk="0">
                  <a:moveTo>
                    <a:pt x="5270" y="1915"/>
                  </a:moveTo>
                  <a:cubicBezTo>
                    <a:pt x="5311" y="1915"/>
                    <a:pt x="5350" y="1931"/>
                    <a:pt x="5381" y="1969"/>
                  </a:cubicBezTo>
                  <a:cubicBezTo>
                    <a:pt x="5792" y="2444"/>
                    <a:pt x="5761" y="3299"/>
                    <a:pt x="5381" y="3837"/>
                  </a:cubicBezTo>
                  <a:cubicBezTo>
                    <a:pt x="5348" y="3869"/>
                    <a:pt x="5312" y="3883"/>
                    <a:pt x="5277" y="3883"/>
                  </a:cubicBezTo>
                  <a:cubicBezTo>
                    <a:pt x="5173" y="3883"/>
                    <a:pt x="5080" y="3765"/>
                    <a:pt x="5127" y="3647"/>
                  </a:cubicBezTo>
                  <a:cubicBezTo>
                    <a:pt x="5444" y="3172"/>
                    <a:pt x="5412" y="2665"/>
                    <a:pt x="5095" y="2222"/>
                  </a:cubicBezTo>
                  <a:cubicBezTo>
                    <a:pt x="4999" y="2078"/>
                    <a:pt x="5141" y="1915"/>
                    <a:pt x="5270" y="1915"/>
                  </a:cubicBezTo>
                  <a:close/>
                  <a:moveTo>
                    <a:pt x="6018" y="2459"/>
                  </a:moveTo>
                  <a:cubicBezTo>
                    <a:pt x="6078" y="2459"/>
                    <a:pt x="6139" y="2483"/>
                    <a:pt x="6172" y="2539"/>
                  </a:cubicBezTo>
                  <a:cubicBezTo>
                    <a:pt x="6552" y="3204"/>
                    <a:pt x="6331" y="4186"/>
                    <a:pt x="5729" y="4661"/>
                  </a:cubicBezTo>
                  <a:cubicBezTo>
                    <a:pt x="5699" y="4690"/>
                    <a:pt x="5667" y="4702"/>
                    <a:pt x="5635" y="4702"/>
                  </a:cubicBezTo>
                  <a:cubicBezTo>
                    <a:pt x="5531" y="4702"/>
                    <a:pt x="5442" y="4568"/>
                    <a:pt x="5539" y="4471"/>
                  </a:cubicBezTo>
                  <a:cubicBezTo>
                    <a:pt x="6077" y="3964"/>
                    <a:pt x="6077" y="3299"/>
                    <a:pt x="5856" y="2665"/>
                  </a:cubicBezTo>
                  <a:cubicBezTo>
                    <a:pt x="5794" y="2542"/>
                    <a:pt x="5906" y="2459"/>
                    <a:pt x="6018" y="2459"/>
                  </a:cubicBezTo>
                  <a:close/>
                  <a:moveTo>
                    <a:pt x="3925" y="0"/>
                  </a:moveTo>
                  <a:cubicBezTo>
                    <a:pt x="1872" y="0"/>
                    <a:pt x="0" y="2127"/>
                    <a:pt x="1327" y="4407"/>
                  </a:cubicBezTo>
                  <a:lnTo>
                    <a:pt x="1327" y="4502"/>
                  </a:lnTo>
                  <a:cubicBezTo>
                    <a:pt x="1612" y="4281"/>
                    <a:pt x="1929" y="3996"/>
                    <a:pt x="2214" y="3711"/>
                  </a:cubicBezTo>
                  <a:cubicBezTo>
                    <a:pt x="2258" y="3688"/>
                    <a:pt x="2319" y="3666"/>
                    <a:pt x="2373" y="3666"/>
                  </a:cubicBezTo>
                  <a:cubicBezTo>
                    <a:pt x="2395" y="3666"/>
                    <a:pt x="2417" y="3670"/>
                    <a:pt x="2435" y="3679"/>
                  </a:cubicBezTo>
                  <a:cubicBezTo>
                    <a:pt x="2467" y="3647"/>
                    <a:pt x="2530" y="3616"/>
                    <a:pt x="2562" y="3616"/>
                  </a:cubicBezTo>
                  <a:cubicBezTo>
                    <a:pt x="2626" y="3599"/>
                    <a:pt x="2690" y="3592"/>
                    <a:pt x="2752" y="3592"/>
                  </a:cubicBezTo>
                  <a:cubicBezTo>
                    <a:pt x="3299" y="3592"/>
                    <a:pt x="3734" y="4183"/>
                    <a:pt x="3734" y="4724"/>
                  </a:cubicBezTo>
                  <a:cubicBezTo>
                    <a:pt x="3860" y="4787"/>
                    <a:pt x="3987" y="4977"/>
                    <a:pt x="3829" y="5104"/>
                  </a:cubicBezTo>
                  <a:lnTo>
                    <a:pt x="2942" y="5991"/>
                  </a:lnTo>
                  <a:cubicBezTo>
                    <a:pt x="3288" y="6176"/>
                    <a:pt x="3650" y="6258"/>
                    <a:pt x="4009" y="6258"/>
                  </a:cubicBezTo>
                  <a:cubicBezTo>
                    <a:pt x="5067" y="6258"/>
                    <a:pt x="6104" y="5542"/>
                    <a:pt x="6647" y="4597"/>
                  </a:cubicBezTo>
                  <a:cubicBezTo>
                    <a:pt x="7312" y="3362"/>
                    <a:pt x="7059" y="1905"/>
                    <a:pt x="6077" y="924"/>
                  </a:cubicBezTo>
                  <a:cubicBezTo>
                    <a:pt x="5431" y="277"/>
                    <a:pt x="4666" y="0"/>
                    <a:pt x="3925" y="0"/>
                  </a:cubicBezTo>
                  <a:close/>
                </a:path>
              </a:pathLst>
            </a:custGeom>
            <a:solidFill>
              <a:schemeClr val="accent4"/>
            </a:solidFill>
            <a:ln w="3175"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27" name="Google Shape;412;p28">
              <a:extLst>
                <a:ext uri="{FF2B5EF4-FFF2-40B4-BE49-F238E27FC236}">
                  <a16:creationId xmlns:a16="http://schemas.microsoft.com/office/drawing/2014/main" id="{A205B9F7-038A-4C67-AC89-0C8314059673}"/>
                </a:ext>
              </a:extLst>
            </p:cNvPr>
            <p:cNvSpPr/>
            <p:nvPr/>
          </p:nvSpPr>
          <p:spPr>
            <a:xfrm>
              <a:off x="2720961" y="83270"/>
              <a:ext cx="36773" cy="72485"/>
            </a:xfrm>
            <a:custGeom>
              <a:avLst/>
              <a:gdLst/>
              <a:ahLst/>
              <a:cxnLst/>
              <a:rect l="l" t="t" r="r" b="b"/>
              <a:pathLst>
                <a:path w="1143" h="2253" extrusionOk="0">
                  <a:moveTo>
                    <a:pt x="549" y="1"/>
                  </a:moveTo>
                  <a:cubicBezTo>
                    <a:pt x="444" y="1"/>
                    <a:pt x="355" y="77"/>
                    <a:pt x="415" y="215"/>
                  </a:cubicBezTo>
                  <a:cubicBezTo>
                    <a:pt x="636" y="881"/>
                    <a:pt x="636" y="1546"/>
                    <a:pt x="98" y="2021"/>
                  </a:cubicBezTo>
                  <a:cubicBezTo>
                    <a:pt x="1" y="2118"/>
                    <a:pt x="71" y="2252"/>
                    <a:pt x="181" y="2252"/>
                  </a:cubicBezTo>
                  <a:cubicBezTo>
                    <a:pt x="214" y="2252"/>
                    <a:pt x="251" y="2240"/>
                    <a:pt x="288" y="2211"/>
                  </a:cubicBezTo>
                  <a:cubicBezTo>
                    <a:pt x="890" y="1736"/>
                    <a:pt x="1143" y="754"/>
                    <a:pt x="731" y="89"/>
                  </a:cubicBezTo>
                  <a:cubicBezTo>
                    <a:pt x="683" y="29"/>
                    <a:pt x="613" y="1"/>
                    <a:pt x="549" y="1"/>
                  </a:cubicBezTo>
                  <a:close/>
                </a:path>
              </a:pathLst>
            </a:custGeom>
            <a:solidFill>
              <a:schemeClr val="dk1"/>
            </a:solidFill>
            <a:ln w="2375"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28" name="Google Shape;413;p28">
              <a:extLst>
                <a:ext uri="{FF2B5EF4-FFF2-40B4-BE49-F238E27FC236}">
                  <a16:creationId xmlns:a16="http://schemas.microsoft.com/office/drawing/2014/main" id="{A4948E8F-D930-4CD5-8C94-251CE18C2931}"/>
                </a:ext>
              </a:extLst>
            </p:cNvPr>
            <p:cNvSpPr/>
            <p:nvPr/>
          </p:nvSpPr>
          <p:spPr>
            <a:xfrm>
              <a:off x="2705583" y="65543"/>
              <a:ext cx="25674" cy="61256"/>
            </a:xfrm>
            <a:custGeom>
              <a:avLst/>
              <a:gdLst/>
              <a:ahLst/>
              <a:cxnLst/>
              <a:rect l="l" t="t" r="r" b="b"/>
              <a:pathLst>
                <a:path w="798" h="1904" extrusionOk="0">
                  <a:moveTo>
                    <a:pt x="276" y="1"/>
                  </a:moveTo>
                  <a:cubicBezTo>
                    <a:pt x="159" y="1"/>
                    <a:pt x="0" y="166"/>
                    <a:pt x="101" y="291"/>
                  </a:cubicBezTo>
                  <a:cubicBezTo>
                    <a:pt x="418" y="703"/>
                    <a:pt x="449" y="1242"/>
                    <a:pt x="132" y="1653"/>
                  </a:cubicBezTo>
                  <a:cubicBezTo>
                    <a:pt x="57" y="1778"/>
                    <a:pt x="180" y="1904"/>
                    <a:pt x="282" y="1904"/>
                  </a:cubicBezTo>
                  <a:cubicBezTo>
                    <a:pt x="309" y="1904"/>
                    <a:pt x="334" y="1895"/>
                    <a:pt x="354" y="1875"/>
                  </a:cubicBezTo>
                  <a:cubicBezTo>
                    <a:pt x="766" y="1368"/>
                    <a:pt x="798" y="576"/>
                    <a:pt x="354" y="38"/>
                  </a:cubicBezTo>
                  <a:cubicBezTo>
                    <a:pt x="334" y="12"/>
                    <a:pt x="307" y="1"/>
                    <a:pt x="276" y="1"/>
                  </a:cubicBezTo>
                  <a:close/>
                </a:path>
              </a:pathLst>
            </a:custGeom>
            <a:solidFill>
              <a:schemeClr val="dk1"/>
            </a:solidFill>
            <a:ln w="3175"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29" name="Google Shape;414;p28">
              <a:extLst>
                <a:ext uri="{FF2B5EF4-FFF2-40B4-BE49-F238E27FC236}">
                  <a16:creationId xmlns:a16="http://schemas.microsoft.com/office/drawing/2014/main" id="{DD131974-2248-40B2-8773-BB1CB7BE7D9D}"/>
                </a:ext>
              </a:extLst>
            </p:cNvPr>
            <p:cNvSpPr/>
            <p:nvPr/>
          </p:nvSpPr>
          <p:spPr>
            <a:xfrm>
              <a:off x="2421502" y="134005"/>
              <a:ext cx="234377" cy="238430"/>
            </a:xfrm>
            <a:custGeom>
              <a:avLst/>
              <a:gdLst/>
              <a:ahLst/>
              <a:cxnLst/>
              <a:rect l="l" t="t" r="r" b="b"/>
              <a:pathLst>
                <a:path w="7285" h="7411" extrusionOk="0">
                  <a:moveTo>
                    <a:pt x="6461" y="0"/>
                  </a:moveTo>
                  <a:cubicBezTo>
                    <a:pt x="6461" y="0"/>
                    <a:pt x="6429" y="64"/>
                    <a:pt x="6429" y="95"/>
                  </a:cubicBezTo>
                  <a:cubicBezTo>
                    <a:pt x="4212" y="2185"/>
                    <a:pt x="2249" y="4529"/>
                    <a:pt x="0" y="6587"/>
                  </a:cubicBezTo>
                  <a:cubicBezTo>
                    <a:pt x="380" y="6809"/>
                    <a:pt x="697" y="7094"/>
                    <a:pt x="950" y="7411"/>
                  </a:cubicBezTo>
                  <a:cubicBezTo>
                    <a:pt x="2660" y="4972"/>
                    <a:pt x="5162" y="2914"/>
                    <a:pt x="7284" y="855"/>
                  </a:cubicBezTo>
                  <a:cubicBezTo>
                    <a:pt x="7284" y="380"/>
                    <a:pt x="6936" y="64"/>
                    <a:pt x="6461" y="0"/>
                  </a:cubicBezTo>
                  <a:close/>
                </a:path>
              </a:pathLst>
            </a:custGeom>
            <a:solidFill>
              <a:schemeClr val="accent4"/>
            </a:solidFill>
            <a:ln w="3175"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30" name="Google Shape;415;p28">
              <a:extLst>
                <a:ext uri="{FF2B5EF4-FFF2-40B4-BE49-F238E27FC236}">
                  <a16:creationId xmlns:a16="http://schemas.microsoft.com/office/drawing/2014/main" id="{68199191-9303-47DF-9CC0-322C662AAFA1}"/>
                </a:ext>
              </a:extLst>
            </p:cNvPr>
            <p:cNvSpPr/>
            <p:nvPr/>
          </p:nvSpPr>
          <p:spPr>
            <a:xfrm>
              <a:off x="2125003" y="332508"/>
              <a:ext cx="385169" cy="347463"/>
            </a:xfrm>
            <a:custGeom>
              <a:avLst/>
              <a:gdLst/>
              <a:ahLst/>
              <a:cxnLst/>
              <a:rect l="l" t="t" r="r" b="b"/>
              <a:pathLst>
                <a:path w="11972" h="10800" extrusionOk="0">
                  <a:moveTo>
                    <a:pt x="5099" y="386"/>
                  </a:moveTo>
                  <a:cubicBezTo>
                    <a:pt x="5353" y="386"/>
                    <a:pt x="5321" y="702"/>
                    <a:pt x="5099" y="702"/>
                  </a:cubicBezTo>
                  <a:cubicBezTo>
                    <a:pt x="4212" y="734"/>
                    <a:pt x="3357" y="956"/>
                    <a:pt x="2566" y="1526"/>
                  </a:cubicBezTo>
                  <a:cubicBezTo>
                    <a:pt x="2559" y="1529"/>
                    <a:pt x="2551" y="1531"/>
                    <a:pt x="2543" y="1531"/>
                  </a:cubicBezTo>
                  <a:cubicBezTo>
                    <a:pt x="2477" y="1531"/>
                    <a:pt x="2386" y="1424"/>
                    <a:pt x="2471" y="1367"/>
                  </a:cubicBezTo>
                  <a:cubicBezTo>
                    <a:pt x="3231" y="766"/>
                    <a:pt x="4149" y="386"/>
                    <a:pt x="5099" y="386"/>
                  </a:cubicBezTo>
                  <a:close/>
                  <a:moveTo>
                    <a:pt x="4744" y="1207"/>
                  </a:moveTo>
                  <a:cubicBezTo>
                    <a:pt x="4778" y="1207"/>
                    <a:pt x="4812" y="1208"/>
                    <a:pt x="4846" y="1209"/>
                  </a:cubicBezTo>
                  <a:cubicBezTo>
                    <a:pt x="5036" y="1209"/>
                    <a:pt x="5036" y="1526"/>
                    <a:pt x="4846" y="1526"/>
                  </a:cubicBezTo>
                  <a:cubicBezTo>
                    <a:pt x="4744" y="1515"/>
                    <a:pt x="4642" y="1509"/>
                    <a:pt x="4543" y="1509"/>
                  </a:cubicBezTo>
                  <a:cubicBezTo>
                    <a:pt x="3779" y="1509"/>
                    <a:pt x="3098" y="1832"/>
                    <a:pt x="2566" y="2476"/>
                  </a:cubicBezTo>
                  <a:cubicBezTo>
                    <a:pt x="2551" y="2490"/>
                    <a:pt x="2532" y="2496"/>
                    <a:pt x="2512" y="2496"/>
                  </a:cubicBezTo>
                  <a:cubicBezTo>
                    <a:pt x="2442" y="2496"/>
                    <a:pt x="2358" y="2423"/>
                    <a:pt x="2407" y="2349"/>
                  </a:cubicBezTo>
                  <a:cubicBezTo>
                    <a:pt x="2957" y="1616"/>
                    <a:pt x="3830" y="1207"/>
                    <a:pt x="4744" y="1207"/>
                  </a:cubicBezTo>
                  <a:close/>
                  <a:moveTo>
                    <a:pt x="5448" y="0"/>
                  </a:moveTo>
                  <a:cubicBezTo>
                    <a:pt x="3332" y="0"/>
                    <a:pt x="1251" y="889"/>
                    <a:pt x="824" y="2919"/>
                  </a:cubicBezTo>
                  <a:lnTo>
                    <a:pt x="824" y="2951"/>
                  </a:lnTo>
                  <a:lnTo>
                    <a:pt x="824" y="2983"/>
                  </a:lnTo>
                  <a:cubicBezTo>
                    <a:pt x="792" y="3046"/>
                    <a:pt x="792" y="3078"/>
                    <a:pt x="792" y="3109"/>
                  </a:cubicBezTo>
                  <a:cubicBezTo>
                    <a:pt x="792" y="3141"/>
                    <a:pt x="792" y="3204"/>
                    <a:pt x="761" y="3236"/>
                  </a:cubicBezTo>
                  <a:cubicBezTo>
                    <a:pt x="0" y="5738"/>
                    <a:pt x="792" y="8651"/>
                    <a:pt x="3104" y="10076"/>
                  </a:cubicBezTo>
                  <a:cubicBezTo>
                    <a:pt x="3888" y="10572"/>
                    <a:pt x="4793" y="10799"/>
                    <a:pt x="5708" y="10799"/>
                  </a:cubicBezTo>
                  <a:cubicBezTo>
                    <a:pt x="7309" y="10799"/>
                    <a:pt x="8940" y="10105"/>
                    <a:pt x="10008" y="8936"/>
                  </a:cubicBezTo>
                  <a:cubicBezTo>
                    <a:pt x="11971" y="6878"/>
                    <a:pt x="11591" y="3458"/>
                    <a:pt x="9691" y="1494"/>
                  </a:cubicBezTo>
                  <a:cubicBezTo>
                    <a:pt x="8763" y="538"/>
                    <a:pt x="7095" y="0"/>
                    <a:pt x="5448" y="0"/>
                  </a:cubicBezTo>
                  <a:close/>
                </a:path>
              </a:pathLst>
            </a:custGeom>
            <a:solidFill>
              <a:schemeClr val="accent4"/>
            </a:solidFill>
            <a:ln w="3175"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31" name="Google Shape;416;p28">
              <a:extLst>
                <a:ext uri="{FF2B5EF4-FFF2-40B4-BE49-F238E27FC236}">
                  <a16:creationId xmlns:a16="http://schemas.microsoft.com/office/drawing/2014/main" id="{173B9159-7B0F-4B9D-9777-DA70C123B798}"/>
                </a:ext>
              </a:extLst>
            </p:cNvPr>
            <p:cNvSpPr/>
            <p:nvPr/>
          </p:nvSpPr>
          <p:spPr>
            <a:xfrm>
              <a:off x="2201734" y="344894"/>
              <a:ext cx="94458" cy="35872"/>
            </a:xfrm>
            <a:custGeom>
              <a:avLst/>
              <a:gdLst/>
              <a:ahLst/>
              <a:cxnLst/>
              <a:rect l="l" t="t" r="r" b="b"/>
              <a:pathLst>
                <a:path w="2936" h="1115" extrusionOk="0">
                  <a:moveTo>
                    <a:pt x="2714" y="1"/>
                  </a:moveTo>
                  <a:cubicBezTo>
                    <a:pt x="1764" y="1"/>
                    <a:pt x="814" y="349"/>
                    <a:pt x="86" y="951"/>
                  </a:cubicBezTo>
                  <a:cubicBezTo>
                    <a:pt x="1" y="1007"/>
                    <a:pt x="92" y="1114"/>
                    <a:pt x="158" y="1114"/>
                  </a:cubicBezTo>
                  <a:cubicBezTo>
                    <a:pt x="166" y="1114"/>
                    <a:pt x="174" y="1113"/>
                    <a:pt x="181" y="1109"/>
                  </a:cubicBezTo>
                  <a:cubicBezTo>
                    <a:pt x="972" y="571"/>
                    <a:pt x="1827" y="349"/>
                    <a:pt x="2714" y="317"/>
                  </a:cubicBezTo>
                  <a:cubicBezTo>
                    <a:pt x="2936" y="317"/>
                    <a:pt x="2936" y="1"/>
                    <a:pt x="2714" y="1"/>
                  </a:cubicBezTo>
                  <a:close/>
                </a:path>
              </a:pathLst>
            </a:custGeom>
            <a:solidFill>
              <a:schemeClr val="dk1"/>
            </a:solidFill>
            <a:ln w="3175"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32" name="Google Shape;417;p28">
              <a:extLst>
                <a:ext uri="{FF2B5EF4-FFF2-40B4-BE49-F238E27FC236}">
                  <a16:creationId xmlns:a16="http://schemas.microsoft.com/office/drawing/2014/main" id="{1D7EED5D-3AB0-4E74-A16F-0D5F11A628AC}"/>
                </a:ext>
              </a:extLst>
            </p:cNvPr>
            <p:cNvSpPr/>
            <p:nvPr/>
          </p:nvSpPr>
          <p:spPr>
            <a:xfrm>
              <a:off x="2200640" y="371018"/>
              <a:ext cx="86383" cy="41824"/>
            </a:xfrm>
            <a:custGeom>
              <a:avLst/>
              <a:gdLst/>
              <a:ahLst/>
              <a:cxnLst/>
              <a:rect l="l" t="t" r="r" b="b"/>
              <a:pathLst>
                <a:path w="2685" h="1300" extrusionOk="0">
                  <a:moveTo>
                    <a:pt x="2254" y="0"/>
                  </a:moveTo>
                  <a:cubicBezTo>
                    <a:pt x="1396" y="0"/>
                    <a:pt x="604" y="457"/>
                    <a:pt x="25" y="1152"/>
                  </a:cubicBezTo>
                  <a:cubicBezTo>
                    <a:pt x="0" y="1226"/>
                    <a:pt x="71" y="1299"/>
                    <a:pt x="133" y="1299"/>
                  </a:cubicBezTo>
                  <a:cubicBezTo>
                    <a:pt x="151" y="1299"/>
                    <a:pt x="169" y="1293"/>
                    <a:pt x="183" y="1279"/>
                  </a:cubicBezTo>
                  <a:cubicBezTo>
                    <a:pt x="715" y="635"/>
                    <a:pt x="1396" y="312"/>
                    <a:pt x="2182" y="312"/>
                  </a:cubicBezTo>
                  <a:cubicBezTo>
                    <a:pt x="2285" y="312"/>
                    <a:pt x="2389" y="318"/>
                    <a:pt x="2495" y="329"/>
                  </a:cubicBezTo>
                  <a:cubicBezTo>
                    <a:pt x="2685" y="329"/>
                    <a:pt x="2685" y="12"/>
                    <a:pt x="2495" y="12"/>
                  </a:cubicBezTo>
                  <a:cubicBezTo>
                    <a:pt x="2414" y="4"/>
                    <a:pt x="2333" y="0"/>
                    <a:pt x="2254" y="0"/>
                  </a:cubicBezTo>
                  <a:close/>
                </a:path>
              </a:pathLst>
            </a:custGeom>
            <a:solidFill>
              <a:schemeClr val="dk1"/>
            </a:solidFill>
            <a:ln w="3175"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33" name="Google Shape;418;p28">
              <a:extLst>
                <a:ext uri="{FF2B5EF4-FFF2-40B4-BE49-F238E27FC236}">
                  <a16:creationId xmlns:a16="http://schemas.microsoft.com/office/drawing/2014/main" id="{239DECE6-9675-4B23-9428-5ABF52C1C1C2}"/>
                </a:ext>
              </a:extLst>
            </p:cNvPr>
            <p:cNvSpPr/>
            <p:nvPr/>
          </p:nvSpPr>
          <p:spPr>
            <a:xfrm>
              <a:off x="1859196" y="377678"/>
              <a:ext cx="277037" cy="92560"/>
            </a:xfrm>
            <a:custGeom>
              <a:avLst/>
              <a:gdLst/>
              <a:ahLst/>
              <a:cxnLst/>
              <a:rect l="l" t="t" r="r" b="b"/>
              <a:pathLst>
                <a:path w="8611" h="2877" extrusionOk="0">
                  <a:moveTo>
                    <a:pt x="723" y="1"/>
                  </a:moveTo>
                  <a:cubicBezTo>
                    <a:pt x="330" y="1"/>
                    <a:pt x="0" y="513"/>
                    <a:pt x="187" y="914"/>
                  </a:cubicBezTo>
                  <a:lnTo>
                    <a:pt x="187" y="1009"/>
                  </a:lnTo>
                  <a:lnTo>
                    <a:pt x="314" y="1009"/>
                  </a:lnTo>
                  <a:cubicBezTo>
                    <a:pt x="2974" y="1705"/>
                    <a:pt x="5602" y="2307"/>
                    <a:pt x="8294" y="2845"/>
                  </a:cubicBezTo>
                  <a:lnTo>
                    <a:pt x="8357" y="2877"/>
                  </a:lnTo>
                  <a:cubicBezTo>
                    <a:pt x="8389" y="2529"/>
                    <a:pt x="8516" y="2180"/>
                    <a:pt x="8611" y="1864"/>
                  </a:cubicBezTo>
                  <a:cubicBezTo>
                    <a:pt x="8547" y="1769"/>
                    <a:pt x="8452" y="1705"/>
                    <a:pt x="8516" y="1547"/>
                  </a:cubicBezTo>
                  <a:cubicBezTo>
                    <a:pt x="5951" y="1420"/>
                    <a:pt x="3385" y="850"/>
                    <a:pt x="979" y="58"/>
                  </a:cubicBezTo>
                  <a:lnTo>
                    <a:pt x="947" y="58"/>
                  </a:lnTo>
                  <a:cubicBezTo>
                    <a:pt x="872" y="19"/>
                    <a:pt x="797" y="1"/>
                    <a:pt x="723" y="1"/>
                  </a:cubicBezTo>
                  <a:close/>
                </a:path>
              </a:pathLst>
            </a:custGeom>
            <a:solidFill>
              <a:schemeClr val="accent4"/>
            </a:solidFill>
            <a:ln w="3175"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34" name="Google Shape;419;p28">
              <a:extLst>
                <a:ext uri="{FF2B5EF4-FFF2-40B4-BE49-F238E27FC236}">
                  <a16:creationId xmlns:a16="http://schemas.microsoft.com/office/drawing/2014/main" id="{3062DF3D-9FFD-48ED-887E-F3A29AFB7E70}"/>
                </a:ext>
              </a:extLst>
            </p:cNvPr>
            <p:cNvSpPr/>
            <p:nvPr/>
          </p:nvSpPr>
          <p:spPr>
            <a:xfrm>
              <a:off x="2336922" y="681126"/>
              <a:ext cx="140626" cy="276651"/>
            </a:xfrm>
            <a:custGeom>
              <a:avLst/>
              <a:gdLst/>
              <a:ahLst/>
              <a:cxnLst/>
              <a:rect l="l" t="t" r="r" b="b"/>
              <a:pathLst>
                <a:path w="4371" h="8599" extrusionOk="0">
                  <a:moveTo>
                    <a:pt x="1521" y="0"/>
                  </a:moveTo>
                  <a:cubicBezTo>
                    <a:pt x="1046" y="190"/>
                    <a:pt x="507" y="317"/>
                    <a:pt x="1" y="380"/>
                  </a:cubicBezTo>
                  <a:cubicBezTo>
                    <a:pt x="1109" y="3104"/>
                    <a:pt x="2534" y="5764"/>
                    <a:pt x="3389" y="8551"/>
                  </a:cubicBezTo>
                  <a:cubicBezTo>
                    <a:pt x="3461" y="8584"/>
                    <a:pt x="3539" y="8599"/>
                    <a:pt x="3618" y="8599"/>
                  </a:cubicBezTo>
                  <a:cubicBezTo>
                    <a:pt x="3918" y="8599"/>
                    <a:pt x="4232" y="8377"/>
                    <a:pt x="4308" y="8076"/>
                  </a:cubicBezTo>
                  <a:cubicBezTo>
                    <a:pt x="4308" y="8013"/>
                    <a:pt x="4339" y="8013"/>
                    <a:pt x="4371" y="7981"/>
                  </a:cubicBezTo>
                  <a:cubicBezTo>
                    <a:pt x="3263" y="5416"/>
                    <a:pt x="2312" y="2692"/>
                    <a:pt x="1521" y="0"/>
                  </a:cubicBezTo>
                  <a:close/>
                </a:path>
              </a:pathLst>
            </a:custGeom>
            <a:solidFill>
              <a:schemeClr val="accent4"/>
            </a:solidFill>
            <a:ln w="2375"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35" name="Google Shape;420;p28">
              <a:extLst>
                <a:ext uri="{FF2B5EF4-FFF2-40B4-BE49-F238E27FC236}">
                  <a16:creationId xmlns:a16="http://schemas.microsoft.com/office/drawing/2014/main" id="{A48BBB9D-EBB6-4E62-B609-25F26A3C0F73}"/>
                </a:ext>
              </a:extLst>
            </p:cNvPr>
            <p:cNvSpPr/>
            <p:nvPr/>
          </p:nvSpPr>
          <p:spPr>
            <a:xfrm>
              <a:off x="2344064" y="917495"/>
              <a:ext cx="239170" cy="175372"/>
            </a:xfrm>
            <a:custGeom>
              <a:avLst/>
              <a:gdLst/>
              <a:ahLst/>
              <a:cxnLst/>
              <a:rect l="l" t="t" r="r" b="b"/>
              <a:pathLst>
                <a:path w="7434" h="5451" extrusionOk="0">
                  <a:moveTo>
                    <a:pt x="4267" y="3346"/>
                  </a:moveTo>
                  <a:cubicBezTo>
                    <a:pt x="4390" y="3346"/>
                    <a:pt x="4446" y="3527"/>
                    <a:pt x="4307" y="3611"/>
                  </a:cubicBezTo>
                  <a:cubicBezTo>
                    <a:pt x="4149" y="3643"/>
                    <a:pt x="4054" y="3738"/>
                    <a:pt x="3959" y="3801"/>
                  </a:cubicBezTo>
                  <a:lnTo>
                    <a:pt x="3896" y="3801"/>
                  </a:lnTo>
                  <a:cubicBezTo>
                    <a:pt x="3642" y="3896"/>
                    <a:pt x="3389" y="3991"/>
                    <a:pt x="3136" y="4086"/>
                  </a:cubicBezTo>
                  <a:cubicBezTo>
                    <a:pt x="3126" y="4088"/>
                    <a:pt x="3117" y="4089"/>
                    <a:pt x="3108" y="4089"/>
                  </a:cubicBezTo>
                  <a:cubicBezTo>
                    <a:pt x="3000" y="4089"/>
                    <a:pt x="2955" y="3925"/>
                    <a:pt x="3072" y="3896"/>
                  </a:cubicBezTo>
                  <a:cubicBezTo>
                    <a:pt x="3294" y="3769"/>
                    <a:pt x="3579" y="3674"/>
                    <a:pt x="3801" y="3579"/>
                  </a:cubicBezTo>
                  <a:cubicBezTo>
                    <a:pt x="3927" y="3484"/>
                    <a:pt x="4086" y="3421"/>
                    <a:pt x="4212" y="3358"/>
                  </a:cubicBezTo>
                  <a:cubicBezTo>
                    <a:pt x="4232" y="3350"/>
                    <a:pt x="4250" y="3346"/>
                    <a:pt x="4267" y="3346"/>
                  </a:cubicBezTo>
                  <a:close/>
                  <a:moveTo>
                    <a:pt x="4743" y="3649"/>
                  </a:moveTo>
                  <a:cubicBezTo>
                    <a:pt x="4823" y="3649"/>
                    <a:pt x="4897" y="3793"/>
                    <a:pt x="4846" y="3896"/>
                  </a:cubicBezTo>
                  <a:cubicBezTo>
                    <a:pt x="4337" y="4489"/>
                    <a:pt x="3476" y="4730"/>
                    <a:pt x="2666" y="4730"/>
                  </a:cubicBezTo>
                  <a:cubicBezTo>
                    <a:pt x="2568" y="4730"/>
                    <a:pt x="2471" y="4726"/>
                    <a:pt x="2375" y="4719"/>
                  </a:cubicBezTo>
                  <a:cubicBezTo>
                    <a:pt x="2280" y="4719"/>
                    <a:pt x="2217" y="4529"/>
                    <a:pt x="2375" y="4529"/>
                  </a:cubicBezTo>
                  <a:cubicBezTo>
                    <a:pt x="2414" y="4531"/>
                    <a:pt x="2452" y="4531"/>
                    <a:pt x="2490" y="4531"/>
                  </a:cubicBezTo>
                  <a:cubicBezTo>
                    <a:pt x="3347" y="4531"/>
                    <a:pt x="3959" y="4190"/>
                    <a:pt x="4687" y="3674"/>
                  </a:cubicBezTo>
                  <a:cubicBezTo>
                    <a:pt x="4705" y="3656"/>
                    <a:pt x="4724" y="3649"/>
                    <a:pt x="4743" y="3649"/>
                  </a:cubicBezTo>
                  <a:close/>
                  <a:moveTo>
                    <a:pt x="2280" y="1"/>
                  </a:moveTo>
                  <a:cubicBezTo>
                    <a:pt x="1457" y="634"/>
                    <a:pt x="665" y="1394"/>
                    <a:pt x="412" y="2376"/>
                  </a:cubicBezTo>
                  <a:cubicBezTo>
                    <a:pt x="0" y="3769"/>
                    <a:pt x="982" y="5004"/>
                    <a:pt x="2312" y="5353"/>
                  </a:cubicBezTo>
                  <a:cubicBezTo>
                    <a:pt x="2572" y="5420"/>
                    <a:pt x="2825" y="5451"/>
                    <a:pt x="3069" y="5451"/>
                  </a:cubicBezTo>
                  <a:cubicBezTo>
                    <a:pt x="5830" y="5451"/>
                    <a:pt x="7433" y="1466"/>
                    <a:pt x="4466" y="127"/>
                  </a:cubicBezTo>
                  <a:lnTo>
                    <a:pt x="4466" y="127"/>
                  </a:lnTo>
                  <a:cubicBezTo>
                    <a:pt x="4529" y="317"/>
                    <a:pt x="4592" y="507"/>
                    <a:pt x="4687" y="729"/>
                  </a:cubicBezTo>
                  <a:cubicBezTo>
                    <a:pt x="4719" y="887"/>
                    <a:pt x="4561" y="951"/>
                    <a:pt x="4434" y="951"/>
                  </a:cubicBezTo>
                  <a:cubicBezTo>
                    <a:pt x="4300" y="1334"/>
                    <a:pt x="3899" y="1578"/>
                    <a:pt x="3506" y="1578"/>
                  </a:cubicBezTo>
                  <a:cubicBezTo>
                    <a:pt x="3248" y="1578"/>
                    <a:pt x="2994" y="1474"/>
                    <a:pt x="2819" y="1236"/>
                  </a:cubicBezTo>
                  <a:cubicBezTo>
                    <a:pt x="2756" y="1172"/>
                    <a:pt x="2819" y="1077"/>
                    <a:pt x="2914" y="1077"/>
                  </a:cubicBezTo>
                  <a:cubicBezTo>
                    <a:pt x="2661" y="761"/>
                    <a:pt x="2470" y="381"/>
                    <a:pt x="2280" y="1"/>
                  </a:cubicBezTo>
                  <a:close/>
                </a:path>
              </a:pathLst>
            </a:custGeom>
            <a:solidFill>
              <a:schemeClr val="accent4"/>
            </a:solidFill>
            <a:ln w="2375"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36" name="Google Shape;421;p28">
              <a:extLst>
                <a:ext uri="{FF2B5EF4-FFF2-40B4-BE49-F238E27FC236}">
                  <a16:creationId xmlns:a16="http://schemas.microsoft.com/office/drawing/2014/main" id="{7C855FE6-2426-453C-9EDE-91F0F7FD7F02}"/>
                </a:ext>
              </a:extLst>
            </p:cNvPr>
            <p:cNvSpPr/>
            <p:nvPr/>
          </p:nvSpPr>
          <p:spPr>
            <a:xfrm>
              <a:off x="1675686" y="290716"/>
              <a:ext cx="238430" cy="193839"/>
            </a:xfrm>
            <a:custGeom>
              <a:avLst/>
              <a:gdLst/>
              <a:ahLst/>
              <a:cxnLst/>
              <a:rect l="l" t="t" r="r" b="b"/>
              <a:pathLst>
                <a:path w="7411" h="6025" extrusionOk="0">
                  <a:moveTo>
                    <a:pt x="4264" y="716"/>
                  </a:moveTo>
                  <a:cubicBezTo>
                    <a:pt x="4636" y="716"/>
                    <a:pt x="5010" y="782"/>
                    <a:pt x="5352" y="925"/>
                  </a:cubicBezTo>
                  <a:cubicBezTo>
                    <a:pt x="5533" y="985"/>
                    <a:pt x="5400" y="1244"/>
                    <a:pt x="5251" y="1244"/>
                  </a:cubicBezTo>
                  <a:cubicBezTo>
                    <a:pt x="5242" y="1244"/>
                    <a:pt x="5234" y="1243"/>
                    <a:pt x="5226" y="1241"/>
                  </a:cubicBezTo>
                  <a:cubicBezTo>
                    <a:pt x="4835" y="1111"/>
                    <a:pt x="4469" y="1039"/>
                    <a:pt x="4102" y="1039"/>
                  </a:cubicBezTo>
                  <a:cubicBezTo>
                    <a:pt x="3756" y="1039"/>
                    <a:pt x="3410" y="1103"/>
                    <a:pt x="3041" y="1241"/>
                  </a:cubicBezTo>
                  <a:cubicBezTo>
                    <a:pt x="3032" y="1243"/>
                    <a:pt x="3024" y="1244"/>
                    <a:pt x="3016" y="1244"/>
                  </a:cubicBezTo>
                  <a:cubicBezTo>
                    <a:pt x="2906" y="1244"/>
                    <a:pt x="2859" y="1047"/>
                    <a:pt x="2977" y="988"/>
                  </a:cubicBezTo>
                  <a:cubicBezTo>
                    <a:pt x="3360" y="814"/>
                    <a:pt x="3810" y="716"/>
                    <a:pt x="4264" y="716"/>
                  </a:cubicBezTo>
                  <a:close/>
                  <a:moveTo>
                    <a:pt x="4647" y="0"/>
                  </a:moveTo>
                  <a:cubicBezTo>
                    <a:pt x="4493" y="0"/>
                    <a:pt x="4337" y="12"/>
                    <a:pt x="4181" y="38"/>
                  </a:cubicBezTo>
                  <a:cubicBezTo>
                    <a:pt x="2819" y="291"/>
                    <a:pt x="1647" y="1368"/>
                    <a:pt x="1014" y="2571"/>
                  </a:cubicBezTo>
                  <a:cubicBezTo>
                    <a:pt x="0" y="4598"/>
                    <a:pt x="2217" y="5992"/>
                    <a:pt x="3991" y="6023"/>
                  </a:cubicBezTo>
                  <a:cubicBezTo>
                    <a:pt x="4026" y="6024"/>
                    <a:pt x="4061" y="6025"/>
                    <a:pt x="4096" y="6025"/>
                  </a:cubicBezTo>
                  <a:cubicBezTo>
                    <a:pt x="5321" y="6025"/>
                    <a:pt x="6422" y="5491"/>
                    <a:pt x="7284" y="4598"/>
                  </a:cubicBezTo>
                  <a:cubicBezTo>
                    <a:pt x="6809" y="4440"/>
                    <a:pt x="6334" y="4313"/>
                    <a:pt x="5859" y="4155"/>
                  </a:cubicBezTo>
                  <a:cubicBezTo>
                    <a:pt x="5701" y="4123"/>
                    <a:pt x="5669" y="3933"/>
                    <a:pt x="5701" y="3807"/>
                  </a:cubicBezTo>
                  <a:cubicBezTo>
                    <a:pt x="5701" y="3807"/>
                    <a:pt x="5669" y="3807"/>
                    <a:pt x="5606" y="3775"/>
                  </a:cubicBezTo>
                  <a:cubicBezTo>
                    <a:pt x="5194" y="3300"/>
                    <a:pt x="5542" y="2571"/>
                    <a:pt x="6049" y="2350"/>
                  </a:cubicBezTo>
                  <a:cubicBezTo>
                    <a:pt x="6049" y="2213"/>
                    <a:pt x="6144" y="2052"/>
                    <a:pt x="6292" y="2052"/>
                  </a:cubicBezTo>
                  <a:cubicBezTo>
                    <a:pt x="6316" y="2052"/>
                    <a:pt x="6340" y="2056"/>
                    <a:pt x="6366" y="2065"/>
                  </a:cubicBezTo>
                  <a:cubicBezTo>
                    <a:pt x="6714" y="2191"/>
                    <a:pt x="7031" y="2318"/>
                    <a:pt x="7411" y="2413"/>
                  </a:cubicBezTo>
                  <a:cubicBezTo>
                    <a:pt x="7297" y="989"/>
                    <a:pt x="6030" y="0"/>
                    <a:pt x="4647" y="0"/>
                  </a:cubicBezTo>
                  <a:close/>
                </a:path>
              </a:pathLst>
            </a:custGeom>
            <a:solidFill>
              <a:schemeClr val="accent4"/>
            </a:solidFill>
            <a:ln w="3175"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37" name="Google Shape;422;p28">
              <a:extLst>
                <a:ext uri="{FF2B5EF4-FFF2-40B4-BE49-F238E27FC236}">
                  <a16:creationId xmlns:a16="http://schemas.microsoft.com/office/drawing/2014/main" id="{0E122A3F-4878-4D47-8524-9D743D0CE023}"/>
                </a:ext>
              </a:extLst>
            </p:cNvPr>
            <p:cNvSpPr/>
            <p:nvPr/>
          </p:nvSpPr>
          <p:spPr>
            <a:xfrm>
              <a:off x="1767699" y="313751"/>
              <a:ext cx="85032" cy="17019"/>
            </a:xfrm>
            <a:custGeom>
              <a:avLst/>
              <a:gdLst/>
              <a:ahLst/>
              <a:cxnLst/>
              <a:rect l="l" t="t" r="r" b="b"/>
              <a:pathLst>
                <a:path w="2643" h="529" extrusionOk="0">
                  <a:moveTo>
                    <a:pt x="1404" y="0"/>
                  </a:moveTo>
                  <a:cubicBezTo>
                    <a:pt x="950" y="0"/>
                    <a:pt x="500" y="98"/>
                    <a:pt x="117" y="272"/>
                  </a:cubicBezTo>
                  <a:cubicBezTo>
                    <a:pt x="0" y="360"/>
                    <a:pt x="45" y="529"/>
                    <a:pt x="153" y="529"/>
                  </a:cubicBezTo>
                  <a:cubicBezTo>
                    <a:pt x="162" y="529"/>
                    <a:pt x="171" y="528"/>
                    <a:pt x="181" y="525"/>
                  </a:cubicBezTo>
                  <a:cubicBezTo>
                    <a:pt x="524" y="397"/>
                    <a:pt x="847" y="345"/>
                    <a:pt x="1169" y="345"/>
                  </a:cubicBezTo>
                  <a:cubicBezTo>
                    <a:pt x="1560" y="345"/>
                    <a:pt x="1949" y="421"/>
                    <a:pt x="2366" y="525"/>
                  </a:cubicBezTo>
                  <a:cubicBezTo>
                    <a:pt x="2374" y="527"/>
                    <a:pt x="2382" y="528"/>
                    <a:pt x="2390" y="528"/>
                  </a:cubicBezTo>
                  <a:cubicBezTo>
                    <a:pt x="2537" y="528"/>
                    <a:pt x="2643" y="269"/>
                    <a:pt x="2492" y="209"/>
                  </a:cubicBezTo>
                  <a:cubicBezTo>
                    <a:pt x="2150" y="66"/>
                    <a:pt x="1776" y="0"/>
                    <a:pt x="1404" y="0"/>
                  </a:cubicBezTo>
                  <a:close/>
                </a:path>
              </a:pathLst>
            </a:custGeom>
            <a:solidFill>
              <a:schemeClr val="dk1"/>
            </a:solidFill>
            <a:ln w="3175"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38" name="Google Shape;423;p28">
              <a:extLst>
                <a:ext uri="{FF2B5EF4-FFF2-40B4-BE49-F238E27FC236}">
                  <a16:creationId xmlns:a16="http://schemas.microsoft.com/office/drawing/2014/main" id="{197BC35B-D5BB-4E12-AAA3-D082774B6D03}"/>
                </a:ext>
              </a:extLst>
            </p:cNvPr>
            <p:cNvSpPr/>
            <p:nvPr/>
          </p:nvSpPr>
          <p:spPr>
            <a:xfrm>
              <a:off x="2416451" y="1035278"/>
              <a:ext cx="85289" cy="34392"/>
            </a:xfrm>
            <a:custGeom>
              <a:avLst/>
              <a:gdLst/>
              <a:ahLst/>
              <a:cxnLst/>
              <a:rect l="l" t="t" r="r" b="b"/>
              <a:pathLst>
                <a:path w="2651" h="1069" extrusionOk="0">
                  <a:moveTo>
                    <a:pt x="2478" y="1"/>
                  </a:moveTo>
                  <a:cubicBezTo>
                    <a:pt x="2464" y="1"/>
                    <a:pt x="2450" y="4"/>
                    <a:pt x="2437" y="13"/>
                  </a:cubicBezTo>
                  <a:cubicBezTo>
                    <a:pt x="1735" y="471"/>
                    <a:pt x="1092" y="870"/>
                    <a:pt x="224" y="870"/>
                  </a:cubicBezTo>
                  <a:cubicBezTo>
                    <a:pt x="192" y="870"/>
                    <a:pt x="159" y="869"/>
                    <a:pt x="125" y="868"/>
                  </a:cubicBezTo>
                  <a:cubicBezTo>
                    <a:pt x="111" y="861"/>
                    <a:pt x="99" y="858"/>
                    <a:pt x="88" y="858"/>
                  </a:cubicBezTo>
                  <a:cubicBezTo>
                    <a:pt x="0" y="858"/>
                    <a:pt x="13" y="1058"/>
                    <a:pt x="125" y="1058"/>
                  </a:cubicBezTo>
                  <a:cubicBezTo>
                    <a:pt x="214" y="1065"/>
                    <a:pt x="306" y="1069"/>
                    <a:pt x="400" y="1069"/>
                  </a:cubicBezTo>
                  <a:cubicBezTo>
                    <a:pt x="1175" y="1069"/>
                    <a:pt x="2087" y="828"/>
                    <a:pt x="2596" y="235"/>
                  </a:cubicBezTo>
                  <a:cubicBezTo>
                    <a:pt x="2650" y="153"/>
                    <a:pt x="2564" y="1"/>
                    <a:pt x="2478" y="1"/>
                  </a:cubicBezTo>
                  <a:close/>
                </a:path>
              </a:pathLst>
            </a:custGeom>
            <a:solidFill>
              <a:schemeClr val="dk1"/>
            </a:solidFill>
            <a:ln w="2375"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39" name="Google Shape;424;p28">
              <a:extLst>
                <a:ext uri="{FF2B5EF4-FFF2-40B4-BE49-F238E27FC236}">
                  <a16:creationId xmlns:a16="http://schemas.microsoft.com/office/drawing/2014/main" id="{F3AD2F11-2675-4C30-9CCB-A42A348C326F}"/>
                </a:ext>
              </a:extLst>
            </p:cNvPr>
            <p:cNvSpPr/>
            <p:nvPr/>
          </p:nvSpPr>
          <p:spPr>
            <a:xfrm>
              <a:off x="2435980" y="1025143"/>
              <a:ext cx="50125" cy="22907"/>
            </a:xfrm>
            <a:custGeom>
              <a:avLst/>
              <a:gdLst/>
              <a:ahLst/>
              <a:cxnLst/>
              <a:rect l="l" t="t" r="r" b="b"/>
              <a:pathLst>
                <a:path w="1558" h="712" extrusionOk="0">
                  <a:moveTo>
                    <a:pt x="1348" y="0"/>
                  </a:moveTo>
                  <a:cubicBezTo>
                    <a:pt x="1330" y="0"/>
                    <a:pt x="1311" y="4"/>
                    <a:pt x="1292" y="12"/>
                  </a:cubicBezTo>
                  <a:cubicBezTo>
                    <a:pt x="1197" y="75"/>
                    <a:pt x="1039" y="138"/>
                    <a:pt x="817" y="170"/>
                  </a:cubicBezTo>
                  <a:cubicBezTo>
                    <a:pt x="595" y="297"/>
                    <a:pt x="310" y="392"/>
                    <a:pt x="89" y="487"/>
                  </a:cubicBezTo>
                  <a:cubicBezTo>
                    <a:pt x="1" y="545"/>
                    <a:pt x="21" y="712"/>
                    <a:pt x="125" y="712"/>
                  </a:cubicBezTo>
                  <a:cubicBezTo>
                    <a:pt x="133" y="712"/>
                    <a:pt x="142" y="711"/>
                    <a:pt x="152" y="708"/>
                  </a:cubicBezTo>
                  <a:cubicBezTo>
                    <a:pt x="437" y="613"/>
                    <a:pt x="659" y="487"/>
                    <a:pt x="912" y="423"/>
                  </a:cubicBezTo>
                  <a:lnTo>
                    <a:pt x="975" y="423"/>
                  </a:lnTo>
                  <a:cubicBezTo>
                    <a:pt x="1134" y="392"/>
                    <a:pt x="1260" y="297"/>
                    <a:pt x="1419" y="265"/>
                  </a:cubicBezTo>
                  <a:cubicBezTo>
                    <a:pt x="1558" y="181"/>
                    <a:pt x="1477" y="0"/>
                    <a:pt x="1348" y="0"/>
                  </a:cubicBezTo>
                  <a:close/>
                </a:path>
              </a:pathLst>
            </a:custGeom>
            <a:solidFill>
              <a:schemeClr val="dk1"/>
            </a:solidFill>
            <a:ln w="2375"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grpSp>
      <p:sp>
        <p:nvSpPr>
          <p:cNvPr id="170" name="TextBox 169">
            <a:extLst>
              <a:ext uri="{FF2B5EF4-FFF2-40B4-BE49-F238E27FC236}">
                <a16:creationId xmlns:a16="http://schemas.microsoft.com/office/drawing/2014/main" id="{4138C5F8-6AF5-4F8B-A08E-091FAB09BA9A}"/>
              </a:ext>
            </a:extLst>
          </p:cNvPr>
          <p:cNvSpPr txBox="1"/>
          <p:nvPr/>
        </p:nvSpPr>
        <p:spPr>
          <a:xfrm>
            <a:off x="125155" y="671532"/>
            <a:ext cx="8893690" cy="1938992"/>
          </a:xfrm>
          <a:prstGeom prst="rect">
            <a:avLst/>
          </a:prstGeom>
          <a:noFill/>
        </p:spPr>
        <p:txBody>
          <a:bodyPr wrap="square">
            <a:spAutoFit/>
          </a:bodyPr>
          <a:lstStyle/>
          <a:p>
            <a:pPr algn="ctr"/>
            <a:r>
              <a:rPr lang="vi-VN" sz="2400" b="1" dirty="0"/>
              <a:t>Câu 3: Khi lai ruồi giấm thân xám, cánh dài thuần chủng với ruồi thân đen, cánh cụt được F1 toàn thân xám, cánh dài. Cho con đực F1 lai với con cái thân đen, cánh cụt thu được tỉ lệ: 1 xám, dài: 1 đen, cụt. Để giải thích kết quả phép lai Moocgan cho rằng:</a:t>
            </a:r>
          </a:p>
        </p:txBody>
      </p:sp>
      <p:pic>
        <p:nvPicPr>
          <p:cNvPr id="1026" name="Picture 2" descr="Question Mark Yellow Clip Art at Clker.com - vector clip art online,  royalty free &amp;amp; public domain">
            <a:extLst>
              <a:ext uri="{FF2B5EF4-FFF2-40B4-BE49-F238E27FC236}">
                <a16:creationId xmlns:a16="http://schemas.microsoft.com/office/drawing/2014/main" id="{B2D6C602-1EA8-47D1-8270-D1B46BE8D4D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116321" y="640491"/>
            <a:ext cx="1132692" cy="1787433"/>
          </a:xfrm>
          <a:prstGeom prst="rect">
            <a:avLst/>
          </a:prstGeom>
          <a:noFill/>
          <a:extLst>
            <a:ext uri="{909E8E84-426E-40DD-AFC4-6F175D3DCCD1}">
              <a14:hiddenFill xmlns:a14="http://schemas.microsoft.com/office/drawing/2010/main">
                <a:solidFill>
                  <a:srgbClr val="FFFFFF"/>
                </a:solidFill>
              </a14:hiddenFill>
            </a:ext>
          </a:extLst>
        </p:spPr>
      </p:pic>
      <p:sp>
        <p:nvSpPr>
          <p:cNvPr id="172" name="Rectangle 171">
            <a:extLst>
              <a:ext uri="{FF2B5EF4-FFF2-40B4-BE49-F238E27FC236}">
                <a16:creationId xmlns:a16="http://schemas.microsoft.com/office/drawing/2014/main" id="{7B6B0F80-8CD5-49F0-B3D0-8EB1B6B92490}"/>
              </a:ext>
            </a:extLst>
          </p:cNvPr>
          <p:cNvSpPr/>
          <p:nvPr/>
        </p:nvSpPr>
        <p:spPr>
          <a:xfrm>
            <a:off x="818218" y="2683472"/>
            <a:ext cx="3344673" cy="1907542"/>
          </a:xfrm>
          <a:custGeom>
            <a:avLst/>
            <a:gdLst>
              <a:gd name="connsiteX0" fmla="*/ 0 w 3344673"/>
              <a:gd name="connsiteY0" fmla="*/ 0 h 1907542"/>
              <a:gd name="connsiteX1" fmla="*/ 735828 w 3344673"/>
              <a:gd name="connsiteY1" fmla="*/ 0 h 1907542"/>
              <a:gd name="connsiteX2" fmla="*/ 1304422 w 3344673"/>
              <a:gd name="connsiteY2" fmla="*/ 0 h 1907542"/>
              <a:gd name="connsiteX3" fmla="*/ 1973357 w 3344673"/>
              <a:gd name="connsiteY3" fmla="*/ 0 h 1907542"/>
              <a:gd name="connsiteX4" fmla="*/ 2575398 w 3344673"/>
              <a:gd name="connsiteY4" fmla="*/ 0 h 1907542"/>
              <a:gd name="connsiteX5" fmla="*/ 3344673 w 3344673"/>
              <a:gd name="connsiteY5" fmla="*/ 0 h 1907542"/>
              <a:gd name="connsiteX6" fmla="*/ 3344673 w 3344673"/>
              <a:gd name="connsiteY6" fmla="*/ 597696 h 1907542"/>
              <a:gd name="connsiteX7" fmla="*/ 3344673 w 3344673"/>
              <a:gd name="connsiteY7" fmla="*/ 1233544 h 1907542"/>
              <a:gd name="connsiteX8" fmla="*/ 3344673 w 3344673"/>
              <a:gd name="connsiteY8" fmla="*/ 1907542 h 1907542"/>
              <a:gd name="connsiteX9" fmla="*/ 2709185 w 3344673"/>
              <a:gd name="connsiteY9" fmla="*/ 1907542 h 1907542"/>
              <a:gd name="connsiteX10" fmla="*/ 1973357 w 3344673"/>
              <a:gd name="connsiteY10" fmla="*/ 1907542 h 1907542"/>
              <a:gd name="connsiteX11" fmla="*/ 1304422 w 3344673"/>
              <a:gd name="connsiteY11" fmla="*/ 1907542 h 1907542"/>
              <a:gd name="connsiteX12" fmla="*/ 602041 w 3344673"/>
              <a:gd name="connsiteY12" fmla="*/ 1907542 h 1907542"/>
              <a:gd name="connsiteX13" fmla="*/ 0 w 3344673"/>
              <a:gd name="connsiteY13" fmla="*/ 1907542 h 1907542"/>
              <a:gd name="connsiteX14" fmla="*/ 0 w 3344673"/>
              <a:gd name="connsiteY14" fmla="*/ 1328921 h 1907542"/>
              <a:gd name="connsiteX15" fmla="*/ 0 w 3344673"/>
              <a:gd name="connsiteY15" fmla="*/ 750300 h 1907542"/>
              <a:gd name="connsiteX16" fmla="*/ 0 w 3344673"/>
              <a:gd name="connsiteY16" fmla="*/ 0 h 1907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344673" h="1907542" fill="none" extrusionOk="0">
                <a:moveTo>
                  <a:pt x="0" y="0"/>
                </a:moveTo>
                <a:cubicBezTo>
                  <a:pt x="249356" y="-27043"/>
                  <a:pt x="488818" y="-8597"/>
                  <a:pt x="735828" y="0"/>
                </a:cubicBezTo>
                <a:cubicBezTo>
                  <a:pt x="982838" y="8597"/>
                  <a:pt x="1101195" y="4529"/>
                  <a:pt x="1304422" y="0"/>
                </a:cubicBezTo>
                <a:cubicBezTo>
                  <a:pt x="1507649" y="-4529"/>
                  <a:pt x="1736861" y="-13049"/>
                  <a:pt x="1973357" y="0"/>
                </a:cubicBezTo>
                <a:cubicBezTo>
                  <a:pt x="2209854" y="13049"/>
                  <a:pt x="2454359" y="17066"/>
                  <a:pt x="2575398" y="0"/>
                </a:cubicBezTo>
                <a:cubicBezTo>
                  <a:pt x="2696437" y="-17066"/>
                  <a:pt x="2970307" y="-16801"/>
                  <a:pt x="3344673" y="0"/>
                </a:cubicBezTo>
                <a:cubicBezTo>
                  <a:pt x="3370097" y="264200"/>
                  <a:pt x="3338819" y="390434"/>
                  <a:pt x="3344673" y="597696"/>
                </a:cubicBezTo>
                <a:cubicBezTo>
                  <a:pt x="3350527" y="804958"/>
                  <a:pt x="3322200" y="947281"/>
                  <a:pt x="3344673" y="1233544"/>
                </a:cubicBezTo>
                <a:cubicBezTo>
                  <a:pt x="3367146" y="1519807"/>
                  <a:pt x="3324083" y="1653816"/>
                  <a:pt x="3344673" y="1907542"/>
                </a:cubicBezTo>
                <a:cubicBezTo>
                  <a:pt x="3116306" y="1932344"/>
                  <a:pt x="2974710" y="1924109"/>
                  <a:pt x="2709185" y="1907542"/>
                </a:cubicBezTo>
                <a:cubicBezTo>
                  <a:pt x="2443660" y="1890975"/>
                  <a:pt x="2195402" y="1899903"/>
                  <a:pt x="1973357" y="1907542"/>
                </a:cubicBezTo>
                <a:cubicBezTo>
                  <a:pt x="1751312" y="1915181"/>
                  <a:pt x="1509810" y="1898779"/>
                  <a:pt x="1304422" y="1907542"/>
                </a:cubicBezTo>
                <a:cubicBezTo>
                  <a:pt x="1099035" y="1916305"/>
                  <a:pt x="915194" y="1902184"/>
                  <a:pt x="602041" y="1907542"/>
                </a:cubicBezTo>
                <a:cubicBezTo>
                  <a:pt x="288888" y="1912900"/>
                  <a:pt x="166244" y="1923386"/>
                  <a:pt x="0" y="1907542"/>
                </a:cubicBezTo>
                <a:cubicBezTo>
                  <a:pt x="28553" y="1691244"/>
                  <a:pt x="-25328" y="1469708"/>
                  <a:pt x="0" y="1328921"/>
                </a:cubicBezTo>
                <a:cubicBezTo>
                  <a:pt x="25328" y="1188134"/>
                  <a:pt x="-3211" y="945937"/>
                  <a:pt x="0" y="750300"/>
                </a:cubicBezTo>
                <a:cubicBezTo>
                  <a:pt x="3211" y="554663"/>
                  <a:pt x="-29913" y="276408"/>
                  <a:pt x="0" y="0"/>
                </a:cubicBezTo>
                <a:close/>
              </a:path>
              <a:path w="3344673" h="1907542" stroke="0" extrusionOk="0">
                <a:moveTo>
                  <a:pt x="0" y="0"/>
                </a:moveTo>
                <a:cubicBezTo>
                  <a:pt x="285415" y="9187"/>
                  <a:pt x="390941" y="-19034"/>
                  <a:pt x="668935" y="0"/>
                </a:cubicBezTo>
                <a:cubicBezTo>
                  <a:pt x="946929" y="19034"/>
                  <a:pt x="1009416" y="11969"/>
                  <a:pt x="1270976" y="0"/>
                </a:cubicBezTo>
                <a:cubicBezTo>
                  <a:pt x="1532536" y="-11969"/>
                  <a:pt x="1733918" y="14532"/>
                  <a:pt x="1873017" y="0"/>
                </a:cubicBezTo>
                <a:cubicBezTo>
                  <a:pt x="2012116" y="-14532"/>
                  <a:pt x="2306496" y="25638"/>
                  <a:pt x="2475058" y="0"/>
                </a:cubicBezTo>
                <a:cubicBezTo>
                  <a:pt x="2643620" y="-25638"/>
                  <a:pt x="3102023" y="37877"/>
                  <a:pt x="3344673" y="0"/>
                </a:cubicBezTo>
                <a:cubicBezTo>
                  <a:pt x="3364692" y="249405"/>
                  <a:pt x="3342502" y="473514"/>
                  <a:pt x="3344673" y="616772"/>
                </a:cubicBezTo>
                <a:cubicBezTo>
                  <a:pt x="3346844" y="760030"/>
                  <a:pt x="3326511" y="946565"/>
                  <a:pt x="3344673" y="1271695"/>
                </a:cubicBezTo>
                <a:cubicBezTo>
                  <a:pt x="3362835" y="1596825"/>
                  <a:pt x="3374184" y="1724555"/>
                  <a:pt x="3344673" y="1907542"/>
                </a:cubicBezTo>
                <a:cubicBezTo>
                  <a:pt x="3148161" y="1884914"/>
                  <a:pt x="2963038" y="1903538"/>
                  <a:pt x="2742632" y="1907542"/>
                </a:cubicBezTo>
                <a:cubicBezTo>
                  <a:pt x="2522226" y="1911546"/>
                  <a:pt x="2390675" y="1913855"/>
                  <a:pt x="2040251" y="1907542"/>
                </a:cubicBezTo>
                <a:cubicBezTo>
                  <a:pt x="1689827" y="1901229"/>
                  <a:pt x="1644384" y="1932568"/>
                  <a:pt x="1337869" y="1907542"/>
                </a:cubicBezTo>
                <a:cubicBezTo>
                  <a:pt x="1031354" y="1882516"/>
                  <a:pt x="925270" y="1895234"/>
                  <a:pt x="769275" y="1907542"/>
                </a:cubicBezTo>
                <a:cubicBezTo>
                  <a:pt x="613280" y="1919850"/>
                  <a:pt x="290764" y="1906821"/>
                  <a:pt x="0" y="1907542"/>
                </a:cubicBezTo>
                <a:cubicBezTo>
                  <a:pt x="-30713" y="1764887"/>
                  <a:pt x="12469" y="1469693"/>
                  <a:pt x="0" y="1252619"/>
                </a:cubicBezTo>
                <a:cubicBezTo>
                  <a:pt x="-12469" y="1035545"/>
                  <a:pt x="-14818" y="914450"/>
                  <a:pt x="0" y="654923"/>
                </a:cubicBezTo>
                <a:cubicBezTo>
                  <a:pt x="14818" y="395396"/>
                  <a:pt x="2797" y="148853"/>
                  <a:pt x="0" y="0"/>
                </a:cubicBezTo>
                <a:close/>
              </a:path>
            </a:pathLst>
          </a:custGeom>
          <a:solidFill>
            <a:schemeClr val="bg2">
              <a:lumMod val="90000"/>
            </a:schemeClr>
          </a:solidFill>
          <a:ln>
            <a:solidFill>
              <a:schemeClr val="tx1"/>
            </a:solidFill>
            <a:extLst>
              <a:ext uri="{C807C97D-BFC1-408E-A445-0C87EB9F89A2}">
                <ask:lineSketchStyleProps xmlns:ask="http://schemas.microsoft.com/office/drawing/2018/sketchyshapes" sd="249386546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200" dirty="0">
                <a:solidFill>
                  <a:schemeClr val="tx1"/>
                </a:solidFill>
              </a:rPr>
              <a:t>A. các gen quy định màu sắc thân và hình dạng cánh nằm trên một NST.</a:t>
            </a:r>
            <a:endParaRPr lang="en-US" sz="2200" dirty="0">
              <a:solidFill>
                <a:schemeClr val="tx1"/>
              </a:solidFill>
              <a:latin typeface="#9Slide05 SVNBlenda Script" panose="02000804000000020003" pitchFamily="2" charset="0"/>
            </a:endParaRPr>
          </a:p>
        </p:txBody>
      </p:sp>
      <p:sp>
        <p:nvSpPr>
          <p:cNvPr id="173" name="Rectangle 172">
            <a:extLst>
              <a:ext uri="{FF2B5EF4-FFF2-40B4-BE49-F238E27FC236}">
                <a16:creationId xmlns:a16="http://schemas.microsoft.com/office/drawing/2014/main" id="{3D62DD72-377C-4FBE-A80C-4C6E9B934B52}"/>
              </a:ext>
            </a:extLst>
          </p:cNvPr>
          <p:cNvSpPr/>
          <p:nvPr/>
        </p:nvSpPr>
        <p:spPr>
          <a:xfrm>
            <a:off x="818218" y="4696516"/>
            <a:ext cx="3344673" cy="1907542"/>
          </a:xfrm>
          <a:custGeom>
            <a:avLst/>
            <a:gdLst>
              <a:gd name="connsiteX0" fmla="*/ 0 w 3344673"/>
              <a:gd name="connsiteY0" fmla="*/ 0 h 1907542"/>
              <a:gd name="connsiteX1" fmla="*/ 735828 w 3344673"/>
              <a:gd name="connsiteY1" fmla="*/ 0 h 1907542"/>
              <a:gd name="connsiteX2" fmla="*/ 1304422 w 3344673"/>
              <a:gd name="connsiteY2" fmla="*/ 0 h 1907542"/>
              <a:gd name="connsiteX3" fmla="*/ 1973357 w 3344673"/>
              <a:gd name="connsiteY3" fmla="*/ 0 h 1907542"/>
              <a:gd name="connsiteX4" fmla="*/ 2575398 w 3344673"/>
              <a:gd name="connsiteY4" fmla="*/ 0 h 1907542"/>
              <a:gd name="connsiteX5" fmla="*/ 3344673 w 3344673"/>
              <a:gd name="connsiteY5" fmla="*/ 0 h 1907542"/>
              <a:gd name="connsiteX6" fmla="*/ 3344673 w 3344673"/>
              <a:gd name="connsiteY6" fmla="*/ 597696 h 1907542"/>
              <a:gd name="connsiteX7" fmla="*/ 3344673 w 3344673"/>
              <a:gd name="connsiteY7" fmla="*/ 1233544 h 1907542"/>
              <a:gd name="connsiteX8" fmla="*/ 3344673 w 3344673"/>
              <a:gd name="connsiteY8" fmla="*/ 1907542 h 1907542"/>
              <a:gd name="connsiteX9" fmla="*/ 2709185 w 3344673"/>
              <a:gd name="connsiteY9" fmla="*/ 1907542 h 1907542"/>
              <a:gd name="connsiteX10" fmla="*/ 1973357 w 3344673"/>
              <a:gd name="connsiteY10" fmla="*/ 1907542 h 1907542"/>
              <a:gd name="connsiteX11" fmla="*/ 1304422 w 3344673"/>
              <a:gd name="connsiteY11" fmla="*/ 1907542 h 1907542"/>
              <a:gd name="connsiteX12" fmla="*/ 602041 w 3344673"/>
              <a:gd name="connsiteY12" fmla="*/ 1907542 h 1907542"/>
              <a:gd name="connsiteX13" fmla="*/ 0 w 3344673"/>
              <a:gd name="connsiteY13" fmla="*/ 1907542 h 1907542"/>
              <a:gd name="connsiteX14" fmla="*/ 0 w 3344673"/>
              <a:gd name="connsiteY14" fmla="*/ 1328921 h 1907542"/>
              <a:gd name="connsiteX15" fmla="*/ 0 w 3344673"/>
              <a:gd name="connsiteY15" fmla="*/ 750300 h 1907542"/>
              <a:gd name="connsiteX16" fmla="*/ 0 w 3344673"/>
              <a:gd name="connsiteY16" fmla="*/ 0 h 1907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344673" h="1907542" fill="none" extrusionOk="0">
                <a:moveTo>
                  <a:pt x="0" y="0"/>
                </a:moveTo>
                <a:cubicBezTo>
                  <a:pt x="249356" y="-27043"/>
                  <a:pt x="488818" y="-8597"/>
                  <a:pt x="735828" y="0"/>
                </a:cubicBezTo>
                <a:cubicBezTo>
                  <a:pt x="982838" y="8597"/>
                  <a:pt x="1101195" y="4529"/>
                  <a:pt x="1304422" y="0"/>
                </a:cubicBezTo>
                <a:cubicBezTo>
                  <a:pt x="1507649" y="-4529"/>
                  <a:pt x="1736861" y="-13049"/>
                  <a:pt x="1973357" y="0"/>
                </a:cubicBezTo>
                <a:cubicBezTo>
                  <a:pt x="2209854" y="13049"/>
                  <a:pt x="2454359" y="17066"/>
                  <a:pt x="2575398" y="0"/>
                </a:cubicBezTo>
                <a:cubicBezTo>
                  <a:pt x="2696437" y="-17066"/>
                  <a:pt x="2970307" y="-16801"/>
                  <a:pt x="3344673" y="0"/>
                </a:cubicBezTo>
                <a:cubicBezTo>
                  <a:pt x="3370097" y="264200"/>
                  <a:pt x="3338819" y="390434"/>
                  <a:pt x="3344673" y="597696"/>
                </a:cubicBezTo>
                <a:cubicBezTo>
                  <a:pt x="3350527" y="804958"/>
                  <a:pt x="3322200" y="947281"/>
                  <a:pt x="3344673" y="1233544"/>
                </a:cubicBezTo>
                <a:cubicBezTo>
                  <a:pt x="3367146" y="1519807"/>
                  <a:pt x="3324083" y="1653816"/>
                  <a:pt x="3344673" y="1907542"/>
                </a:cubicBezTo>
                <a:cubicBezTo>
                  <a:pt x="3116306" y="1932344"/>
                  <a:pt x="2974710" y="1924109"/>
                  <a:pt x="2709185" y="1907542"/>
                </a:cubicBezTo>
                <a:cubicBezTo>
                  <a:pt x="2443660" y="1890975"/>
                  <a:pt x="2195402" y="1899903"/>
                  <a:pt x="1973357" y="1907542"/>
                </a:cubicBezTo>
                <a:cubicBezTo>
                  <a:pt x="1751312" y="1915181"/>
                  <a:pt x="1509810" y="1898779"/>
                  <a:pt x="1304422" y="1907542"/>
                </a:cubicBezTo>
                <a:cubicBezTo>
                  <a:pt x="1099035" y="1916305"/>
                  <a:pt x="915194" y="1902184"/>
                  <a:pt x="602041" y="1907542"/>
                </a:cubicBezTo>
                <a:cubicBezTo>
                  <a:pt x="288888" y="1912900"/>
                  <a:pt x="166244" y="1923386"/>
                  <a:pt x="0" y="1907542"/>
                </a:cubicBezTo>
                <a:cubicBezTo>
                  <a:pt x="28553" y="1691244"/>
                  <a:pt x="-25328" y="1469708"/>
                  <a:pt x="0" y="1328921"/>
                </a:cubicBezTo>
                <a:cubicBezTo>
                  <a:pt x="25328" y="1188134"/>
                  <a:pt x="-3211" y="945937"/>
                  <a:pt x="0" y="750300"/>
                </a:cubicBezTo>
                <a:cubicBezTo>
                  <a:pt x="3211" y="554663"/>
                  <a:pt x="-29913" y="276408"/>
                  <a:pt x="0" y="0"/>
                </a:cubicBezTo>
                <a:close/>
              </a:path>
              <a:path w="3344673" h="1907542" stroke="0" extrusionOk="0">
                <a:moveTo>
                  <a:pt x="0" y="0"/>
                </a:moveTo>
                <a:cubicBezTo>
                  <a:pt x="285415" y="9187"/>
                  <a:pt x="390941" y="-19034"/>
                  <a:pt x="668935" y="0"/>
                </a:cubicBezTo>
                <a:cubicBezTo>
                  <a:pt x="946929" y="19034"/>
                  <a:pt x="1009416" y="11969"/>
                  <a:pt x="1270976" y="0"/>
                </a:cubicBezTo>
                <a:cubicBezTo>
                  <a:pt x="1532536" y="-11969"/>
                  <a:pt x="1733918" y="14532"/>
                  <a:pt x="1873017" y="0"/>
                </a:cubicBezTo>
                <a:cubicBezTo>
                  <a:pt x="2012116" y="-14532"/>
                  <a:pt x="2306496" y="25638"/>
                  <a:pt x="2475058" y="0"/>
                </a:cubicBezTo>
                <a:cubicBezTo>
                  <a:pt x="2643620" y="-25638"/>
                  <a:pt x="3102023" y="37877"/>
                  <a:pt x="3344673" y="0"/>
                </a:cubicBezTo>
                <a:cubicBezTo>
                  <a:pt x="3364692" y="249405"/>
                  <a:pt x="3342502" y="473514"/>
                  <a:pt x="3344673" y="616772"/>
                </a:cubicBezTo>
                <a:cubicBezTo>
                  <a:pt x="3346844" y="760030"/>
                  <a:pt x="3326511" y="946565"/>
                  <a:pt x="3344673" y="1271695"/>
                </a:cubicBezTo>
                <a:cubicBezTo>
                  <a:pt x="3362835" y="1596825"/>
                  <a:pt x="3374184" y="1724555"/>
                  <a:pt x="3344673" y="1907542"/>
                </a:cubicBezTo>
                <a:cubicBezTo>
                  <a:pt x="3148161" y="1884914"/>
                  <a:pt x="2963038" y="1903538"/>
                  <a:pt x="2742632" y="1907542"/>
                </a:cubicBezTo>
                <a:cubicBezTo>
                  <a:pt x="2522226" y="1911546"/>
                  <a:pt x="2390675" y="1913855"/>
                  <a:pt x="2040251" y="1907542"/>
                </a:cubicBezTo>
                <a:cubicBezTo>
                  <a:pt x="1689827" y="1901229"/>
                  <a:pt x="1644384" y="1932568"/>
                  <a:pt x="1337869" y="1907542"/>
                </a:cubicBezTo>
                <a:cubicBezTo>
                  <a:pt x="1031354" y="1882516"/>
                  <a:pt x="925270" y="1895234"/>
                  <a:pt x="769275" y="1907542"/>
                </a:cubicBezTo>
                <a:cubicBezTo>
                  <a:pt x="613280" y="1919850"/>
                  <a:pt x="290764" y="1906821"/>
                  <a:pt x="0" y="1907542"/>
                </a:cubicBezTo>
                <a:cubicBezTo>
                  <a:pt x="-30713" y="1764887"/>
                  <a:pt x="12469" y="1469693"/>
                  <a:pt x="0" y="1252619"/>
                </a:cubicBezTo>
                <a:cubicBezTo>
                  <a:pt x="-12469" y="1035545"/>
                  <a:pt x="-14818" y="914450"/>
                  <a:pt x="0" y="654923"/>
                </a:cubicBezTo>
                <a:cubicBezTo>
                  <a:pt x="14818" y="395396"/>
                  <a:pt x="2797" y="148853"/>
                  <a:pt x="0" y="0"/>
                </a:cubicBezTo>
                <a:close/>
              </a:path>
            </a:pathLst>
          </a:custGeom>
          <a:solidFill>
            <a:schemeClr val="bg2">
              <a:lumMod val="90000"/>
            </a:schemeClr>
          </a:solidFill>
          <a:ln>
            <a:solidFill>
              <a:schemeClr val="tx1"/>
            </a:solidFill>
            <a:extLst>
              <a:ext uri="{C807C97D-BFC1-408E-A445-0C87EB9F89A2}">
                <ask:lineSketchStyleProps xmlns:ask="http://schemas.microsoft.com/office/drawing/2018/sketchyshapes" sd="249386546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200" dirty="0">
                <a:solidFill>
                  <a:schemeClr val="tx1"/>
                </a:solidFill>
              </a:rPr>
              <a:t>C. màu sắc thân và hình dạng cánh do 2 gen nằm ở 2 đầu mút NST quy định.</a:t>
            </a:r>
            <a:endParaRPr lang="en-US" sz="2200" dirty="0">
              <a:solidFill>
                <a:schemeClr val="tx1"/>
              </a:solidFill>
              <a:latin typeface="#9Slide05 SVNBlenda Script" panose="02000804000000020003" pitchFamily="2" charset="0"/>
            </a:endParaRPr>
          </a:p>
        </p:txBody>
      </p:sp>
      <p:sp>
        <p:nvSpPr>
          <p:cNvPr id="174" name="Rectangle 173">
            <a:extLst>
              <a:ext uri="{FF2B5EF4-FFF2-40B4-BE49-F238E27FC236}">
                <a16:creationId xmlns:a16="http://schemas.microsoft.com/office/drawing/2014/main" id="{CAB09A7C-4282-49DA-A073-D0D0C9A43531}"/>
              </a:ext>
            </a:extLst>
          </p:cNvPr>
          <p:cNvSpPr/>
          <p:nvPr/>
        </p:nvSpPr>
        <p:spPr>
          <a:xfrm>
            <a:off x="4981109" y="2683472"/>
            <a:ext cx="3344673" cy="1907542"/>
          </a:xfrm>
          <a:custGeom>
            <a:avLst/>
            <a:gdLst>
              <a:gd name="connsiteX0" fmla="*/ 0 w 3344673"/>
              <a:gd name="connsiteY0" fmla="*/ 0 h 1907542"/>
              <a:gd name="connsiteX1" fmla="*/ 735828 w 3344673"/>
              <a:gd name="connsiteY1" fmla="*/ 0 h 1907542"/>
              <a:gd name="connsiteX2" fmla="*/ 1304422 w 3344673"/>
              <a:gd name="connsiteY2" fmla="*/ 0 h 1907542"/>
              <a:gd name="connsiteX3" fmla="*/ 1973357 w 3344673"/>
              <a:gd name="connsiteY3" fmla="*/ 0 h 1907542"/>
              <a:gd name="connsiteX4" fmla="*/ 2575398 w 3344673"/>
              <a:gd name="connsiteY4" fmla="*/ 0 h 1907542"/>
              <a:gd name="connsiteX5" fmla="*/ 3344673 w 3344673"/>
              <a:gd name="connsiteY5" fmla="*/ 0 h 1907542"/>
              <a:gd name="connsiteX6" fmla="*/ 3344673 w 3344673"/>
              <a:gd name="connsiteY6" fmla="*/ 597696 h 1907542"/>
              <a:gd name="connsiteX7" fmla="*/ 3344673 w 3344673"/>
              <a:gd name="connsiteY7" fmla="*/ 1233544 h 1907542"/>
              <a:gd name="connsiteX8" fmla="*/ 3344673 w 3344673"/>
              <a:gd name="connsiteY8" fmla="*/ 1907542 h 1907542"/>
              <a:gd name="connsiteX9" fmla="*/ 2709185 w 3344673"/>
              <a:gd name="connsiteY9" fmla="*/ 1907542 h 1907542"/>
              <a:gd name="connsiteX10" fmla="*/ 1973357 w 3344673"/>
              <a:gd name="connsiteY10" fmla="*/ 1907542 h 1907542"/>
              <a:gd name="connsiteX11" fmla="*/ 1304422 w 3344673"/>
              <a:gd name="connsiteY11" fmla="*/ 1907542 h 1907542"/>
              <a:gd name="connsiteX12" fmla="*/ 602041 w 3344673"/>
              <a:gd name="connsiteY12" fmla="*/ 1907542 h 1907542"/>
              <a:gd name="connsiteX13" fmla="*/ 0 w 3344673"/>
              <a:gd name="connsiteY13" fmla="*/ 1907542 h 1907542"/>
              <a:gd name="connsiteX14" fmla="*/ 0 w 3344673"/>
              <a:gd name="connsiteY14" fmla="*/ 1328921 h 1907542"/>
              <a:gd name="connsiteX15" fmla="*/ 0 w 3344673"/>
              <a:gd name="connsiteY15" fmla="*/ 750300 h 1907542"/>
              <a:gd name="connsiteX16" fmla="*/ 0 w 3344673"/>
              <a:gd name="connsiteY16" fmla="*/ 0 h 1907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344673" h="1907542" fill="none" extrusionOk="0">
                <a:moveTo>
                  <a:pt x="0" y="0"/>
                </a:moveTo>
                <a:cubicBezTo>
                  <a:pt x="249356" y="-27043"/>
                  <a:pt x="488818" y="-8597"/>
                  <a:pt x="735828" y="0"/>
                </a:cubicBezTo>
                <a:cubicBezTo>
                  <a:pt x="982838" y="8597"/>
                  <a:pt x="1101195" y="4529"/>
                  <a:pt x="1304422" y="0"/>
                </a:cubicBezTo>
                <a:cubicBezTo>
                  <a:pt x="1507649" y="-4529"/>
                  <a:pt x="1736861" y="-13049"/>
                  <a:pt x="1973357" y="0"/>
                </a:cubicBezTo>
                <a:cubicBezTo>
                  <a:pt x="2209854" y="13049"/>
                  <a:pt x="2454359" y="17066"/>
                  <a:pt x="2575398" y="0"/>
                </a:cubicBezTo>
                <a:cubicBezTo>
                  <a:pt x="2696437" y="-17066"/>
                  <a:pt x="2970307" y="-16801"/>
                  <a:pt x="3344673" y="0"/>
                </a:cubicBezTo>
                <a:cubicBezTo>
                  <a:pt x="3370097" y="264200"/>
                  <a:pt x="3338819" y="390434"/>
                  <a:pt x="3344673" y="597696"/>
                </a:cubicBezTo>
                <a:cubicBezTo>
                  <a:pt x="3350527" y="804958"/>
                  <a:pt x="3322200" y="947281"/>
                  <a:pt x="3344673" y="1233544"/>
                </a:cubicBezTo>
                <a:cubicBezTo>
                  <a:pt x="3367146" y="1519807"/>
                  <a:pt x="3324083" y="1653816"/>
                  <a:pt x="3344673" y="1907542"/>
                </a:cubicBezTo>
                <a:cubicBezTo>
                  <a:pt x="3116306" y="1932344"/>
                  <a:pt x="2974710" y="1924109"/>
                  <a:pt x="2709185" y="1907542"/>
                </a:cubicBezTo>
                <a:cubicBezTo>
                  <a:pt x="2443660" y="1890975"/>
                  <a:pt x="2195402" y="1899903"/>
                  <a:pt x="1973357" y="1907542"/>
                </a:cubicBezTo>
                <a:cubicBezTo>
                  <a:pt x="1751312" y="1915181"/>
                  <a:pt x="1509810" y="1898779"/>
                  <a:pt x="1304422" y="1907542"/>
                </a:cubicBezTo>
                <a:cubicBezTo>
                  <a:pt x="1099035" y="1916305"/>
                  <a:pt x="915194" y="1902184"/>
                  <a:pt x="602041" y="1907542"/>
                </a:cubicBezTo>
                <a:cubicBezTo>
                  <a:pt x="288888" y="1912900"/>
                  <a:pt x="166244" y="1923386"/>
                  <a:pt x="0" y="1907542"/>
                </a:cubicBezTo>
                <a:cubicBezTo>
                  <a:pt x="28553" y="1691244"/>
                  <a:pt x="-25328" y="1469708"/>
                  <a:pt x="0" y="1328921"/>
                </a:cubicBezTo>
                <a:cubicBezTo>
                  <a:pt x="25328" y="1188134"/>
                  <a:pt x="-3211" y="945937"/>
                  <a:pt x="0" y="750300"/>
                </a:cubicBezTo>
                <a:cubicBezTo>
                  <a:pt x="3211" y="554663"/>
                  <a:pt x="-29913" y="276408"/>
                  <a:pt x="0" y="0"/>
                </a:cubicBezTo>
                <a:close/>
              </a:path>
              <a:path w="3344673" h="1907542" stroke="0" extrusionOk="0">
                <a:moveTo>
                  <a:pt x="0" y="0"/>
                </a:moveTo>
                <a:cubicBezTo>
                  <a:pt x="285415" y="9187"/>
                  <a:pt x="390941" y="-19034"/>
                  <a:pt x="668935" y="0"/>
                </a:cubicBezTo>
                <a:cubicBezTo>
                  <a:pt x="946929" y="19034"/>
                  <a:pt x="1009416" y="11969"/>
                  <a:pt x="1270976" y="0"/>
                </a:cubicBezTo>
                <a:cubicBezTo>
                  <a:pt x="1532536" y="-11969"/>
                  <a:pt x="1733918" y="14532"/>
                  <a:pt x="1873017" y="0"/>
                </a:cubicBezTo>
                <a:cubicBezTo>
                  <a:pt x="2012116" y="-14532"/>
                  <a:pt x="2306496" y="25638"/>
                  <a:pt x="2475058" y="0"/>
                </a:cubicBezTo>
                <a:cubicBezTo>
                  <a:pt x="2643620" y="-25638"/>
                  <a:pt x="3102023" y="37877"/>
                  <a:pt x="3344673" y="0"/>
                </a:cubicBezTo>
                <a:cubicBezTo>
                  <a:pt x="3364692" y="249405"/>
                  <a:pt x="3342502" y="473514"/>
                  <a:pt x="3344673" y="616772"/>
                </a:cubicBezTo>
                <a:cubicBezTo>
                  <a:pt x="3346844" y="760030"/>
                  <a:pt x="3326511" y="946565"/>
                  <a:pt x="3344673" y="1271695"/>
                </a:cubicBezTo>
                <a:cubicBezTo>
                  <a:pt x="3362835" y="1596825"/>
                  <a:pt x="3374184" y="1724555"/>
                  <a:pt x="3344673" y="1907542"/>
                </a:cubicBezTo>
                <a:cubicBezTo>
                  <a:pt x="3148161" y="1884914"/>
                  <a:pt x="2963038" y="1903538"/>
                  <a:pt x="2742632" y="1907542"/>
                </a:cubicBezTo>
                <a:cubicBezTo>
                  <a:pt x="2522226" y="1911546"/>
                  <a:pt x="2390675" y="1913855"/>
                  <a:pt x="2040251" y="1907542"/>
                </a:cubicBezTo>
                <a:cubicBezTo>
                  <a:pt x="1689827" y="1901229"/>
                  <a:pt x="1644384" y="1932568"/>
                  <a:pt x="1337869" y="1907542"/>
                </a:cubicBezTo>
                <a:cubicBezTo>
                  <a:pt x="1031354" y="1882516"/>
                  <a:pt x="925270" y="1895234"/>
                  <a:pt x="769275" y="1907542"/>
                </a:cubicBezTo>
                <a:cubicBezTo>
                  <a:pt x="613280" y="1919850"/>
                  <a:pt x="290764" y="1906821"/>
                  <a:pt x="0" y="1907542"/>
                </a:cubicBezTo>
                <a:cubicBezTo>
                  <a:pt x="-30713" y="1764887"/>
                  <a:pt x="12469" y="1469693"/>
                  <a:pt x="0" y="1252619"/>
                </a:cubicBezTo>
                <a:cubicBezTo>
                  <a:pt x="-12469" y="1035545"/>
                  <a:pt x="-14818" y="914450"/>
                  <a:pt x="0" y="654923"/>
                </a:cubicBezTo>
                <a:cubicBezTo>
                  <a:pt x="14818" y="395396"/>
                  <a:pt x="2797" y="148853"/>
                  <a:pt x="0" y="0"/>
                </a:cubicBezTo>
                <a:close/>
              </a:path>
            </a:pathLst>
          </a:custGeom>
          <a:solidFill>
            <a:schemeClr val="bg2">
              <a:lumMod val="90000"/>
            </a:schemeClr>
          </a:solidFill>
          <a:ln>
            <a:solidFill>
              <a:schemeClr val="tx1"/>
            </a:solidFill>
            <a:extLst>
              <a:ext uri="{C807C97D-BFC1-408E-A445-0C87EB9F89A2}">
                <ask:lineSketchStyleProps xmlns:ask="http://schemas.microsoft.com/office/drawing/2018/sketchyshapes" sd="249386546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200" dirty="0">
                <a:solidFill>
                  <a:schemeClr val="tx1"/>
                </a:solidFill>
              </a:rPr>
              <a:t>B. các gen quy định màu sắc thân và hình dạng cánh nằm trên một NST và liên kết hoàn toà</a:t>
            </a:r>
            <a:r>
              <a:rPr lang="en-US" sz="2200" dirty="0">
                <a:solidFill>
                  <a:schemeClr val="tx1"/>
                </a:solidFill>
              </a:rPr>
              <a:t>n</a:t>
            </a:r>
            <a:endParaRPr lang="en-US" sz="2200" dirty="0">
              <a:solidFill>
                <a:schemeClr val="tx1"/>
              </a:solidFill>
              <a:latin typeface="#9Slide05 SVNBlenda Script" panose="02000804000000020003" pitchFamily="2" charset="0"/>
            </a:endParaRPr>
          </a:p>
        </p:txBody>
      </p:sp>
      <p:sp>
        <p:nvSpPr>
          <p:cNvPr id="175" name="Rectangle 174">
            <a:extLst>
              <a:ext uri="{FF2B5EF4-FFF2-40B4-BE49-F238E27FC236}">
                <a16:creationId xmlns:a16="http://schemas.microsoft.com/office/drawing/2014/main" id="{3EE3C4BE-0809-44B4-B321-EC6BAD2C20C2}"/>
              </a:ext>
            </a:extLst>
          </p:cNvPr>
          <p:cNvSpPr/>
          <p:nvPr/>
        </p:nvSpPr>
        <p:spPr>
          <a:xfrm>
            <a:off x="4981109" y="4696516"/>
            <a:ext cx="3344673" cy="1907542"/>
          </a:xfrm>
          <a:custGeom>
            <a:avLst/>
            <a:gdLst>
              <a:gd name="connsiteX0" fmla="*/ 0 w 3344673"/>
              <a:gd name="connsiteY0" fmla="*/ 0 h 1907542"/>
              <a:gd name="connsiteX1" fmla="*/ 735828 w 3344673"/>
              <a:gd name="connsiteY1" fmla="*/ 0 h 1907542"/>
              <a:gd name="connsiteX2" fmla="*/ 1304422 w 3344673"/>
              <a:gd name="connsiteY2" fmla="*/ 0 h 1907542"/>
              <a:gd name="connsiteX3" fmla="*/ 1973357 w 3344673"/>
              <a:gd name="connsiteY3" fmla="*/ 0 h 1907542"/>
              <a:gd name="connsiteX4" fmla="*/ 2575398 w 3344673"/>
              <a:gd name="connsiteY4" fmla="*/ 0 h 1907542"/>
              <a:gd name="connsiteX5" fmla="*/ 3344673 w 3344673"/>
              <a:gd name="connsiteY5" fmla="*/ 0 h 1907542"/>
              <a:gd name="connsiteX6" fmla="*/ 3344673 w 3344673"/>
              <a:gd name="connsiteY6" fmla="*/ 597696 h 1907542"/>
              <a:gd name="connsiteX7" fmla="*/ 3344673 w 3344673"/>
              <a:gd name="connsiteY7" fmla="*/ 1233544 h 1907542"/>
              <a:gd name="connsiteX8" fmla="*/ 3344673 w 3344673"/>
              <a:gd name="connsiteY8" fmla="*/ 1907542 h 1907542"/>
              <a:gd name="connsiteX9" fmla="*/ 2709185 w 3344673"/>
              <a:gd name="connsiteY9" fmla="*/ 1907542 h 1907542"/>
              <a:gd name="connsiteX10" fmla="*/ 1973357 w 3344673"/>
              <a:gd name="connsiteY10" fmla="*/ 1907542 h 1907542"/>
              <a:gd name="connsiteX11" fmla="*/ 1304422 w 3344673"/>
              <a:gd name="connsiteY11" fmla="*/ 1907542 h 1907542"/>
              <a:gd name="connsiteX12" fmla="*/ 602041 w 3344673"/>
              <a:gd name="connsiteY12" fmla="*/ 1907542 h 1907542"/>
              <a:gd name="connsiteX13" fmla="*/ 0 w 3344673"/>
              <a:gd name="connsiteY13" fmla="*/ 1907542 h 1907542"/>
              <a:gd name="connsiteX14" fmla="*/ 0 w 3344673"/>
              <a:gd name="connsiteY14" fmla="*/ 1328921 h 1907542"/>
              <a:gd name="connsiteX15" fmla="*/ 0 w 3344673"/>
              <a:gd name="connsiteY15" fmla="*/ 750300 h 1907542"/>
              <a:gd name="connsiteX16" fmla="*/ 0 w 3344673"/>
              <a:gd name="connsiteY16" fmla="*/ 0 h 1907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344673" h="1907542" fill="none" extrusionOk="0">
                <a:moveTo>
                  <a:pt x="0" y="0"/>
                </a:moveTo>
                <a:cubicBezTo>
                  <a:pt x="249356" y="-27043"/>
                  <a:pt x="488818" y="-8597"/>
                  <a:pt x="735828" y="0"/>
                </a:cubicBezTo>
                <a:cubicBezTo>
                  <a:pt x="982838" y="8597"/>
                  <a:pt x="1101195" y="4529"/>
                  <a:pt x="1304422" y="0"/>
                </a:cubicBezTo>
                <a:cubicBezTo>
                  <a:pt x="1507649" y="-4529"/>
                  <a:pt x="1736861" y="-13049"/>
                  <a:pt x="1973357" y="0"/>
                </a:cubicBezTo>
                <a:cubicBezTo>
                  <a:pt x="2209854" y="13049"/>
                  <a:pt x="2454359" y="17066"/>
                  <a:pt x="2575398" y="0"/>
                </a:cubicBezTo>
                <a:cubicBezTo>
                  <a:pt x="2696437" y="-17066"/>
                  <a:pt x="2970307" y="-16801"/>
                  <a:pt x="3344673" y="0"/>
                </a:cubicBezTo>
                <a:cubicBezTo>
                  <a:pt x="3370097" y="264200"/>
                  <a:pt x="3338819" y="390434"/>
                  <a:pt x="3344673" y="597696"/>
                </a:cubicBezTo>
                <a:cubicBezTo>
                  <a:pt x="3350527" y="804958"/>
                  <a:pt x="3322200" y="947281"/>
                  <a:pt x="3344673" y="1233544"/>
                </a:cubicBezTo>
                <a:cubicBezTo>
                  <a:pt x="3367146" y="1519807"/>
                  <a:pt x="3324083" y="1653816"/>
                  <a:pt x="3344673" y="1907542"/>
                </a:cubicBezTo>
                <a:cubicBezTo>
                  <a:pt x="3116306" y="1932344"/>
                  <a:pt x="2974710" y="1924109"/>
                  <a:pt x="2709185" y="1907542"/>
                </a:cubicBezTo>
                <a:cubicBezTo>
                  <a:pt x="2443660" y="1890975"/>
                  <a:pt x="2195402" y="1899903"/>
                  <a:pt x="1973357" y="1907542"/>
                </a:cubicBezTo>
                <a:cubicBezTo>
                  <a:pt x="1751312" y="1915181"/>
                  <a:pt x="1509810" y="1898779"/>
                  <a:pt x="1304422" y="1907542"/>
                </a:cubicBezTo>
                <a:cubicBezTo>
                  <a:pt x="1099035" y="1916305"/>
                  <a:pt x="915194" y="1902184"/>
                  <a:pt x="602041" y="1907542"/>
                </a:cubicBezTo>
                <a:cubicBezTo>
                  <a:pt x="288888" y="1912900"/>
                  <a:pt x="166244" y="1923386"/>
                  <a:pt x="0" y="1907542"/>
                </a:cubicBezTo>
                <a:cubicBezTo>
                  <a:pt x="28553" y="1691244"/>
                  <a:pt x="-25328" y="1469708"/>
                  <a:pt x="0" y="1328921"/>
                </a:cubicBezTo>
                <a:cubicBezTo>
                  <a:pt x="25328" y="1188134"/>
                  <a:pt x="-3211" y="945937"/>
                  <a:pt x="0" y="750300"/>
                </a:cubicBezTo>
                <a:cubicBezTo>
                  <a:pt x="3211" y="554663"/>
                  <a:pt x="-29913" y="276408"/>
                  <a:pt x="0" y="0"/>
                </a:cubicBezTo>
                <a:close/>
              </a:path>
              <a:path w="3344673" h="1907542" stroke="0" extrusionOk="0">
                <a:moveTo>
                  <a:pt x="0" y="0"/>
                </a:moveTo>
                <a:cubicBezTo>
                  <a:pt x="285415" y="9187"/>
                  <a:pt x="390941" y="-19034"/>
                  <a:pt x="668935" y="0"/>
                </a:cubicBezTo>
                <a:cubicBezTo>
                  <a:pt x="946929" y="19034"/>
                  <a:pt x="1009416" y="11969"/>
                  <a:pt x="1270976" y="0"/>
                </a:cubicBezTo>
                <a:cubicBezTo>
                  <a:pt x="1532536" y="-11969"/>
                  <a:pt x="1733918" y="14532"/>
                  <a:pt x="1873017" y="0"/>
                </a:cubicBezTo>
                <a:cubicBezTo>
                  <a:pt x="2012116" y="-14532"/>
                  <a:pt x="2306496" y="25638"/>
                  <a:pt x="2475058" y="0"/>
                </a:cubicBezTo>
                <a:cubicBezTo>
                  <a:pt x="2643620" y="-25638"/>
                  <a:pt x="3102023" y="37877"/>
                  <a:pt x="3344673" y="0"/>
                </a:cubicBezTo>
                <a:cubicBezTo>
                  <a:pt x="3364692" y="249405"/>
                  <a:pt x="3342502" y="473514"/>
                  <a:pt x="3344673" y="616772"/>
                </a:cubicBezTo>
                <a:cubicBezTo>
                  <a:pt x="3346844" y="760030"/>
                  <a:pt x="3326511" y="946565"/>
                  <a:pt x="3344673" y="1271695"/>
                </a:cubicBezTo>
                <a:cubicBezTo>
                  <a:pt x="3362835" y="1596825"/>
                  <a:pt x="3374184" y="1724555"/>
                  <a:pt x="3344673" y="1907542"/>
                </a:cubicBezTo>
                <a:cubicBezTo>
                  <a:pt x="3148161" y="1884914"/>
                  <a:pt x="2963038" y="1903538"/>
                  <a:pt x="2742632" y="1907542"/>
                </a:cubicBezTo>
                <a:cubicBezTo>
                  <a:pt x="2522226" y="1911546"/>
                  <a:pt x="2390675" y="1913855"/>
                  <a:pt x="2040251" y="1907542"/>
                </a:cubicBezTo>
                <a:cubicBezTo>
                  <a:pt x="1689827" y="1901229"/>
                  <a:pt x="1644384" y="1932568"/>
                  <a:pt x="1337869" y="1907542"/>
                </a:cubicBezTo>
                <a:cubicBezTo>
                  <a:pt x="1031354" y="1882516"/>
                  <a:pt x="925270" y="1895234"/>
                  <a:pt x="769275" y="1907542"/>
                </a:cubicBezTo>
                <a:cubicBezTo>
                  <a:pt x="613280" y="1919850"/>
                  <a:pt x="290764" y="1906821"/>
                  <a:pt x="0" y="1907542"/>
                </a:cubicBezTo>
                <a:cubicBezTo>
                  <a:pt x="-30713" y="1764887"/>
                  <a:pt x="12469" y="1469693"/>
                  <a:pt x="0" y="1252619"/>
                </a:cubicBezTo>
                <a:cubicBezTo>
                  <a:pt x="-12469" y="1035545"/>
                  <a:pt x="-14818" y="914450"/>
                  <a:pt x="0" y="654923"/>
                </a:cubicBezTo>
                <a:cubicBezTo>
                  <a:pt x="14818" y="395396"/>
                  <a:pt x="2797" y="148853"/>
                  <a:pt x="0" y="0"/>
                </a:cubicBezTo>
                <a:close/>
              </a:path>
            </a:pathLst>
          </a:custGeom>
          <a:solidFill>
            <a:schemeClr val="bg2">
              <a:lumMod val="90000"/>
            </a:schemeClr>
          </a:solidFill>
          <a:ln>
            <a:solidFill>
              <a:schemeClr val="tx1"/>
            </a:solidFill>
            <a:extLst>
              <a:ext uri="{C807C97D-BFC1-408E-A445-0C87EB9F89A2}">
                <ask:lineSketchStyleProps xmlns:ask="http://schemas.microsoft.com/office/drawing/2018/sketchyshapes" sd="249386546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200" dirty="0">
                <a:solidFill>
                  <a:schemeClr val="tx1"/>
                </a:solidFill>
              </a:rPr>
              <a:t>D. do tác động đa hiệu của gen</a:t>
            </a:r>
            <a:r>
              <a:rPr lang="en-US" sz="2200" dirty="0">
                <a:solidFill>
                  <a:schemeClr val="tx1"/>
                </a:solidFill>
              </a:rPr>
              <a:t>.</a:t>
            </a:r>
            <a:endParaRPr lang="vi-VN" sz="2200" dirty="0">
              <a:solidFill>
                <a:schemeClr val="tx1"/>
              </a:solidFill>
            </a:endParaRPr>
          </a:p>
        </p:txBody>
      </p:sp>
      <p:pic>
        <p:nvPicPr>
          <p:cNvPr id="1028" name="Picture 4" descr="Free Clock Gif Transparent, Download Free Clock Gif Transparent png images,  Free ClipArts on Clipart Library">
            <a:extLst>
              <a:ext uri="{FF2B5EF4-FFF2-40B4-BE49-F238E27FC236}">
                <a16:creationId xmlns:a16="http://schemas.microsoft.com/office/drawing/2014/main" id="{35A26F8E-C8FB-488F-8E23-A15F5B83BE49}"/>
              </a:ext>
            </a:extLst>
          </p:cNvPr>
          <p:cNvPicPr>
            <a:picLocks noChangeAspect="1" noChangeArrowheads="1" noCrop="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228145" y="4247159"/>
            <a:ext cx="687710" cy="6877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0047900"/>
      </p:ext>
    </p:extLst>
  </p:cSld>
  <p:clrMapOvr>
    <a:masterClrMapping/>
  </p:clrMapOvr>
  <p:transition spd="slow">
    <p:fade/>
  </p:transition>
  <p:timing>
    <p:tnLst>
      <p:par>
        <p:cTn id="1" dur="indefinite" restart="never" nodeType="tmRoot">
          <p:childTnLst>
            <p:seq concurrent="1" nextAc="seek">
              <p:cTn id="2" restart="whenNotActive" fill="hold" evtFilter="cancelBubble" nodeType="interactiveSeq">
                <p:stCondLst>
                  <p:cond evt="onClick" delay="0">
                    <p:tgtEl>
                      <p:spTgt spid="174"/>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174"/>
                                        </p:tgtEl>
                                        <p:attrNameLst>
                                          <p:attrName>fillcolor</p:attrName>
                                        </p:attrNameLst>
                                      </p:cBhvr>
                                      <p:to>
                                        <a:srgbClr val="78B834"/>
                                      </p:to>
                                    </p:animClr>
                                    <p:set>
                                      <p:cBhvr>
                                        <p:cTn id="7" dur="2000" fill="hold"/>
                                        <p:tgtEl>
                                          <p:spTgt spid="174"/>
                                        </p:tgtEl>
                                        <p:attrNameLst>
                                          <p:attrName>fill.type</p:attrName>
                                        </p:attrNameLst>
                                      </p:cBhvr>
                                      <p:to>
                                        <p:strVal val="solid"/>
                                      </p:to>
                                    </p:set>
                                    <p:set>
                                      <p:cBhvr>
                                        <p:cTn id="8" dur="2000" fill="hold"/>
                                        <p:tgtEl>
                                          <p:spTgt spid="174"/>
                                        </p:tgtEl>
                                        <p:attrNameLst>
                                          <p:attrName>fill.on</p:attrName>
                                        </p:attrNameLst>
                                      </p:cBhvr>
                                      <p:to>
                                        <p:strVal val="true"/>
                                      </p:to>
                                    </p:se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childTnLst>
              </p:cTn>
              <p:nextCondLst>
                <p:cond evt="onClick" delay="0">
                  <p:tgtEl>
                    <p:spTgt spid="174"/>
                  </p:tgtEl>
                </p:cond>
              </p:nextCondLst>
            </p:seq>
            <p:seq concurrent="1" nextAc="seek">
              <p:cTn id="9" restart="whenNotActive" fill="hold" evtFilter="cancelBubble" nodeType="interactiveSeq">
                <p:stCondLst>
                  <p:cond evt="onClick" delay="0">
                    <p:tgtEl>
                      <p:spTgt spid="172"/>
                    </p:tgtEl>
                  </p:cond>
                </p:stCondLst>
                <p:endSync evt="end" delay="0">
                  <p:rtn val="all"/>
                </p:endSync>
                <p:childTnLst>
                  <p:par>
                    <p:cTn id="10" fill="hold">
                      <p:stCondLst>
                        <p:cond delay="0"/>
                      </p:stCondLst>
                      <p:childTnLst>
                        <p:par>
                          <p:cTn id="11" fill="hold">
                            <p:stCondLst>
                              <p:cond delay="0"/>
                            </p:stCondLst>
                            <p:childTnLst>
                              <p:par>
                                <p:cTn id="12" presetID="1" presetClass="emph" presetSubtype="2" fill="hold" nodeType="clickEffect">
                                  <p:stCondLst>
                                    <p:cond delay="0"/>
                                  </p:stCondLst>
                                  <p:childTnLst>
                                    <p:animClr clrSpc="rgb" dir="cw">
                                      <p:cBhvr>
                                        <p:cTn id="13" dur="2000" fill="hold"/>
                                        <p:tgtEl>
                                          <p:spTgt spid="172"/>
                                        </p:tgtEl>
                                        <p:attrNameLst>
                                          <p:attrName>fillcolor</p:attrName>
                                        </p:attrNameLst>
                                      </p:cBhvr>
                                      <p:to>
                                        <a:srgbClr val="DA172B"/>
                                      </p:to>
                                    </p:animClr>
                                    <p:set>
                                      <p:cBhvr>
                                        <p:cTn id="14" dur="2000" fill="hold"/>
                                        <p:tgtEl>
                                          <p:spTgt spid="172"/>
                                        </p:tgtEl>
                                        <p:attrNameLst>
                                          <p:attrName>fill.type</p:attrName>
                                        </p:attrNameLst>
                                      </p:cBhvr>
                                      <p:to>
                                        <p:strVal val="solid"/>
                                      </p:to>
                                    </p:set>
                                    <p:set>
                                      <p:cBhvr>
                                        <p:cTn id="15" dur="2000" fill="hold"/>
                                        <p:tgtEl>
                                          <p:spTgt spid="172"/>
                                        </p:tgtEl>
                                        <p:attrNameLst>
                                          <p:attrName>fill.on</p:attrName>
                                        </p:attrNameLst>
                                      </p:cBhvr>
                                      <p:to>
                                        <p:strVal val="true"/>
                                      </p:to>
                                    </p:set>
                                  </p:childTnLst>
                                  <p:subTnLst>
                                    <p:audio>
                                      <p:cMediaNode>
                                        <p:cTn display="0" masterRel="sameClick">
                                          <p:stCondLst>
                                            <p:cond evt="begin" delay="0">
                                              <p:tn val="12"/>
                                            </p:cond>
                                          </p:stCondLst>
                                          <p:endCondLst>
                                            <p:cond evt="onStopAudio" delay="0">
                                              <p:tgtEl>
                                                <p:sldTgt/>
                                              </p:tgtEl>
                                            </p:cond>
                                          </p:endCondLst>
                                        </p:cTn>
                                        <p:tgtEl>
                                          <p:sndTgt r:embed="rId3" name="bomb.wav"/>
                                        </p:tgtEl>
                                      </p:cMediaNode>
                                    </p:audio>
                                  </p:subTnLst>
                                </p:cTn>
                              </p:par>
                            </p:childTnLst>
                          </p:cTn>
                        </p:par>
                      </p:childTnLst>
                    </p:cTn>
                  </p:par>
                </p:childTnLst>
              </p:cTn>
              <p:nextCondLst>
                <p:cond evt="onClick" delay="0">
                  <p:tgtEl>
                    <p:spTgt spid="172"/>
                  </p:tgtEl>
                </p:cond>
              </p:nextCondLst>
            </p:seq>
            <p:seq concurrent="1" nextAc="seek">
              <p:cTn id="16" restart="whenNotActive" fill="hold" evtFilter="cancelBubble" nodeType="interactiveSeq">
                <p:stCondLst>
                  <p:cond evt="onClick" delay="0">
                    <p:tgtEl>
                      <p:spTgt spid="173"/>
                    </p:tgtEl>
                  </p:cond>
                </p:stCondLst>
                <p:endSync evt="end" delay="0">
                  <p:rtn val="all"/>
                </p:endSync>
                <p:childTnLst>
                  <p:par>
                    <p:cTn id="17" fill="hold">
                      <p:stCondLst>
                        <p:cond delay="0"/>
                      </p:stCondLst>
                      <p:childTnLst>
                        <p:par>
                          <p:cTn id="18" fill="hold">
                            <p:stCondLst>
                              <p:cond delay="0"/>
                            </p:stCondLst>
                            <p:childTnLst>
                              <p:par>
                                <p:cTn id="19" presetID="1" presetClass="emph" presetSubtype="2" fill="hold" nodeType="clickEffect">
                                  <p:stCondLst>
                                    <p:cond delay="0"/>
                                  </p:stCondLst>
                                  <p:childTnLst>
                                    <p:animClr clrSpc="rgb" dir="cw">
                                      <p:cBhvr>
                                        <p:cTn id="20" dur="2000" fill="hold"/>
                                        <p:tgtEl>
                                          <p:spTgt spid="173"/>
                                        </p:tgtEl>
                                        <p:attrNameLst>
                                          <p:attrName>fillcolor</p:attrName>
                                        </p:attrNameLst>
                                      </p:cBhvr>
                                      <p:to>
                                        <a:srgbClr val="DA172B"/>
                                      </p:to>
                                    </p:animClr>
                                    <p:set>
                                      <p:cBhvr>
                                        <p:cTn id="21" dur="2000" fill="hold"/>
                                        <p:tgtEl>
                                          <p:spTgt spid="173"/>
                                        </p:tgtEl>
                                        <p:attrNameLst>
                                          <p:attrName>fill.type</p:attrName>
                                        </p:attrNameLst>
                                      </p:cBhvr>
                                      <p:to>
                                        <p:strVal val="solid"/>
                                      </p:to>
                                    </p:set>
                                    <p:set>
                                      <p:cBhvr>
                                        <p:cTn id="22" dur="2000" fill="hold"/>
                                        <p:tgtEl>
                                          <p:spTgt spid="173"/>
                                        </p:tgtEl>
                                        <p:attrNameLst>
                                          <p:attrName>fill.on</p:attrName>
                                        </p:attrNameLst>
                                      </p:cBhvr>
                                      <p:to>
                                        <p:strVal val="true"/>
                                      </p:to>
                                    </p:set>
                                  </p:childTnLst>
                                  <p:subTnLst>
                                    <p:audio>
                                      <p:cMediaNode>
                                        <p:cTn display="0" masterRel="sameClick">
                                          <p:stCondLst>
                                            <p:cond evt="begin" delay="0">
                                              <p:tn val="19"/>
                                            </p:cond>
                                          </p:stCondLst>
                                          <p:endCondLst>
                                            <p:cond evt="onStopAudio" delay="0">
                                              <p:tgtEl>
                                                <p:sldTgt/>
                                              </p:tgtEl>
                                            </p:cond>
                                          </p:endCondLst>
                                        </p:cTn>
                                        <p:tgtEl>
                                          <p:sndTgt r:embed="rId3" name="bomb.wav"/>
                                        </p:tgtEl>
                                      </p:cMediaNode>
                                    </p:audio>
                                  </p:subTnLst>
                                </p:cTn>
                              </p:par>
                            </p:childTnLst>
                          </p:cTn>
                        </p:par>
                      </p:childTnLst>
                    </p:cTn>
                  </p:par>
                </p:childTnLst>
              </p:cTn>
              <p:nextCondLst>
                <p:cond evt="onClick" delay="0">
                  <p:tgtEl>
                    <p:spTgt spid="173"/>
                  </p:tgtEl>
                </p:cond>
              </p:nextCondLst>
            </p:seq>
            <p:seq concurrent="1" nextAc="seek">
              <p:cTn id="23" restart="whenNotActive" fill="hold" evtFilter="cancelBubble" nodeType="interactiveSeq">
                <p:stCondLst>
                  <p:cond evt="onClick" delay="0">
                    <p:tgtEl>
                      <p:spTgt spid="175"/>
                    </p:tgtEl>
                  </p:cond>
                </p:stCondLst>
                <p:endSync evt="end" delay="0">
                  <p:rtn val="all"/>
                </p:endSync>
                <p:childTnLst>
                  <p:par>
                    <p:cTn id="24" fill="hold">
                      <p:stCondLst>
                        <p:cond delay="0"/>
                      </p:stCondLst>
                      <p:childTnLst>
                        <p:par>
                          <p:cTn id="25" fill="hold">
                            <p:stCondLst>
                              <p:cond delay="0"/>
                            </p:stCondLst>
                            <p:childTnLst>
                              <p:par>
                                <p:cTn id="26" presetID="1" presetClass="emph" presetSubtype="2" fill="hold" nodeType="clickEffect">
                                  <p:stCondLst>
                                    <p:cond delay="0"/>
                                  </p:stCondLst>
                                  <p:childTnLst>
                                    <p:animClr clrSpc="rgb" dir="cw">
                                      <p:cBhvr>
                                        <p:cTn id="27" dur="2000" fill="hold"/>
                                        <p:tgtEl>
                                          <p:spTgt spid="175"/>
                                        </p:tgtEl>
                                        <p:attrNameLst>
                                          <p:attrName>fillcolor</p:attrName>
                                        </p:attrNameLst>
                                      </p:cBhvr>
                                      <p:to>
                                        <a:srgbClr val="DA172B"/>
                                      </p:to>
                                    </p:animClr>
                                    <p:set>
                                      <p:cBhvr>
                                        <p:cTn id="28" dur="2000" fill="hold"/>
                                        <p:tgtEl>
                                          <p:spTgt spid="175"/>
                                        </p:tgtEl>
                                        <p:attrNameLst>
                                          <p:attrName>fill.type</p:attrName>
                                        </p:attrNameLst>
                                      </p:cBhvr>
                                      <p:to>
                                        <p:strVal val="solid"/>
                                      </p:to>
                                    </p:set>
                                    <p:set>
                                      <p:cBhvr>
                                        <p:cTn id="29" dur="2000" fill="hold"/>
                                        <p:tgtEl>
                                          <p:spTgt spid="175"/>
                                        </p:tgtEl>
                                        <p:attrNameLst>
                                          <p:attrName>fill.on</p:attrName>
                                        </p:attrNameLst>
                                      </p:cBhvr>
                                      <p:to>
                                        <p:strVal val="true"/>
                                      </p:to>
                                    </p:set>
                                  </p:childTnLst>
                                  <p:subTnLst>
                                    <p:audio>
                                      <p:cMediaNode>
                                        <p:cTn display="0" masterRel="sameClick">
                                          <p:stCondLst>
                                            <p:cond evt="begin" delay="0">
                                              <p:tn val="26"/>
                                            </p:cond>
                                          </p:stCondLst>
                                          <p:endCondLst>
                                            <p:cond evt="onStopAudio" delay="0">
                                              <p:tgtEl>
                                                <p:sldTgt/>
                                              </p:tgtEl>
                                            </p:cond>
                                          </p:endCondLst>
                                        </p:cTn>
                                        <p:tgtEl>
                                          <p:sndTgt r:embed="rId3" name="bomb.wav"/>
                                        </p:tgtEl>
                                      </p:cMediaNode>
                                    </p:audio>
                                  </p:subTnLst>
                                </p:cTn>
                              </p:par>
                            </p:childTnLst>
                          </p:cTn>
                        </p:par>
                      </p:childTnLst>
                    </p:cTn>
                  </p:par>
                </p:childTnLst>
              </p:cTn>
              <p:nextCondLst>
                <p:cond evt="onClick" delay="0">
                  <p:tgtEl>
                    <p:spTgt spid="175"/>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 name="Freeform: Shape 182">
            <a:extLst>
              <a:ext uri="{FF2B5EF4-FFF2-40B4-BE49-F238E27FC236}">
                <a16:creationId xmlns:a16="http://schemas.microsoft.com/office/drawing/2014/main" id="{191D695C-8D1D-4EA6-A02D-33E2310B171B}"/>
              </a:ext>
            </a:extLst>
          </p:cNvPr>
          <p:cNvSpPr/>
          <p:nvPr/>
        </p:nvSpPr>
        <p:spPr>
          <a:xfrm>
            <a:off x="-342683" y="1903268"/>
            <a:ext cx="9820800" cy="5851323"/>
          </a:xfrm>
          <a:custGeom>
            <a:avLst/>
            <a:gdLst>
              <a:gd name="connsiteX0" fmla="*/ 431461 w 9820800"/>
              <a:gd name="connsiteY0" fmla="*/ 5 h 5851323"/>
              <a:gd name="connsiteX1" fmla="*/ 583854 w 9820800"/>
              <a:gd name="connsiteY1" fmla="*/ 9470 h 5851323"/>
              <a:gd name="connsiteX2" fmla="*/ 588349 w 9820800"/>
              <a:gd name="connsiteY2" fmla="*/ 9780 h 5851323"/>
              <a:gd name="connsiteX3" fmla="*/ 648990 w 9820800"/>
              <a:gd name="connsiteY3" fmla="*/ 10968 h 5851323"/>
              <a:gd name="connsiteX4" fmla="*/ 842548 w 9820800"/>
              <a:gd name="connsiteY4" fmla="*/ 19133 h 5851323"/>
              <a:gd name="connsiteX5" fmla="*/ 904407 w 9820800"/>
              <a:gd name="connsiteY5" fmla="*/ 20424 h 5851323"/>
              <a:gd name="connsiteX6" fmla="*/ 909183 w 9820800"/>
              <a:gd name="connsiteY6" fmla="*/ 20397 h 5851323"/>
              <a:gd name="connsiteX7" fmla="*/ 1150363 w 9820800"/>
              <a:gd name="connsiteY7" fmla="*/ 9470 h 5851323"/>
              <a:gd name="connsiteX8" fmla="*/ 1150363 w 9820800"/>
              <a:gd name="connsiteY8" fmla="*/ 576729 h 5851323"/>
              <a:gd name="connsiteX9" fmla="*/ 1140306 w 9820800"/>
              <a:gd name="connsiteY9" fmla="*/ 711712 h 5851323"/>
              <a:gd name="connsiteX10" fmla="*/ 1143436 w 9820800"/>
              <a:gd name="connsiteY10" fmla="*/ 869798 h 5851323"/>
              <a:gd name="connsiteX11" fmla="*/ 1148365 w 9820800"/>
              <a:gd name="connsiteY11" fmla="*/ 963466 h 5851323"/>
              <a:gd name="connsiteX12" fmla="*/ 1149532 w 9820800"/>
              <a:gd name="connsiteY12" fmla="*/ 1037362 h 5851323"/>
              <a:gd name="connsiteX13" fmla="*/ 1150587 w 9820800"/>
              <a:gd name="connsiteY13" fmla="*/ 1064790 h 5851323"/>
              <a:gd name="connsiteX14" fmla="*/ 1150363 w 9820800"/>
              <a:gd name="connsiteY14" fmla="*/ 1198012 h 5851323"/>
              <a:gd name="connsiteX15" fmla="*/ 1150363 w 9820800"/>
              <a:gd name="connsiteY15" fmla="*/ 1711246 h 5851323"/>
              <a:gd name="connsiteX16" fmla="*/ 1149011 w 9820800"/>
              <a:gd name="connsiteY16" fmla="*/ 1736900 h 5851323"/>
              <a:gd name="connsiteX17" fmla="*/ 1150363 w 9820800"/>
              <a:gd name="connsiteY17" fmla="*/ 1765270 h 5851323"/>
              <a:gd name="connsiteX18" fmla="*/ 1162765 w 9820800"/>
              <a:gd name="connsiteY18" fmla="*/ 2138365 h 5851323"/>
              <a:gd name="connsiteX19" fmla="*/ 1152459 w 9820800"/>
              <a:gd name="connsiteY19" fmla="*/ 2254821 h 5851323"/>
              <a:gd name="connsiteX20" fmla="*/ 1162520 w 9820800"/>
              <a:gd name="connsiteY20" fmla="*/ 2400466 h 5851323"/>
              <a:gd name="connsiteX21" fmla="*/ 1150363 w 9820800"/>
              <a:gd name="connsiteY21" fmla="*/ 2899787 h 5851323"/>
              <a:gd name="connsiteX22" fmla="*/ 1144868 w 9820800"/>
              <a:gd name="connsiteY22" fmla="*/ 2956534 h 5851323"/>
              <a:gd name="connsiteX23" fmla="*/ 1150363 w 9820800"/>
              <a:gd name="connsiteY23" fmla="*/ 3007836 h 5851323"/>
              <a:gd name="connsiteX24" fmla="*/ 1158714 w 9820800"/>
              <a:gd name="connsiteY24" fmla="*/ 3313868 h 5851323"/>
              <a:gd name="connsiteX25" fmla="*/ 1151265 w 9820800"/>
              <a:gd name="connsiteY25" fmla="*/ 3472733 h 5851323"/>
              <a:gd name="connsiteX26" fmla="*/ 1152195 w 9820800"/>
              <a:gd name="connsiteY26" fmla="*/ 3534293 h 5851323"/>
              <a:gd name="connsiteX27" fmla="*/ 1156449 w 9820800"/>
              <a:gd name="connsiteY27" fmla="*/ 3706175 h 5851323"/>
              <a:gd name="connsiteX28" fmla="*/ 1157107 w 9820800"/>
              <a:gd name="connsiteY28" fmla="*/ 3818865 h 5851323"/>
              <a:gd name="connsiteX29" fmla="*/ 1158826 w 9820800"/>
              <a:gd name="connsiteY29" fmla="*/ 3853469 h 5851323"/>
              <a:gd name="connsiteX30" fmla="*/ 1150363 w 9820800"/>
              <a:gd name="connsiteY30" fmla="*/ 4250403 h 5851323"/>
              <a:gd name="connsiteX31" fmla="*/ 1149606 w 9820800"/>
              <a:gd name="connsiteY31" fmla="*/ 4261455 h 5851323"/>
              <a:gd name="connsiteX32" fmla="*/ 1148714 w 9820800"/>
              <a:gd name="connsiteY32" fmla="*/ 4401742 h 5851323"/>
              <a:gd name="connsiteX33" fmla="*/ 1156449 w 9820800"/>
              <a:gd name="connsiteY33" fmla="*/ 4626100 h 5851323"/>
              <a:gd name="connsiteX34" fmla="*/ 1158142 w 9820800"/>
              <a:gd name="connsiteY34" fmla="*/ 4681089 h 5851323"/>
              <a:gd name="connsiteX35" fmla="*/ 1190966 w 9820800"/>
              <a:gd name="connsiteY35" fmla="*/ 4680123 h 5851323"/>
              <a:gd name="connsiteX36" fmla="*/ 1565601 w 9820800"/>
              <a:gd name="connsiteY36" fmla="*/ 4700792 h 5851323"/>
              <a:gd name="connsiteX37" fmla="*/ 2193586 w 9820800"/>
              <a:gd name="connsiteY37" fmla="*/ 4695633 h 5851323"/>
              <a:gd name="connsiteX38" fmla="*/ 2305236 w 9820800"/>
              <a:gd name="connsiteY38" fmla="*/ 4698080 h 5851323"/>
              <a:gd name="connsiteX39" fmla="*/ 2434363 w 9820800"/>
              <a:gd name="connsiteY39" fmla="*/ 4690004 h 5851323"/>
              <a:gd name="connsiteX40" fmla="*/ 2874591 w 9820800"/>
              <a:gd name="connsiteY40" fmla="*/ 4700792 h 5851323"/>
              <a:gd name="connsiteX41" fmla="*/ 3067024 w 9820800"/>
              <a:gd name="connsiteY41" fmla="*/ 4702116 h 5851323"/>
              <a:gd name="connsiteX42" fmla="*/ 3237040 w 9820800"/>
              <a:gd name="connsiteY42" fmla="*/ 4698828 h 5851323"/>
              <a:gd name="connsiteX43" fmla="*/ 3362754 w 9820800"/>
              <a:gd name="connsiteY43" fmla="*/ 4690083 h 5851323"/>
              <a:gd name="connsiteX44" fmla="*/ 3821520 w 9820800"/>
              <a:gd name="connsiteY44" fmla="*/ 4700792 h 5851323"/>
              <a:gd name="connsiteX45" fmla="*/ 4474055 w 9820800"/>
              <a:gd name="connsiteY45" fmla="*/ 4690646 h 5851323"/>
              <a:gd name="connsiteX46" fmla="*/ 4574182 w 9820800"/>
              <a:gd name="connsiteY46" fmla="*/ 4698627 h 5851323"/>
              <a:gd name="connsiteX47" fmla="*/ 4715938 w 9820800"/>
              <a:gd name="connsiteY47" fmla="*/ 4693185 h 5851323"/>
              <a:gd name="connsiteX48" fmla="*/ 5297614 w 9820800"/>
              <a:gd name="connsiteY48" fmla="*/ 4700792 h 5851323"/>
              <a:gd name="connsiteX49" fmla="*/ 5618934 w 9820800"/>
              <a:gd name="connsiteY49" fmla="*/ 4686102 h 5851323"/>
              <a:gd name="connsiteX50" fmla="*/ 5730920 w 9820800"/>
              <a:gd name="connsiteY50" fmla="*/ 4688700 h 5851323"/>
              <a:gd name="connsiteX51" fmla="*/ 5734081 w 9820800"/>
              <a:gd name="connsiteY51" fmla="*/ 4688574 h 5851323"/>
              <a:gd name="connsiteX52" fmla="*/ 6077438 w 9820800"/>
              <a:gd name="connsiteY52" fmla="*/ 4700792 h 5851323"/>
              <a:gd name="connsiteX53" fmla="*/ 6240385 w 9820800"/>
              <a:gd name="connsiteY53" fmla="*/ 4717118 h 5851323"/>
              <a:gd name="connsiteX54" fmla="*/ 6289748 w 9820800"/>
              <a:gd name="connsiteY54" fmla="*/ 4718294 h 5851323"/>
              <a:gd name="connsiteX55" fmla="*/ 6401688 w 9820800"/>
              <a:gd name="connsiteY55" fmla="*/ 4716505 h 5851323"/>
              <a:gd name="connsiteX56" fmla="*/ 6445685 w 9820800"/>
              <a:gd name="connsiteY56" fmla="*/ 4713135 h 5851323"/>
              <a:gd name="connsiteX57" fmla="*/ 6523052 w 9820800"/>
              <a:gd name="connsiteY57" fmla="*/ 4700792 h 5851323"/>
              <a:gd name="connsiteX58" fmla="*/ 7173593 w 9820800"/>
              <a:gd name="connsiteY58" fmla="*/ 4682986 h 5851323"/>
              <a:gd name="connsiteX59" fmla="*/ 7342257 w 9820800"/>
              <a:gd name="connsiteY59" fmla="*/ 4697096 h 5851323"/>
              <a:gd name="connsiteX60" fmla="*/ 7431459 w 9820800"/>
              <a:gd name="connsiteY60" fmla="*/ 4688726 h 5851323"/>
              <a:gd name="connsiteX61" fmla="*/ 7832042 w 9820800"/>
              <a:gd name="connsiteY61" fmla="*/ 4700792 h 5851323"/>
              <a:gd name="connsiteX62" fmla="*/ 7982141 w 9820800"/>
              <a:gd name="connsiteY62" fmla="*/ 4702659 h 5851323"/>
              <a:gd name="connsiteX63" fmla="*/ 8010019 w 9820800"/>
              <a:gd name="connsiteY63" fmla="*/ 4702141 h 5851323"/>
              <a:gd name="connsiteX64" fmla="*/ 8176860 w 9820800"/>
              <a:gd name="connsiteY64" fmla="*/ 4697058 h 5851323"/>
              <a:gd name="connsiteX65" fmla="*/ 8528313 w 9820800"/>
              <a:gd name="connsiteY65" fmla="*/ 4700792 h 5851323"/>
              <a:gd name="connsiteX66" fmla="*/ 8667505 w 9820800"/>
              <a:gd name="connsiteY66" fmla="*/ 4709349 h 5851323"/>
              <a:gd name="connsiteX67" fmla="*/ 8668464 w 9820800"/>
              <a:gd name="connsiteY67" fmla="*/ 4693266 h 5851323"/>
              <a:gd name="connsiteX68" fmla="*/ 8668464 w 9820800"/>
              <a:gd name="connsiteY68" fmla="*/ 4126007 h 5851323"/>
              <a:gd name="connsiteX69" fmla="*/ 8667035 w 9820800"/>
              <a:gd name="connsiteY69" fmla="*/ 3516965 h 5851323"/>
              <a:gd name="connsiteX70" fmla="*/ 8667523 w 9820800"/>
              <a:gd name="connsiteY70" fmla="*/ 3457430 h 5851323"/>
              <a:gd name="connsiteX71" fmla="*/ 8660222 w 9820800"/>
              <a:gd name="connsiteY71" fmla="*/ 3090339 h 5851323"/>
              <a:gd name="connsiteX72" fmla="*/ 8668464 w 9820800"/>
              <a:gd name="connsiteY72" fmla="*/ 2721367 h 5851323"/>
              <a:gd name="connsiteX73" fmla="*/ 8679062 w 9820800"/>
              <a:gd name="connsiteY73" fmla="*/ 2397360 h 5851323"/>
              <a:gd name="connsiteX74" fmla="*/ 8677579 w 9820800"/>
              <a:gd name="connsiteY74" fmla="*/ 2278090 h 5851323"/>
              <a:gd name="connsiteX75" fmla="*/ 8668464 w 9820800"/>
              <a:gd name="connsiteY75" fmla="*/ 2154108 h 5851323"/>
              <a:gd name="connsiteX76" fmla="*/ 8655983 w 9820800"/>
              <a:gd name="connsiteY76" fmla="*/ 1825147 h 5851323"/>
              <a:gd name="connsiteX77" fmla="*/ 8659493 w 9820800"/>
              <a:gd name="connsiteY77" fmla="*/ 1645979 h 5851323"/>
              <a:gd name="connsiteX78" fmla="*/ 8659006 w 9820800"/>
              <a:gd name="connsiteY78" fmla="*/ 1562706 h 5851323"/>
              <a:gd name="connsiteX79" fmla="*/ 8668464 w 9820800"/>
              <a:gd name="connsiteY79" fmla="*/ 1208678 h 5851323"/>
              <a:gd name="connsiteX80" fmla="*/ 8675027 w 9820800"/>
              <a:gd name="connsiteY80" fmla="*/ 1057960 h 5851323"/>
              <a:gd name="connsiteX81" fmla="*/ 8668464 w 9820800"/>
              <a:gd name="connsiteY81" fmla="*/ 749468 h 5851323"/>
              <a:gd name="connsiteX82" fmla="*/ 8667636 w 9820800"/>
              <a:gd name="connsiteY82" fmla="*/ 630709 h 5851323"/>
              <a:gd name="connsiteX83" fmla="*/ 8658270 w 9820800"/>
              <a:gd name="connsiteY83" fmla="*/ 509574 h 5851323"/>
              <a:gd name="connsiteX84" fmla="*/ 8668464 w 9820800"/>
              <a:gd name="connsiteY84" fmla="*/ 20136 h 5851323"/>
              <a:gd name="connsiteX85" fmla="*/ 8782522 w 9820800"/>
              <a:gd name="connsiteY85" fmla="*/ 21701 h 5851323"/>
              <a:gd name="connsiteX86" fmla="*/ 8857857 w 9820800"/>
              <a:gd name="connsiteY86" fmla="*/ 21349 h 5851323"/>
              <a:gd name="connsiteX87" fmla="*/ 8898625 w 9820800"/>
              <a:gd name="connsiteY87" fmla="*/ 19431 h 5851323"/>
              <a:gd name="connsiteX88" fmla="*/ 9082581 w 9820800"/>
              <a:gd name="connsiteY88" fmla="*/ 10671 h 5851323"/>
              <a:gd name="connsiteX89" fmla="*/ 9234974 w 9820800"/>
              <a:gd name="connsiteY89" fmla="*/ 20136 h 5851323"/>
              <a:gd name="connsiteX90" fmla="*/ 9239468 w 9820800"/>
              <a:gd name="connsiteY90" fmla="*/ 20446 h 5851323"/>
              <a:gd name="connsiteX91" fmla="*/ 9300110 w 9820800"/>
              <a:gd name="connsiteY91" fmla="*/ 21634 h 5851323"/>
              <a:gd name="connsiteX92" fmla="*/ 9493668 w 9820800"/>
              <a:gd name="connsiteY92" fmla="*/ 29799 h 5851323"/>
              <a:gd name="connsiteX93" fmla="*/ 9555527 w 9820800"/>
              <a:gd name="connsiteY93" fmla="*/ 31090 h 5851323"/>
              <a:gd name="connsiteX94" fmla="*/ 9560303 w 9820800"/>
              <a:gd name="connsiteY94" fmla="*/ 31063 h 5851323"/>
              <a:gd name="connsiteX95" fmla="*/ 9801483 w 9820800"/>
              <a:gd name="connsiteY95" fmla="*/ 20136 h 5851323"/>
              <a:gd name="connsiteX96" fmla="*/ 9801483 w 9820800"/>
              <a:gd name="connsiteY96" fmla="*/ 587395 h 5851323"/>
              <a:gd name="connsiteX97" fmla="*/ 9791426 w 9820800"/>
              <a:gd name="connsiteY97" fmla="*/ 722378 h 5851323"/>
              <a:gd name="connsiteX98" fmla="*/ 9794556 w 9820800"/>
              <a:gd name="connsiteY98" fmla="*/ 880464 h 5851323"/>
              <a:gd name="connsiteX99" fmla="*/ 9799485 w 9820800"/>
              <a:gd name="connsiteY99" fmla="*/ 974133 h 5851323"/>
              <a:gd name="connsiteX100" fmla="*/ 9800652 w 9820800"/>
              <a:gd name="connsiteY100" fmla="*/ 1048028 h 5851323"/>
              <a:gd name="connsiteX101" fmla="*/ 9801707 w 9820800"/>
              <a:gd name="connsiteY101" fmla="*/ 1075456 h 5851323"/>
              <a:gd name="connsiteX102" fmla="*/ 9801483 w 9820800"/>
              <a:gd name="connsiteY102" fmla="*/ 1208678 h 5851323"/>
              <a:gd name="connsiteX103" fmla="*/ 9801483 w 9820800"/>
              <a:gd name="connsiteY103" fmla="*/ 1721912 h 5851323"/>
              <a:gd name="connsiteX104" fmla="*/ 9800131 w 9820800"/>
              <a:gd name="connsiteY104" fmla="*/ 1747566 h 5851323"/>
              <a:gd name="connsiteX105" fmla="*/ 9801483 w 9820800"/>
              <a:gd name="connsiteY105" fmla="*/ 1775936 h 5851323"/>
              <a:gd name="connsiteX106" fmla="*/ 9813885 w 9820800"/>
              <a:gd name="connsiteY106" fmla="*/ 2149031 h 5851323"/>
              <a:gd name="connsiteX107" fmla="*/ 9803579 w 9820800"/>
              <a:gd name="connsiteY107" fmla="*/ 2265487 h 5851323"/>
              <a:gd name="connsiteX108" fmla="*/ 9813640 w 9820800"/>
              <a:gd name="connsiteY108" fmla="*/ 2411132 h 5851323"/>
              <a:gd name="connsiteX109" fmla="*/ 9801483 w 9820800"/>
              <a:gd name="connsiteY109" fmla="*/ 2910453 h 5851323"/>
              <a:gd name="connsiteX110" fmla="*/ 9795988 w 9820800"/>
              <a:gd name="connsiteY110" fmla="*/ 2967200 h 5851323"/>
              <a:gd name="connsiteX111" fmla="*/ 9801483 w 9820800"/>
              <a:gd name="connsiteY111" fmla="*/ 3018502 h 5851323"/>
              <a:gd name="connsiteX112" fmla="*/ 9809834 w 9820800"/>
              <a:gd name="connsiteY112" fmla="*/ 3324534 h 5851323"/>
              <a:gd name="connsiteX113" fmla="*/ 9802385 w 9820800"/>
              <a:gd name="connsiteY113" fmla="*/ 3483399 h 5851323"/>
              <a:gd name="connsiteX114" fmla="*/ 9803315 w 9820800"/>
              <a:gd name="connsiteY114" fmla="*/ 3544959 h 5851323"/>
              <a:gd name="connsiteX115" fmla="*/ 9807569 w 9820800"/>
              <a:gd name="connsiteY115" fmla="*/ 3716841 h 5851323"/>
              <a:gd name="connsiteX116" fmla="*/ 9808227 w 9820800"/>
              <a:gd name="connsiteY116" fmla="*/ 3829531 h 5851323"/>
              <a:gd name="connsiteX117" fmla="*/ 9809946 w 9820800"/>
              <a:gd name="connsiteY117" fmla="*/ 3864135 h 5851323"/>
              <a:gd name="connsiteX118" fmla="*/ 9801483 w 9820800"/>
              <a:gd name="connsiteY118" fmla="*/ 4261069 h 5851323"/>
              <a:gd name="connsiteX119" fmla="*/ 9800726 w 9820800"/>
              <a:gd name="connsiteY119" fmla="*/ 4272121 h 5851323"/>
              <a:gd name="connsiteX120" fmla="*/ 9799834 w 9820800"/>
              <a:gd name="connsiteY120" fmla="*/ 4412408 h 5851323"/>
              <a:gd name="connsiteX121" fmla="*/ 9801483 w 9820800"/>
              <a:gd name="connsiteY121" fmla="*/ 5422598 h 5851323"/>
              <a:gd name="connsiteX122" fmla="*/ 9726570 w 9820800"/>
              <a:gd name="connsiteY122" fmla="*/ 5420742 h 5851323"/>
              <a:gd name="connsiteX123" fmla="*/ 9717930 w 9820800"/>
              <a:gd name="connsiteY123" fmla="*/ 5420441 h 5851323"/>
              <a:gd name="connsiteX124" fmla="*/ 9712162 w 9820800"/>
              <a:gd name="connsiteY124" fmla="*/ 5420292 h 5851323"/>
              <a:gd name="connsiteX125" fmla="*/ 9346518 w 9820800"/>
              <a:gd name="connsiteY125" fmla="*/ 5420749 h 5851323"/>
              <a:gd name="connsiteX126" fmla="*/ 9274962 w 9820800"/>
              <a:gd name="connsiteY126" fmla="*/ 5422238 h 5851323"/>
              <a:gd name="connsiteX127" fmla="*/ 9268964 w 9820800"/>
              <a:gd name="connsiteY127" fmla="*/ 5422598 h 5851323"/>
              <a:gd name="connsiteX128" fmla="*/ 9131864 w 9820800"/>
              <a:gd name="connsiteY128" fmla="*/ 5425092 h 5851323"/>
              <a:gd name="connsiteX129" fmla="*/ 9129637 w 9820800"/>
              <a:gd name="connsiteY129" fmla="*/ 5509636 h 5851323"/>
              <a:gd name="connsiteX130" fmla="*/ 9130105 w 9820800"/>
              <a:gd name="connsiteY130" fmla="*/ 5592630 h 5851323"/>
              <a:gd name="connsiteX131" fmla="*/ 9141032 w 9820800"/>
              <a:gd name="connsiteY131" fmla="*/ 5833811 h 5851323"/>
              <a:gd name="connsiteX132" fmla="*/ 8900678 w 9820800"/>
              <a:gd name="connsiteY132" fmla="*/ 5844022 h 5851323"/>
              <a:gd name="connsiteX133" fmla="*/ 8651551 w 9820800"/>
              <a:gd name="connsiteY133" fmla="*/ 5835214 h 5851323"/>
              <a:gd name="connsiteX134" fmla="*/ 8498900 w 9820800"/>
              <a:gd name="connsiteY134" fmla="*/ 5840096 h 5851323"/>
              <a:gd name="connsiteX135" fmla="*/ 8249805 w 9820800"/>
              <a:gd name="connsiteY135" fmla="*/ 5833811 h 5851323"/>
              <a:gd name="connsiteX136" fmla="*/ 8178608 w 9820800"/>
              <a:gd name="connsiteY136" fmla="*/ 5833230 h 5851323"/>
              <a:gd name="connsiteX137" fmla="*/ 8166252 w 9820800"/>
              <a:gd name="connsiteY137" fmla="*/ 5833811 h 5851323"/>
              <a:gd name="connsiteX138" fmla="*/ 7869560 w 9820800"/>
              <a:gd name="connsiteY138" fmla="*/ 5841994 h 5851323"/>
              <a:gd name="connsiteX139" fmla="*/ 7494103 w 9820800"/>
              <a:gd name="connsiteY139" fmla="*/ 5834305 h 5851323"/>
              <a:gd name="connsiteX140" fmla="*/ 7386428 w 9820800"/>
              <a:gd name="connsiteY140" fmla="*/ 5833811 h 5851323"/>
              <a:gd name="connsiteX141" fmla="*/ 6851532 w 9820800"/>
              <a:gd name="connsiteY141" fmla="*/ 5846342 h 5851323"/>
              <a:gd name="connsiteX142" fmla="*/ 6754268 w 9820800"/>
              <a:gd name="connsiteY142" fmla="*/ 5838789 h 5851323"/>
              <a:gd name="connsiteX143" fmla="*/ 6628792 w 9820800"/>
              <a:gd name="connsiteY143" fmla="*/ 5840213 h 5851323"/>
              <a:gd name="connsiteX144" fmla="*/ 6244543 w 9820800"/>
              <a:gd name="connsiteY144" fmla="*/ 5833811 h 5851323"/>
              <a:gd name="connsiteX145" fmla="*/ 6100271 w 9820800"/>
              <a:gd name="connsiteY145" fmla="*/ 5829497 h 5851323"/>
              <a:gd name="connsiteX146" fmla="*/ 6051462 w 9820800"/>
              <a:gd name="connsiteY146" fmla="*/ 5829951 h 5851323"/>
              <a:gd name="connsiteX147" fmla="*/ 5993886 w 9820800"/>
              <a:gd name="connsiteY147" fmla="*/ 5833811 h 5851323"/>
              <a:gd name="connsiteX148" fmla="*/ 5795615 w 9820800"/>
              <a:gd name="connsiteY148" fmla="*/ 5836184 h 5851323"/>
              <a:gd name="connsiteX149" fmla="*/ 5717626 w 9820800"/>
              <a:gd name="connsiteY149" fmla="*/ 5834002 h 5851323"/>
              <a:gd name="connsiteX150" fmla="*/ 5548272 w 9820800"/>
              <a:gd name="connsiteY150" fmla="*/ 5833811 h 5851323"/>
              <a:gd name="connsiteX151" fmla="*/ 5102658 w 9820800"/>
              <a:gd name="connsiteY151" fmla="*/ 5833811 h 5851323"/>
              <a:gd name="connsiteX152" fmla="*/ 5101881 w 9820800"/>
              <a:gd name="connsiteY152" fmla="*/ 5833793 h 5851323"/>
              <a:gd name="connsiteX153" fmla="*/ 5019106 w 9820800"/>
              <a:gd name="connsiteY153" fmla="*/ 5833811 h 5851323"/>
              <a:gd name="connsiteX154" fmla="*/ 4920949 w 9820800"/>
              <a:gd name="connsiteY154" fmla="*/ 5830590 h 5851323"/>
              <a:gd name="connsiteX155" fmla="*/ 4734658 w 9820800"/>
              <a:gd name="connsiteY155" fmla="*/ 5837959 h 5851323"/>
              <a:gd name="connsiteX156" fmla="*/ 4521677 w 9820800"/>
              <a:gd name="connsiteY156" fmla="*/ 5843877 h 5851323"/>
              <a:gd name="connsiteX157" fmla="*/ 4439790 w 9820800"/>
              <a:gd name="connsiteY157" fmla="*/ 5839732 h 5851323"/>
              <a:gd name="connsiteX158" fmla="*/ 4343025 w 9820800"/>
              <a:gd name="connsiteY158" fmla="*/ 5838057 h 5851323"/>
              <a:gd name="connsiteX159" fmla="*/ 4127879 w 9820800"/>
              <a:gd name="connsiteY159" fmla="*/ 5833811 h 5851323"/>
              <a:gd name="connsiteX160" fmla="*/ 3884273 w 9820800"/>
              <a:gd name="connsiteY160" fmla="*/ 5832708 h 5851323"/>
              <a:gd name="connsiteX161" fmla="*/ 3881630 w 9820800"/>
              <a:gd name="connsiteY161" fmla="*/ 5832678 h 5851323"/>
              <a:gd name="connsiteX162" fmla="*/ 3828973 w 9820800"/>
              <a:gd name="connsiteY162" fmla="*/ 5835096 h 5851323"/>
              <a:gd name="connsiteX163" fmla="*/ 3626564 w 9820800"/>
              <a:gd name="connsiteY163" fmla="*/ 5833811 h 5851323"/>
              <a:gd name="connsiteX164" fmla="*/ 3613006 w 9820800"/>
              <a:gd name="connsiteY164" fmla="*/ 5833524 h 5851323"/>
              <a:gd name="connsiteX165" fmla="*/ 3598713 w 9820800"/>
              <a:gd name="connsiteY165" fmla="*/ 5833811 h 5851323"/>
              <a:gd name="connsiteX166" fmla="*/ 3366807 w 9820800"/>
              <a:gd name="connsiteY166" fmla="*/ 5832964 h 5851323"/>
              <a:gd name="connsiteX167" fmla="*/ 3297785 w 9820800"/>
              <a:gd name="connsiteY167" fmla="*/ 5831355 h 5851323"/>
              <a:gd name="connsiteX168" fmla="*/ 3248647 w 9820800"/>
              <a:gd name="connsiteY168" fmla="*/ 5832102 h 5851323"/>
              <a:gd name="connsiteX169" fmla="*/ 3142911 w 9820800"/>
              <a:gd name="connsiteY169" fmla="*/ 5834435 h 5851323"/>
              <a:gd name="connsiteX170" fmla="*/ 3003043 w 9820800"/>
              <a:gd name="connsiteY170" fmla="*/ 5843011 h 5851323"/>
              <a:gd name="connsiteX171" fmla="*/ 2607675 w 9820800"/>
              <a:gd name="connsiteY171" fmla="*/ 5849403 h 5851323"/>
              <a:gd name="connsiteX172" fmla="*/ 2466279 w 9820800"/>
              <a:gd name="connsiteY172" fmla="*/ 5834788 h 5851323"/>
              <a:gd name="connsiteX173" fmla="*/ 2358298 w 9820800"/>
              <a:gd name="connsiteY173" fmla="*/ 5836065 h 5851323"/>
              <a:gd name="connsiteX174" fmla="*/ 2150469 w 9820800"/>
              <a:gd name="connsiteY174" fmla="*/ 5833811 h 5851323"/>
              <a:gd name="connsiteX175" fmla="*/ 1785841 w 9820800"/>
              <a:gd name="connsiteY175" fmla="*/ 5840600 h 5851323"/>
              <a:gd name="connsiteX176" fmla="*/ 1713736 w 9820800"/>
              <a:gd name="connsiteY176" fmla="*/ 5834555 h 5851323"/>
              <a:gd name="connsiteX177" fmla="*/ 1675934 w 9820800"/>
              <a:gd name="connsiteY177" fmla="*/ 5833595 h 5851323"/>
              <a:gd name="connsiteX178" fmla="*/ 1398496 w 9820800"/>
              <a:gd name="connsiteY178" fmla="*/ 5833811 h 5851323"/>
              <a:gd name="connsiteX179" fmla="*/ 785777 w 9820800"/>
              <a:gd name="connsiteY179" fmla="*/ 5833811 h 5851323"/>
              <a:gd name="connsiteX180" fmla="*/ 782896 w 9820800"/>
              <a:gd name="connsiteY180" fmla="*/ 5510304 h 5851323"/>
              <a:gd name="connsiteX181" fmla="*/ 787768 w 9820800"/>
              <a:gd name="connsiteY181" fmla="*/ 5408255 h 5851323"/>
              <a:gd name="connsiteX182" fmla="*/ 695399 w 9820800"/>
              <a:gd name="connsiteY182" fmla="*/ 5410083 h 5851323"/>
              <a:gd name="connsiteX183" fmla="*/ 623843 w 9820800"/>
              <a:gd name="connsiteY183" fmla="*/ 5411572 h 5851323"/>
              <a:gd name="connsiteX184" fmla="*/ 617844 w 9820800"/>
              <a:gd name="connsiteY184" fmla="*/ 5411932 h 5851323"/>
              <a:gd name="connsiteX185" fmla="*/ 445819 w 9820800"/>
              <a:gd name="connsiteY185" fmla="*/ 5415061 h 5851323"/>
              <a:gd name="connsiteX186" fmla="*/ 437169 w 9820800"/>
              <a:gd name="connsiteY186" fmla="*/ 5414616 h 5851323"/>
              <a:gd name="connsiteX187" fmla="*/ 378301 w 9820800"/>
              <a:gd name="connsiteY187" fmla="*/ 5415003 h 5851323"/>
              <a:gd name="connsiteX188" fmla="*/ 17344 w 9820800"/>
              <a:gd name="connsiteY188" fmla="*/ 5411932 h 5851323"/>
              <a:gd name="connsiteX189" fmla="*/ 17344 w 9820800"/>
              <a:gd name="connsiteY189" fmla="*/ 4682600 h 5851323"/>
              <a:gd name="connsiteX190" fmla="*/ 17344 w 9820800"/>
              <a:gd name="connsiteY190" fmla="*/ 4115341 h 5851323"/>
              <a:gd name="connsiteX191" fmla="*/ 15916 w 9820800"/>
              <a:gd name="connsiteY191" fmla="*/ 3506299 h 5851323"/>
              <a:gd name="connsiteX192" fmla="*/ 16404 w 9820800"/>
              <a:gd name="connsiteY192" fmla="*/ 3446764 h 5851323"/>
              <a:gd name="connsiteX193" fmla="*/ 9103 w 9820800"/>
              <a:gd name="connsiteY193" fmla="*/ 3079673 h 5851323"/>
              <a:gd name="connsiteX194" fmla="*/ 17344 w 9820800"/>
              <a:gd name="connsiteY194" fmla="*/ 2710701 h 5851323"/>
              <a:gd name="connsiteX195" fmla="*/ 27942 w 9820800"/>
              <a:gd name="connsiteY195" fmla="*/ 2386694 h 5851323"/>
              <a:gd name="connsiteX196" fmla="*/ 26459 w 9820800"/>
              <a:gd name="connsiteY196" fmla="*/ 2267424 h 5851323"/>
              <a:gd name="connsiteX197" fmla="*/ 17344 w 9820800"/>
              <a:gd name="connsiteY197" fmla="*/ 2143442 h 5851323"/>
              <a:gd name="connsiteX198" fmla="*/ 4863 w 9820800"/>
              <a:gd name="connsiteY198" fmla="*/ 1814481 h 5851323"/>
              <a:gd name="connsiteX199" fmla="*/ 8373 w 9820800"/>
              <a:gd name="connsiteY199" fmla="*/ 1635313 h 5851323"/>
              <a:gd name="connsiteX200" fmla="*/ 7886 w 9820800"/>
              <a:gd name="connsiteY200" fmla="*/ 1552040 h 5851323"/>
              <a:gd name="connsiteX201" fmla="*/ 17344 w 9820800"/>
              <a:gd name="connsiteY201" fmla="*/ 1198012 h 5851323"/>
              <a:gd name="connsiteX202" fmla="*/ 23907 w 9820800"/>
              <a:gd name="connsiteY202" fmla="*/ 1047294 h 5851323"/>
              <a:gd name="connsiteX203" fmla="*/ 17344 w 9820800"/>
              <a:gd name="connsiteY203" fmla="*/ 738802 h 5851323"/>
              <a:gd name="connsiteX204" fmla="*/ 16516 w 9820800"/>
              <a:gd name="connsiteY204" fmla="*/ 620043 h 5851323"/>
              <a:gd name="connsiteX205" fmla="*/ 7150 w 9820800"/>
              <a:gd name="connsiteY205" fmla="*/ 498908 h 5851323"/>
              <a:gd name="connsiteX206" fmla="*/ 17344 w 9820800"/>
              <a:gd name="connsiteY206" fmla="*/ 9470 h 5851323"/>
              <a:gd name="connsiteX207" fmla="*/ 131402 w 9820800"/>
              <a:gd name="connsiteY207" fmla="*/ 11035 h 5851323"/>
              <a:gd name="connsiteX208" fmla="*/ 206737 w 9820800"/>
              <a:gd name="connsiteY208" fmla="*/ 10683 h 5851323"/>
              <a:gd name="connsiteX209" fmla="*/ 247506 w 9820800"/>
              <a:gd name="connsiteY209" fmla="*/ 8765 h 5851323"/>
              <a:gd name="connsiteX210" fmla="*/ 431461 w 9820800"/>
              <a:gd name="connsiteY210" fmla="*/ 5 h 5851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Lst>
            <a:rect l="l" t="t" r="r" b="b"/>
            <a:pathLst>
              <a:path w="9820800" h="5851323">
                <a:moveTo>
                  <a:pt x="431461" y="5"/>
                </a:moveTo>
                <a:cubicBezTo>
                  <a:pt x="475520" y="130"/>
                  <a:pt x="524470" y="2626"/>
                  <a:pt x="583854" y="9470"/>
                </a:cubicBezTo>
                <a:lnTo>
                  <a:pt x="588349" y="9780"/>
                </a:lnTo>
                <a:lnTo>
                  <a:pt x="648990" y="10968"/>
                </a:lnTo>
                <a:cubicBezTo>
                  <a:pt x="720684" y="13161"/>
                  <a:pt x="779845" y="17053"/>
                  <a:pt x="842548" y="19133"/>
                </a:cubicBezTo>
                <a:lnTo>
                  <a:pt x="904407" y="20424"/>
                </a:lnTo>
                <a:lnTo>
                  <a:pt x="909183" y="20397"/>
                </a:lnTo>
                <a:cubicBezTo>
                  <a:pt x="1005451" y="17195"/>
                  <a:pt x="1087694" y="10351"/>
                  <a:pt x="1150363" y="9470"/>
                </a:cubicBezTo>
                <a:cubicBezTo>
                  <a:pt x="1159197" y="259225"/>
                  <a:pt x="1177381" y="443513"/>
                  <a:pt x="1150363" y="576729"/>
                </a:cubicBezTo>
                <a:cubicBezTo>
                  <a:pt x="1143609" y="610033"/>
                  <a:pt x="1140827" y="657385"/>
                  <a:pt x="1140306" y="711712"/>
                </a:cubicBezTo>
                <a:lnTo>
                  <a:pt x="1143436" y="869798"/>
                </a:lnTo>
                <a:lnTo>
                  <a:pt x="1148365" y="963466"/>
                </a:lnTo>
                <a:lnTo>
                  <a:pt x="1149532" y="1037362"/>
                </a:lnTo>
                <a:lnTo>
                  <a:pt x="1150587" y="1064790"/>
                </a:lnTo>
                <a:cubicBezTo>
                  <a:pt x="1152251" y="1118725"/>
                  <a:pt x="1152747" y="1165490"/>
                  <a:pt x="1150363" y="1198012"/>
                </a:cubicBezTo>
                <a:cubicBezTo>
                  <a:pt x="1140826" y="1328099"/>
                  <a:pt x="1164442" y="1560057"/>
                  <a:pt x="1150363" y="1711246"/>
                </a:cubicBezTo>
                <a:lnTo>
                  <a:pt x="1149011" y="1736900"/>
                </a:lnTo>
                <a:lnTo>
                  <a:pt x="1150363" y="1765270"/>
                </a:lnTo>
                <a:cubicBezTo>
                  <a:pt x="1166830" y="1988871"/>
                  <a:pt x="1171016" y="2029936"/>
                  <a:pt x="1162765" y="2138365"/>
                </a:cubicBezTo>
                <a:lnTo>
                  <a:pt x="1152459" y="2254821"/>
                </a:lnTo>
                <a:lnTo>
                  <a:pt x="1162520" y="2400466"/>
                </a:lnTo>
                <a:cubicBezTo>
                  <a:pt x="1172672" y="2579988"/>
                  <a:pt x="1174762" y="2764195"/>
                  <a:pt x="1150363" y="2899787"/>
                </a:cubicBezTo>
                <a:lnTo>
                  <a:pt x="1144868" y="2956534"/>
                </a:lnTo>
                <a:lnTo>
                  <a:pt x="1150363" y="3007836"/>
                </a:lnTo>
                <a:cubicBezTo>
                  <a:pt x="1166856" y="3101344"/>
                  <a:pt x="1164177" y="3202336"/>
                  <a:pt x="1158714" y="3313868"/>
                </a:cubicBezTo>
                <a:lnTo>
                  <a:pt x="1151265" y="3472733"/>
                </a:lnTo>
                <a:lnTo>
                  <a:pt x="1152195" y="3534293"/>
                </a:lnTo>
                <a:cubicBezTo>
                  <a:pt x="1153513" y="3583977"/>
                  <a:pt x="1155235" y="3642096"/>
                  <a:pt x="1156449" y="3706175"/>
                </a:cubicBezTo>
                <a:lnTo>
                  <a:pt x="1157107" y="3818865"/>
                </a:lnTo>
                <a:lnTo>
                  <a:pt x="1158826" y="3853469"/>
                </a:lnTo>
                <a:cubicBezTo>
                  <a:pt x="1166904" y="3996532"/>
                  <a:pt x="1171389" y="4075567"/>
                  <a:pt x="1150363" y="4250403"/>
                </a:cubicBezTo>
                <a:lnTo>
                  <a:pt x="1149606" y="4261455"/>
                </a:lnTo>
                <a:lnTo>
                  <a:pt x="1148714" y="4401742"/>
                </a:lnTo>
                <a:cubicBezTo>
                  <a:pt x="1150534" y="4472551"/>
                  <a:pt x="1153505" y="4547548"/>
                  <a:pt x="1156449" y="4626100"/>
                </a:cubicBezTo>
                <a:lnTo>
                  <a:pt x="1158142" y="4681089"/>
                </a:lnTo>
                <a:lnTo>
                  <a:pt x="1190966" y="4680123"/>
                </a:lnTo>
                <a:cubicBezTo>
                  <a:pt x="1302062" y="4680068"/>
                  <a:pt x="1408065" y="4686903"/>
                  <a:pt x="1565601" y="4700792"/>
                </a:cubicBezTo>
                <a:cubicBezTo>
                  <a:pt x="1801905" y="4721625"/>
                  <a:pt x="1976341" y="4699121"/>
                  <a:pt x="2193586" y="4695633"/>
                </a:cubicBezTo>
                <a:lnTo>
                  <a:pt x="2305236" y="4698080"/>
                </a:lnTo>
                <a:lnTo>
                  <a:pt x="2434363" y="4690004"/>
                </a:lnTo>
                <a:cubicBezTo>
                  <a:pt x="2579955" y="4685003"/>
                  <a:pt x="2665317" y="4695171"/>
                  <a:pt x="2874591" y="4700792"/>
                </a:cubicBezTo>
                <a:cubicBezTo>
                  <a:pt x="2944348" y="4702665"/>
                  <a:pt x="3007020" y="4702786"/>
                  <a:pt x="3067024" y="4702116"/>
                </a:cubicBezTo>
                <a:lnTo>
                  <a:pt x="3237040" y="4698828"/>
                </a:lnTo>
                <a:lnTo>
                  <a:pt x="3362754" y="4690083"/>
                </a:lnTo>
                <a:cubicBezTo>
                  <a:pt x="3499448" y="4682847"/>
                  <a:pt x="3601367" y="4686124"/>
                  <a:pt x="3821520" y="4700792"/>
                </a:cubicBezTo>
                <a:cubicBezTo>
                  <a:pt x="4078365" y="4717904"/>
                  <a:pt x="4200597" y="4675874"/>
                  <a:pt x="4474055" y="4690646"/>
                </a:cubicBezTo>
                <a:lnTo>
                  <a:pt x="4574182" y="4698627"/>
                </a:lnTo>
                <a:lnTo>
                  <a:pt x="4715938" y="4693185"/>
                </a:lnTo>
                <a:cubicBezTo>
                  <a:pt x="4889469" y="4690652"/>
                  <a:pt x="5012704" y="4700805"/>
                  <a:pt x="5297614" y="4700792"/>
                </a:cubicBezTo>
                <a:cubicBezTo>
                  <a:pt x="5428249" y="4692762"/>
                  <a:pt x="5533047" y="4686983"/>
                  <a:pt x="5618934" y="4686102"/>
                </a:cubicBezTo>
                <a:lnTo>
                  <a:pt x="5730920" y="4688700"/>
                </a:lnTo>
                <a:lnTo>
                  <a:pt x="5734081" y="4688574"/>
                </a:lnTo>
                <a:cubicBezTo>
                  <a:pt x="5849586" y="4684505"/>
                  <a:pt x="5949572" y="4684510"/>
                  <a:pt x="6077438" y="4700792"/>
                </a:cubicBezTo>
                <a:cubicBezTo>
                  <a:pt x="6141371" y="4708933"/>
                  <a:pt x="6194715" y="4714153"/>
                  <a:pt x="6240385" y="4717118"/>
                </a:cubicBezTo>
                <a:lnTo>
                  <a:pt x="6289748" y="4718294"/>
                </a:lnTo>
                <a:lnTo>
                  <a:pt x="6401688" y="4716505"/>
                </a:lnTo>
                <a:lnTo>
                  <a:pt x="6445685" y="4713135"/>
                </a:lnTo>
                <a:cubicBezTo>
                  <a:pt x="6472338" y="4709728"/>
                  <a:pt x="6497154" y="4705393"/>
                  <a:pt x="6523052" y="4700792"/>
                </a:cubicBezTo>
                <a:cubicBezTo>
                  <a:pt x="6600746" y="4686990"/>
                  <a:pt x="6924214" y="4673601"/>
                  <a:pt x="7173593" y="4682986"/>
                </a:cubicBezTo>
                <a:lnTo>
                  <a:pt x="7342257" y="4697096"/>
                </a:lnTo>
                <a:lnTo>
                  <a:pt x="7431459" y="4688726"/>
                </a:lnTo>
                <a:cubicBezTo>
                  <a:pt x="7562065" y="4682462"/>
                  <a:pt x="7697950" y="4691823"/>
                  <a:pt x="7832042" y="4700792"/>
                </a:cubicBezTo>
                <a:lnTo>
                  <a:pt x="7982141" y="4702659"/>
                </a:lnTo>
                <a:lnTo>
                  <a:pt x="8010019" y="4702141"/>
                </a:lnTo>
                <a:lnTo>
                  <a:pt x="8176860" y="4697058"/>
                </a:lnTo>
                <a:cubicBezTo>
                  <a:pt x="8305125" y="4692824"/>
                  <a:pt x="8434495" y="4689834"/>
                  <a:pt x="8528313" y="4700792"/>
                </a:cubicBezTo>
                <a:lnTo>
                  <a:pt x="8667505" y="4709349"/>
                </a:lnTo>
                <a:lnTo>
                  <a:pt x="8668464" y="4693266"/>
                </a:lnTo>
                <a:cubicBezTo>
                  <a:pt x="8649798" y="4386180"/>
                  <a:pt x="8641268" y="4244154"/>
                  <a:pt x="8668464" y="4126007"/>
                </a:cubicBezTo>
                <a:cubicBezTo>
                  <a:pt x="8649242" y="3974867"/>
                  <a:pt x="8661754" y="3716804"/>
                  <a:pt x="8667035" y="3516965"/>
                </a:cubicBezTo>
                <a:lnTo>
                  <a:pt x="8667523" y="3457430"/>
                </a:lnTo>
                <a:lnTo>
                  <a:pt x="8660222" y="3090339"/>
                </a:lnTo>
                <a:cubicBezTo>
                  <a:pt x="8659750" y="2952247"/>
                  <a:pt x="8662025" y="2821724"/>
                  <a:pt x="8668464" y="2721367"/>
                </a:cubicBezTo>
                <a:lnTo>
                  <a:pt x="8679062" y="2397360"/>
                </a:lnTo>
                <a:lnTo>
                  <a:pt x="8677579" y="2278090"/>
                </a:lnTo>
                <a:cubicBezTo>
                  <a:pt x="8675931" y="2238032"/>
                  <a:pt x="8673019" y="2197787"/>
                  <a:pt x="8668464" y="2154108"/>
                </a:cubicBezTo>
                <a:cubicBezTo>
                  <a:pt x="8659355" y="2066750"/>
                  <a:pt x="8655589" y="1947398"/>
                  <a:pt x="8655983" y="1825147"/>
                </a:cubicBezTo>
                <a:lnTo>
                  <a:pt x="8659493" y="1645979"/>
                </a:lnTo>
                <a:lnTo>
                  <a:pt x="8659006" y="1562706"/>
                </a:lnTo>
                <a:cubicBezTo>
                  <a:pt x="8659987" y="1422815"/>
                  <a:pt x="8664120" y="1295474"/>
                  <a:pt x="8668464" y="1208678"/>
                </a:cubicBezTo>
                <a:lnTo>
                  <a:pt x="8675027" y="1057960"/>
                </a:lnTo>
                <a:lnTo>
                  <a:pt x="8668464" y="749468"/>
                </a:lnTo>
                <a:lnTo>
                  <a:pt x="8667636" y="630709"/>
                </a:lnTo>
                <a:lnTo>
                  <a:pt x="8658270" y="509574"/>
                </a:lnTo>
                <a:cubicBezTo>
                  <a:pt x="8655769" y="354982"/>
                  <a:pt x="8672054" y="147072"/>
                  <a:pt x="8668464" y="20136"/>
                </a:cubicBezTo>
                <a:cubicBezTo>
                  <a:pt x="8702834" y="21213"/>
                  <a:pt x="8741078" y="21639"/>
                  <a:pt x="8782522" y="21701"/>
                </a:cubicBezTo>
                <a:lnTo>
                  <a:pt x="8857857" y="21349"/>
                </a:lnTo>
                <a:lnTo>
                  <a:pt x="8898625" y="19431"/>
                </a:lnTo>
                <a:cubicBezTo>
                  <a:pt x="8961409" y="15628"/>
                  <a:pt x="9016492" y="10483"/>
                  <a:pt x="9082581" y="10671"/>
                </a:cubicBezTo>
                <a:cubicBezTo>
                  <a:pt x="9126640" y="10796"/>
                  <a:pt x="9175590" y="13292"/>
                  <a:pt x="9234974" y="20136"/>
                </a:cubicBezTo>
                <a:lnTo>
                  <a:pt x="9239468" y="20446"/>
                </a:lnTo>
                <a:lnTo>
                  <a:pt x="9300110" y="21634"/>
                </a:lnTo>
                <a:cubicBezTo>
                  <a:pt x="9371804" y="23827"/>
                  <a:pt x="9430965" y="27719"/>
                  <a:pt x="9493668" y="29799"/>
                </a:cubicBezTo>
                <a:lnTo>
                  <a:pt x="9555527" y="31090"/>
                </a:lnTo>
                <a:lnTo>
                  <a:pt x="9560303" y="31063"/>
                </a:lnTo>
                <a:cubicBezTo>
                  <a:pt x="9656570" y="27862"/>
                  <a:pt x="9738814" y="21017"/>
                  <a:pt x="9801483" y="20136"/>
                </a:cubicBezTo>
                <a:cubicBezTo>
                  <a:pt x="9810317" y="269891"/>
                  <a:pt x="9828501" y="454179"/>
                  <a:pt x="9801483" y="587395"/>
                </a:cubicBezTo>
                <a:cubicBezTo>
                  <a:pt x="9794728" y="620699"/>
                  <a:pt x="9791947" y="668051"/>
                  <a:pt x="9791426" y="722378"/>
                </a:cubicBezTo>
                <a:lnTo>
                  <a:pt x="9794556" y="880464"/>
                </a:lnTo>
                <a:lnTo>
                  <a:pt x="9799485" y="974133"/>
                </a:lnTo>
                <a:lnTo>
                  <a:pt x="9800652" y="1048028"/>
                </a:lnTo>
                <a:lnTo>
                  <a:pt x="9801707" y="1075456"/>
                </a:lnTo>
                <a:cubicBezTo>
                  <a:pt x="9803371" y="1129391"/>
                  <a:pt x="9803867" y="1176156"/>
                  <a:pt x="9801483" y="1208678"/>
                </a:cubicBezTo>
                <a:cubicBezTo>
                  <a:pt x="9791946" y="1338765"/>
                  <a:pt x="9815562" y="1570723"/>
                  <a:pt x="9801483" y="1721912"/>
                </a:cubicBezTo>
                <a:lnTo>
                  <a:pt x="9800131" y="1747566"/>
                </a:lnTo>
                <a:lnTo>
                  <a:pt x="9801483" y="1775936"/>
                </a:lnTo>
                <a:cubicBezTo>
                  <a:pt x="9817950" y="1999537"/>
                  <a:pt x="9822135" y="2040602"/>
                  <a:pt x="9813885" y="2149031"/>
                </a:cubicBezTo>
                <a:lnTo>
                  <a:pt x="9803579" y="2265487"/>
                </a:lnTo>
                <a:lnTo>
                  <a:pt x="9813640" y="2411132"/>
                </a:lnTo>
                <a:cubicBezTo>
                  <a:pt x="9823792" y="2590654"/>
                  <a:pt x="9825882" y="2774861"/>
                  <a:pt x="9801483" y="2910453"/>
                </a:cubicBezTo>
                <a:lnTo>
                  <a:pt x="9795988" y="2967200"/>
                </a:lnTo>
                <a:lnTo>
                  <a:pt x="9801483" y="3018502"/>
                </a:lnTo>
                <a:cubicBezTo>
                  <a:pt x="9817976" y="3112010"/>
                  <a:pt x="9815297" y="3213002"/>
                  <a:pt x="9809834" y="3324534"/>
                </a:cubicBezTo>
                <a:lnTo>
                  <a:pt x="9802385" y="3483399"/>
                </a:lnTo>
                <a:lnTo>
                  <a:pt x="9803315" y="3544959"/>
                </a:lnTo>
                <a:cubicBezTo>
                  <a:pt x="9804633" y="3594643"/>
                  <a:pt x="9806355" y="3652762"/>
                  <a:pt x="9807569" y="3716841"/>
                </a:cubicBezTo>
                <a:lnTo>
                  <a:pt x="9808227" y="3829531"/>
                </a:lnTo>
                <a:lnTo>
                  <a:pt x="9809946" y="3864135"/>
                </a:lnTo>
                <a:cubicBezTo>
                  <a:pt x="9818024" y="4007198"/>
                  <a:pt x="9822508" y="4086233"/>
                  <a:pt x="9801483" y="4261069"/>
                </a:cubicBezTo>
                <a:lnTo>
                  <a:pt x="9800726" y="4272121"/>
                </a:lnTo>
                <a:lnTo>
                  <a:pt x="9799834" y="4412408"/>
                </a:lnTo>
                <a:cubicBezTo>
                  <a:pt x="9807116" y="4695642"/>
                  <a:pt x="9832809" y="5045900"/>
                  <a:pt x="9801483" y="5422598"/>
                </a:cubicBezTo>
                <a:cubicBezTo>
                  <a:pt x="9774395" y="5422099"/>
                  <a:pt x="9749639" y="5421454"/>
                  <a:pt x="9726570" y="5420742"/>
                </a:cubicBezTo>
                <a:lnTo>
                  <a:pt x="9717930" y="5420441"/>
                </a:lnTo>
                <a:lnTo>
                  <a:pt x="9712162" y="5420292"/>
                </a:lnTo>
                <a:cubicBezTo>
                  <a:pt x="9553699" y="5416491"/>
                  <a:pt x="9504234" y="5417428"/>
                  <a:pt x="9346518" y="5420749"/>
                </a:cubicBezTo>
                <a:lnTo>
                  <a:pt x="9274962" y="5422238"/>
                </a:lnTo>
                <a:lnTo>
                  <a:pt x="9268964" y="5422598"/>
                </a:lnTo>
                <a:lnTo>
                  <a:pt x="9131864" y="5425092"/>
                </a:lnTo>
                <a:lnTo>
                  <a:pt x="9129637" y="5509636"/>
                </a:lnTo>
                <a:lnTo>
                  <a:pt x="9130105" y="5592630"/>
                </a:lnTo>
                <a:cubicBezTo>
                  <a:pt x="9133307" y="5688898"/>
                  <a:pt x="9140151" y="5771141"/>
                  <a:pt x="9141032" y="5833811"/>
                </a:cubicBezTo>
                <a:cubicBezTo>
                  <a:pt x="9053200" y="5840745"/>
                  <a:pt x="8980977" y="5844085"/>
                  <a:pt x="8900678" y="5844022"/>
                </a:cubicBezTo>
                <a:lnTo>
                  <a:pt x="8651551" y="5835214"/>
                </a:lnTo>
                <a:lnTo>
                  <a:pt x="8498900" y="5840096"/>
                </a:lnTo>
                <a:cubicBezTo>
                  <a:pt x="8429561" y="5839239"/>
                  <a:pt x="8351459" y="5836288"/>
                  <a:pt x="8249805" y="5833811"/>
                </a:cubicBezTo>
                <a:lnTo>
                  <a:pt x="8178608" y="5833230"/>
                </a:lnTo>
                <a:lnTo>
                  <a:pt x="8166252" y="5833811"/>
                </a:lnTo>
                <a:cubicBezTo>
                  <a:pt x="8106447" y="5838255"/>
                  <a:pt x="7996577" y="5841488"/>
                  <a:pt x="7869560" y="5841994"/>
                </a:cubicBezTo>
                <a:lnTo>
                  <a:pt x="7494103" y="5834305"/>
                </a:lnTo>
                <a:lnTo>
                  <a:pt x="7386428" y="5833811"/>
                </a:lnTo>
                <a:cubicBezTo>
                  <a:pt x="7230372" y="5830989"/>
                  <a:pt x="7025872" y="5849814"/>
                  <a:pt x="6851532" y="5846342"/>
                </a:cubicBezTo>
                <a:lnTo>
                  <a:pt x="6754268" y="5838789"/>
                </a:lnTo>
                <a:lnTo>
                  <a:pt x="6628792" y="5840213"/>
                </a:lnTo>
                <a:cubicBezTo>
                  <a:pt x="6478392" y="5841004"/>
                  <a:pt x="6329880" y="5839660"/>
                  <a:pt x="6244543" y="5833811"/>
                </a:cubicBezTo>
                <a:cubicBezTo>
                  <a:pt x="6201875" y="5830886"/>
                  <a:pt x="6153256" y="5829700"/>
                  <a:pt x="6100271" y="5829497"/>
                </a:cubicBezTo>
                <a:lnTo>
                  <a:pt x="6051462" y="5829951"/>
                </a:lnTo>
                <a:lnTo>
                  <a:pt x="5993886" y="5833811"/>
                </a:lnTo>
                <a:cubicBezTo>
                  <a:pt x="5923604" y="5839839"/>
                  <a:pt x="5863699" y="5838407"/>
                  <a:pt x="5795615" y="5836184"/>
                </a:cubicBezTo>
                <a:lnTo>
                  <a:pt x="5717626" y="5834002"/>
                </a:lnTo>
                <a:lnTo>
                  <a:pt x="5548272" y="5833811"/>
                </a:lnTo>
                <a:cubicBezTo>
                  <a:pt x="5342279" y="5839538"/>
                  <a:pt x="5288771" y="5853008"/>
                  <a:pt x="5102658" y="5833811"/>
                </a:cubicBezTo>
                <a:lnTo>
                  <a:pt x="5101881" y="5833793"/>
                </a:lnTo>
                <a:lnTo>
                  <a:pt x="5019106" y="5833811"/>
                </a:lnTo>
                <a:lnTo>
                  <a:pt x="4920949" y="5830590"/>
                </a:lnTo>
                <a:lnTo>
                  <a:pt x="4734658" y="5837959"/>
                </a:lnTo>
                <a:cubicBezTo>
                  <a:pt x="4664096" y="5841050"/>
                  <a:pt x="4591708" y="5843796"/>
                  <a:pt x="4521677" y="5843877"/>
                </a:cubicBezTo>
                <a:lnTo>
                  <a:pt x="4439790" y="5839732"/>
                </a:lnTo>
                <a:lnTo>
                  <a:pt x="4343025" y="5838057"/>
                </a:lnTo>
                <a:cubicBezTo>
                  <a:pt x="4263112" y="5835273"/>
                  <a:pt x="4185752" y="5831073"/>
                  <a:pt x="4127879" y="5833811"/>
                </a:cubicBezTo>
                <a:cubicBezTo>
                  <a:pt x="4070006" y="5836548"/>
                  <a:pt x="3980636" y="5834444"/>
                  <a:pt x="3884273" y="5832708"/>
                </a:cubicBezTo>
                <a:lnTo>
                  <a:pt x="3881630" y="5832678"/>
                </a:lnTo>
                <a:lnTo>
                  <a:pt x="3828973" y="5835096"/>
                </a:lnTo>
                <a:cubicBezTo>
                  <a:pt x="3768580" y="5836845"/>
                  <a:pt x="3702419" y="5837094"/>
                  <a:pt x="3626564" y="5833811"/>
                </a:cubicBezTo>
                <a:lnTo>
                  <a:pt x="3613006" y="5833524"/>
                </a:lnTo>
                <a:lnTo>
                  <a:pt x="3598713" y="5833811"/>
                </a:lnTo>
                <a:cubicBezTo>
                  <a:pt x="3512870" y="5838019"/>
                  <a:pt x="3438321" y="5835350"/>
                  <a:pt x="3366807" y="5832964"/>
                </a:cubicBezTo>
                <a:lnTo>
                  <a:pt x="3297785" y="5831355"/>
                </a:lnTo>
                <a:lnTo>
                  <a:pt x="3248647" y="5832102"/>
                </a:lnTo>
                <a:lnTo>
                  <a:pt x="3142911" y="5834435"/>
                </a:lnTo>
                <a:lnTo>
                  <a:pt x="3003043" y="5843011"/>
                </a:lnTo>
                <a:cubicBezTo>
                  <a:pt x="2881925" y="5849230"/>
                  <a:pt x="2729144" y="5854202"/>
                  <a:pt x="2607675" y="5849403"/>
                </a:cubicBezTo>
                <a:lnTo>
                  <a:pt x="2466279" y="5834788"/>
                </a:lnTo>
                <a:lnTo>
                  <a:pt x="2358298" y="5836065"/>
                </a:lnTo>
                <a:cubicBezTo>
                  <a:pt x="2289637" y="5836350"/>
                  <a:pt x="2220088" y="5835861"/>
                  <a:pt x="2150469" y="5833811"/>
                </a:cubicBezTo>
                <a:cubicBezTo>
                  <a:pt x="1941610" y="5827659"/>
                  <a:pt x="1862742" y="5841325"/>
                  <a:pt x="1785841" y="5840600"/>
                </a:cubicBezTo>
                <a:lnTo>
                  <a:pt x="1713736" y="5834555"/>
                </a:lnTo>
                <a:lnTo>
                  <a:pt x="1675934" y="5833595"/>
                </a:lnTo>
                <a:cubicBezTo>
                  <a:pt x="1581359" y="5830565"/>
                  <a:pt x="1482498" y="5827608"/>
                  <a:pt x="1398496" y="5833811"/>
                </a:cubicBezTo>
                <a:cubicBezTo>
                  <a:pt x="1230492" y="5846217"/>
                  <a:pt x="931510" y="5829632"/>
                  <a:pt x="785777" y="5833811"/>
                </a:cubicBezTo>
                <a:cubicBezTo>
                  <a:pt x="774703" y="5702860"/>
                  <a:pt x="778320" y="5598929"/>
                  <a:pt x="782896" y="5510304"/>
                </a:cubicBezTo>
                <a:lnTo>
                  <a:pt x="787768" y="5408255"/>
                </a:lnTo>
                <a:lnTo>
                  <a:pt x="695399" y="5410083"/>
                </a:lnTo>
                <a:lnTo>
                  <a:pt x="623843" y="5411572"/>
                </a:lnTo>
                <a:lnTo>
                  <a:pt x="617844" y="5411932"/>
                </a:lnTo>
                <a:cubicBezTo>
                  <a:pt x="555760" y="5416252"/>
                  <a:pt x="498996" y="5416563"/>
                  <a:pt x="445819" y="5415061"/>
                </a:cubicBezTo>
                <a:lnTo>
                  <a:pt x="437169" y="5414616"/>
                </a:lnTo>
                <a:lnTo>
                  <a:pt x="378301" y="5415003"/>
                </a:lnTo>
                <a:cubicBezTo>
                  <a:pt x="277265" y="5415281"/>
                  <a:pt x="195819" y="5413584"/>
                  <a:pt x="17344" y="5411932"/>
                </a:cubicBezTo>
                <a:cubicBezTo>
                  <a:pt x="-13816" y="5220849"/>
                  <a:pt x="5746" y="4870034"/>
                  <a:pt x="17344" y="4682600"/>
                </a:cubicBezTo>
                <a:cubicBezTo>
                  <a:pt x="-1322" y="4375514"/>
                  <a:pt x="-9852" y="4233488"/>
                  <a:pt x="17344" y="4115341"/>
                </a:cubicBezTo>
                <a:cubicBezTo>
                  <a:pt x="-1878" y="3964201"/>
                  <a:pt x="10634" y="3706138"/>
                  <a:pt x="15916" y="3506299"/>
                </a:cubicBezTo>
                <a:lnTo>
                  <a:pt x="16404" y="3446764"/>
                </a:lnTo>
                <a:lnTo>
                  <a:pt x="9103" y="3079673"/>
                </a:lnTo>
                <a:cubicBezTo>
                  <a:pt x="8631" y="2941581"/>
                  <a:pt x="10906" y="2811058"/>
                  <a:pt x="17344" y="2710701"/>
                </a:cubicBezTo>
                <a:lnTo>
                  <a:pt x="27942" y="2386694"/>
                </a:lnTo>
                <a:lnTo>
                  <a:pt x="26459" y="2267424"/>
                </a:lnTo>
                <a:cubicBezTo>
                  <a:pt x="24811" y="2227365"/>
                  <a:pt x="21898" y="2187121"/>
                  <a:pt x="17344" y="2143442"/>
                </a:cubicBezTo>
                <a:cubicBezTo>
                  <a:pt x="8236" y="2056084"/>
                  <a:pt x="4469" y="1936732"/>
                  <a:pt x="4863" y="1814481"/>
                </a:cubicBezTo>
                <a:lnTo>
                  <a:pt x="8373" y="1635313"/>
                </a:lnTo>
                <a:lnTo>
                  <a:pt x="7886" y="1552040"/>
                </a:lnTo>
                <a:cubicBezTo>
                  <a:pt x="8867" y="1412149"/>
                  <a:pt x="13000" y="1284808"/>
                  <a:pt x="17344" y="1198012"/>
                </a:cubicBezTo>
                <a:lnTo>
                  <a:pt x="23907" y="1047294"/>
                </a:lnTo>
                <a:lnTo>
                  <a:pt x="17344" y="738802"/>
                </a:lnTo>
                <a:lnTo>
                  <a:pt x="16516" y="620043"/>
                </a:lnTo>
                <a:lnTo>
                  <a:pt x="7150" y="498908"/>
                </a:lnTo>
                <a:cubicBezTo>
                  <a:pt x="4649" y="344316"/>
                  <a:pt x="20934" y="136406"/>
                  <a:pt x="17344" y="9470"/>
                </a:cubicBezTo>
                <a:cubicBezTo>
                  <a:pt x="51714" y="10546"/>
                  <a:pt x="89959" y="10973"/>
                  <a:pt x="131402" y="11035"/>
                </a:cubicBezTo>
                <a:lnTo>
                  <a:pt x="206737" y="10683"/>
                </a:lnTo>
                <a:lnTo>
                  <a:pt x="247506" y="8765"/>
                </a:lnTo>
                <a:cubicBezTo>
                  <a:pt x="310289" y="4962"/>
                  <a:pt x="365372" y="-184"/>
                  <a:pt x="431461" y="5"/>
                </a:cubicBezTo>
                <a:close/>
              </a:path>
            </a:pathLst>
          </a:cu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6600" dirty="0">
              <a:solidFill>
                <a:schemeClr val="tx2">
                  <a:lumMod val="75000"/>
                </a:schemeClr>
              </a:solidFill>
              <a:latin typeface="#9Slide05 SVNBlenda Script" panose="02000804000000020003" pitchFamily="2" charset="0"/>
            </a:endParaRPr>
          </a:p>
        </p:txBody>
      </p:sp>
      <p:sp>
        <p:nvSpPr>
          <p:cNvPr id="179" name="Rectangle 178">
            <a:extLst>
              <a:ext uri="{FF2B5EF4-FFF2-40B4-BE49-F238E27FC236}">
                <a16:creationId xmlns:a16="http://schemas.microsoft.com/office/drawing/2014/main" id="{390F1E36-0F57-45C3-BE94-9BCF8938AF8A}"/>
              </a:ext>
            </a:extLst>
          </p:cNvPr>
          <p:cNvSpPr/>
          <p:nvPr/>
        </p:nvSpPr>
        <p:spPr>
          <a:xfrm>
            <a:off x="-1426427" y="-540480"/>
            <a:ext cx="12028162" cy="3223951"/>
          </a:xfrm>
          <a:custGeom>
            <a:avLst/>
            <a:gdLst>
              <a:gd name="connsiteX0" fmla="*/ 0 w 12028162"/>
              <a:gd name="connsiteY0" fmla="*/ 0 h 3223951"/>
              <a:gd name="connsiteX1" fmla="*/ 788513 w 12028162"/>
              <a:gd name="connsiteY1" fmla="*/ 0 h 3223951"/>
              <a:gd name="connsiteX2" fmla="*/ 1577026 w 12028162"/>
              <a:gd name="connsiteY2" fmla="*/ 0 h 3223951"/>
              <a:gd name="connsiteX3" fmla="*/ 2485820 w 12028162"/>
              <a:gd name="connsiteY3" fmla="*/ 0 h 3223951"/>
              <a:gd name="connsiteX4" fmla="*/ 3274333 w 12028162"/>
              <a:gd name="connsiteY4" fmla="*/ 0 h 3223951"/>
              <a:gd name="connsiteX5" fmla="*/ 3822283 w 12028162"/>
              <a:gd name="connsiteY5" fmla="*/ 0 h 3223951"/>
              <a:gd name="connsiteX6" fmla="*/ 4610795 w 12028162"/>
              <a:gd name="connsiteY6" fmla="*/ 0 h 3223951"/>
              <a:gd name="connsiteX7" fmla="*/ 5279027 w 12028162"/>
              <a:gd name="connsiteY7" fmla="*/ 0 h 3223951"/>
              <a:gd name="connsiteX8" fmla="*/ 5706695 w 12028162"/>
              <a:gd name="connsiteY8" fmla="*/ 0 h 3223951"/>
              <a:gd name="connsiteX9" fmla="*/ 6615489 w 12028162"/>
              <a:gd name="connsiteY9" fmla="*/ 0 h 3223951"/>
              <a:gd name="connsiteX10" fmla="*/ 7163439 w 12028162"/>
              <a:gd name="connsiteY10" fmla="*/ 0 h 3223951"/>
              <a:gd name="connsiteX11" fmla="*/ 7591107 w 12028162"/>
              <a:gd name="connsiteY11" fmla="*/ 0 h 3223951"/>
              <a:gd name="connsiteX12" fmla="*/ 8259338 w 12028162"/>
              <a:gd name="connsiteY12" fmla="*/ 0 h 3223951"/>
              <a:gd name="connsiteX13" fmla="*/ 9047851 w 12028162"/>
              <a:gd name="connsiteY13" fmla="*/ 0 h 3223951"/>
              <a:gd name="connsiteX14" fmla="*/ 9956645 w 12028162"/>
              <a:gd name="connsiteY14" fmla="*/ 0 h 3223951"/>
              <a:gd name="connsiteX15" fmla="*/ 10865440 w 12028162"/>
              <a:gd name="connsiteY15" fmla="*/ 0 h 3223951"/>
              <a:gd name="connsiteX16" fmla="*/ 12028162 w 12028162"/>
              <a:gd name="connsiteY16" fmla="*/ 0 h 3223951"/>
              <a:gd name="connsiteX17" fmla="*/ 12028162 w 12028162"/>
              <a:gd name="connsiteY17" fmla="*/ 612551 h 3223951"/>
              <a:gd name="connsiteX18" fmla="*/ 12028162 w 12028162"/>
              <a:gd name="connsiteY18" fmla="*/ 1160622 h 3223951"/>
              <a:gd name="connsiteX19" fmla="*/ 12028162 w 12028162"/>
              <a:gd name="connsiteY19" fmla="*/ 1773173 h 3223951"/>
              <a:gd name="connsiteX20" fmla="*/ 12028162 w 12028162"/>
              <a:gd name="connsiteY20" fmla="*/ 2385724 h 3223951"/>
              <a:gd name="connsiteX21" fmla="*/ 12028162 w 12028162"/>
              <a:gd name="connsiteY21" fmla="*/ 3223951 h 3223951"/>
              <a:gd name="connsiteX22" fmla="*/ 11239649 w 12028162"/>
              <a:gd name="connsiteY22" fmla="*/ 3223951 h 3223951"/>
              <a:gd name="connsiteX23" fmla="*/ 10330855 w 12028162"/>
              <a:gd name="connsiteY23" fmla="*/ 3223951 h 3223951"/>
              <a:gd name="connsiteX24" fmla="*/ 9422060 w 12028162"/>
              <a:gd name="connsiteY24" fmla="*/ 3223951 h 3223951"/>
              <a:gd name="connsiteX25" fmla="*/ 8633547 w 12028162"/>
              <a:gd name="connsiteY25" fmla="*/ 3223951 h 3223951"/>
              <a:gd name="connsiteX26" fmla="*/ 8085598 w 12028162"/>
              <a:gd name="connsiteY26" fmla="*/ 3223951 h 3223951"/>
              <a:gd name="connsiteX27" fmla="*/ 7537648 w 12028162"/>
              <a:gd name="connsiteY27" fmla="*/ 3223951 h 3223951"/>
              <a:gd name="connsiteX28" fmla="*/ 6628854 w 12028162"/>
              <a:gd name="connsiteY28" fmla="*/ 3223951 h 3223951"/>
              <a:gd name="connsiteX29" fmla="*/ 5960623 w 12028162"/>
              <a:gd name="connsiteY29" fmla="*/ 3223951 h 3223951"/>
              <a:gd name="connsiteX30" fmla="*/ 5412673 w 12028162"/>
              <a:gd name="connsiteY30" fmla="*/ 3223951 h 3223951"/>
              <a:gd name="connsiteX31" fmla="*/ 4503878 w 12028162"/>
              <a:gd name="connsiteY31" fmla="*/ 3223951 h 3223951"/>
              <a:gd name="connsiteX32" fmla="*/ 3955929 w 12028162"/>
              <a:gd name="connsiteY32" fmla="*/ 3223951 h 3223951"/>
              <a:gd name="connsiteX33" fmla="*/ 3528261 w 12028162"/>
              <a:gd name="connsiteY33" fmla="*/ 3223951 h 3223951"/>
              <a:gd name="connsiteX34" fmla="*/ 2860030 w 12028162"/>
              <a:gd name="connsiteY34" fmla="*/ 3223951 h 3223951"/>
              <a:gd name="connsiteX35" fmla="*/ 2432362 w 12028162"/>
              <a:gd name="connsiteY35" fmla="*/ 3223951 h 3223951"/>
              <a:gd name="connsiteX36" fmla="*/ 1523567 w 12028162"/>
              <a:gd name="connsiteY36" fmla="*/ 3223951 h 3223951"/>
              <a:gd name="connsiteX37" fmla="*/ 614773 w 12028162"/>
              <a:gd name="connsiteY37" fmla="*/ 3223951 h 3223951"/>
              <a:gd name="connsiteX38" fmla="*/ 0 w 12028162"/>
              <a:gd name="connsiteY38" fmla="*/ 3223951 h 3223951"/>
              <a:gd name="connsiteX39" fmla="*/ 0 w 12028162"/>
              <a:gd name="connsiteY39" fmla="*/ 2643640 h 3223951"/>
              <a:gd name="connsiteX40" fmla="*/ 0 w 12028162"/>
              <a:gd name="connsiteY40" fmla="*/ 2031089 h 3223951"/>
              <a:gd name="connsiteX41" fmla="*/ 0 w 12028162"/>
              <a:gd name="connsiteY41" fmla="*/ 1386299 h 3223951"/>
              <a:gd name="connsiteX42" fmla="*/ 0 w 12028162"/>
              <a:gd name="connsiteY42" fmla="*/ 677030 h 3223951"/>
              <a:gd name="connsiteX43" fmla="*/ 0 w 12028162"/>
              <a:gd name="connsiteY43" fmla="*/ 0 h 322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2028162" h="3223951" fill="none" extrusionOk="0">
                <a:moveTo>
                  <a:pt x="0" y="0"/>
                </a:moveTo>
                <a:cubicBezTo>
                  <a:pt x="378938" y="27304"/>
                  <a:pt x="528017" y="-38806"/>
                  <a:pt x="788513" y="0"/>
                </a:cubicBezTo>
                <a:cubicBezTo>
                  <a:pt x="1049009" y="38806"/>
                  <a:pt x="1206397" y="13901"/>
                  <a:pt x="1577026" y="0"/>
                </a:cubicBezTo>
                <a:cubicBezTo>
                  <a:pt x="1947655" y="-13901"/>
                  <a:pt x="2076076" y="9597"/>
                  <a:pt x="2485820" y="0"/>
                </a:cubicBezTo>
                <a:cubicBezTo>
                  <a:pt x="2895564" y="-9597"/>
                  <a:pt x="2982297" y="-26778"/>
                  <a:pt x="3274333" y="0"/>
                </a:cubicBezTo>
                <a:cubicBezTo>
                  <a:pt x="3566369" y="26778"/>
                  <a:pt x="3659990" y="-19682"/>
                  <a:pt x="3822283" y="0"/>
                </a:cubicBezTo>
                <a:cubicBezTo>
                  <a:pt x="3984576" y="19682"/>
                  <a:pt x="4250706" y="1633"/>
                  <a:pt x="4610795" y="0"/>
                </a:cubicBezTo>
                <a:cubicBezTo>
                  <a:pt x="4970884" y="-1633"/>
                  <a:pt x="5069458" y="26154"/>
                  <a:pt x="5279027" y="0"/>
                </a:cubicBezTo>
                <a:cubicBezTo>
                  <a:pt x="5488596" y="-26154"/>
                  <a:pt x="5584624" y="-8738"/>
                  <a:pt x="5706695" y="0"/>
                </a:cubicBezTo>
                <a:cubicBezTo>
                  <a:pt x="5828766" y="8738"/>
                  <a:pt x="6291599" y="-9753"/>
                  <a:pt x="6615489" y="0"/>
                </a:cubicBezTo>
                <a:cubicBezTo>
                  <a:pt x="6939379" y="9753"/>
                  <a:pt x="6922984" y="8051"/>
                  <a:pt x="7163439" y="0"/>
                </a:cubicBezTo>
                <a:cubicBezTo>
                  <a:pt x="7403894" y="-8051"/>
                  <a:pt x="7455078" y="4371"/>
                  <a:pt x="7591107" y="0"/>
                </a:cubicBezTo>
                <a:cubicBezTo>
                  <a:pt x="7727136" y="-4371"/>
                  <a:pt x="7957917" y="-22716"/>
                  <a:pt x="8259338" y="0"/>
                </a:cubicBezTo>
                <a:cubicBezTo>
                  <a:pt x="8560759" y="22716"/>
                  <a:pt x="8816371" y="-7280"/>
                  <a:pt x="9047851" y="0"/>
                </a:cubicBezTo>
                <a:cubicBezTo>
                  <a:pt x="9279331" y="7280"/>
                  <a:pt x="9532381" y="-19543"/>
                  <a:pt x="9956645" y="0"/>
                </a:cubicBezTo>
                <a:cubicBezTo>
                  <a:pt x="10380909" y="19543"/>
                  <a:pt x="10665748" y="-39001"/>
                  <a:pt x="10865440" y="0"/>
                </a:cubicBezTo>
                <a:cubicBezTo>
                  <a:pt x="11065132" y="39001"/>
                  <a:pt x="11450455" y="39193"/>
                  <a:pt x="12028162" y="0"/>
                </a:cubicBezTo>
                <a:cubicBezTo>
                  <a:pt x="12039186" y="249427"/>
                  <a:pt x="12019997" y="359412"/>
                  <a:pt x="12028162" y="612551"/>
                </a:cubicBezTo>
                <a:cubicBezTo>
                  <a:pt x="12036327" y="865690"/>
                  <a:pt x="12044724" y="949357"/>
                  <a:pt x="12028162" y="1160622"/>
                </a:cubicBezTo>
                <a:cubicBezTo>
                  <a:pt x="12011600" y="1371887"/>
                  <a:pt x="12015796" y="1525217"/>
                  <a:pt x="12028162" y="1773173"/>
                </a:cubicBezTo>
                <a:cubicBezTo>
                  <a:pt x="12040528" y="2021129"/>
                  <a:pt x="12034603" y="2129719"/>
                  <a:pt x="12028162" y="2385724"/>
                </a:cubicBezTo>
                <a:cubicBezTo>
                  <a:pt x="12021721" y="2641729"/>
                  <a:pt x="12048350" y="2844354"/>
                  <a:pt x="12028162" y="3223951"/>
                </a:cubicBezTo>
                <a:cubicBezTo>
                  <a:pt x="11710924" y="3228635"/>
                  <a:pt x="11503969" y="3243574"/>
                  <a:pt x="11239649" y="3223951"/>
                </a:cubicBezTo>
                <a:cubicBezTo>
                  <a:pt x="10975329" y="3204328"/>
                  <a:pt x="10534098" y="3205478"/>
                  <a:pt x="10330855" y="3223951"/>
                </a:cubicBezTo>
                <a:cubicBezTo>
                  <a:pt x="10127612" y="3242424"/>
                  <a:pt x="9826597" y="3253427"/>
                  <a:pt x="9422060" y="3223951"/>
                </a:cubicBezTo>
                <a:cubicBezTo>
                  <a:pt x="9017523" y="3194475"/>
                  <a:pt x="8878765" y="3199358"/>
                  <a:pt x="8633547" y="3223951"/>
                </a:cubicBezTo>
                <a:cubicBezTo>
                  <a:pt x="8388329" y="3248544"/>
                  <a:pt x="8291075" y="3231070"/>
                  <a:pt x="8085598" y="3223951"/>
                </a:cubicBezTo>
                <a:cubicBezTo>
                  <a:pt x="7880121" y="3216832"/>
                  <a:pt x="7703077" y="3221047"/>
                  <a:pt x="7537648" y="3223951"/>
                </a:cubicBezTo>
                <a:cubicBezTo>
                  <a:pt x="7372219" y="3226856"/>
                  <a:pt x="6927935" y="3247260"/>
                  <a:pt x="6628854" y="3223951"/>
                </a:cubicBezTo>
                <a:cubicBezTo>
                  <a:pt x="6329773" y="3200642"/>
                  <a:pt x="6268892" y="3197328"/>
                  <a:pt x="5960623" y="3223951"/>
                </a:cubicBezTo>
                <a:cubicBezTo>
                  <a:pt x="5652354" y="3250574"/>
                  <a:pt x="5591372" y="3227971"/>
                  <a:pt x="5412673" y="3223951"/>
                </a:cubicBezTo>
                <a:cubicBezTo>
                  <a:pt x="5233974" y="3219932"/>
                  <a:pt x="4951240" y="3208643"/>
                  <a:pt x="4503878" y="3223951"/>
                </a:cubicBezTo>
                <a:cubicBezTo>
                  <a:pt x="4056517" y="3239259"/>
                  <a:pt x="4180448" y="3198496"/>
                  <a:pt x="3955929" y="3223951"/>
                </a:cubicBezTo>
                <a:cubicBezTo>
                  <a:pt x="3731410" y="3249406"/>
                  <a:pt x="3718367" y="3215577"/>
                  <a:pt x="3528261" y="3223951"/>
                </a:cubicBezTo>
                <a:cubicBezTo>
                  <a:pt x="3338155" y="3232325"/>
                  <a:pt x="3106456" y="3233667"/>
                  <a:pt x="2860030" y="3223951"/>
                </a:cubicBezTo>
                <a:cubicBezTo>
                  <a:pt x="2613604" y="3214235"/>
                  <a:pt x="2614381" y="3229853"/>
                  <a:pt x="2432362" y="3223951"/>
                </a:cubicBezTo>
                <a:cubicBezTo>
                  <a:pt x="2250343" y="3218049"/>
                  <a:pt x="1820104" y="3253814"/>
                  <a:pt x="1523567" y="3223951"/>
                </a:cubicBezTo>
                <a:cubicBezTo>
                  <a:pt x="1227030" y="3194088"/>
                  <a:pt x="992536" y="3203212"/>
                  <a:pt x="614773" y="3223951"/>
                </a:cubicBezTo>
                <a:cubicBezTo>
                  <a:pt x="237010" y="3244690"/>
                  <a:pt x="222707" y="3232090"/>
                  <a:pt x="0" y="3223951"/>
                </a:cubicBezTo>
                <a:cubicBezTo>
                  <a:pt x="-12635" y="2974408"/>
                  <a:pt x="-26132" y="2838655"/>
                  <a:pt x="0" y="2643640"/>
                </a:cubicBezTo>
                <a:cubicBezTo>
                  <a:pt x="26132" y="2448625"/>
                  <a:pt x="-26343" y="2266316"/>
                  <a:pt x="0" y="2031089"/>
                </a:cubicBezTo>
                <a:cubicBezTo>
                  <a:pt x="26343" y="1795862"/>
                  <a:pt x="9934" y="1626571"/>
                  <a:pt x="0" y="1386299"/>
                </a:cubicBezTo>
                <a:cubicBezTo>
                  <a:pt x="-9934" y="1146027"/>
                  <a:pt x="-3968" y="943426"/>
                  <a:pt x="0" y="677030"/>
                </a:cubicBezTo>
                <a:cubicBezTo>
                  <a:pt x="3968" y="410634"/>
                  <a:pt x="22002" y="228309"/>
                  <a:pt x="0" y="0"/>
                </a:cubicBezTo>
                <a:close/>
              </a:path>
              <a:path w="12028162" h="3223951" stroke="0" extrusionOk="0">
                <a:moveTo>
                  <a:pt x="0" y="0"/>
                </a:moveTo>
                <a:cubicBezTo>
                  <a:pt x="312096" y="5417"/>
                  <a:pt x="352709" y="-23876"/>
                  <a:pt x="668231" y="0"/>
                </a:cubicBezTo>
                <a:cubicBezTo>
                  <a:pt x="983753" y="23876"/>
                  <a:pt x="989813" y="11280"/>
                  <a:pt x="1095899" y="0"/>
                </a:cubicBezTo>
                <a:cubicBezTo>
                  <a:pt x="1201985" y="-11280"/>
                  <a:pt x="1320317" y="-20118"/>
                  <a:pt x="1523567" y="0"/>
                </a:cubicBezTo>
                <a:cubicBezTo>
                  <a:pt x="1726817" y="20118"/>
                  <a:pt x="1774752" y="6694"/>
                  <a:pt x="1951235" y="0"/>
                </a:cubicBezTo>
                <a:cubicBezTo>
                  <a:pt x="2127718" y="-6694"/>
                  <a:pt x="2262163" y="-7136"/>
                  <a:pt x="2499185" y="0"/>
                </a:cubicBezTo>
                <a:cubicBezTo>
                  <a:pt x="2736207" y="7136"/>
                  <a:pt x="2863443" y="22922"/>
                  <a:pt x="3047134" y="0"/>
                </a:cubicBezTo>
                <a:cubicBezTo>
                  <a:pt x="3230825" y="-22922"/>
                  <a:pt x="3627558" y="17785"/>
                  <a:pt x="3835647" y="0"/>
                </a:cubicBezTo>
                <a:cubicBezTo>
                  <a:pt x="4043736" y="-17785"/>
                  <a:pt x="4501534" y="14496"/>
                  <a:pt x="4744442" y="0"/>
                </a:cubicBezTo>
                <a:cubicBezTo>
                  <a:pt x="4987351" y="-14496"/>
                  <a:pt x="5467265" y="20138"/>
                  <a:pt x="5653236" y="0"/>
                </a:cubicBezTo>
                <a:cubicBezTo>
                  <a:pt x="5839207" y="-20138"/>
                  <a:pt x="6274541" y="-24106"/>
                  <a:pt x="6562031" y="0"/>
                </a:cubicBezTo>
                <a:cubicBezTo>
                  <a:pt x="6849522" y="24106"/>
                  <a:pt x="7075738" y="20458"/>
                  <a:pt x="7230262" y="0"/>
                </a:cubicBezTo>
                <a:cubicBezTo>
                  <a:pt x="7384786" y="-20458"/>
                  <a:pt x="7626030" y="21745"/>
                  <a:pt x="7898493" y="0"/>
                </a:cubicBezTo>
                <a:cubicBezTo>
                  <a:pt x="8170956" y="-21745"/>
                  <a:pt x="8204520" y="308"/>
                  <a:pt x="8446443" y="0"/>
                </a:cubicBezTo>
                <a:cubicBezTo>
                  <a:pt x="8688366" y="-308"/>
                  <a:pt x="9057084" y="-28193"/>
                  <a:pt x="9234955" y="0"/>
                </a:cubicBezTo>
                <a:cubicBezTo>
                  <a:pt x="9412826" y="28193"/>
                  <a:pt x="9821812" y="-22540"/>
                  <a:pt x="10143750" y="0"/>
                </a:cubicBezTo>
                <a:cubicBezTo>
                  <a:pt x="10465688" y="22540"/>
                  <a:pt x="10668111" y="-34615"/>
                  <a:pt x="10932263" y="0"/>
                </a:cubicBezTo>
                <a:cubicBezTo>
                  <a:pt x="11196415" y="34615"/>
                  <a:pt x="11158053" y="6317"/>
                  <a:pt x="11359931" y="0"/>
                </a:cubicBezTo>
                <a:cubicBezTo>
                  <a:pt x="11561809" y="-6317"/>
                  <a:pt x="11820275" y="-29785"/>
                  <a:pt x="12028162" y="0"/>
                </a:cubicBezTo>
                <a:cubicBezTo>
                  <a:pt x="12039192" y="249225"/>
                  <a:pt x="12045702" y="356876"/>
                  <a:pt x="12028162" y="709269"/>
                </a:cubicBezTo>
                <a:cubicBezTo>
                  <a:pt x="12010622" y="1061662"/>
                  <a:pt x="12031681" y="1063585"/>
                  <a:pt x="12028162" y="1257341"/>
                </a:cubicBezTo>
                <a:cubicBezTo>
                  <a:pt x="12024643" y="1451097"/>
                  <a:pt x="12029807" y="1743955"/>
                  <a:pt x="12028162" y="1902131"/>
                </a:cubicBezTo>
                <a:cubicBezTo>
                  <a:pt x="12026518" y="2060307"/>
                  <a:pt x="12031795" y="2272747"/>
                  <a:pt x="12028162" y="2482442"/>
                </a:cubicBezTo>
                <a:cubicBezTo>
                  <a:pt x="12024529" y="2692137"/>
                  <a:pt x="12034652" y="2952686"/>
                  <a:pt x="12028162" y="3223951"/>
                </a:cubicBezTo>
                <a:cubicBezTo>
                  <a:pt x="11853106" y="3207002"/>
                  <a:pt x="11774430" y="3210843"/>
                  <a:pt x="11600494" y="3223951"/>
                </a:cubicBezTo>
                <a:cubicBezTo>
                  <a:pt x="11426558" y="3237059"/>
                  <a:pt x="11250850" y="3222942"/>
                  <a:pt x="10932263" y="3223951"/>
                </a:cubicBezTo>
                <a:cubicBezTo>
                  <a:pt x="10613676" y="3224960"/>
                  <a:pt x="10695860" y="3240277"/>
                  <a:pt x="10504595" y="3223951"/>
                </a:cubicBezTo>
                <a:cubicBezTo>
                  <a:pt x="10313330" y="3207625"/>
                  <a:pt x="10188933" y="3209355"/>
                  <a:pt x="9956645" y="3223951"/>
                </a:cubicBezTo>
                <a:cubicBezTo>
                  <a:pt x="9724357" y="3238548"/>
                  <a:pt x="9794794" y="3232482"/>
                  <a:pt x="9649259" y="3223951"/>
                </a:cubicBezTo>
                <a:cubicBezTo>
                  <a:pt x="9503724" y="3215420"/>
                  <a:pt x="9412684" y="3210706"/>
                  <a:pt x="9341872" y="3223951"/>
                </a:cubicBezTo>
                <a:cubicBezTo>
                  <a:pt x="9271060" y="3237196"/>
                  <a:pt x="8852477" y="3223709"/>
                  <a:pt x="8673641" y="3223951"/>
                </a:cubicBezTo>
                <a:cubicBezTo>
                  <a:pt x="8494805" y="3224193"/>
                  <a:pt x="8502387" y="3234717"/>
                  <a:pt x="8366255" y="3223951"/>
                </a:cubicBezTo>
                <a:cubicBezTo>
                  <a:pt x="8230123" y="3213185"/>
                  <a:pt x="7762651" y="3194968"/>
                  <a:pt x="7577742" y="3223951"/>
                </a:cubicBezTo>
                <a:cubicBezTo>
                  <a:pt x="7392833" y="3252934"/>
                  <a:pt x="7132712" y="3232903"/>
                  <a:pt x="6789229" y="3223951"/>
                </a:cubicBezTo>
                <a:cubicBezTo>
                  <a:pt x="6445746" y="3214999"/>
                  <a:pt x="6566028" y="3228601"/>
                  <a:pt x="6481843" y="3223951"/>
                </a:cubicBezTo>
                <a:cubicBezTo>
                  <a:pt x="6397658" y="3219301"/>
                  <a:pt x="6002341" y="3209892"/>
                  <a:pt x="5813612" y="3223951"/>
                </a:cubicBezTo>
                <a:cubicBezTo>
                  <a:pt x="5624883" y="3238010"/>
                  <a:pt x="5594305" y="3233503"/>
                  <a:pt x="5506225" y="3223951"/>
                </a:cubicBezTo>
                <a:cubicBezTo>
                  <a:pt x="5418145" y="3214399"/>
                  <a:pt x="5014914" y="3240418"/>
                  <a:pt x="4597431" y="3223951"/>
                </a:cubicBezTo>
                <a:cubicBezTo>
                  <a:pt x="4179948" y="3207484"/>
                  <a:pt x="4114204" y="3218499"/>
                  <a:pt x="3929200" y="3223951"/>
                </a:cubicBezTo>
                <a:cubicBezTo>
                  <a:pt x="3744196" y="3229403"/>
                  <a:pt x="3439465" y="3253460"/>
                  <a:pt x="3260968" y="3223951"/>
                </a:cubicBezTo>
                <a:cubicBezTo>
                  <a:pt x="3082471" y="3194442"/>
                  <a:pt x="3022802" y="3230753"/>
                  <a:pt x="2953582" y="3223951"/>
                </a:cubicBezTo>
                <a:cubicBezTo>
                  <a:pt x="2884362" y="3217149"/>
                  <a:pt x="2763554" y="3220957"/>
                  <a:pt x="2646196" y="3223951"/>
                </a:cubicBezTo>
                <a:cubicBezTo>
                  <a:pt x="2528838" y="3226945"/>
                  <a:pt x="2203520" y="3261647"/>
                  <a:pt x="1857683" y="3223951"/>
                </a:cubicBezTo>
                <a:cubicBezTo>
                  <a:pt x="1511846" y="3186255"/>
                  <a:pt x="1444566" y="3222743"/>
                  <a:pt x="1189452" y="3223951"/>
                </a:cubicBezTo>
                <a:cubicBezTo>
                  <a:pt x="934338" y="3225159"/>
                  <a:pt x="249840" y="3219268"/>
                  <a:pt x="0" y="3223951"/>
                </a:cubicBezTo>
                <a:cubicBezTo>
                  <a:pt x="-5219" y="3015664"/>
                  <a:pt x="-2477" y="2719648"/>
                  <a:pt x="0" y="2546921"/>
                </a:cubicBezTo>
                <a:cubicBezTo>
                  <a:pt x="2477" y="2374194"/>
                  <a:pt x="6676" y="2125516"/>
                  <a:pt x="0" y="1869892"/>
                </a:cubicBezTo>
                <a:cubicBezTo>
                  <a:pt x="-6676" y="1614268"/>
                  <a:pt x="-19254" y="1460307"/>
                  <a:pt x="0" y="1225101"/>
                </a:cubicBezTo>
                <a:cubicBezTo>
                  <a:pt x="19254" y="989895"/>
                  <a:pt x="49172" y="360984"/>
                  <a:pt x="0" y="0"/>
                </a:cubicBezTo>
                <a:close/>
              </a:path>
            </a:pathLst>
          </a:custGeom>
          <a:solidFill>
            <a:schemeClr val="accent2">
              <a:lumMod val="20000"/>
              <a:lumOff val="80000"/>
            </a:schemeClr>
          </a:solidFill>
          <a:ln>
            <a:solidFill>
              <a:schemeClr val="tx1"/>
            </a:solidFill>
            <a:extLst>
              <a:ext uri="{C807C97D-BFC1-408E-A445-0C87EB9F89A2}">
                <ask:lineSketchStyleProps xmlns:ask="http://schemas.microsoft.com/office/drawing/2018/sketchyshapes" sd="249386546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F45A48E7-2AC7-480E-B4BE-89E7086C0E95}"/>
              </a:ext>
            </a:extLst>
          </p:cNvPr>
          <p:cNvGrpSpPr/>
          <p:nvPr/>
        </p:nvGrpSpPr>
        <p:grpSpPr>
          <a:xfrm>
            <a:off x="8798351" y="1898004"/>
            <a:ext cx="950633" cy="1067998"/>
            <a:chOff x="7200974" y="-926101"/>
            <a:chExt cx="950633" cy="1067998"/>
          </a:xfrm>
        </p:grpSpPr>
        <p:sp>
          <p:nvSpPr>
            <p:cNvPr id="3" name="Google Shape;390;p28">
              <a:extLst>
                <a:ext uri="{FF2B5EF4-FFF2-40B4-BE49-F238E27FC236}">
                  <a16:creationId xmlns:a16="http://schemas.microsoft.com/office/drawing/2014/main" id="{8B99577C-7854-4ACF-8DDF-DF4D29FB3FF2}"/>
                </a:ext>
              </a:extLst>
            </p:cNvPr>
            <p:cNvSpPr/>
            <p:nvPr/>
          </p:nvSpPr>
          <p:spPr>
            <a:xfrm>
              <a:off x="7219313" y="-192221"/>
              <a:ext cx="141656" cy="132036"/>
            </a:xfrm>
            <a:custGeom>
              <a:avLst/>
              <a:gdLst/>
              <a:ahLst/>
              <a:cxnLst/>
              <a:rect l="l" t="t" r="r" b="b"/>
              <a:pathLst>
                <a:path w="4403" h="4104" extrusionOk="0">
                  <a:moveTo>
                    <a:pt x="3516" y="2033"/>
                  </a:moveTo>
                  <a:cubicBezTo>
                    <a:pt x="3564" y="2033"/>
                    <a:pt x="3611" y="2065"/>
                    <a:pt x="3611" y="2128"/>
                  </a:cubicBezTo>
                  <a:cubicBezTo>
                    <a:pt x="3611" y="2649"/>
                    <a:pt x="3109" y="3090"/>
                    <a:pt x="2587" y="3090"/>
                  </a:cubicBezTo>
                  <a:cubicBezTo>
                    <a:pt x="2538" y="3090"/>
                    <a:pt x="2489" y="3086"/>
                    <a:pt x="2439" y="3078"/>
                  </a:cubicBezTo>
                  <a:cubicBezTo>
                    <a:pt x="2216" y="3022"/>
                    <a:pt x="2263" y="2745"/>
                    <a:pt x="2429" y="2745"/>
                  </a:cubicBezTo>
                  <a:cubicBezTo>
                    <a:pt x="2452" y="2745"/>
                    <a:pt x="2476" y="2750"/>
                    <a:pt x="2503" y="2761"/>
                  </a:cubicBezTo>
                  <a:cubicBezTo>
                    <a:pt x="2544" y="2767"/>
                    <a:pt x="2585" y="2770"/>
                    <a:pt x="2626" y="2770"/>
                  </a:cubicBezTo>
                  <a:cubicBezTo>
                    <a:pt x="3020" y="2770"/>
                    <a:pt x="3364" y="2501"/>
                    <a:pt x="3421" y="2128"/>
                  </a:cubicBezTo>
                  <a:cubicBezTo>
                    <a:pt x="3421" y="2065"/>
                    <a:pt x="3469" y="2033"/>
                    <a:pt x="3516" y="2033"/>
                  </a:cubicBezTo>
                  <a:close/>
                  <a:moveTo>
                    <a:pt x="2059" y="0"/>
                  </a:moveTo>
                  <a:cubicBezTo>
                    <a:pt x="1848" y="0"/>
                    <a:pt x="1634" y="42"/>
                    <a:pt x="1426" y="133"/>
                  </a:cubicBezTo>
                  <a:cubicBezTo>
                    <a:pt x="1426" y="165"/>
                    <a:pt x="1394" y="228"/>
                    <a:pt x="1394" y="260"/>
                  </a:cubicBezTo>
                  <a:cubicBezTo>
                    <a:pt x="1350" y="369"/>
                    <a:pt x="1261" y="403"/>
                    <a:pt x="1169" y="403"/>
                  </a:cubicBezTo>
                  <a:cubicBezTo>
                    <a:pt x="1127" y="403"/>
                    <a:pt x="1085" y="396"/>
                    <a:pt x="1046" y="386"/>
                  </a:cubicBezTo>
                  <a:cubicBezTo>
                    <a:pt x="222" y="1020"/>
                    <a:pt x="1" y="2286"/>
                    <a:pt x="603" y="3141"/>
                  </a:cubicBezTo>
                  <a:cubicBezTo>
                    <a:pt x="1021" y="3700"/>
                    <a:pt x="1730" y="4104"/>
                    <a:pt x="2416" y="4104"/>
                  </a:cubicBezTo>
                  <a:cubicBezTo>
                    <a:pt x="2664" y="4104"/>
                    <a:pt x="2909" y="4051"/>
                    <a:pt x="3136" y="3933"/>
                  </a:cubicBezTo>
                  <a:cubicBezTo>
                    <a:pt x="4054" y="3458"/>
                    <a:pt x="4403" y="2350"/>
                    <a:pt x="4054" y="1431"/>
                  </a:cubicBezTo>
                  <a:cubicBezTo>
                    <a:pt x="4023" y="1431"/>
                    <a:pt x="3928" y="1431"/>
                    <a:pt x="3896" y="1400"/>
                  </a:cubicBezTo>
                  <a:cubicBezTo>
                    <a:pt x="3645" y="620"/>
                    <a:pt x="2874" y="0"/>
                    <a:pt x="2059"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4" name="Google Shape;391;p28">
              <a:extLst>
                <a:ext uri="{FF2B5EF4-FFF2-40B4-BE49-F238E27FC236}">
                  <a16:creationId xmlns:a16="http://schemas.microsoft.com/office/drawing/2014/main" id="{FCD87414-882F-4AC6-B74D-FC2CDCCB46DC}"/>
                </a:ext>
              </a:extLst>
            </p:cNvPr>
            <p:cNvSpPr/>
            <p:nvPr/>
          </p:nvSpPr>
          <p:spPr>
            <a:xfrm>
              <a:off x="7967156" y="-170569"/>
              <a:ext cx="158996" cy="143071"/>
            </a:xfrm>
            <a:custGeom>
              <a:avLst/>
              <a:gdLst/>
              <a:ahLst/>
              <a:cxnLst/>
              <a:rect l="l" t="t" r="r" b="b"/>
              <a:pathLst>
                <a:path w="4942" h="4447" extrusionOk="0">
                  <a:moveTo>
                    <a:pt x="2715" y="430"/>
                  </a:moveTo>
                  <a:cubicBezTo>
                    <a:pt x="3217" y="430"/>
                    <a:pt x="3732" y="706"/>
                    <a:pt x="3928" y="1170"/>
                  </a:cubicBezTo>
                  <a:cubicBezTo>
                    <a:pt x="3971" y="1299"/>
                    <a:pt x="3882" y="1414"/>
                    <a:pt x="3781" y="1414"/>
                  </a:cubicBezTo>
                  <a:cubicBezTo>
                    <a:pt x="3733" y="1414"/>
                    <a:pt x="3683" y="1389"/>
                    <a:pt x="3643" y="1328"/>
                  </a:cubicBezTo>
                  <a:cubicBezTo>
                    <a:pt x="3377" y="957"/>
                    <a:pt x="3023" y="696"/>
                    <a:pt x="2598" y="696"/>
                  </a:cubicBezTo>
                  <a:cubicBezTo>
                    <a:pt x="2516" y="696"/>
                    <a:pt x="2432" y="706"/>
                    <a:pt x="2344" y="727"/>
                  </a:cubicBezTo>
                  <a:cubicBezTo>
                    <a:pt x="2336" y="729"/>
                    <a:pt x="2328" y="730"/>
                    <a:pt x="2320" y="730"/>
                  </a:cubicBezTo>
                  <a:cubicBezTo>
                    <a:pt x="2210" y="730"/>
                    <a:pt x="2163" y="535"/>
                    <a:pt x="2281" y="505"/>
                  </a:cubicBezTo>
                  <a:cubicBezTo>
                    <a:pt x="2419" y="454"/>
                    <a:pt x="2566" y="430"/>
                    <a:pt x="2715" y="430"/>
                  </a:cubicBezTo>
                  <a:close/>
                  <a:moveTo>
                    <a:pt x="2647" y="0"/>
                  </a:moveTo>
                  <a:cubicBezTo>
                    <a:pt x="2183" y="0"/>
                    <a:pt x="1707" y="144"/>
                    <a:pt x="1268" y="442"/>
                  </a:cubicBezTo>
                  <a:cubicBezTo>
                    <a:pt x="318" y="1138"/>
                    <a:pt x="1" y="2310"/>
                    <a:pt x="634" y="3292"/>
                  </a:cubicBezTo>
                  <a:cubicBezTo>
                    <a:pt x="1060" y="3964"/>
                    <a:pt x="1851" y="4446"/>
                    <a:pt x="2647" y="4446"/>
                  </a:cubicBezTo>
                  <a:cubicBezTo>
                    <a:pt x="2976" y="4446"/>
                    <a:pt x="3306" y="4364"/>
                    <a:pt x="3611" y="4179"/>
                  </a:cubicBezTo>
                  <a:cubicBezTo>
                    <a:pt x="4751" y="3450"/>
                    <a:pt x="4941" y="2025"/>
                    <a:pt x="4435" y="885"/>
                  </a:cubicBezTo>
                  <a:cubicBezTo>
                    <a:pt x="3966" y="304"/>
                    <a:pt x="3320" y="0"/>
                    <a:pt x="2647"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5" name="Google Shape;392;p28">
              <a:extLst>
                <a:ext uri="{FF2B5EF4-FFF2-40B4-BE49-F238E27FC236}">
                  <a16:creationId xmlns:a16="http://schemas.microsoft.com/office/drawing/2014/main" id="{6C687BF2-87DD-4698-81B2-175805420CBC}"/>
                </a:ext>
              </a:extLst>
            </p:cNvPr>
            <p:cNvSpPr/>
            <p:nvPr/>
          </p:nvSpPr>
          <p:spPr>
            <a:xfrm>
              <a:off x="7590870" y="-427657"/>
              <a:ext cx="166461" cy="138181"/>
            </a:xfrm>
            <a:custGeom>
              <a:avLst/>
              <a:gdLst/>
              <a:ahLst/>
              <a:cxnLst/>
              <a:rect l="l" t="t" r="r" b="b"/>
              <a:pathLst>
                <a:path w="5174" h="4295" extrusionOk="0">
                  <a:moveTo>
                    <a:pt x="3495" y="952"/>
                  </a:moveTo>
                  <a:cubicBezTo>
                    <a:pt x="3528" y="952"/>
                    <a:pt x="3563" y="963"/>
                    <a:pt x="3590" y="990"/>
                  </a:cubicBezTo>
                  <a:cubicBezTo>
                    <a:pt x="4033" y="1624"/>
                    <a:pt x="3653" y="2542"/>
                    <a:pt x="2956" y="2827"/>
                  </a:cubicBezTo>
                  <a:cubicBezTo>
                    <a:pt x="2941" y="2832"/>
                    <a:pt x="2925" y="2835"/>
                    <a:pt x="2911" y="2835"/>
                  </a:cubicBezTo>
                  <a:cubicBezTo>
                    <a:pt x="2748" y="2835"/>
                    <a:pt x="2658" y="2537"/>
                    <a:pt x="2861" y="2479"/>
                  </a:cubicBezTo>
                  <a:cubicBezTo>
                    <a:pt x="3431" y="2321"/>
                    <a:pt x="3653" y="1592"/>
                    <a:pt x="3400" y="1117"/>
                  </a:cubicBezTo>
                  <a:cubicBezTo>
                    <a:pt x="3332" y="1026"/>
                    <a:pt x="3410" y="952"/>
                    <a:pt x="3495" y="952"/>
                  </a:cubicBezTo>
                  <a:close/>
                  <a:moveTo>
                    <a:pt x="2334" y="1"/>
                  </a:moveTo>
                  <a:cubicBezTo>
                    <a:pt x="2267" y="1"/>
                    <a:pt x="2200" y="3"/>
                    <a:pt x="2133" y="9"/>
                  </a:cubicBezTo>
                  <a:cubicBezTo>
                    <a:pt x="1088" y="135"/>
                    <a:pt x="264" y="1022"/>
                    <a:pt x="138" y="2067"/>
                  </a:cubicBezTo>
                  <a:cubicBezTo>
                    <a:pt x="0" y="3276"/>
                    <a:pt x="1007" y="4295"/>
                    <a:pt x="2145" y="4295"/>
                  </a:cubicBezTo>
                  <a:cubicBezTo>
                    <a:pt x="2319" y="4295"/>
                    <a:pt x="2495" y="4271"/>
                    <a:pt x="2671" y="4221"/>
                  </a:cubicBezTo>
                  <a:cubicBezTo>
                    <a:pt x="3716" y="3936"/>
                    <a:pt x="5173" y="2067"/>
                    <a:pt x="4191" y="1117"/>
                  </a:cubicBezTo>
                  <a:cubicBezTo>
                    <a:pt x="4033" y="990"/>
                    <a:pt x="4096" y="832"/>
                    <a:pt x="4223" y="737"/>
                  </a:cubicBezTo>
                  <a:cubicBezTo>
                    <a:pt x="3673" y="303"/>
                    <a:pt x="3043" y="1"/>
                    <a:pt x="2334"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6" name="Google Shape;393;p28">
              <a:extLst>
                <a:ext uri="{FF2B5EF4-FFF2-40B4-BE49-F238E27FC236}">
                  <a16:creationId xmlns:a16="http://schemas.microsoft.com/office/drawing/2014/main" id="{60A4B0DE-C95A-4690-9735-40088DB12E68}"/>
                </a:ext>
              </a:extLst>
            </p:cNvPr>
            <p:cNvSpPr/>
            <p:nvPr/>
          </p:nvSpPr>
          <p:spPr>
            <a:xfrm>
              <a:off x="7569797" y="-442103"/>
              <a:ext cx="192617" cy="167651"/>
            </a:xfrm>
            <a:custGeom>
              <a:avLst/>
              <a:gdLst/>
              <a:ahLst/>
              <a:cxnLst/>
              <a:rect l="l" t="t" r="r" b="b"/>
              <a:pathLst>
                <a:path w="5987" h="5211" extrusionOk="0">
                  <a:moveTo>
                    <a:pt x="3010" y="584"/>
                  </a:moveTo>
                  <a:cubicBezTo>
                    <a:pt x="3580" y="584"/>
                    <a:pt x="4150" y="774"/>
                    <a:pt x="4688" y="1218"/>
                  </a:cubicBezTo>
                  <a:cubicBezTo>
                    <a:pt x="4625" y="1249"/>
                    <a:pt x="4625" y="1344"/>
                    <a:pt x="4593" y="1376"/>
                  </a:cubicBezTo>
                  <a:cubicBezTo>
                    <a:pt x="4593" y="1439"/>
                    <a:pt x="4625" y="1566"/>
                    <a:pt x="4720" y="1598"/>
                  </a:cubicBezTo>
                  <a:cubicBezTo>
                    <a:pt x="5005" y="1883"/>
                    <a:pt x="5068" y="2231"/>
                    <a:pt x="5005" y="2675"/>
                  </a:cubicBezTo>
                  <a:cubicBezTo>
                    <a:pt x="4783" y="3498"/>
                    <a:pt x="3896" y="4385"/>
                    <a:pt x="3295" y="4543"/>
                  </a:cubicBezTo>
                  <a:cubicBezTo>
                    <a:pt x="3121" y="4598"/>
                    <a:pt x="2946" y="4623"/>
                    <a:pt x="2771" y="4623"/>
                  </a:cubicBezTo>
                  <a:cubicBezTo>
                    <a:pt x="2339" y="4623"/>
                    <a:pt x="1914" y="4465"/>
                    <a:pt x="1553" y="4195"/>
                  </a:cubicBezTo>
                  <a:cubicBezTo>
                    <a:pt x="1078" y="3783"/>
                    <a:pt x="793" y="3150"/>
                    <a:pt x="888" y="2548"/>
                  </a:cubicBezTo>
                  <a:cubicBezTo>
                    <a:pt x="983" y="1534"/>
                    <a:pt x="1774" y="711"/>
                    <a:pt x="2788" y="584"/>
                  </a:cubicBezTo>
                  <a:close/>
                  <a:moveTo>
                    <a:pt x="3036" y="1"/>
                  </a:moveTo>
                  <a:cubicBezTo>
                    <a:pt x="2661" y="1"/>
                    <a:pt x="2285" y="76"/>
                    <a:pt x="1933" y="236"/>
                  </a:cubicBezTo>
                  <a:cubicBezTo>
                    <a:pt x="729" y="774"/>
                    <a:pt x="1" y="2326"/>
                    <a:pt x="476" y="3625"/>
                  </a:cubicBezTo>
                  <a:cubicBezTo>
                    <a:pt x="837" y="4594"/>
                    <a:pt x="1872" y="5211"/>
                    <a:pt x="2885" y="5211"/>
                  </a:cubicBezTo>
                  <a:cubicBezTo>
                    <a:pt x="3294" y="5211"/>
                    <a:pt x="3699" y="5110"/>
                    <a:pt x="4055" y="4891"/>
                  </a:cubicBezTo>
                  <a:cubicBezTo>
                    <a:pt x="4910" y="4353"/>
                    <a:pt x="5986" y="2928"/>
                    <a:pt x="5575" y="1851"/>
                  </a:cubicBezTo>
                  <a:cubicBezTo>
                    <a:pt x="5638" y="1851"/>
                    <a:pt x="5670" y="1756"/>
                    <a:pt x="5670" y="1724"/>
                  </a:cubicBezTo>
                  <a:cubicBezTo>
                    <a:pt x="5244" y="659"/>
                    <a:pt x="4145" y="1"/>
                    <a:pt x="3036"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7" name="Google Shape;394;p28">
              <a:extLst>
                <a:ext uri="{FF2B5EF4-FFF2-40B4-BE49-F238E27FC236}">
                  <a16:creationId xmlns:a16="http://schemas.microsoft.com/office/drawing/2014/main" id="{7C86F0C7-2A34-4742-8447-F288CFC2B005}"/>
                </a:ext>
              </a:extLst>
            </p:cNvPr>
            <p:cNvSpPr/>
            <p:nvPr/>
          </p:nvSpPr>
          <p:spPr>
            <a:xfrm>
              <a:off x="7674743" y="-400729"/>
              <a:ext cx="42822" cy="66082"/>
            </a:xfrm>
            <a:custGeom>
              <a:avLst/>
              <a:gdLst/>
              <a:ahLst/>
              <a:cxnLst/>
              <a:rect l="l" t="t" r="r" b="b"/>
              <a:pathLst>
                <a:path w="1331" h="2054" extrusionOk="0">
                  <a:moveTo>
                    <a:pt x="861" y="1"/>
                  </a:moveTo>
                  <a:cubicBezTo>
                    <a:pt x="835" y="1"/>
                    <a:pt x="811" y="8"/>
                    <a:pt x="793" y="27"/>
                  </a:cubicBezTo>
                  <a:cubicBezTo>
                    <a:pt x="666" y="90"/>
                    <a:pt x="666" y="217"/>
                    <a:pt x="698" y="280"/>
                  </a:cubicBezTo>
                  <a:cubicBezTo>
                    <a:pt x="824" y="470"/>
                    <a:pt x="824" y="755"/>
                    <a:pt x="729" y="1040"/>
                  </a:cubicBezTo>
                  <a:cubicBezTo>
                    <a:pt x="666" y="1262"/>
                    <a:pt x="476" y="1420"/>
                    <a:pt x="223" y="1515"/>
                  </a:cubicBezTo>
                  <a:cubicBezTo>
                    <a:pt x="96" y="1547"/>
                    <a:pt x="64" y="1642"/>
                    <a:pt x="33" y="1705"/>
                  </a:cubicBezTo>
                  <a:cubicBezTo>
                    <a:pt x="1" y="1832"/>
                    <a:pt x="33" y="1959"/>
                    <a:pt x="96" y="1990"/>
                  </a:cubicBezTo>
                  <a:cubicBezTo>
                    <a:pt x="159" y="2022"/>
                    <a:pt x="223" y="2054"/>
                    <a:pt x="254" y="2054"/>
                  </a:cubicBezTo>
                  <a:lnTo>
                    <a:pt x="349" y="2054"/>
                  </a:lnTo>
                  <a:cubicBezTo>
                    <a:pt x="729" y="1895"/>
                    <a:pt x="1046" y="1579"/>
                    <a:pt x="1173" y="1198"/>
                  </a:cubicBezTo>
                  <a:cubicBezTo>
                    <a:pt x="1331" y="787"/>
                    <a:pt x="1299" y="407"/>
                    <a:pt x="1046" y="90"/>
                  </a:cubicBezTo>
                  <a:cubicBezTo>
                    <a:pt x="1001" y="45"/>
                    <a:pt x="925" y="1"/>
                    <a:pt x="861"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8" name="Google Shape;395;p28">
              <a:extLst>
                <a:ext uri="{FF2B5EF4-FFF2-40B4-BE49-F238E27FC236}">
                  <a16:creationId xmlns:a16="http://schemas.microsoft.com/office/drawing/2014/main" id="{15F899B4-0832-49BC-A9D6-4CA880D5B746}"/>
                </a:ext>
              </a:extLst>
            </p:cNvPr>
            <p:cNvSpPr/>
            <p:nvPr/>
          </p:nvSpPr>
          <p:spPr>
            <a:xfrm>
              <a:off x="7609562" y="-911367"/>
              <a:ext cx="189528" cy="170418"/>
            </a:xfrm>
            <a:custGeom>
              <a:avLst/>
              <a:gdLst/>
              <a:ahLst/>
              <a:cxnLst/>
              <a:rect l="l" t="t" r="r" b="b"/>
              <a:pathLst>
                <a:path w="5891" h="5297" extrusionOk="0">
                  <a:moveTo>
                    <a:pt x="4361" y="1221"/>
                  </a:moveTo>
                  <a:cubicBezTo>
                    <a:pt x="4395" y="1221"/>
                    <a:pt x="4432" y="1235"/>
                    <a:pt x="4465" y="1268"/>
                  </a:cubicBezTo>
                  <a:cubicBezTo>
                    <a:pt x="5099" y="1996"/>
                    <a:pt x="5067" y="3358"/>
                    <a:pt x="4149" y="3896"/>
                  </a:cubicBezTo>
                  <a:cubicBezTo>
                    <a:pt x="4122" y="3912"/>
                    <a:pt x="4095" y="3919"/>
                    <a:pt x="4069" y="3919"/>
                  </a:cubicBezTo>
                  <a:cubicBezTo>
                    <a:pt x="3937" y="3919"/>
                    <a:pt x="3827" y="3743"/>
                    <a:pt x="3959" y="3611"/>
                  </a:cubicBezTo>
                  <a:cubicBezTo>
                    <a:pt x="4592" y="3010"/>
                    <a:pt x="4814" y="2154"/>
                    <a:pt x="4275" y="1426"/>
                  </a:cubicBezTo>
                  <a:cubicBezTo>
                    <a:pt x="4182" y="1332"/>
                    <a:pt x="4261" y="1221"/>
                    <a:pt x="4361" y="1221"/>
                  </a:cubicBezTo>
                  <a:close/>
                  <a:moveTo>
                    <a:pt x="4022" y="1"/>
                  </a:moveTo>
                  <a:cubicBezTo>
                    <a:pt x="3998" y="72"/>
                    <a:pt x="3939" y="108"/>
                    <a:pt x="3884" y="108"/>
                  </a:cubicBezTo>
                  <a:cubicBezTo>
                    <a:pt x="3866" y="108"/>
                    <a:pt x="3848" y="104"/>
                    <a:pt x="3832" y="96"/>
                  </a:cubicBezTo>
                  <a:cubicBezTo>
                    <a:pt x="3600" y="44"/>
                    <a:pt x="3361" y="19"/>
                    <a:pt x="3122" y="19"/>
                  </a:cubicBezTo>
                  <a:cubicBezTo>
                    <a:pt x="1894" y="19"/>
                    <a:pt x="666" y="692"/>
                    <a:pt x="348" y="1964"/>
                  </a:cubicBezTo>
                  <a:cubicBezTo>
                    <a:pt x="0" y="3295"/>
                    <a:pt x="855" y="4878"/>
                    <a:pt x="2249" y="5226"/>
                  </a:cubicBezTo>
                  <a:cubicBezTo>
                    <a:pt x="2438" y="5274"/>
                    <a:pt x="2632" y="5296"/>
                    <a:pt x="2828" y="5296"/>
                  </a:cubicBezTo>
                  <a:cubicBezTo>
                    <a:pt x="3944" y="5296"/>
                    <a:pt x="5097" y="4562"/>
                    <a:pt x="5447" y="3485"/>
                  </a:cubicBezTo>
                  <a:cubicBezTo>
                    <a:pt x="5890" y="2186"/>
                    <a:pt x="5194" y="793"/>
                    <a:pt x="4085" y="96"/>
                  </a:cubicBezTo>
                  <a:cubicBezTo>
                    <a:pt x="4085" y="64"/>
                    <a:pt x="4022" y="64"/>
                    <a:pt x="4022"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9" name="Google Shape;396;p28">
              <a:extLst>
                <a:ext uri="{FF2B5EF4-FFF2-40B4-BE49-F238E27FC236}">
                  <a16:creationId xmlns:a16="http://schemas.microsoft.com/office/drawing/2014/main" id="{642D7CE3-2BF9-42C6-A1F8-BC209A85F759}"/>
                </a:ext>
              </a:extLst>
            </p:cNvPr>
            <p:cNvSpPr/>
            <p:nvPr/>
          </p:nvSpPr>
          <p:spPr>
            <a:xfrm>
              <a:off x="8036455" y="-159566"/>
              <a:ext cx="63187" cy="37867"/>
            </a:xfrm>
            <a:custGeom>
              <a:avLst/>
              <a:gdLst/>
              <a:ahLst/>
              <a:cxnLst/>
              <a:rect l="l" t="t" r="r" b="b"/>
              <a:pathLst>
                <a:path w="1964" h="1177" extrusionOk="0">
                  <a:moveTo>
                    <a:pt x="569" y="1"/>
                  </a:moveTo>
                  <a:cubicBezTo>
                    <a:pt x="428" y="1"/>
                    <a:pt x="289" y="22"/>
                    <a:pt x="159" y="68"/>
                  </a:cubicBezTo>
                  <a:cubicBezTo>
                    <a:pt x="32" y="100"/>
                    <a:pt x="0" y="226"/>
                    <a:pt x="0" y="353"/>
                  </a:cubicBezTo>
                  <a:cubicBezTo>
                    <a:pt x="0" y="480"/>
                    <a:pt x="95" y="511"/>
                    <a:pt x="222" y="511"/>
                  </a:cubicBezTo>
                  <a:cubicBezTo>
                    <a:pt x="296" y="501"/>
                    <a:pt x="370" y="496"/>
                    <a:pt x="442" y="496"/>
                  </a:cubicBezTo>
                  <a:cubicBezTo>
                    <a:pt x="832" y="496"/>
                    <a:pt x="1185" y="649"/>
                    <a:pt x="1425" y="1050"/>
                  </a:cubicBezTo>
                  <a:cubicBezTo>
                    <a:pt x="1457" y="1145"/>
                    <a:pt x="1521" y="1176"/>
                    <a:pt x="1647" y="1176"/>
                  </a:cubicBezTo>
                  <a:cubicBezTo>
                    <a:pt x="1679" y="1176"/>
                    <a:pt x="1742" y="1176"/>
                    <a:pt x="1774" y="1145"/>
                  </a:cubicBezTo>
                  <a:cubicBezTo>
                    <a:pt x="1901" y="1113"/>
                    <a:pt x="1964" y="955"/>
                    <a:pt x="1901" y="796"/>
                  </a:cubicBezTo>
                  <a:cubicBezTo>
                    <a:pt x="1674" y="319"/>
                    <a:pt x="1109" y="1"/>
                    <a:pt x="569"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0" name="Google Shape;397;p28">
              <a:extLst>
                <a:ext uri="{FF2B5EF4-FFF2-40B4-BE49-F238E27FC236}">
                  <a16:creationId xmlns:a16="http://schemas.microsoft.com/office/drawing/2014/main" id="{3D7F0699-AE94-4D69-BFCC-D5CAEB844E17}"/>
                </a:ext>
              </a:extLst>
            </p:cNvPr>
            <p:cNvSpPr/>
            <p:nvPr/>
          </p:nvSpPr>
          <p:spPr>
            <a:xfrm>
              <a:off x="7289609" y="-130901"/>
              <a:ext cx="49964" cy="42822"/>
            </a:xfrm>
            <a:custGeom>
              <a:avLst/>
              <a:gdLst/>
              <a:ahLst/>
              <a:cxnLst/>
              <a:rect l="l" t="t" r="r" b="b"/>
              <a:pathLst>
                <a:path w="1553" h="1331" extrusionOk="0">
                  <a:moveTo>
                    <a:pt x="1363" y="0"/>
                  </a:moveTo>
                  <a:cubicBezTo>
                    <a:pt x="1236" y="0"/>
                    <a:pt x="1141" y="64"/>
                    <a:pt x="1109" y="222"/>
                  </a:cubicBezTo>
                  <a:cubicBezTo>
                    <a:pt x="1078" y="380"/>
                    <a:pt x="983" y="539"/>
                    <a:pt x="856" y="634"/>
                  </a:cubicBezTo>
                  <a:cubicBezTo>
                    <a:pt x="759" y="730"/>
                    <a:pt x="607" y="772"/>
                    <a:pt x="470" y="772"/>
                  </a:cubicBezTo>
                  <a:cubicBezTo>
                    <a:pt x="428" y="772"/>
                    <a:pt x="387" y="768"/>
                    <a:pt x="349" y="760"/>
                  </a:cubicBezTo>
                  <a:cubicBezTo>
                    <a:pt x="333" y="752"/>
                    <a:pt x="314" y="749"/>
                    <a:pt x="291" y="749"/>
                  </a:cubicBezTo>
                  <a:cubicBezTo>
                    <a:pt x="225" y="749"/>
                    <a:pt x="136" y="784"/>
                    <a:pt x="64" y="855"/>
                  </a:cubicBezTo>
                  <a:cubicBezTo>
                    <a:pt x="1" y="919"/>
                    <a:pt x="1" y="1045"/>
                    <a:pt x="1" y="1109"/>
                  </a:cubicBezTo>
                  <a:cubicBezTo>
                    <a:pt x="33" y="1204"/>
                    <a:pt x="128" y="1267"/>
                    <a:pt x="191" y="1267"/>
                  </a:cubicBezTo>
                  <a:cubicBezTo>
                    <a:pt x="286" y="1267"/>
                    <a:pt x="349" y="1330"/>
                    <a:pt x="381" y="1330"/>
                  </a:cubicBezTo>
                  <a:cubicBezTo>
                    <a:pt x="634" y="1330"/>
                    <a:pt x="856" y="1235"/>
                    <a:pt x="1078" y="1077"/>
                  </a:cubicBezTo>
                  <a:cubicBezTo>
                    <a:pt x="1331" y="887"/>
                    <a:pt x="1521" y="570"/>
                    <a:pt x="1521" y="254"/>
                  </a:cubicBezTo>
                  <a:cubicBezTo>
                    <a:pt x="1553" y="95"/>
                    <a:pt x="1458" y="0"/>
                    <a:pt x="1363"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1" name="Google Shape;398;p28">
              <a:extLst>
                <a:ext uri="{FF2B5EF4-FFF2-40B4-BE49-F238E27FC236}">
                  <a16:creationId xmlns:a16="http://schemas.microsoft.com/office/drawing/2014/main" id="{DDFC7A77-FF35-44C1-8F18-B75764659F82}"/>
                </a:ext>
              </a:extLst>
            </p:cNvPr>
            <p:cNvSpPr/>
            <p:nvPr/>
          </p:nvSpPr>
          <p:spPr>
            <a:xfrm>
              <a:off x="7200974" y="-926101"/>
              <a:ext cx="950633" cy="1067998"/>
            </a:xfrm>
            <a:custGeom>
              <a:avLst/>
              <a:gdLst/>
              <a:ahLst/>
              <a:cxnLst/>
              <a:rect l="l" t="t" r="r" b="b"/>
              <a:pathLst>
                <a:path w="29548" h="33196" extrusionOk="0">
                  <a:moveTo>
                    <a:pt x="15772" y="554"/>
                  </a:moveTo>
                  <a:cubicBezTo>
                    <a:pt x="16025" y="554"/>
                    <a:pt x="16247" y="586"/>
                    <a:pt x="16500" y="617"/>
                  </a:cubicBezTo>
                  <a:cubicBezTo>
                    <a:pt x="16564" y="617"/>
                    <a:pt x="16659" y="617"/>
                    <a:pt x="16690" y="586"/>
                  </a:cubicBezTo>
                  <a:cubicBezTo>
                    <a:pt x="17672" y="1219"/>
                    <a:pt x="18464" y="2549"/>
                    <a:pt x="18052" y="3879"/>
                  </a:cubicBezTo>
                  <a:cubicBezTo>
                    <a:pt x="17704" y="4897"/>
                    <a:pt x="16630" y="5598"/>
                    <a:pt x="15541" y="5598"/>
                  </a:cubicBezTo>
                  <a:cubicBezTo>
                    <a:pt x="15343" y="5598"/>
                    <a:pt x="15144" y="5575"/>
                    <a:pt x="14949" y="5526"/>
                  </a:cubicBezTo>
                  <a:cubicBezTo>
                    <a:pt x="14347" y="5368"/>
                    <a:pt x="13808" y="4924"/>
                    <a:pt x="13428" y="4354"/>
                  </a:cubicBezTo>
                  <a:cubicBezTo>
                    <a:pt x="13080" y="3784"/>
                    <a:pt x="12985" y="3024"/>
                    <a:pt x="13143" y="2391"/>
                  </a:cubicBezTo>
                  <a:cubicBezTo>
                    <a:pt x="13460" y="1187"/>
                    <a:pt x="14632" y="554"/>
                    <a:pt x="15772" y="554"/>
                  </a:cubicBezTo>
                  <a:close/>
                  <a:moveTo>
                    <a:pt x="18369" y="4703"/>
                  </a:moveTo>
                  <a:cubicBezTo>
                    <a:pt x="18907" y="6413"/>
                    <a:pt x="19382" y="8091"/>
                    <a:pt x="19699" y="9833"/>
                  </a:cubicBezTo>
                  <a:cubicBezTo>
                    <a:pt x="19541" y="9896"/>
                    <a:pt x="19382" y="9896"/>
                    <a:pt x="19224" y="9928"/>
                  </a:cubicBezTo>
                  <a:cubicBezTo>
                    <a:pt x="17640" y="10245"/>
                    <a:pt x="16025" y="10751"/>
                    <a:pt x="14505" y="11385"/>
                  </a:cubicBezTo>
                  <a:cubicBezTo>
                    <a:pt x="13492" y="10910"/>
                    <a:pt x="12193" y="10371"/>
                    <a:pt x="10768" y="9960"/>
                  </a:cubicBezTo>
                  <a:cubicBezTo>
                    <a:pt x="11307" y="8155"/>
                    <a:pt x="12067" y="6413"/>
                    <a:pt x="12985" y="4703"/>
                  </a:cubicBezTo>
                  <a:cubicBezTo>
                    <a:pt x="13365" y="5368"/>
                    <a:pt x="13967" y="5874"/>
                    <a:pt x="14727" y="6128"/>
                  </a:cubicBezTo>
                  <a:cubicBezTo>
                    <a:pt x="14988" y="6202"/>
                    <a:pt x="15258" y="6238"/>
                    <a:pt x="15529" y="6238"/>
                  </a:cubicBezTo>
                  <a:cubicBezTo>
                    <a:pt x="16636" y="6238"/>
                    <a:pt x="17758" y="5644"/>
                    <a:pt x="18369" y="4703"/>
                  </a:cubicBezTo>
                  <a:close/>
                  <a:moveTo>
                    <a:pt x="10547" y="10466"/>
                  </a:moveTo>
                  <a:cubicBezTo>
                    <a:pt x="11655" y="10815"/>
                    <a:pt x="12732" y="11226"/>
                    <a:pt x="13777" y="11701"/>
                  </a:cubicBezTo>
                  <a:cubicBezTo>
                    <a:pt x="13143" y="11986"/>
                    <a:pt x="12510" y="12303"/>
                    <a:pt x="11908" y="12620"/>
                  </a:cubicBezTo>
                  <a:cubicBezTo>
                    <a:pt x="11180" y="12968"/>
                    <a:pt x="10483" y="13412"/>
                    <a:pt x="9755" y="13855"/>
                  </a:cubicBezTo>
                  <a:cubicBezTo>
                    <a:pt x="9913" y="12746"/>
                    <a:pt x="10198" y="11638"/>
                    <a:pt x="10547" y="10466"/>
                  </a:cubicBezTo>
                  <a:close/>
                  <a:moveTo>
                    <a:pt x="19826" y="10371"/>
                  </a:moveTo>
                  <a:cubicBezTo>
                    <a:pt x="20047" y="11955"/>
                    <a:pt x="20269" y="13538"/>
                    <a:pt x="20364" y="15122"/>
                  </a:cubicBezTo>
                  <a:cubicBezTo>
                    <a:pt x="18781" y="13792"/>
                    <a:pt x="17039" y="12651"/>
                    <a:pt x="15202" y="11733"/>
                  </a:cubicBezTo>
                  <a:cubicBezTo>
                    <a:pt x="15772" y="11511"/>
                    <a:pt x="16374" y="11321"/>
                    <a:pt x="16975" y="11100"/>
                  </a:cubicBezTo>
                  <a:cubicBezTo>
                    <a:pt x="17767" y="10878"/>
                    <a:pt x="18781" y="10530"/>
                    <a:pt x="19826" y="10371"/>
                  </a:cubicBezTo>
                  <a:close/>
                  <a:moveTo>
                    <a:pt x="20709" y="10272"/>
                  </a:moveTo>
                  <a:cubicBezTo>
                    <a:pt x="21653" y="10272"/>
                    <a:pt x="22549" y="10431"/>
                    <a:pt x="23183" y="11036"/>
                  </a:cubicBezTo>
                  <a:cubicBezTo>
                    <a:pt x="25083" y="12778"/>
                    <a:pt x="23721" y="15280"/>
                    <a:pt x="22327" y="16863"/>
                  </a:cubicBezTo>
                  <a:cubicBezTo>
                    <a:pt x="21916" y="16452"/>
                    <a:pt x="21472" y="16072"/>
                    <a:pt x="21061" y="15660"/>
                  </a:cubicBezTo>
                  <a:cubicBezTo>
                    <a:pt x="20966" y="13855"/>
                    <a:pt x="20776" y="12050"/>
                    <a:pt x="20427" y="10276"/>
                  </a:cubicBezTo>
                  <a:cubicBezTo>
                    <a:pt x="20522" y="10273"/>
                    <a:pt x="20616" y="10272"/>
                    <a:pt x="20709" y="10272"/>
                  </a:cubicBezTo>
                  <a:close/>
                  <a:moveTo>
                    <a:pt x="21092" y="16642"/>
                  </a:moveTo>
                  <a:cubicBezTo>
                    <a:pt x="21377" y="16863"/>
                    <a:pt x="21599" y="17085"/>
                    <a:pt x="21884" y="17370"/>
                  </a:cubicBezTo>
                  <a:lnTo>
                    <a:pt x="21789" y="17433"/>
                  </a:lnTo>
                  <a:cubicBezTo>
                    <a:pt x="21567" y="17655"/>
                    <a:pt x="21314" y="17845"/>
                    <a:pt x="21092" y="18067"/>
                  </a:cubicBezTo>
                  <a:lnTo>
                    <a:pt x="21092" y="16642"/>
                  </a:lnTo>
                  <a:close/>
                  <a:moveTo>
                    <a:pt x="7088" y="9950"/>
                  </a:moveTo>
                  <a:cubicBezTo>
                    <a:pt x="8027" y="9950"/>
                    <a:pt x="9018" y="10112"/>
                    <a:pt x="10008" y="10371"/>
                  </a:cubicBezTo>
                  <a:cubicBezTo>
                    <a:pt x="9596" y="11670"/>
                    <a:pt x="9280" y="12968"/>
                    <a:pt x="9090" y="14330"/>
                  </a:cubicBezTo>
                  <a:cubicBezTo>
                    <a:pt x="7380" y="15438"/>
                    <a:pt x="5765" y="16768"/>
                    <a:pt x="4371" y="18289"/>
                  </a:cubicBezTo>
                  <a:cubicBezTo>
                    <a:pt x="2408" y="16325"/>
                    <a:pt x="1268" y="14077"/>
                    <a:pt x="2788" y="11955"/>
                  </a:cubicBezTo>
                  <a:cubicBezTo>
                    <a:pt x="3849" y="10485"/>
                    <a:pt x="5384" y="9950"/>
                    <a:pt x="7088" y="9950"/>
                  </a:cubicBezTo>
                  <a:close/>
                  <a:moveTo>
                    <a:pt x="8963" y="15122"/>
                  </a:moveTo>
                  <a:lnTo>
                    <a:pt x="8963" y="15122"/>
                  </a:lnTo>
                  <a:cubicBezTo>
                    <a:pt x="8773" y="16642"/>
                    <a:pt x="8710" y="18225"/>
                    <a:pt x="8773" y="19872"/>
                  </a:cubicBezTo>
                  <a:cubicBezTo>
                    <a:pt x="8805" y="20442"/>
                    <a:pt x="8868" y="21075"/>
                    <a:pt x="8900" y="21677"/>
                  </a:cubicBezTo>
                  <a:cubicBezTo>
                    <a:pt x="7601" y="20854"/>
                    <a:pt x="6081" y="19809"/>
                    <a:pt x="4814" y="18669"/>
                  </a:cubicBezTo>
                  <a:cubicBezTo>
                    <a:pt x="6050" y="17338"/>
                    <a:pt x="7506" y="16135"/>
                    <a:pt x="8963" y="15122"/>
                  </a:cubicBezTo>
                  <a:close/>
                  <a:moveTo>
                    <a:pt x="14410" y="12050"/>
                  </a:moveTo>
                  <a:cubicBezTo>
                    <a:pt x="15202" y="12461"/>
                    <a:pt x="15867" y="12841"/>
                    <a:pt x="16469" y="13190"/>
                  </a:cubicBezTo>
                  <a:cubicBezTo>
                    <a:pt x="17894" y="14013"/>
                    <a:pt x="19192" y="14963"/>
                    <a:pt x="20364" y="16008"/>
                  </a:cubicBezTo>
                  <a:cubicBezTo>
                    <a:pt x="20427" y="16895"/>
                    <a:pt x="20427" y="17719"/>
                    <a:pt x="20427" y="18605"/>
                  </a:cubicBezTo>
                  <a:cubicBezTo>
                    <a:pt x="19256" y="19555"/>
                    <a:pt x="17989" y="20410"/>
                    <a:pt x="16722" y="21202"/>
                  </a:cubicBezTo>
                  <a:cubicBezTo>
                    <a:pt x="15265" y="22120"/>
                    <a:pt x="13713" y="22912"/>
                    <a:pt x="12130" y="23609"/>
                  </a:cubicBezTo>
                  <a:cubicBezTo>
                    <a:pt x="11813" y="23419"/>
                    <a:pt x="11497" y="23261"/>
                    <a:pt x="11148" y="23071"/>
                  </a:cubicBezTo>
                  <a:cubicBezTo>
                    <a:pt x="10673" y="22786"/>
                    <a:pt x="10103" y="22469"/>
                    <a:pt x="9470" y="22089"/>
                  </a:cubicBezTo>
                  <a:cubicBezTo>
                    <a:pt x="9343" y="20600"/>
                    <a:pt x="9280" y="19144"/>
                    <a:pt x="9343" y="17687"/>
                  </a:cubicBezTo>
                  <a:cubicBezTo>
                    <a:pt x="9375" y="16705"/>
                    <a:pt x="9438" y="15660"/>
                    <a:pt x="9596" y="14678"/>
                  </a:cubicBezTo>
                  <a:cubicBezTo>
                    <a:pt x="10072" y="14362"/>
                    <a:pt x="10547" y="14077"/>
                    <a:pt x="10990" y="13792"/>
                  </a:cubicBezTo>
                  <a:cubicBezTo>
                    <a:pt x="12098" y="13127"/>
                    <a:pt x="13238" y="12588"/>
                    <a:pt x="14410" y="12050"/>
                  </a:cubicBezTo>
                  <a:close/>
                  <a:moveTo>
                    <a:pt x="9596" y="22817"/>
                  </a:moveTo>
                  <a:cubicBezTo>
                    <a:pt x="9660" y="22817"/>
                    <a:pt x="9660" y="22881"/>
                    <a:pt x="9691" y="22881"/>
                  </a:cubicBezTo>
                  <a:cubicBezTo>
                    <a:pt x="10230" y="23229"/>
                    <a:pt x="10832" y="23577"/>
                    <a:pt x="11433" y="23894"/>
                  </a:cubicBezTo>
                  <a:cubicBezTo>
                    <a:pt x="10927" y="24084"/>
                    <a:pt x="10452" y="24306"/>
                    <a:pt x="9913" y="24496"/>
                  </a:cubicBezTo>
                  <a:cubicBezTo>
                    <a:pt x="9818" y="23926"/>
                    <a:pt x="9691" y="23387"/>
                    <a:pt x="9596" y="22817"/>
                  </a:cubicBezTo>
                  <a:close/>
                  <a:moveTo>
                    <a:pt x="4434" y="19144"/>
                  </a:moveTo>
                  <a:cubicBezTo>
                    <a:pt x="5891" y="20505"/>
                    <a:pt x="7665" y="21614"/>
                    <a:pt x="8963" y="22437"/>
                  </a:cubicBezTo>
                  <a:cubicBezTo>
                    <a:pt x="9058" y="23197"/>
                    <a:pt x="9185" y="23957"/>
                    <a:pt x="9343" y="24686"/>
                  </a:cubicBezTo>
                  <a:cubicBezTo>
                    <a:pt x="7950" y="25161"/>
                    <a:pt x="6556" y="25572"/>
                    <a:pt x="5099" y="25889"/>
                  </a:cubicBezTo>
                  <a:cubicBezTo>
                    <a:pt x="5321" y="25192"/>
                    <a:pt x="5289" y="24401"/>
                    <a:pt x="4909" y="23831"/>
                  </a:cubicBezTo>
                  <a:cubicBezTo>
                    <a:pt x="4846" y="23746"/>
                    <a:pt x="4769" y="23718"/>
                    <a:pt x="4705" y="23718"/>
                  </a:cubicBezTo>
                  <a:cubicBezTo>
                    <a:pt x="4674" y="23718"/>
                    <a:pt x="4646" y="23725"/>
                    <a:pt x="4624" y="23736"/>
                  </a:cubicBezTo>
                  <a:cubicBezTo>
                    <a:pt x="4370" y="22887"/>
                    <a:pt x="3485" y="22317"/>
                    <a:pt x="2599" y="22317"/>
                  </a:cubicBezTo>
                  <a:cubicBezTo>
                    <a:pt x="2493" y="22317"/>
                    <a:pt x="2386" y="22325"/>
                    <a:pt x="2281" y="22342"/>
                  </a:cubicBezTo>
                  <a:cubicBezTo>
                    <a:pt x="2851" y="21202"/>
                    <a:pt x="3579" y="20125"/>
                    <a:pt x="4434" y="19144"/>
                  </a:cubicBezTo>
                  <a:close/>
                  <a:moveTo>
                    <a:pt x="20427" y="19302"/>
                  </a:moveTo>
                  <a:lnTo>
                    <a:pt x="20427" y="19492"/>
                  </a:lnTo>
                  <a:cubicBezTo>
                    <a:pt x="20301" y="21804"/>
                    <a:pt x="20047" y="24147"/>
                    <a:pt x="19477" y="26396"/>
                  </a:cubicBezTo>
                  <a:cubicBezTo>
                    <a:pt x="17134" y="25984"/>
                    <a:pt x="14917" y="25097"/>
                    <a:pt x="12763" y="23926"/>
                  </a:cubicBezTo>
                  <a:cubicBezTo>
                    <a:pt x="15297" y="22786"/>
                    <a:pt x="17767" y="21360"/>
                    <a:pt x="19984" y="19619"/>
                  </a:cubicBezTo>
                  <a:cubicBezTo>
                    <a:pt x="20111" y="19492"/>
                    <a:pt x="20269" y="19429"/>
                    <a:pt x="20427" y="19302"/>
                  </a:cubicBezTo>
                  <a:close/>
                  <a:moveTo>
                    <a:pt x="22264" y="17750"/>
                  </a:moveTo>
                  <a:cubicBezTo>
                    <a:pt x="23816" y="19334"/>
                    <a:pt x="25209" y="21139"/>
                    <a:pt x="26444" y="23071"/>
                  </a:cubicBezTo>
                  <a:cubicBezTo>
                    <a:pt x="24798" y="23134"/>
                    <a:pt x="23056" y="24686"/>
                    <a:pt x="23784" y="26522"/>
                  </a:cubicBezTo>
                  <a:cubicBezTo>
                    <a:pt x="23201" y="26597"/>
                    <a:pt x="22617" y="26630"/>
                    <a:pt x="22040" y="26630"/>
                  </a:cubicBezTo>
                  <a:cubicBezTo>
                    <a:pt x="21396" y="26630"/>
                    <a:pt x="20760" y="26589"/>
                    <a:pt x="20142" y="26522"/>
                  </a:cubicBezTo>
                  <a:cubicBezTo>
                    <a:pt x="20459" y="25256"/>
                    <a:pt x="20617" y="23926"/>
                    <a:pt x="20807" y="22722"/>
                  </a:cubicBezTo>
                  <a:cubicBezTo>
                    <a:pt x="20966" y="21392"/>
                    <a:pt x="21092" y="20094"/>
                    <a:pt x="21124" y="18827"/>
                  </a:cubicBezTo>
                  <a:cubicBezTo>
                    <a:pt x="21472" y="18510"/>
                    <a:pt x="21884" y="18162"/>
                    <a:pt x="22264" y="17750"/>
                  </a:cubicBezTo>
                  <a:close/>
                  <a:moveTo>
                    <a:pt x="2634" y="22840"/>
                  </a:moveTo>
                  <a:cubicBezTo>
                    <a:pt x="2864" y="22840"/>
                    <a:pt x="3100" y="22889"/>
                    <a:pt x="3326" y="22976"/>
                  </a:cubicBezTo>
                  <a:cubicBezTo>
                    <a:pt x="3801" y="23229"/>
                    <a:pt x="4181" y="23672"/>
                    <a:pt x="4339" y="24179"/>
                  </a:cubicBezTo>
                  <a:cubicBezTo>
                    <a:pt x="4339" y="24211"/>
                    <a:pt x="4371" y="24306"/>
                    <a:pt x="4466" y="24306"/>
                  </a:cubicBezTo>
                  <a:cubicBezTo>
                    <a:pt x="4498" y="24306"/>
                    <a:pt x="4498" y="24306"/>
                    <a:pt x="4529" y="24337"/>
                  </a:cubicBezTo>
                  <a:cubicBezTo>
                    <a:pt x="4846" y="25256"/>
                    <a:pt x="4498" y="26237"/>
                    <a:pt x="3674" y="26617"/>
                  </a:cubicBezTo>
                  <a:cubicBezTo>
                    <a:pt x="3445" y="26732"/>
                    <a:pt x="3206" y="26783"/>
                    <a:pt x="2971" y="26783"/>
                  </a:cubicBezTo>
                  <a:cubicBezTo>
                    <a:pt x="2299" y="26783"/>
                    <a:pt x="1651" y="26365"/>
                    <a:pt x="1299" y="25826"/>
                  </a:cubicBezTo>
                  <a:cubicBezTo>
                    <a:pt x="729" y="25002"/>
                    <a:pt x="887" y="23831"/>
                    <a:pt x="1648" y="23229"/>
                  </a:cubicBezTo>
                  <a:cubicBezTo>
                    <a:pt x="1679" y="23239"/>
                    <a:pt x="1707" y="23243"/>
                    <a:pt x="1734" y="23243"/>
                  </a:cubicBezTo>
                  <a:cubicBezTo>
                    <a:pt x="1788" y="23243"/>
                    <a:pt x="1838" y="23229"/>
                    <a:pt x="1901" y="23229"/>
                  </a:cubicBezTo>
                  <a:cubicBezTo>
                    <a:pt x="1964" y="23197"/>
                    <a:pt x="2059" y="23102"/>
                    <a:pt x="2091" y="23039"/>
                  </a:cubicBezTo>
                  <a:lnTo>
                    <a:pt x="2091" y="22976"/>
                  </a:lnTo>
                  <a:lnTo>
                    <a:pt x="2091" y="22944"/>
                  </a:lnTo>
                  <a:cubicBezTo>
                    <a:pt x="2262" y="22873"/>
                    <a:pt x="2446" y="22840"/>
                    <a:pt x="2634" y="22840"/>
                  </a:cubicBezTo>
                  <a:close/>
                  <a:moveTo>
                    <a:pt x="26444" y="23577"/>
                  </a:moveTo>
                  <a:cubicBezTo>
                    <a:pt x="27078" y="23577"/>
                    <a:pt x="27711" y="23862"/>
                    <a:pt x="28123" y="24401"/>
                  </a:cubicBezTo>
                  <a:cubicBezTo>
                    <a:pt x="28598" y="25477"/>
                    <a:pt x="28535" y="26902"/>
                    <a:pt x="27394" y="27568"/>
                  </a:cubicBezTo>
                  <a:cubicBezTo>
                    <a:pt x="27087" y="27744"/>
                    <a:pt x="26764" y="27823"/>
                    <a:pt x="26446" y="27823"/>
                  </a:cubicBezTo>
                  <a:cubicBezTo>
                    <a:pt x="25681" y="27823"/>
                    <a:pt x="24947" y="27370"/>
                    <a:pt x="24544" y="26744"/>
                  </a:cubicBezTo>
                  <a:cubicBezTo>
                    <a:pt x="23943" y="25794"/>
                    <a:pt x="24164" y="24654"/>
                    <a:pt x="25114" y="24021"/>
                  </a:cubicBezTo>
                  <a:cubicBezTo>
                    <a:pt x="25526" y="23736"/>
                    <a:pt x="26001" y="23577"/>
                    <a:pt x="26444" y="23577"/>
                  </a:cubicBezTo>
                  <a:close/>
                  <a:moveTo>
                    <a:pt x="12067" y="24242"/>
                  </a:moveTo>
                  <a:cubicBezTo>
                    <a:pt x="14347" y="25509"/>
                    <a:pt x="16785" y="26522"/>
                    <a:pt x="19319" y="26997"/>
                  </a:cubicBezTo>
                  <a:cubicBezTo>
                    <a:pt x="19319" y="27061"/>
                    <a:pt x="19256" y="27156"/>
                    <a:pt x="19256" y="27219"/>
                  </a:cubicBezTo>
                  <a:cubicBezTo>
                    <a:pt x="18667" y="29195"/>
                    <a:pt x="16751" y="32604"/>
                    <a:pt x="14610" y="32604"/>
                  </a:cubicBezTo>
                  <a:cubicBezTo>
                    <a:pt x="13869" y="32604"/>
                    <a:pt x="13101" y="32196"/>
                    <a:pt x="12352" y="31178"/>
                  </a:cubicBezTo>
                  <a:cubicBezTo>
                    <a:pt x="11117" y="29531"/>
                    <a:pt x="10483" y="27092"/>
                    <a:pt x="10040" y="25034"/>
                  </a:cubicBezTo>
                  <a:cubicBezTo>
                    <a:pt x="10705" y="24812"/>
                    <a:pt x="11402" y="24527"/>
                    <a:pt x="12067" y="24242"/>
                  </a:cubicBezTo>
                  <a:close/>
                  <a:moveTo>
                    <a:pt x="15702" y="0"/>
                  </a:moveTo>
                  <a:cubicBezTo>
                    <a:pt x="14371" y="0"/>
                    <a:pt x="13041" y="835"/>
                    <a:pt x="12605" y="2169"/>
                  </a:cubicBezTo>
                  <a:cubicBezTo>
                    <a:pt x="12383" y="2897"/>
                    <a:pt x="12447" y="3626"/>
                    <a:pt x="12732" y="4354"/>
                  </a:cubicBezTo>
                  <a:cubicBezTo>
                    <a:pt x="11655" y="6096"/>
                    <a:pt x="10832" y="7996"/>
                    <a:pt x="10167" y="9896"/>
                  </a:cubicBezTo>
                  <a:cubicBezTo>
                    <a:pt x="9076" y="9624"/>
                    <a:pt x="7943" y="9445"/>
                    <a:pt x="6865" y="9445"/>
                  </a:cubicBezTo>
                  <a:cubicBezTo>
                    <a:pt x="4686" y="9445"/>
                    <a:pt x="2727" y="10174"/>
                    <a:pt x="1774" y="12335"/>
                  </a:cubicBezTo>
                  <a:cubicBezTo>
                    <a:pt x="729" y="14678"/>
                    <a:pt x="2059" y="16895"/>
                    <a:pt x="3959" y="18764"/>
                  </a:cubicBezTo>
                  <a:cubicBezTo>
                    <a:pt x="2946" y="19904"/>
                    <a:pt x="2154" y="21170"/>
                    <a:pt x="1616" y="22564"/>
                  </a:cubicBezTo>
                  <a:cubicBezTo>
                    <a:pt x="476" y="23166"/>
                    <a:pt x="1" y="24654"/>
                    <a:pt x="507" y="25857"/>
                  </a:cubicBezTo>
                  <a:cubicBezTo>
                    <a:pt x="919" y="26752"/>
                    <a:pt x="1903" y="27426"/>
                    <a:pt x="2909" y="27426"/>
                  </a:cubicBezTo>
                  <a:cubicBezTo>
                    <a:pt x="3220" y="27426"/>
                    <a:pt x="3534" y="27361"/>
                    <a:pt x="3833" y="27219"/>
                  </a:cubicBezTo>
                  <a:cubicBezTo>
                    <a:pt x="4276" y="27029"/>
                    <a:pt x="4624" y="26712"/>
                    <a:pt x="4846" y="26332"/>
                  </a:cubicBezTo>
                  <a:cubicBezTo>
                    <a:pt x="4909" y="26427"/>
                    <a:pt x="5004" y="26491"/>
                    <a:pt x="5163" y="26491"/>
                  </a:cubicBezTo>
                  <a:cubicBezTo>
                    <a:pt x="6651" y="26174"/>
                    <a:pt x="8076" y="25762"/>
                    <a:pt x="9438" y="25287"/>
                  </a:cubicBezTo>
                  <a:cubicBezTo>
                    <a:pt x="9596" y="26016"/>
                    <a:pt x="9818" y="26712"/>
                    <a:pt x="10008" y="27441"/>
                  </a:cubicBezTo>
                  <a:cubicBezTo>
                    <a:pt x="10610" y="29373"/>
                    <a:pt x="11433" y="32350"/>
                    <a:pt x="13618" y="33046"/>
                  </a:cubicBezTo>
                  <a:cubicBezTo>
                    <a:pt x="13932" y="33149"/>
                    <a:pt x="14242" y="33196"/>
                    <a:pt x="14546" y="33196"/>
                  </a:cubicBezTo>
                  <a:cubicBezTo>
                    <a:pt x="16116" y="33196"/>
                    <a:pt x="17525" y="31945"/>
                    <a:pt x="18400" y="30671"/>
                  </a:cubicBezTo>
                  <a:cubicBezTo>
                    <a:pt x="19097" y="29594"/>
                    <a:pt x="19572" y="28391"/>
                    <a:pt x="19952" y="27124"/>
                  </a:cubicBezTo>
                  <a:cubicBezTo>
                    <a:pt x="20648" y="27211"/>
                    <a:pt x="21364" y="27260"/>
                    <a:pt x="22093" y="27260"/>
                  </a:cubicBezTo>
                  <a:cubicBezTo>
                    <a:pt x="22690" y="27260"/>
                    <a:pt x="23297" y="27227"/>
                    <a:pt x="23911" y="27156"/>
                  </a:cubicBezTo>
                  <a:cubicBezTo>
                    <a:pt x="23943" y="27156"/>
                    <a:pt x="24006" y="27124"/>
                    <a:pt x="24006" y="27124"/>
                  </a:cubicBezTo>
                  <a:cubicBezTo>
                    <a:pt x="24547" y="27913"/>
                    <a:pt x="25472" y="28461"/>
                    <a:pt x="26417" y="28461"/>
                  </a:cubicBezTo>
                  <a:cubicBezTo>
                    <a:pt x="26800" y="28461"/>
                    <a:pt x="27187" y="28370"/>
                    <a:pt x="27553" y="28169"/>
                  </a:cubicBezTo>
                  <a:cubicBezTo>
                    <a:pt x="28883" y="27409"/>
                    <a:pt x="29548" y="25414"/>
                    <a:pt x="28566" y="24147"/>
                  </a:cubicBezTo>
                  <a:cubicBezTo>
                    <a:pt x="28535" y="24052"/>
                    <a:pt x="28440" y="24052"/>
                    <a:pt x="28376" y="24052"/>
                  </a:cubicBezTo>
                  <a:cubicBezTo>
                    <a:pt x="28091" y="23419"/>
                    <a:pt x="27553" y="23071"/>
                    <a:pt x="26919" y="23039"/>
                  </a:cubicBezTo>
                  <a:lnTo>
                    <a:pt x="26919" y="23007"/>
                  </a:lnTo>
                  <a:cubicBezTo>
                    <a:pt x="25748" y="20885"/>
                    <a:pt x="24291" y="18954"/>
                    <a:pt x="22644" y="17243"/>
                  </a:cubicBezTo>
                  <a:cubicBezTo>
                    <a:pt x="24449" y="15280"/>
                    <a:pt x="25811" y="12746"/>
                    <a:pt x="23531" y="10656"/>
                  </a:cubicBezTo>
                  <a:cubicBezTo>
                    <a:pt x="22842" y="9968"/>
                    <a:pt x="21908" y="9731"/>
                    <a:pt x="20974" y="9731"/>
                  </a:cubicBezTo>
                  <a:cubicBezTo>
                    <a:pt x="20748" y="9731"/>
                    <a:pt x="20523" y="9745"/>
                    <a:pt x="20301" y="9770"/>
                  </a:cubicBezTo>
                  <a:cubicBezTo>
                    <a:pt x="19952" y="7964"/>
                    <a:pt x="19477" y="6128"/>
                    <a:pt x="18876" y="4354"/>
                  </a:cubicBezTo>
                  <a:cubicBezTo>
                    <a:pt x="18844" y="4196"/>
                    <a:pt x="18717" y="4101"/>
                    <a:pt x="18559" y="4101"/>
                  </a:cubicBezTo>
                  <a:cubicBezTo>
                    <a:pt x="19066" y="2612"/>
                    <a:pt x="18274" y="871"/>
                    <a:pt x="16817" y="301"/>
                  </a:cubicBezTo>
                  <a:lnTo>
                    <a:pt x="16722" y="301"/>
                  </a:lnTo>
                  <a:lnTo>
                    <a:pt x="16722" y="269"/>
                  </a:lnTo>
                  <a:cubicBezTo>
                    <a:pt x="16722" y="237"/>
                    <a:pt x="16659" y="142"/>
                    <a:pt x="16627" y="142"/>
                  </a:cubicBezTo>
                  <a:cubicBezTo>
                    <a:pt x="16326" y="46"/>
                    <a:pt x="16014" y="0"/>
                    <a:pt x="15702"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2" name="Google Shape;399;p28">
              <a:extLst>
                <a:ext uri="{FF2B5EF4-FFF2-40B4-BE49-F238E27FC236}">
                  <a16:creationId xmlns:a16="http://schemas.microsoft.com/office/drawing/2014/main" id="{35325AB1-4D18-42B6-A372-9EB69C09EF06}"/>
                </a:ext>
              </a:extLst>
            </p:cNvPr>
            <p:cNvSpPr/>
            <p:nvPr/>
          </p:nvSpPr>
          <p:spPr>
            <a:xfrm>
              <a:off x="7729789" y="-875334"/>
              <a:ext cx="43819" cy="92399"/>
            </a:xfrm>
            <a:custGeom>
              <a:avLst/>
              <a:gdLst/>
              <a:ahLst/>
              <a:cxnLst/>
              <a:rect l="l" t="t" r="r" b="b"/>
              <a:pathLst>
                <a:path w="1362" h="2872" extrusionOk="0">
                  <a:moveTo>
                    <a:pt x="653" y="1"/>
                  </a:moveTo>
                  <a:cubicBezTo>
                    <a:pt x="602" y="1"/>
                    <a:pt x="551" y="26"/>
                    <a:pt x="507" y="84"/>
                  </a:cubicBezTo>
                  <a:cubicBezTo>
                    <a:pt x="380" y="148"/>
                    <a:pt x="380" y="274"/>
                    <a:pt x="443" y="401"/>
                  </a:cubicBezTo>
                  <a:cubicBezTo>
                    <a:pt x="1013" y="1129"/>
                    <a:pt x="633" y="1985"/>
                    <a:pt x="127" y="2428"/>
                  </a:cubicBezTo>
                  <a:cubicBezTo>
                    <a:pt x="63" y="2491"/>
                    <a:pt x="0" y="2650"/>
                    <a:pt x="95" y="2776"/>
                  </a:cubicBezTo>
                  <a:cubicBezTo>
                    <a:pt x="190" y="2840"/>
                    <a:pt x="253" y="2871"/>
                    <a:pt x="348" y="2871"/>
                  </a:cubicBezTo>
                  <a:cubicBezTo>
                    <a:pt x="380" y="2871"/>
                    <a:pt x="412" y="2871"/>
                    <a:pt x="443" y="2840"/>
                  </a:cubicBezTo>
                  <a:cubicBezTo>
                    <a:pt x="855" y="2618"/>
                    <a:pt x="1140" y="2206"/>
                    <a:pt x="1235" y="1699"/>
                  </a:cubicBezTo>
                  <a:cubicBezTo>
                    <a:pt x="1362" y="1098"/>
                    <a:pt x="1172" y="528"/>
                    <a:pt x="823" y="84"/>
                  </a:cubicBezTo>
                  <a:cubicBezTo>
                    <a:pt x="773" y="34"/>
                    <a:pt x="713" y="1"/>
                    <a:pt x="653" y="1"/>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grpSp>
        <p:nvGrpSpPr>
          <p:cNvPr id="24" name="Group 23">
            <a:extLst>
              <a:ext uri="{FF2B5EF4-FFF2-40B4-BE49-F238E27FC236}">
                <a16:creationId xmlns:a16="http://schemas.microsoft.com/office/drawing/2014/main" id="{8194C9FC-835B-4758-AF03-28709F5FAAD7}"/>
              </a:ext>
            </a:extLst>
          </p:cNvPr>
          <p:cNvGrpSpPr/>
          <p:nvPr/>
        </p:nvGrpSpPr>
        <p:grpSpPr>
          <a:xfrm>
            <a:off x="-473622" y="-167650"/>
            <a:ext cx="1133019" cy="1121179"/>
            <a:chOff x="1666517" y="-11445"/>
            <a:chExt cx="1133019" cy="1121179"/>
          </a:xfrm>
        </p:grpSpPr>
        <p:sp>
          <p:nvSpPr>
            <p:cNvPr id="25" name="Google Shape;410;p28">
              <a:extLst>
                <a:ext uri="{FF2B5EF4-FFF2-40B4-BE49-F238E27FC236}">
                  <a16:creationId xmlns:a16="http://schemas.microsoft.com/office/drawing/2014/main" id="{B4EA0A3E-7FD6-4E5B-A278-9C70A5D26C01}"/>
                </a:ext>
              </a:extLst>
            </p:cNvPr>
            <p:cNvSpPr/>
            <p:nvPr/>
          </p:nvSpPr>
          <p:spPr>
            <a:xfrm>
              <a:off x="1666517" y="-11445"/>
              <a:ext cx="1133019" cy="1121179"/>
            </a:xfrm>
            <a:custGeom>
              <a:avLst/>
              <a:gdLst/>
              <a:ahLst/>
              <a:cxnLst/>
              <a:rect l="l" t="t" r="r" b="b"/>
              <a:pathLst>
                <a:path w="35217" h="34849" extrusionOk="0">
                  <a:moveTo>
                    <a:pt x="31229" y="513"/>
                  </a:moveTo>
                  <a:cubicBezTo>
                    <a:pt x="31973" y="513"/>
                    <a:pt x="32747" y="794"/>
                    <a:pt x="33411" y="1449"/>
                  </a:cubicBezTo>
                  <a:cubicBezTo>
                    <a:pt x="34456" y="2399"/>
                    <a:pt x="34646" y="3888"/>
                    <a:pt x="33981" y="5123"/>
                  </a:cubicBezTo>
                  <a:cubicBezTo>
                    <a:pt x="33434" y="6074"/>
                    <a:pt x="32388" y="6811"/>
                    <a:pt x="31324" y="6811"/>
                  </a:cubicBezTo>
                  <a:cubicBezTo>
                    <a:pt x="30971" y="6811"/>
                    <a:pt x="30615" y="6730"/>
                    <a:pt x="30276" y="6548"/>
                  </a:cubicBezTo>
                  <a:cubicBezTo>
                    <a:pt x="30561" y="6295"/>
                    <a:pt x="30846" y="5946"/>
                    <a:pt x="31163" y="5693"/>
                  </a:cubicBezTo>
                  <a:cubicBezTo>
                    <a:pt x="31321" y="5535"/>
                    <a:pt x="31194" y="5376"/>
                    <a:pt x="31068" y="5281"/>
                  </a:cubicBezTo>
                  <a:cubicBezTo>
                    <a:pt x="31124" y="4723"/>
                    <a:pt x="30662" y="4140"/>
                    <a:pt x="30119" y="4140"/>
                  </a:cubicBezTo>
                  <a:cubicBezTo>
                    <a:pt x="30045" y="4140"/>
                    <a:pt x="29971" y="4150"/>
                    <a:pt x="29896" y="4173"/>
                  </a:cubicBezTo>
                  <a:cubicBezTo>
                    <a:pt x="29801" y="4205"/>
                    <a:pt x="29801" y="4205"/>
                    <a:pt x="29769" y="4268"/>
                  </a:cubicBezTo>
                  <a:cubicBezTo>
                    <a:pt x="29741" y="4239"/>
                    <a:pt x="29706" y="4224"/>
                    <a:pt x="29670" y="4224"/>
                  </a:cubicBezTo>
                  <a:cubicBezTo>
                    <a:pt x="29627" y="4224"/>
                    <a:pt x="29582" y="4247"/>
                    <a:pt x="29548" y="4300"/>
                  </a:cubicBezTo>
                  <a:cubicBezTo>
                    <a:pt x="29263" y="4521"/>
                    <a:pt x="28946" y="4806"/>
                    <a:pt x="28661" y="5091"/>
                  </a:cubicBezTo>
                  <a:cubicBezTo>
                    <a:pt x="28693" y="5060"/>
                    <a:pt x="28693" y="4996"/>
                    <a:pt x="28661" y="4965"/>
                  </a:cubicBezTo>
                  <a:cubicBezTo>
                    <a:pt x="27335" y="2662"/>
                    <a:pt x="29170" y="513"/>
                    <a:pt x="31229" y="513"/>
                  </a:cubicBezTo>
                  <a:close/>
                  <a:moveTo>
                    <a:pt x="29928" y="4490"/>
                  </a:moveTo>
                  <a:cubicBezTo>
                    <a:pt x="30403" y="4585"/>
                    <a:pt x="30751" y="4838"/>
                    <a:pt x="30751" y="5313"/>
                  </a:cubicBezTo>
                  <a:cubicBezTo>
                    <a:pt x="28629" y="7371"/>
                    <a:pt x="26127" y="9493"/>
                    <a:pt x="24417" y="11900"/>
                  </a:cubicBezTo>
                  <a:cubicBezTo>
                    <a:pt x="24164" y="11583"/>
                    <a:pt x="23847" y="11298"/>
                    <a:pt x="23467" y="11077"/>
                  </a:cubicBezTo>
                  <a:cubicBezTo>
                    <a:pt x="25684" y="9018"/>
                    <a:pt x="27711" y="6675"/>
                    <a:pt x="29896" y="4585"/>
                  </a:cubicBezTo>
                  <a:cubicBezTo>
                    <a:pt x="29896" y="4521"/>
                    <a:pt x="29928" y="4521"/>
                    <a:pt x="29928" y="4490"/>
                  </a:cubicBezTo>
                  <a:close/>
                  <a:moveTo>
                    <a:pt x="6707" y="12087"/>
                  </a:moveTo>
                  <a:cubicBezTo>
                    <a:pt x="6771" y="12087"/>
                    <a:pt x="6837" y="12098"/>
                    <a:pt x="6904" y="12122"/>
                  </a:cubicBezTo>
                  <a:lnTo>
                    <a:pt x="6936" y="12122"/>
                  </a:lnTo>
                  <a:cubicBezTo>
                    <a:pt x="9374" y="12977"/>
                    <a:pt x="11940" y="13515"/>
                    <a:pt x="14505" y="13674"/>
                  </a:cubicBezTo>
                  <a:cubicBezTo>
                    <a:pt x="14505" y="13800"/>
                    <a:pt x="14536" y="13927"/>
                    <a:pt x="14568" y="13959"/>
                  </a:cubicBezTo>
                  <a:cubicBezTo>
                    <a:pt x="14441" y="14307"/>
                    <a:pt x="14378" y="14624"/>
                    <a:pt x="14283" y="14972"/>
                  </a:cubicBezTo>
                  <a:cubicBezTo>
                    <a:pt x="14283" y="14940"/>
                    <a:pt x="14283" y="14940"/>
                    <a:pt x="14251" y="14940"/>
                  </a:cubicBezTo>
                  <a:cubicBezTo>
                    <a:pt x="11560" y="14402"/>
                    <a:pt x="8899" y="13800"/>
                    <a:pt x="6271" y="13072"/>
                  </a:cubicBezTo>
                  <a:lnTo>
                    <a:pt x="6144" y="13072"/>
                  </a:lnTo>
                  <a:lnTo>
                    <a:pt x="6144" y="13009"/>
                  </a:lnTo>
                  <a:cubicBezTo>
                    <a:pt x="5922" y="12621"/>
                    <a:pt x="6258" y="12087"/>
                    <a:pt x="6707" y="12087"/>
                  </a:cubicBezTo>
                  <a:close/>
                  <a:moveTo>
                    <a:pt x="4932" y="9392"/>
                  </a:moveTo>
                  <a:cubicBezTo>
                    <a:pt x="6315" y="9392"/>
                    <a:pt x="7582" y="10381"/>
                    <a:pt x="7696" y="11805"/>
                  </a:cubicBezTo>
                  <a:cubicBezTo>
                    <a:pt x="7316" y="11710"/>
                    <a:pt x="6999" y="11583"/>
                    <a:pt x="6651" y="11457"/>
                  </a:cubicBezTo>
                  <a:cubicBezTo>
                    <a:pt x="6625" y="11448"/>
                    <a:pt x="6600" y="11444"/>
                    <a:pt x="6576" y="11444"/>
                  </a:cubicBezTo>
                  <a:cubicBezTo>
                    <a:pt x="6421" y="11444"/>
                    <a:pt x="6307" y="11605"/>
                    <a:pt x="6334" y="11742"/>
                  </a:cubicBezTo>
                  <a:cubicBezTo>
                    <a:pt x="5827" y="11963"/>
                    <a:pt x="5511" y="12692"/>
                    <a:pt x="5891" y="13167"/>
                  </a:cubicBezTo>
                  <a:cubicBezTo>
                    <a:pt x="5891" y="13199"/>
                    <a:pt x="5954" y="13199"/>
                    <a:pt x="5986" y="13199"/>
                  </a:cubicBezTo>
                  <a:cubicBezTo>
                    <a:pt x="5954" y="13325"/>
                    <a:pt x="5986" y="13515"/>
                    <a:pt x="6144" y="13547"/>
                  </a:cubicBezTo>
                  <a:cubicBezTo>
                    <a:pt x="6619" y="13737"/>
                    <a:pt x="7094" y="13864"/>
                    <a:pt x="7569" y="13990"/>
                  </a:cubicBezTo>
                  <a:cubicBezTo>
                    <a:pt x="6707" y="14883"/>
                    <a:pt x="5636" y="15417"/>
                    <a:pt x="4384" y="15417"/>
                  </a:cubicBezTo>
                  <a:cubicBezTo>
                    <a:pt x="4348" y="15417"/>
                    <a:pt x="4312" y="15416"/>
                    <a:pt x="4276" y="15415"/>
                  </a:cubicBezTo>
                  <a:cubicBezTo>
                    <a:pt x="2502" y="15384"/>
                    <a:pt x="285" y="14022"/>
                    <a:pt x="1299" y="11963"/>
                  </a:cubicBezTo>
                  <a:cubicBezTo>
                    <a:pt x="1932" y="10760"/>
                    <a:pt x="3104" y="9683"/>
                    <a:pt x="4466" y="9430"/>
                  </a:cubicBezTo>
                  <a:cubicBezTo>
                    <a:pt x="4622" y="9404"/>
                    <a:pt x="4778" y="9392"/>
                    <a:pt x="4932" y="9392"/>
                  </a:cubicBezTo>
                  <a:close/>
                  <a:moveTo>
                    <a:pt x="19667" y="10691"/>
                  </a:moveTo>
                  <a:cubicBezTo>
                    <a:pt x="21314" y="10691"/>
                    <a:pt x="22982" y="11229"/>
                    <a:pt x="23911" y="12185"/>
                  </a:cubicBezTo>
                  <a:cubicBezTo>
                    <a:pt x="25811" y="14117"/>
                    <a:pt x="26159" y="17569"/>
                    <a:pt x="24227" y="19627"/>
                  </a:cubicBezTo>
                  <a:cubicBezTo>
                    <a:pt x="23145" y="20810"/>
                    <a:pt x="21541" y="21498"/>
                    <a:pt x="19948" y="21498"/>
                  </a:cubicBezTo>
                  <a:cubicBezTo>
                    <a:pt x="19025" y="21498"/>
                    <a:pt x="18105" y="21267"/>
                    <a:pt x="17292" y="20767"/>
                  </a:cubicBezTo>
                  <a:cubicBezTo>
                    <a:pt x="14980" y="19342"/>
                    <a:pt x="14220" y="16429"/>
                    <a:pt x="14980" y="13927"/>
                  </a:cubicBezTo>
                  <a:cubicBezTo>
                    <a:pt x="14980" y="13864"/>
                    <a:pt x="15012" y="13832"/>
                    <a:pt x="15012" y="13800"/>
                  </a:cubicBezTo>
                  <a:cubicBezTo>
                    <a:pt x="15043" y="13769"/>
                    <a:pt x="15043" y="13705"/>
                    <a:pt x="15043" y="13674"/>
                  </a:cubicBezTo>
                  <a:lnTo>
                    <a:pt x="15043" y="13642"/>
                  </a:lnTo>
                  <a:lnTo>
                    <a:pt x="15043" y="13610"/>
                  </a:lnTo>
                  <a:cubicBezTo>
                    <a:pt x="15471" y="11580"/>
                    <a:pt x="17551" y="10691"/>
                    <a:pt x="19667" y="10691"/>
                  </a:cubicBezTo>
                  <a:close/>
                  <a:moveTo>
                    <a:pt x="22359" y="21527"/>
                  </a:moveTo>
                  <a:cubicBezTo>
                    <a:pt x="23150" y="24219"/>
                    <a:pt x="24132" y="26943"/>
                    <a:pt x="25209" y="29540"/>
                  </a:cubicBezTo>
                  <a:cubicBezTo>
                    <a:pt x="25177" y="29540"/>
                    <a:pt x="25146" y="29603"/>
                    <a:pt x="25146" y="29635"/>
                  </a:cubicBezTo>
                  <a:cubicBezTo>
                    <a:pt x="25070" y="29936"/>
                    <a:pt x="24756" y="30158"/>
                    <a:pt x="24456" y="30158"/>
                  </a:cubicBezTo>
                  <a:cubicBezTo>
                    <a:pt x="24377" y="30158"/>
                    <a:pt x="24299" y="30143"/>
                    <a:pt x="24227" y="30110"/>
                  </a:cubicBezTo>
                  <a:cubicBezTo>
                    <a:pt x="23372" y="27291"/>
                    <a:pt x="21947" y="24599"/>
                    <a:pt x="20839" y="21907"/>
                  </a:cubicBezTo>
                  <a:cubicBezTo>
                    <a:pt x="21345" y="21844"/>
                    <a:pt x="21852" y="21717"/>
                    <a:pt x="22359" y="21527"/>
                  </a:cubicBezTo>
                  <a:close/>
                  <a:moveTo>
                    <a:pt x="23309" y="28875"/>
                  </a:moveTo>
                  <a:cubicBezTo>
                    <a:pt x="23530" y="29223"/>
                    <a:pt x="23721" y="29603"/>
                    <a:pt x="23942" y="29951"/>
                  </a:cubicBezTo>
                  <a:cubicBezTo>
                    <a:pt x="23879" y="29951"/>
                    <a:pt x="23847" y="30015"/>
                    <a:pt x="23879" y="30110"/>
                  </a:cubicBezTo>
                  <a:cubicBezTo>
                    <a:pt x="24054" y="30348"/>
                    <a:pt x="24308" y="30452"/>
                    <a:pt x="24566" y="30452"/>
                  </a:cubicBezTo>
                  <a:cubicBezTo>
                    <a:pt x="24959" y="30452"/>
                    <a:pt x="25360" y="30208"/>
                    <a:pt x="25494" y="29825"/>
                  </a:cubicBezTo>
                  <a:cubicBezTo>
                    <a:pt x="25510" y="29829"/>
                    <a:pt x="25527" y="29831"/>
                    <a:pt x="25544" y="29831"/>
                  </a:cubicBezTo>
                  <a:cubicBezTo>
                    <a:pt x="25658" y="29831"/>
                    <a:pt x="25775" y="29741"/>
                    <a:pt x="25747" y="29603"/>
                  </a:cubicBezTo>
                  <a:cubicBezTo>
                    <a:pt x="25652" y="29381"/>
                    <a:pt x="25621" y="29191"/>
                    <a:pt x="25526" y="29001"/>
                  </a:cubicBezTo>
                  <a:lnTo>
                    <a:pt x="25526" y="29001"/>
                  </a:lnTo>
                  <a:cubicBezTo>
                    <a:pt x="28493" y="30340"/>
                    <a:pt x="26863" y="34325"/>
                    <a:pt x="24123" y="34325"/>
                  </a:cubicBezTo>
                  <a:cubicBezTo>
                    <a:pt x="23880" y="34325"/>
                    <a:pt x="23629" y="34294"/>
                    <a:pt x="23372" y="34227"/>
                  </a:cubicBezTo>
                  <a:cubicBezTo>
                    <a:pt x="22042" y="33878"/>
                    <a:pt x="21060" y="32643"/>
                    <a:pt x="21472" y="31250"/>
                  </a:cubicBezTo>
                  <a:cubicBezTo>
                    <a:pt x="21694" y="30236"/>
                    <a:pt x="22485" y="29476"/>
                    <a:pt x="23309" y="28875"/>
                  </a:cubicBezTo>
                  <a:close/>
                  <a:moveTo>
                    <a:pt x="31160" y="0"/>
                  </a:moveTo>
                  <a:cubicBezTo>
                    <a:pt x="30420" y="0"/>
                    <a:pt x="29691" y="238"/>
                    <a:pt x="29104" y="753"/>
                  </a:cubicBezTo>
                  <a:cubicBezTo>
                    <a:pt x="27679" y="1798"/>
                    <a:pt x="27394" y="3761"/>
                    <a:pt x="28471" y="5155"/>
                  </a:cubicBezTo>
                  <a:cubicBezTo>
                    <a:pt x="28503" y="5218"/>
                    <a:pt x="28534" y="5218"/>
                    <a:pt x="28598" y="5218"/>
                  </a:cubicBezTo>
                  <a:cubicBezTo>
                    <a:pt x="26697" y="6991"/>
                    <a:pt x="24797" y="8860"/>
                    <a:pt x="23309" y="10950"/>
                  </a:cubicBezTo>
                  <a:cubicBezTo>
                    <a:pt x="22418" y="10400"/>
                    <a:pt x="21197" y="10113"/>
                    <a:pt x="19949" y="10113"/>
                  </a:cubicBezTo>
                  <a:cubicBezTo>
                    <a:pt x="17604" y="10113"/>
                    <a:pt x="15158" y="11124"/>
                    <a:pt x="14600" y="13294"/>
                  </a:cubicBezTo>
                  <a:cubicBezTo>
                    <a:pt x="12446" y="12977"/>
                    <a:pt x="10324" y="12565"/>
                    <a:pt x="8234" y="11963"/>
                  </a:cubicBezTo>
                  <a:cubicBezTo>
                    <a:pt x="8234" y="10285"/>
                    <a:pt x="6809" y="8923"/>
                    <a:pt x="5162" y="8860"/>
                  </a:cubicBezTo>
                  <a:cubicBezTo>
                    <a:pt x="5088" y="8855"/>
                    <a:pt x="5015" y="8853"/>
                    <a:pt x="4941" y="8853"/>
                  </a:cubicBezTo>
                  <a:cubicBezTo>
                    <a:pt x="3067" y="8853"/>
                    <a:pt x="1399" y="10382"/>
                    <a:pt x="729" y="12058"/>
                  </a:cubicBezTo>
                  <a:cubicBezTo>
                    <a:pt x="0" y="13864"/>
                    <a:pt x="1552" y="15415"/>
                    <a:pt x="3262" y="15827"/>
                  </a:cubicBezTo>
                  <a:cubicBezTo>
                    <a:pt x="3618" y="15910"/>
                    <a:pt x="3980" y="15950"/>
                    <a:pt x="4341" y="15950"/>
                  </a:cubicBezTo>
                  <a:cubicBezTo>
                    <a:pt x="5776" y="15950"/>
                    <a:pt x="7184" y="15307"/>
                    <a:pt x="8044" y="14117"/>
                  </a:cubicBezTo>
                  <a:cubicBezTo>
                    <a:pt x="10103" y="14655"/>
                    <a:pt x="12193" y="15067"/>
                    <a:pt x="14283" y="15289"/>
                  </a:cubicBezTo>
                  <a:lnTo>
                    <a:pt x="14378" y="15289"/>
                  </a:lnTo>
                  <a:cubicBezTo>
                    <a:pt x="14093" y="17759"/>
                    <a:pt x="15297" y="20292"/>
                    <a:pt x="17545" y="21432"/>
                  </a:cubicBezTo>
                  <a:cubicBezTo>
                    <a:pt x="18293" y="21820"/>
                    <a:pt x="19187" y="22014"/>
                    <a:pt x="20056" y="22014"/>
                  </a:cubicBezTo>
                  <a:cubicBezTo>
                    <a:pt x="20180" y="22014"/>
                    <a:pt x="20304" y="22010"/>
                    <a:pt x="20427" y="22002"/>
                  </a:cubicBezTo>
                  <a:lnTo>
                    <a:pt x="20427" y="22034"/>
                  </a:lnTo>
                  <a:cubicBezTo>
                    <a:pt x="21250" y="24156"/>
                    <a:pt x="22105" y="26468"/>
                    <a:pt x="23214" y="28558"/>
                  </a:cubicBezTo>
                  <a:cubicBezTo>
                    <a:pt x="21979" y="29191"/>
                    <a:pt x="20902" y="30458"/>
                    <a:pt x="20902" y="31883"/>
                  </a:cubicBezTo>
                  <a:cubicBezTo>
                    <a:pt x="20870" y="33467"/>
                    <a:pt x="22264" y="34670"/>
                    <a:pt x="23752" y="34828"/>
                  </a:cubicBezTo>
                  <a:cubicBezTo>
                    <a:pt x="23881" y="34842"/>
                    <a:pt x="24007" y="34849"/>
                    <a:pt x="24132" y="34849"/>
                  </a:cubicBezTo>
                  <a:cubicBezTo>
                    <a:pt x="27465" y="34849"/>
                    <a:pt x="29168" y="30084"/>
                    <a:pt x="25779" y="28558"/>
                  </a:cubicBezTo>
                  <a:cubicBezTo>
                    <a:pt x="25737" y="28541"/>
                    <a:pt x="25696" y="28533"/>
                    <a:pt x="25659" y="28533"/>
                  </a:cubicBezTo>
                  <a:cubicBezTo>
                    <a:pt x="25557" y="28533"/>
                    <a:pt x="25477" y="28592"/>
                    <a:pt x="25431" y="28685"/>
                  </a:cubicBezTo>
                  <a:cubicBezTo>
                    <a:pt x="24639" y="26214"/>
                    <a:pt x="23689" y="23744"/>
                    <a:pt x="22644" y="21401"/>
                  </a:cubicBezTo>
                  <a:cubicBezTo>
                    <a:pt x="23752" y="20926"/>
                    <a:pt x="24702" y="20102"/>
                    <a:pt x="25336" y="19026"/>
                  </a:cubicBezTo>
                  <a:cubicBezTo>
                    <a:pt x="26602" y="16840"/>
                    <a:pt x="26159" y="13927"/>
                    <a:pt x="24544" y="12058"/>
                  </a:cubicBezTo>
                  <a:cubicBezTo>
                    <a:pt x="26476" y="10538"/>
                    <a:pt x="28186" y="8638"/>
                    <a:pt x="29928" y="6865"/>
                  </a:cubicBezTo>
                  <a:cubicBezTo>
                    <a:pt x="30378" y="7152"/>
                    <a:pt x="30867" y="7280"/>
                    <a:pt x="31353" y="7280"/>
                  </a:cubicBezTo>
                  <a:cubicBezTo>
                    <a:pt x="32474" y="7280"/>
                    <a:pt x="33585" y="6601"/>
                    <a:pt x="34203" y="5630"/>
                  </a:cubicBezTo>
                  <a:cubicBezTo>
                    <a:pt x="35216" y="4141"/>
                    <a:pt x="34995" y="2209"/>
                    <a:pt x="33665" y="974"/>
                  </a:cubicBezTo>
                  <a:cubicBezTo>
                    <a:pt x="32970" y="349"/>
                    <a:pt x="32057" y="0"/>
                    <a:pt x="31160" y="0"/>
                  </a:cubicBezTo>
                  <a:close/>
                </a:path>
              </a:pathLst>
            </a:custGeom>
            <a:solidFill>
              <a:schemeClr val="dk1"/>
            </a:solidFill>
            <a:ln w="3175"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26" name="Google Shape;411;p28">
              <a:extLst>
                <a:ext uri="{FF2B5EF4-FFF2-40B4-BE49-F238E27FC236}">
                  <a16:creationId xmlns:a16="http://schemas.microsoft.com/office/drawing/2014/main" id="{54EE0F31-C53E-4367-B667-54C3019D2DA7}"/>
                </a:ext>
              </a:extLst>
            </p:cNvPr>
            <p:cNvSpPr/>
            <p:nvPr/>
          </p:nvSpPr>
          <p:spPr>
            <a:xfrm>
              <a:off x="2545912" y="4448"/>
              <a:ext cx="235277" cy="201368"/>
            </a:xfrm>
            <a:custGeom>
              <a:avLst/>
              <a:gdLst/>
              <a:ahLst/>
              <a:cxnLst/>
              <a:rect l="l" t="t" r="r" b="b"/>
              <a:pathLst>
                <a:path w="7313" h="6259" extrusionOk="0">
                  <a:moveTo>
                    <a:pt x="5270" y="1915"/>
                  </a:moveTo>
                  <a:cubicBezTo>
                    <a:pt x="5311" y="1915"/>
                    <a:pt x="5350" y="1931"/>
                    <a:pt x="5381" y="1969"/>
                  </a:cubicBezTo>
                  <a:cubicBezTo>
                    <a:pt x="5792" y="2444"/>
                    <a:pt x="5761" y="3299"/>
                    <a:pt x="5381" y="3837"/>
                  </a:cubicBezTo>
                  <a:cubicBezTo>
                    <a:pt x="5348" y="3869"/>
                    <a:pt x="5312" y="3883"/>
                    <a:pt x="5277" y="3883"/>
                  </a:cubicBezTo>
                  <a:cubicBezTo>
                    <a:pt x="5173" y="3883"/>
                    <a:pt x="5080" y="3765"/>
                    <a:pt x="5127" y="3647"/>
                  </a:cubicBezTo>
                  <a:cubicBezTo>
                    <a:pt x="5444" y="3172"/>
                    <a:pt x="5412" y="2665"/>
                    <a:pt x="5095" y="2222"/>
                  </a:cubicBezTo>
                  <a:cubicBezTo>
                    <a:pt x="4999" y="2078"/>
                    <a:pt x="5141" y="1915"/>
                    <a:pt x="5270" y="1915"/>
                  </a:cubicBezTo>
                  <a:close/>
                  <a:moveTo>
                    <a:pt x="6018" y="2459"/>
                  </a:moveTo>
                  <a:cubicBezTo>
                    <a:pt x="6078" y="2459"/>
                    <a:pt x="6139" y="2483"/>
                    <a:pt x="6172" y="2539"/>
                  </a:cubicBezTo>
                  <a:cubicBezTo>
                    <a:pt x="6552" y="3204"/>
                    <a:pt x="6331" y="4186"/>
                    <a:pt x="5729" y="4661"/>
                  </a:cubicBezTo>
                  <a:cubicBezTo>
                    <a:pt x="5699" y="4690"/>
                    <a:pt x="5667" y="4702"/>
                    <a:pt x="5635" y="4702"/>
                  </a:cubicBezTo>
                  <a:cubicBezTo>
                    <a:pt x="5531" y="4702"/>
                    <a:pt x="5442" y="4568"/>
                    <a:pt x="5539" y="4471"/>
                  </a:cubicBezTo>
                  <a:cubicBezTo>
                    <a:pt x="6077" y="3964"/>
                    <a:pt x="6077" y="3299"/>
                    <a:pt x="5856" y="2665"/>
                  </a:cubicBezTo>
                  <a:cubicBezTo>
                    <a:pt x="5794" y="2542"/>
                    <a:pt x="5906" y="2459"/>
                    <a:pt x="6018" y="2459"/>
                  </a:cubicBezTo>
                  <a:close/>
                  <a:moveTo>
                    <a:pt x="3925" y="0"/>
                  </a:moveTo>
                  <a:cubicBezTo>
                    <a:pt x="1872" y="0"/>
                    <a:pt x="0" y="2127"/>
                    <a:pt x="1327" y="4407"/>
                  </a:cubicBezTo>
                  <a:lnTo>
                    <a:pt x="1327" y="4502"/>
                  </a:lnTo>
                  <a:cubicBezTo>
                    <a:pt x="1612" y="4281"/>
                    <a:pt x="1929" y="3996"/>
                    <a:pt x="2214" y="3711"/>
                  </a:cubicBezTo>
                  <a:cubicBezTo>
                    <a:pt x="2258" y="3688"/>
                    <a:pt x="2319" y="3666"/>
                    <a:pt x="2373" y="3666"/>
                  </a:cubicBezTo>
                  <a:cubicBezTo>
                    <a:pt x="2395" y="3666"/>
                    <a:pt x="2417" y="3670"/>
                    <a:pt x="2435" y="3679"/>
                  </a:cubicBezTo>
                  <a:cubicBezTo>
                    <a:pt x="2467" y="3647"/>
                    <a:pt x="2530" y="3616"/>
                    <a:pt x="2562" y="3616"/>
                  </a:cubicBezTo>
                  <a:cubicBezTo>
                    <a:pt x="2626" y="3599"/>
                    <a:pt x="2690" y="3592"/>
                    <a:pt x="2752" y="3592"/>
                  </a:cubicBezTo>
                  <a:cubicBezTo>
                    <a:pt x="3299" y="3592"/>
                    <a:pt x="3734" y="4183"/>
                    <a:pt x="3734" y="4724"/>
                  </a:cubicBezTo>
                  <a:cubicBezTo>
                    <a:pt x="3860" y="4787"/>
                    <a:pt x="3987" y="4977"/>
                    <a:pt x="3829" y="5104"/>
                  </a:cubicBezTo>
                  <a:lnTo>
                    <a:pt x="2942" y="5991"/>
                  </a:lnTo>
                  <a:cubicBezTo>
                    <a:pt x="3288" y="6176"/>
                    <a:pt x="3650" y="6258"/>
                    <a:pt x="4009" y="6258"/>
                  </a:cubicBezTo>
                  <a:cubicBezTo>
                    <a:pt x="5067" y="6258"/>
                    <a:pt x="6104" y="5542"/>
                    <a:pt x="6647" y="4597"/>
                  </a:cubicBezTo>
                  <a:cubicBezTo>
                    <a:pt x="7312" y="3362"/>
                    <a:pt x="7059" y="1905"/>
                    <a:pt x="6077" y="924"/>
                  </a:cubicBezTo>
                  <a:cubicBezTo>
                    <a:pt x="5431" y="277"/>
                    <a:pt x="4666" y="0"/>
                    <a:pt x="3925" y="0"/>
                  </a:cubicBezTo>
                  <a:close/>
                </a:path>
              </a:pathLst>
            </a:custGeom>
            <a:solidFill>
              <a:schemeClr val="accent4"/>
            </a:solidFill>
            <a:ln w="3175"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27" name="Google Shape;412;p28">
              <a:extLst>
                <a:ext uri="{FF2B5EF4-FFF2-40B4-BE49-F238E27FC236}">
                  <a16:creationId xmlns:a16="http://schemas.microsoft.com/office/drawing/2014/main" id="{A205B9F7-038A-4C67-AC89-0C8314059673}"/>
                </a:ext>
              </a:extLst>
            </p:cNvPr>
            <p:cNvSpPr/>
            <p:nvPr/>
          </p:nvSpPr>
          <p:spPr>
            <a:xfrm>
              <a:off x="2720961" y="83270"/>
              <a:ext cx="36773" cy="72485"/>
            </a:xfrm>
            <a:custGeom>
              <a:avLst/>
              <a:gdLst/>
              <a:ahLst/>
              <a:cxnLst/>
              <a:rect l="l" t="t" r="r" b="b"/>
              <a:pathLst>
                <a:path w="1143" h="2253" extrusionOk="0">
                  <a:moveTo>
                    <a:pt x="549" y="1"/>
                  </a:moveTo>
                  <a:cubicBezTo>
                    <a:pt x="444" y="1"/>
                    <a:pt x="355" y="77"/>
                    <a:pt x="415" y="215"/>
                  </a:cubicBezTo>
                  <a:cubicBezTo>
                    <a:pt x="636" y="881"/>
                    <a:pt x="636" y="1546"/>
                    <a:pt x="98" y="2021"/>
                  </a:cubicBezTo>
                  <a:cubicBezTo>
                    <a:pt x="1" y="2118"/>
                    <a:pt x="71" y="2252"/>
                    <a:pt x="181" y="2252"/>
                  </a:cubicBezTo>
                  <a:cubicBezTo>
                    <a:pt x="214" y="2252"/>
                    <a:pt x="251" y="2240"/>
                    <a:pt x="288" y="2211"/>
                  </a:cubicBezTo>
                  <a:cubicBezTo>
                    <a:pt x="890" y="1736"/>
                    <a:pt x="1143" y="754"/>
                    <a:pt x="731" y="89"/>
                  </a:cubicBezTo>
                  <a:cubicBezTo>
                    <a:pt x="683" y="29"/>
                    <a:pt x="613" y="1"/>
                    <a:pt x="549" y="1"/>
                  </a:cubicBezTo>
                  <a:close/>
                </a:path>
              </a:pathLst>
            </a:custGeom>
            <a:solidFill>
              <a:schemeClr val="dk1"/>
            </a:solidFill>
            <a:ln w="2375"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28" name="Google Shape;413;p28">
              <a:extLst>
                <a:ext uri="{FF2B5EF4-FFF2-40B4-BE49-F238E27FC236}">
                  <a16:creationId xmlns:a16="http://schemas.microsoft.com/office/drawing/2014/main" id="{A4948E8F-D930-4CD5-8C94-251CE18C2931}"/>
                </a:ext>
              </a:extLst>
            </p:cNvPr>
            <p:cNvSpPr/>
            <p:nvPr/>
          </p:nvSpPr>
          <p:spPr>
            <a:xfrm>
              <a:off x="2705583" y="65543"/>
              <a:ext cx="25674" cy="61256"/>
            </a:xfrm>
            <a:custGeom>
              <a:avLst/>
              <a:gdLst/>
              <a:ahLst/>
              <a:cxnLst/>
              <a:rect l="l" t="t" r="r" b="b"/>
              <a:pathLst>
                <a:path w="798" h="1904" extrusionOk="0">
                  <a:moveTo>
                    <a:pt x="276" y="1"/>
                  </a:moveTo>
                  <a:cubicBezTo>
                    <a:pt x="159" y="1"/>
                    <a:pt x="0" y="166"/>
                    <a:pt x="101" y="291"/>
                  </a:cubicBezTo>
                  <a:cubicBezTo>
                    <a:pt x="418" y="703"/>
                    <a:pt x="449" y="1242"/>
                    <a:pt x="132" y="1653"/>
                  </a:cubicBezTo>
                  <a:cubicBezTo>
                    <a:pt x="57" y="1778"/>
                    <a:pt x="180" y="1904"/>
                    <a:pt x="282" y="1904"/>
                  </a:cubicBezTo>
                  <a:cubicBezTo>
                    <a:pt x="309" y="1904"/>
                    <a:pt x="334" y="1895"/>
                    <a:pt x="354" y="1875"/>
                  </a:cubicBezTo>
                  <a:cubicBezTo>
                    <a:pt x="766" y="1368"/>
                    <a:pt x="798" y="576"/>
                    <a:pt x="354" y="38"/>
                  </a:cubicBezTo>
                  <a:cubicBezTo>
                    <a:pt x="334" y="12"/>
                    <a:pt x="307" y="1"/>
                    <a:pt x="276" y="1"/>
                  </a:cubicBezTo>
                  <a:close/>
                </a:path>
              </a:pathLst>
            </a:custGeom>
            <a:solidFill>
              <a:schemeClr val="dk1"/>
            </a:solidFill>
            <a:ln w="3175"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29" name="Google Shape;414;p28">
              <a:extLst>
                <a:ext uri="{FF2B5EF4-FFF2-40B4-BE49-F238E27FC236}">
                  <a16:creationId xmlns:a16="http://schemas.microsoft.com/office/drawing/2014/main" id="{DD131974-2248-40B2-8773-BB1CB7BE7D9D}"/>
                </a:ext>
              </a:extLst>
            </p:cNvPr>
            <p:cNvSpPr/>
            <p:nvPr/>
          </p:nvSpPr>
          <p:spPr>
            <a:xfrm>
              <a:off x="2421502" y="134005"/>
              <a:ext cx="234377" cy="238430"/>
            </a:xfrm>
            <a:custGeom>
              <a:avLst/>
              <a:gdLst/>
              <a:ahLst/>
              <a:cxnLst/>
              <a:rect l="l" t="t" r="r" b="b"/>
              <a:pathLst>
                <a:path w="7285" h="7411" extrusionOk="0">
                  <a:moveTo>
                    <a:pt x="6461" y="0"/>
                  </a:moveTo>
                  <a:cubicBezTo>
                    <a:pt x="6461" y="0"/>
                    <a:pt x="6429" y="64"/>
                    <a:pt x="6429" y="95"/>
                  </a:cubicBezTo>
                  <a:cubicBezTo>
                    <a:pt x="4212" y="2185"/>
                    <a:pt x="2249" y="4529"/>
                    <a:pt x="0" y="6587"/>
                  </a:cubicBezTo>
                  <a:cubicBezTo>
                    <a:pt x="380" y="6809"/>
                    <a:pt x="697" y="7094"/>
                    <a:pt x="950" y="7411"/>
                  </a:cubicBezTo>
                  <a:cubicBezTo>
                    <a:pt x="2660" y="4972"/>
                    <a:pt x="5162" y="2914"/>
                    <a:pt x="7284" y="855"/>
                  </a:cubicBezTo>
                  <a:cubicBezTo>
                    <a:pt x="7284" y="380"/>
                    <a:pt x="6936" y="64"/>
                    <a:pt x="6461" y="0"/>
                  </a:cubicBezTo>
                  <a:close/>
                </a:path>
              </a:pathLst>
            </a:custGeom>
            <a:solidFill>
              <a:schemeClr val="accent4"/>
            </a:solidFill>
            <a:ln w="3175"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30" name="Google Shape;415;p28">
              <a:extLst>
                <a:ext uri="{FF2B5EF4-FFF2-40B4-BE49-F238E27FC236}">
                  <a16:creationId xmlns:a16="http://schemas.microsoft.com/office/drawing/2014/main" id="{68199191-9303-47DF-9CC0-322C662AAFA1}"/>
                </a:ext>
              </a:extLst>
            </p:cNvPr>
            <p:cNvSpPr/>
            <p:nvPr/>
          </p:nvSpPr>
          <p:spPr>
            <a:xfrm>
              <a:off x="2125003" y="332508"/>
              <a:ext cx="385169" cy="347463"/>
            </a:xfrm>
            <a:custGeom>
              <a:avLst/>
              <a:gdLst/>
              <a:ahLst/>
              <a:cxnLst/>
              <a:rect l="l" t="t" r="r" b="b"/>
              <a:pathLst>
                <a:path w="11972" h="10800" extrusionOk="0">
                  <a:moveTo>
                    <a:pt x="5099" y="386"/>
                  </a:moveTo>
                  <a:cubicBezTo>
                    <a:pt x="5353" y="386"/>
                    <a:pt x="5321" y="702"/>
                    <a:pt x="5099" y="702"/>
                  </a:cubicBezTo>
                  <a:cubicBezTo>
                    <a:pt x="4212" y="734"/>
                    <a:pt x="3357" y="956"/>
                    <a:pt x="2566" y="1526"/>
                  </a:cubicBezTo>
                  <a:cubicBezTo>
                    <a:pt x="2559" y="1529"/>
                    <a:pt x="2551" y="1531"/>
                    <a:pt x="2543" y="1531"/>
                  </a:cubicBezTo>
                  <a:cubicBezTo>
                    <a:pt x="2477" y="1531"/>
                    <a:pt x="2386" y="1424"/>
                    <a:pt x="2471" y="1367"/>
                  </a:cubicBezTo>
                  <a:cubicBezTo>
                    <a:pt x="3231" y="766"/>
                    <a:pt x="4149" y="386"/>
                    <a:pt x="5099" y="386"/>
                  </a:cubicBezTo>
                  <a:close/>
                  <a:moveTo>
                    <a:pt x="4744" y="1207"/>
                  </a:moveTo>
                  <a:cubicBezTo>
                    <a:pt x="4778" y="1207"/>
                    <a:pt x="4812" y="1208"/>
                    <a:pt x="4846" y="1209"/>
                  </a:cubicBezTo>
                  <a:cubicBezTo>
                    <a:pt x="5036" y="1209"/>
                    <a:pt x="5036" y="1526"/>
                    <a:pt x="4846" y="1526"/>
                  </a:cubicBezTo>
                  <a:cubicBezTo>
                    <a:pt x="4744" y="1515"/>
                    <a:pt x="4642" y="1509"/>
                    <a:pt x="4543" y="1509"/>
                  </a:cubicBezTo>
                  <a:cubicBezTo>
                    <a:pt x="3779" y="1509"/>
                    <a:pt x="3098" y="1832"/>
                    <a:pt x="2566" y="2476"/>
                  </a:cubicBezTo>
                  <a:cubicBezTo>
                    <a:pt x="2551" y="2490"/>
                    <a:pt x="2532" y="2496"/>
                    <a:pt x="2512" y="2496"/>
                  </a:cubicBezTo>
                  <a:cubicBezTo>
                    <a:pt x="2442" y="2496"/>
                    <a:pt x="2358" y="2423"/>
                    <a:pt x="2407" y="2349"/>
                  </a:cubicBezTo>
                  <a:cubicBezTo>
                    <a:pt x="2957" y="1616"/>
                    <a:pt x="3830" y="1207"/>
                    <a:pt x="4744" y="1207"/>
                  </a:cubicBezTo>
                  <a:close/>
                  <a:moveTo>
                    <a:pt x="5448" y="0"/>
                  </a:moveTo>
                  <a:cubicBezTo>
                    <a:pt x="3332" y="0"/>
                    <a:pt x="1251" y="889"/>
                    <a:pt x="824" y="2919"/>
                  </a:cubicBezTo>
                  <a:lnTo>
                    <a:pt x="824" y="2951"/>
                  </a:lnTo>
                  <a:lnTo>
                    <a:pt x="824" y="2983"/>
                  </a:lnTo>
                  <a:cubicBezTo>
                    <a:pt x="792" y="3046"/>
                    <a:pt x="792" y="3078"/>
                    <a:pt x="792" y="3109"/>
                  </a:cubicBezTo>
                  <a:cubicBezTo>
                    <a:pt x="792" y="3141"/>
                    <a:pt x="792" y="3204"/>
                    <a:pt x="761" y="3236"/>
                  </a:cubicBezTo>
                  <a:cubicBezTo>
                    <a:pt x="0" y="5738"/>
                    <a:pt x="792" y="8651"/>
                    <a:pt x="3104" y="10076"/>
                  </a:cubicBezTo>
                  <a:cubicBezTo>
                    <a:pt x="3888" y="10572"/>
                    <a:pt x="4793" y="10799"/>
                    <a:pt x="5708" y="10799"/>
                  </a:cubicBezTo>
                  <a:cubicBezTo>
                    <a:pt x="7309" y="10799"/>
                    <a:pt x="8940" y="10105"/>
                    <a:pt x="10008" y="8936"/>
                  </a:cubicBezTo>
                  <a:cubicBezTo>
                    <a:pt x="11971" y="6878"/>
                    <a:pt x="11591" y="3458"/>
                    <a:pt x="9691" y="1494"/>
                  </a:cubicBezTo>
                  <a:cubicBezTo>
                    <a:pt x="8763" y="538"/>
                    <a:pt x="7095" y="0"/>
                    <a:pt x="5448" y="0"/>
                  </a:cubicBezTo>
                  <a:close/>
                </a:path>
              </a:pathLst>
            </a:custGeom>
            <a:solidFill>
              <a:schemeClr val="accent4"/>
            </a:solidFill>
            <a:ln w="3175"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31" name="Google Shape;416;p28">
              <a:extLst>
                <a:ext uri="{FF2B5EF4-FFF2-40B4-BE49-F238E27FC236}">
                  <a16:creationId xmlns:a16="http://schemas.microsoft.com/office/drawing/2014/main" id="{173B9159-7B0F-4B9D-9777-DA70C123B798}"/>
                </a:ext>
              </a:extLst>
            </p:cNvPr>
            <p:cNvSpPr/>
            <p:nvPr/>
          </p:nvSpPr>
          <p:spPr>
            <a:xfrm>
              <a:off x="2201734" y="344894"/>
              <a:ext cx="94458" cy="35872"/>
            </a:xfrm>
            <a:custGeom>
              <a:avLst/>
              <a:gdLst/>
              <a:ahLst/>
              <a:cxnLst/>
              <a:rect l="l" t="t" r="r" b="b"/>
              <a:pathLst>
                <a:path w="2936" h="1115" extrusionOk="0">
                  <a:moveTo>
                    <a:pt x="2714" y="1"/>
                  </a:moveTo>
                  <a:cubicBezTo>
                    <a:pt x="1764" y="1"/>
                    <a:pt x="814" y="349"/>
                    <a:pt x="86" y="951"/>
                  </a:cubicBezTo>
                  <a:cubicBezTo>
                    <a:pt x="1" y="1007"/>
                    <a:pt x="92" y="1114"/>
                    <a:pt x="158" y="1114"/>
                  </a:cubicBezTo>
                  <a:cubicBezTo>
                    <a:pt x="166" y="1114"/>
                    <a:pt x="174" y="1113"/>
                    <a:pt x="181" y="1109"/>
                  </a:cubicBezTo>
                  <a:cubicBezTo>
                    <a:pt x="972" y="571"/>
                    <a:pt x="1827" y="349"/>
                    <a:pt x="2714" y="317"/>
                  </a:cubicBezTo>
                  <a:cubicBezTo>
                    <a:pt x="2936" y="317"/>
                    <a:pt x="2936" y="1"/>
                    <a:pt x="2714" y="1"/>
                  </a:cubicBezTo>
                  <a:close/>
                </a:path>
              </a:pathLst>
            </a:custGeom>
            <a:solidFill>
              <a:schemeClr val="dk1"/>
            </a:solidFill>
            <a:ln w="3175"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32" name="Google Shape;417;p28">
              <a:extLst>
                <a:ext uri="{FF2B5EF4-FFF2-40B4-BE49-F238E27FC236}">
                  <a16:creationId xmlns:a16="http://schemas.microsoft.com/office/drawing/2014/main" id="{1D7EED5D-3AB0-4E74-A16F-0D5F11A628AC}"/>
                </a:ext>
              </a:extLst>
            </p:cNvPr>
            <p:cNvSpPr/>
            <p:nvPr/>
          </p:nvSpPr>
          <p:spPr>
            <a:xfrm>
              <a:off x="2200640" y="371018"/>
              <a:ext cx="86383" cy="41824"/>
            </a:xfrm>
            <a:custGeom>
              <a:avLst/>
              <a:gdLst/>
              <a:ahLst/>
              <a:cxnLst/>
              <a:rect l="l" t="t" r="r" b="b"/>
              <a:pathLst>
                <a:path w="2685" h="1300" extrusionOk="0">
                  <a:moveTo>
                    <a:pt x="2254" y="0"/>
                  </a:moveTo>
                  <a:cubicBezTo>
                    <a:pt x="1396" y="0"/>
                    <a:pt x="604" y="457"/>
                    <a:pt x="25" y="1152"/>
                  </a:cubicBezTo>
                  <a:cubicBezTo>
                    <a:pt x="0" y="1226"/>
                    <a:pt x="71" y="1299"/>
                    <a:pt x="133" y="1299"/>
                  </a:cubicBezTo>
                  <a:cubicBezTo>
                    <a:pt x="151" y="1299"/>
                    <a:pt x="169" y="1293"/>
                    <a:pt x="183" y="1279"/>
                  </a:cubicBezTo>
                  <a:cubicBezTo>
                    <a:pt x="715" y="635"/>
                    <a:pt x="1396" y="312"/>
                    <a:pt x="2182" y="312"/>
                  </a:cubicBezTo>
                  <a:cubicBezTo>
                    <a:pt x="2285" y="312"/>
                    <a:pt x="2389" y="318"/>
                    <a:pt x="2495" y="329"/>
                  </a:cubicBezTo>
                  <a:cubicBezTo>
                    <a:pt x="2685" y="329"/>
                    <a:pt x="2685" y="12"/>
                    <a:pt x="2495" y="12"/>
                  </a:cubicBezTo>
                  <a:cubicBezTo>
                    <a:pt x="2414" y="4"/>
                    <a:pt x="2333" y="0"/>
                    <a:pt x="2254" y="0"/>
                  </a:cubicBezTo>
                  <a:close/>
                </a:path>
              </a:pathLst>
            </a:custGeom>
            <a:solidFill>
              <a:schemeClr val="dk1"/>
            </a:solidFill>
            <a:ln w="3175"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33" name="Google Shape;418;p28">
              <a:extLst>
                <a:ext uri="{FF2B5EF4-FFF2-40B4-BE49-F238E27FC236}">
                  <a16:creationId xmlns:a16="http://schemas.microsoft.com/office/drawing/2014/main" id="{239DECE6-9675-4B23-9428-5ABF52C1C1C2}"/>
                </a:ext>
              </a:extLst>
            </p:cNvPr>
            <p:cNvSpPr/>
            <p:nvPr/>
          </p:nvSpPr>
          <p:spPr>
            <a:xfrm>
              <a:off x="1859196" y="377678"/>
              <a:ext cx="277037" cy="92560"/>
            </a:xfrm>
            <a:custGeom>
              <a:avLst/>
              <a:gdLst/>
              <a:ahLst/>
              <a:cxnLst/>
              <a:rect l="l" t="t" r="r" b="b"/>
              <a:pathLst>
                <a:path w="8611" h="2877" extrusionOk="0">
                  <a:moveTo>
                    <a:pt x="723" y="1"/>
                  </a:moveTo>
                  <a:cubicBezTo>
                    <a:pt x="330" y="1"/>
                    <a:pt x="0" y="513"/>
                    <a:pt x="187" y="914"/>
                  </a:cubicBezTo>
                  <a:lnTo>
                    <a:pt x="187" y="1009"/>
                  </a:lnTo>
                  <a:lnTo>
                    <a:pt x="314" y="1009"/>
                  </a:lnTo>
                  <a:cubicBezTo>
                    <a:pt x="2974" y="1705"/>
                    <a:pt x="5602" y="2307"/>
                    <a:pt x="8294" y="2845"/>
                  </a:cubicBezTo>
                  <a:lnTo>
                    <a:pt x="8357" y="2877"/>
                  </a:lnTo>
                  <a:cubicBezTo>
                    <a:pt x="8389" y="2529"/>
                    <a:pt x="8516" y="2180"/>
                    <a:pt x="8611" y="1864"/>
                  </a:cubicBezTo>
                  <a:cubicBezTo>
                    <a:pt x="8547" y="1769"/>
                    <a:pt x="8452" y="1705"/>
                    <a:pt x="8516" y="1547"/>
                  </a:cubicBezTo>
                  <a:cubicBezTo>
                    <a:pt x="5951" y="1420"/>
                    <a:pt x="3385" y="850"/>
                    <a:pt x="979" y="58"/>
                  </a:cubicBezTo>
                  <a:lnTo>
                    <a:pt x="947" y="58"/>
                  </a:lnTo>
                  <a:cubicBezTo>
                    <a:pt x="872" y="19"/>
                    <a:pt x="797" y="1"/>
                    <a:pt x="723" y="1"/>
                  </a:cubicBezTo>
                  <a:close/>
                </a:path>
              </a:pathLst>
            </a:custGeom>
            <a:solidFill>
              <a:schemeClr val="accent4"/>
            </a:solidFill>
            <a:ln w="3175"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34" name="Google Shape;419;p28">
              <a:extLst>
                <a:ext uri="{FF2B5EF4-FFF2-40B4-BE49-F238E27FC236}">
                  <a16:creationId xmlns:a16="http://schemas.microsoft.com/office/drawing/2014/main" id="{3062DF3D-9FFD-48ED-887E-F3A29AFB7E70}"/>
                </a:ext>
              </a:extLst>
            </p:cNvPr>
            <p:cNvSpPr/>
            <p:nvPr/>
          </p:nvSpPr>
          <p:spPr>
            <a:xfrm>
              <a:off x="2336922" y="681126"/>
              <a:ext cx="140626" cy="276651"/>
            </a:xfrm>
            <a:custGeom>
              <a:avLst/>
              <a:gdLst/>
              <a:ahLst/>
              <a:cxnLst/>
              <a:rect l="l" t="t" r="r" b="b"/>
              <a:pathLst>
                <a:path w="4371" h="8599" extrusionOk="0">
                  <a:moveTo>
                    <a:pt x="1521" y="0"/>
                  </a:moveTo>
                  <a:cubicBezTo>
                    <a:pt x="1046" y="190"/>
                    <a:pt x="507" y="317"/>
                    <a:pt x="1" y="380"/>
                  </a:cubicBezTo>
                  <a:cubicBezTo>
                    <a:pt x="1109" y="3104"/>
                    <a:pt x="2534" y="5764"/>
                    <a:pt x="3389" y="8551"/>
                  </a:cubicBezTo>
                  <a:cubicBezTo>
                    <a:pt x="3461" y="8584"/>
                    <a:pt x="3539" y="8599"/>
                    <a:pt x="3618" y="8599"/>
                  </a:cubicBezTo>
                  <a:cubicBezTo>
                    <a:pt x="3918" y="8599"/>
                    <a:pt x="4232" y="8377"/>
                    <a:pt x="4308" y="8076"/>
                  </a:cubicBezTo>
                  <a:cubicBezTo>
                    <a:pt x="4308" y="8013"/>
                    <a:pt x="4339" y="8013"/>
                    <a:pt x="4371" y="7981"/>
                  </a:cubicBezTo>
                  <a:cubicBezTo>
                    <a:pt x="3263" y="5416"/>
                    <a:pt x="2312" y="2692"/>
                    <a:pt x="1521" y="0"/>
                  </a:cubicBezTo>
                  <a:close/>
                </a:path>
              </a:pathLst>
            </a:custGeom>
            <a:solidFill>
              <a:schemeClr val="accent4"/>
            </a:solidFill>
            <a:ln w="2375"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35" name="Google Shape;420;p28">
              <a:extLst>
                <a:ext uri="{FF2B5EF4-FFF2-40B4-BE49-F238E27FC236}">
                  <a16:creationId xmlns:a16="http://schemas.microsoft.com/office/drawing/2014/main" id="{A48BBB9D-EBB6-4E62-B609-25F26A3C0F73}"/>
                </a:ext>
              </a:extLst>
            </p:cNvPr>
            <p:cNvSpPr/>
            <p:nvPr/>
          </p:nvSpPr>
          <p:spPr>
            <a:xfrm>
              <a:off x="2344064" y="917495"/>
              <a:ext cx="239170" cy="175372"/>
            </a:xfrm>
            <a:custGeom>
              <a:avLst/>
              <a:gdLst/>
              <a:ahLst/>
              <a:cxnLst/>
              <a:rect l="l" t="t" r="r" b="b"/>
              <a:pathLst>
                <a:path w="7434" h="5451" extrusionOk="0">
                  <a:moveTo>
                    <a:pt x="4267" y="3346"/>
                  </a:moveTo>
                  <a:cubicBezTo>
                    <a:pt x="4390" y="3346"/>
                    <a:pt x="4446" y="3527"/>
                    <a:pt x="4307" y="3611"/>
                  </a:cubicBezTo>
                  <a:cubicBezTo>
                    <a:pt x="4149" y="3643"/>
                    <a:pt x="4054" y="3738"/>
                    <a:pt x="3959" y="3801"/>
                  </a:cubicBezTo>
                  <a:lnTo>
                    <a:pt x="3896" y="3801"/>
                  </a:lnTo>
                  <a:cubicBezTo>
                    <a:pt x="3642" y="3896"/>
                    <a:pt x="3389" y="3991"/>
                    <a:pt x="3136" y="4086"/>
                  </a:cubicBezTo>
                  <a:cubicBezTo>
                    <a:pt x="3126" y="4088"/>
                    <a:pt x="3117" y="4089"/>
                    <a:pt x="3108" y="4089"/>
                  </a:cubicBezTo>
                  <a:cubicBezTo>
                    <a:pt x="3000" y="4089"/>
                    <a:pt x="2955" y="3925"/>
                    <a:pt x="3072" y="3896"/>
                  </a:cubicBezTo>
                  <a:cubicBezTo>
                    <a:pt x="3294" y="3769"/>
                    <a:pt x="3579" y="3674"/>
                    <a:pt x="3801" y="3579"/>
                  </a:cubicBezTo>
                  <a:cubicBezTo>
                    <a:pt x="3927" y="3484"/>
                    <a:pt x="4086" y="3421"/>
                    <a:pt x="4212" y="3358"/>
                  </a:cubicBezTo>
                  <a:cubicBezTo>
                    <a:pt x="4232" y="3350"/>
                    <a:pt x="4250" y="3346"/>
                    <a:pt x="4267" y="3346"/>
                  </a:cubicBezTo>
                  <a:close/>
                  <a:moveTo>
                    <a:pt x="4743" y="3649"/>
                  </a:moveTo>
                  <a:cubicBezTo>
                    <a:pt x="4823" y="3649"/>
                    <a:pt x="4897" y="3793"/>
                    <a:pt x="4846" y="3896"/>
                  </a:cubicBezTo>
                  <a:cubicBezTo>
                    <a:pt x="4337" y="4489"/>
                    <a:pt x="3476" y="4730"/>
                    <a:pt x="2666" y="4730"/>
                  </a:cubicBezTo>
                  <a:cubicBezTo>
                    <a:pt x="2568" y="4730"/>
                    <a:pt x="2471" y="4726"/>
                    <a:pt x="2375" y="4719"/>
                  </a:cubicBezTo>
                  <a:cubicBezTo>
                    <a:pt x="2280" y="4719"/>
                    <a:pt x="2217" y="4529"/>
                    <a:pt x="2375" y="4529"/>
                  </a:cubicBezTo>
                  <a:cubicBezTo>
                    <a:pt x="2414" y="4531"/>
                    <a:pt x="2452" y="4531"/>
                    <a:pt x="2490" y="4531"/>
                  </a:cubicBezTo>
                  <a:cubicBezTo>
                    <a:pt x="3347" y="4531"/>
                    <a:pt x="3959" y="4190"/>
                    <a:pt x="4687" y="3674"/>
                  </a:cubicBezTo>
                  <a:cubicBezTo>
                    <a:pt x="4705" y="3656"/>
                    <a:pt x="4724" y="3649"/>
                    <a:pt x="4743" y="3649"/>
                  </a:cubicBezTo>
                  <a:close/>
                  <a:moveTo>
                    <a:pt x="2280" y="1"/>
                  </a:moveTo>
                  <a:cubicBezTo>
                    <a:pt x="1457" y="634"/>
                    <a:pt x="665" y="1394"/>
                    <a:pt x="412" y="2376"/>
                  </a:cubicBezTo>
                  <a:cubicBezTo>
                    <a:pt x="0" y="3769"/>
                    <a:pt x="982" y="5004"/>
                    <a:pt x="2312" y="5353"/>
                  </a:cubicBezTo>
                  <a:cubicBezTo>
                    <a:pt x="2572" y="5420"/>
                    <a:pt x="2825" y="5451"/>
                    <a:pt x="3069" y="5451"/>
                  </a:cubicBezTo>
                  <a:cubicBezTo>
                    <a:pt x="5830" y="5451"/>
                    <a:pt x="7433" y="1466"/>
                    <a:pt x="4466" y="127"/>
                  </a:cubicBezTo>
                  <a:lnTo>
                    <a:pt x="4466" y="127"/>
                  </a:lnTo>
                  <a:cubicBezTo>
                    <a:pt x="4529" y="317"/>
                    <a:pt x="4592" y="507"/>
                    <a:pt x="4687" y="729"/>
                  </a:cubicBezTo>
                  <a:cubicBezTo>
                    <a:pt x="4719" y="887"/>
                    <a:pt x="4561" y="951"/>
                    <a:pt x="4434" y="951"/>
                  </a:cubicBezTo>
                  <a:cubicBezTo>
                    <a:pt x="4300" y="1334"/>
                    <a:pt x="3899" y="1578"/>
                    <a:pt x="3506" y="1578"/>
                  </a:cubicBezTo>
                  <a:cubicBezTo>
                    <a:pt x="3248" y="1578"/>
                    <a:pt x="2994" y="1474"/>
                    <a:pt x="2819" y="1236"/>
                  </a:cubicBezTo>
                  <a:cubicBezTo>
                    <a:pt x="2756" y="1172"/>
                    <a:pt x="2819" y="1077"/>
                    <a:pt x="2914" y="1077"/>
                  </a:cubicBezTo>
                  <a:cubicBezTo>
                    <a:pt x="2661" y="761"/>
                    <a:pt x="2470" y="381"/>
                    <a:pt x="2280" y="1"/>
                  </a:cubicBezTo>
                  <a:close/>
                </a:path>
              </a:pathLst>
            </a:custGeom>
            <a:solidFill>
              <a:schemeClr val="accent4"/>
            </a:solidFill>
            <a:ln w="2375"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36" name="Google Shape;421;p28">
              <a:extLst>
                <a:ext uri="{FF2B5EF4-FFF2-40B4-BE49-F238E27FC236}">
                  <a16:creationId xmlns:a16="http://schemas.microsoft.com/office/drawing/2014/main" id="{7C855FE6-2426-453C-9EDE-91F0F7FD7F02}"/>
                </a:ext>
              </a:extLst>
            </p:cNvPr>
            <p:cNvSpPr/>
            <p:nvPr/>
          </p:nvSpPr>
          <p:spPr>
            <a:xfrm>
              <a:off x="1675686" y="290716"/>
              <a:ext cx="238430" cy="193839"/>
            </a:xfrm>
            <a:custGeom>
              <a:avLst/>
              <a:gdLst/>
              <a:ahLst/>
              <a:cxnLst/>
              <a:rect l="l" t="t" r="r" b="b"/>
              <a:pathLst>
                <a:path w="7411" h="6025" extrusionOk="0">
                  <a:moveTo>
                    <a:pt x="4264" y="716"/>
                  </a:moveTo>
                  <a:cubicBezTo>
                    <a:pt x="4636" y="716"/>
                    <a:pt x="5010" y="782"/>
                    <a:pt x="5352" y="925"/>
                  </a:cubicBezTo>
                  <a:cubicBezTo>
                    <a:pt x="5533" y="985"/>
                    <a:pt x="5400" y="1244"/>
                    <a:pt x="5251" y="1244"/>
                  </a:cubicBezTo>
                  <a:cubicBezTo>
                    <a:pt x="5242" y="1244"/>
                    <a:pt x="5234" y="1243"/>
                    <a:pt x="5226" y="1241"/>
                  </a:cubicBezTo>
                  <a:cubicBezTo>
                    <a:pt x="4835" y="1111"/>
                    <a:pt x="4469" y="1039"/>
                    <a:pt x="4102" y="1039"/>
                  </a:cubicBezTo>
                  <a:cubicBezTo>
                    <a:pt x="3756" y="1039"/>
                    <a:pt x="3410" y="1103"/>
                    <a:pt x="3041" y="1241"/>
                  </a:cubicBezTo>
                  <a:cubicBezTo>
                    <a:pt x="3032" y="1243"/>
                    <a:pt x="3024" y="1244"/>
                    <a:pt x="3016" y="1244"/>
                  </a:cubicBezTo>
                  <a:cubicBezTo>
                    <a:pt x="2906" y="1244"/>
                    <a:pt x="2859" y="1047"/>
                    <a:pt x="2977" y="988"/>
                  </a:cubicBezTo>
                  <a:cubicBezTo>
                    <a:pt x="3360" y="814"/>
                    <a:pt x="3810" y="716"/>
                    <a:pt x="4264" y="716"/>
                  </a:cubicBezTo>
                  <a:close/>
                  <a:moveTo>
                    <a:pt x="4647" y="0"/>
                  </a:moveTo>
                  <a:cubicBezTo>
                    <a:pt x="4493" y="0"/>
                    <a:pt x="4337" y="12"/>
                    <a:pt x="4181" y="38"/>
                  </a:cubicBezTo>
                  <a:cubicBezTo>
                    <a:pt x="2819" y="291"/>
                    <a:pt x="1647" y="1368"/>
                    <a:pt x="1014" y="2571"/>
                  </a:cubicBezTo>
                  <a:cubicBezTo>
                    <a:pt x="0" y="4598"/>
                    <a:pt x="2217" y="5992"/>
                    <a:pt x="3991" y="6023"/>
                  </a:cubicBezTo>
                  <a:cubicBezTo>
                    <a:pt x="4026" y="6024"/>
                    <a:pt x="4061" y="6025"/>
                    <a:pt x="4096" y="6025"/>
                  </a:cubicBezTo>
                  <a:cubicBezTo>
                    <a:pt x="5321" y="6025"/>
                    <a:pt x="6422" y="5491"/>
                    <a:pt x="7284" y="4598"/>
                  </a:cubicBezTo>
                  <a:cubicBezTo>
                    <a:pt x="6809" y="4440"/>
                    <a:pt x="6334" y="4313"/>
                    <a:pt x="5859" y="4155"/>
                  </a:cubicBezTo>
                  <a:cubicBezTo>
                    <a:pt x="5701" y="4123"/>
                    <a:pt x="5669" y="3933"/>
                    <a:pt x="5701" y="3807"/>
                  </a:cubicBezTo>
                  <a:cubicBezTo>
                    <a:pt x="5701" y="3807"/>
                    <a:pt x="5669" y="3807"/>
                    <a:pt x="5606" y="3775"/>
                  </a:cubicBezTo>
                  <a:cubicBezTo>
                    <a:pt x="5194" y="3300"/>
                    <a:pt x="5542" y="2571"/>
                    <a:pt x="6049" y="2350"/>
                  </a:cubicBezTo>
                  <a:cubicBezTo>
                    <a:pt x="6049" y="2213"/>
                    <a:pt x="6144" y="2052"/>
                    <a:pt x="6292" y="2052"/>
                  </a:cubicBezTo>
                  <a:cubicBezTo>
                    <a:pt x="6316" y="2052"/>
                    <a:pt x="6340" y="2056"/>
                    <a:pt x="6366" y="2065"/>
                  </a:cubicBezTo>
                  <a:cubicBezTo>
                    <a:pt x="6714" y="2191"/>
                    <a:pt x="7031" y="2318"/>
                    <a:pt x="7411" y="2413"/>
                  </a:cubicBezTo>
                  <a:cubicBezTo>
                    <a:pt x="7297" y="989"/>
                    <a:pt x="6030" y="0"/>
                    <a:pt x="4647" y="0"/>
                  </a:cubicBezTo>
                  <a:close/>
                </a:path>
              </a:pathLst>
            </a:custGeom>
            <a:solidFill>
              <a:schemeClr val="accent4"/>
            </a:solidFill>
            <a:ln w="3175"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37" name="Google Shape;422;p28">
              <a:extLst>
                <a:ext uri="{FF2B5EF4-FFF2-40B4-BE49-F238E27FC236}">
                  <a16:creationId xmlns:a16="http://schemas.microsoft.com/office/drawing/2014/main" id="{0E122A3F-4878-4D47-8524-9D743D0CE023}"/>
                </a:ext>
              </a:extLst>
            </p:cNvPr>
            <p:cNvSpPr/>
            <p:nvPr/>
          </p:nvSpPr>
          <p:spPr>
            <a:xfrm>
              <a:off x="1767699" y="313751"/>
              <a:ext cx="85032" cy="17019"/>
            </a:xfrm>
            <a:custGeom>
              <a:avLst/>
              <a:gdLst/>
              <a:ahLst/>
              <a:cxnLst/>
              <a:rect l="l" t="t" r="r" b="b"/>
              <a:pathLst>
                <a:path w="2643" h="529" extrusionOk="0">
                  <a:moveTo>
                    <a:pt x="1404" y="0"/>
                  </a:moveTo>
                  <a:cubicBezTo>
                    <a:pt x="950" y="0"/>
                    <a:pt x="500" y="98"/>
                    <a:pt x="117" y="272"/>
                  </a:cubicBezTo>
                  <a:cubicBezTo>
                    <a:pt x="0" y="360"/>
                    <a:pt x="45" y="529"/>
                    <a:pt x="153" y="529"/>
                  </a:cubicBezTo>
                  <a:cubicBezTo>
                    <a:pt x="162" y="529"/>
                    <a:pt x="171" y="528"/>
                    <a:pt x="181" y="525"/>
                  </a:cubicBezTo>
                  <a:cubicBezTo>
                    <a:pt x="524" y="397"/>
                    <a:pt x="847" y="345"/>
                    <a:pt x="1169" y="345"/>
                  </a:cubicBezTo>
                  <a:cubicBezTo>
                    <a:pt x="1560" y="345"/>
                    <a:pt x="1949" y="421"/>
                    <a:pt x="2366" y="525"/>
                  </a:cubicBezTo>
                  <a:cubicBezTo>
                    <a:pt x="2374" y="527"/>
                    <a:pt x="2382" y="528"/>
                    <a:pt x="2390" y="528"/>
                  </a:cubicBezTo>
                  <a:cubicBezTo>
                    <a:pt x="2537" y="528"/>
                    <a:pt x="2643" y="269"/>
                    <a:pt x="2492" y="209"/>
                  </a:cubicBezTo>
                  <a:cubicBezTo>
                    <a:pt x="2150" y="66"/>
                    <a:pt x="1776" y="0"/>
                    <a:pt x="1404" y="0"/>
                  </a:cubicBezTo>
                  <a:close/>
                </a:path>
              </a:pathLst>
            </a:custGeom>
            <a:solidFill>
              <a:schemeClr val="dk1"/>
            </a:solidFill>
            <a:ln w="3175"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38" name="Google Shape;423;p28">
              <a:extLst>
                <a:ext uri="{FF2B5EF4-FFF2-40B4-BE49-F238E27FC236}">
                  <a16:creationId xmlns:a16="http://schemas.microsoft.com/office/drawing/2014/main" id="{197BC35B-D5BB-4E12-AAA3-D082774B6D03}"/>
                </a:ext>
              </a:extLst>
            </p:cNvPr>
            <p:cNvSpPr/>
            <p:nvPr/>
          </p:nvSpPr>
          <p:spPr>
            <a:xfrm>
              <a:off x="2416451" y="1035278"/>
              <a:ext cx="85289" cy="34392"/>
            </a:xfrm>
            <a:custGeom>
              <a:avLst/>
              <a:gdLst/>
              <a:ahLst/>
              <a:cxnLst/>
              <a:rect l="l" t="t" r="r" b="b"/>
              <a:pathLst>
                <a:path w="2651" h="1069" extrusionOk="0">
                  <a:moveTo>
                    <a:pt x="2478" y="1"/>
                  </a:moveTo>
                  <a:cubicBezTo>
                    <a:pt x="2464" y="1"/>
                    <a:pt x="2450" y="4"/>
                    <a:pt x="2437" y="13"/>
                  </a:cubicBezTo>
                  <a:cubicBezTo>
                    <a:pt x="1735" y="471"/>
                    <a:pt x="1092" y="870"/>
                    <a:pt x="224" y="870"/>
                  </a:cubicBezTo>
                  <a:cubicBezTo>
                    <a:pt x="192" y="870"/>
                    <a:pt x="159" y="869"/>
                    <a:pt x="125" y="868"/>
                  </a:cubicBezTo>
                  <a:cubicBezTo>
                    <a:pt x="111" y="861"/>
                    <a:pt x="99" y="858"/>
                    <a:pt x="88" y="858"/>
                  </a:cubicBezTo>
                  <a:cubicBezTo>
                    <a:pt x="0" y="858"/>
                    <a:pt x="13" y="1058"/>
                    <a:pt x="125" y="1058"/>
                  </a:cubicBezTo>
                  <a:cubicBezTo>
                    <a:pt x="214" y="1065"/>
                    <a:pt x="306" y="1069"/>
                    <a:pt x="400" y="1069"/>
                  </a:cubicBezTo>
                  <a:cubicBezTo>
                    <a:pt x="1175" y="1069"/>
                    <a:pt x="2087" y="828"/>
                    <a:pt x="2596" y="235"/>
                  </a:cubicBezTo>
                  <a:cubicBezTo>
                    <a:pt x="2650" y="153"/>
                    <a:pt x="2564" y="1"/>
                    <a:pt x="2478" y="1"/>
                  </a:cubicBezTo>
                  <a:close/>
                </a:path>
              </a:pathLst>
            </a:custGeom>
            <a:solidFill>
              <a:schemeClr val="dk1"/>
            </a:solidFill>
            <a:ln w="2375"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39" name="Google Shape;424;p28">
              <a:extLst>
                <a:ext uri="{FF2B5EF4-FFF2-40B4-BE49-F238E27FC236}">
                  <a16:creationId xmlns:a16="http://schemas.microsoft.com/office/drawing/2014/main" id="{F3AD2F11-2675-4C30-9CCB-A42A348C326F}"/>
                </a:ext>
              </a:extLst>
            </p:cNvPr>
            <p:cNvSpPr/>
            <p:nvPr/>
          </p:nvSpPr>
          <p:spPr>
            <a:xfrm>
              <a:off x="2435980" y="1025143"/>
              <a:ext cx="50125" cy="22907"/>
            </a:xfrm>
            <a:custGeom>
              <a:avLst/>
              <a:gdLst/>
              <a:ahLst/>
              <a:cxnLst/>
              <a:rect l="l" t="t" r="r" b="b"/>
              <a:pathLst>
                <a:path w="1558" h="712" extrusionOk="0">
                  <a:moveTo>
                    <a:pt x="1348" y="0"/>
                  </a:moveTo>
                  <a:cubicBezTo>
                    <a:pt x="1330" y="0"/>
                    <a:pt x="1311" y="4"/>
                    <a:pt x="1292" y="12"/>
                  </a:cubicBezTo>
                  <a:cubicBezTo>
                    <a:pt x="1197" y="75"/>
                    <a:pt x="1039" y="138"/>
                    <a:pt x="817" y="170"/>
                  </a:cubicBezTo>
                  <a:cubicBezTo>
                    <a:pt x="595" y="297"/>
                    <a:pt x="310" y="392"/>
                    <a:pt x="89" y="487"/>
                  </a:cubicBezTo>
                  <a:cubicBezTo>
                    <a:pt x="1" y="545"/>
                    <a:pt x="21" y="712"/>
                    <a:pt x="125" y="712"/>
                  </a:cubicBezTo>
                  <a:cubicBezTo>
                    <a:pt x="133" y="712"/>
                    <a:pt x="142" y="711"/>
                    <a:pt x="152" y="708"/>
                  </a:cubicBezTo>
                  <a:cubicBezTo>
                    <a:pt x="437" y="613"/>
                    <a:pt x="659" y="487"/>
                    <a:pt x="912" y="423"/>
                  </a:cubicBezTo>
                  <a:lnTo>
                    <a:pt x="975" y="423"/>
                  </a:lnTo>
                  <a:cubicBezTo>
                    <a:pt x="1134" y="392"/>
                    <a:pt x="1260" y="297"/>
                    <a:pt x="1419" y="265"/>
                  </a:cubicBezTo>
                  <a:cubicBezTo>
                    <a:pt x="1558" y="181"/>
                    <a:pt x="1477" y="0"/>
                    <a:pt x="1348" y="0"/>
                  </a:cubicBezTo>
                  <a:close/>
                </a:path>
              </a:pathLst>
            </a:custGeom>
            <a:solidFill>
              <a:schemeClr val="dk1"/>
            </a:solidFill>
            <a:ln w="2375"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grpSp>
      <p:sp>
        <p:nvSpPr>
          <p:cNvPr id="170" name="TextBox 169">
            <a:extLst>
              <a:ext uri="{FF2B5EF4-FFF2-40B4-BE49-F238E27FC236}">
                <a16:creationId xmlns:a16="http://schemas.microsoft.com/office/drawing/2014/main" id="{4138C5F8-6AF5-4F8B-A08E-091FAB09BA9A}"/>
              </a:ext>
            </a:extLst>
          </p:cNvPr>
          <p:cNvSpPr txBox="1"/>
          <p:nvPr/>
        </p:nvSpPr>
        <p:spPr>
          <a:xfrm>
            <a:off x="876300" y="761290"/>
            <a:ext cx="7391400" cy="1077218"/>
          </a:xfrm>
          <a:prstGeom prst="rect">
            <a:avLst/>
          </a:prstGeom>
          <a:noFill/>
        </p:spPr>
        <p:txBody>
          <a:bodyPr wrap="square">
            <a:spAutoFit/>
          </a:bodyPr>
          <a:lstStyle/>
          <a:p>
            <a:pPr algn="ctr"/>
            <a:r>
              <a:rPr lang="vi-VN" sz="3200" b="1" dirty="0"/>
              <a:t>Câu </a:t>
            </a:r>
            <a:r>
              <a:rPr lang="en-US" sz="3200" b="1" dirty="0"/>
              <a:t>4</a:t>
            </a:r>
            <a:r>
              <a:rPr lang="vi-VN" sz="3200" b="1" dirty="0"/>
              <a:t>:  Cơ sở tế bào học của sự liên kết hoàn toàn là</a:t>
            </a:r>
          </a:p>
        </p:txBody>
      </p:sp>
      <p:pic>
        <p:nvPicPr>
          <p:cNvPr id="1026" name="Picture 2" descr="Question Mark Yellow Clip Art at Clker.com - vector clip art online,  royalty free &amp;amp; public domain">
            <a:extLst>
              <a:ext uri="{FF2B5EF4-FFF2-40B4-BE49-F238E27FC236}">
                <a16:creationId xmlns:a16="http://schemas.microsoft.com/office/drawing/2014/main" id="{B2D6C602-1EA8-47D1-8270-D1B46BE8D4D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43912" y="337820"/>
            <a:ext cx="988839" cy="1690687"/>
          </a:xfrm>
          <a:prstGeom prst="rect">
            <a:avLst/>
          </a:prstGeom>
          <a:noFill/>
          <a:extLst>
            <a:ext uri="{909E8E84-426E-40DD-AFC4-6F175D3DCCD1}">
              <a14:hiddenFill xmlns:a14="http://schemas.microsoft.com/office/drawing/2010/main">
                <a:solidFill>
                  <a:srgbClr val="FFFFFF"/>
                </a:solidFill>
              </a14:hiddenFill>
            </a:ext>
          </a:extLst>
        </p:spPr>
      </p:pic>
      <p:sp>
        <p:nvSpPr>
          <p:cNvPr id="172" name="Rectangle 171">
            <a:extLst>
              <a:ext uri="{FF2B5EF4-FFF2-40B4-BE49-F238E27FC236}">
                <a16:creationId xmlns:a16="http://schemas.microsoft.com/office/drawing/2014/main" id="{7B6B0F80-8CD5-49F0-B3D0-8EB1B6B92490}"/>
              </a:ext>
            </a:extLst>
          </p:cNvPr>
          <p:cNvSpPr/>
          <p:nvPr/>
        </p:nvSpPr>
        <p:spPr>
          <a:xfrm>
            <a:off x="818218" y="2683472"/>
            <a:ext cx="3344673" cy="1907542"/>
          </a:xfrm>
          <a:custGeom>
            <a:avLst/>
            <a:gdLst>
              <a:gd name="connsiteX0" fmla="*/ 0 w 3344673"/>
              <a:gd name="connsiteY0" fmla="*/ 0 h 1907542"/>
              <a:gd name="connsiteX1" fmla="*/ 735828 w 3344673"/>
              <a:gd name="connsiteY1" fmla="*/ 0 h 1907542"/>
              <a:gd name="connsiteX2" fmla="*/ 1304422 w 3344673"/>
              <a:gd name="connsiteY2" fmla="*/ 0 h 1907542"/>
              <a:gd name="connsiteX3" fmla="*/ 1973357 w 3344673"/>
              <a:gd name="connsiteY3" fmla="*/ 0 h 1907542"/>
              <a:gd name="connsiteX4" fmla="*/ 2575398 w 3344673"/>
              <a:gd name="connsiteY4" fmla="*/ 0 h 1907542"/>
              <a:gd name="connsiteX5" fmla="*/ 3344673 w 3344673"/>
              <a:gd name="connsiteY5" fmla="*/ 0 h 1907542"/>
              <a:gd name="connsiteX6" fmla="*/ 3344673 w 3344673"/>
              <a:gd name="connsiteY6" fmla="*/ 597696 h 1907542"/>
              <a:gd name="connsiteX7" fmla="*/ 3344673 w 3344673"/>
              <a:gd name="connsiteY7" fmla="*/ 1233544 h 1907542"/>
              <a:gd name="connsiteX8" fmla="*/ 3344673 w 3344673"/>
              <a:gd name="connsiteY8" fmla="*/ 1907542 h 1907542"/>
              <a:gd name="connsiteX9" fmla="*/ 2709185 w 3344673"/>
              <a:gd name="connsiteY9" fmla="*/ 1907542 h 1907542"/>
              <a:gd name="connsiteX10" fmla="*/ 1973357 w 3344673"/>
              <a:gd name="connsiteY10" fmla="*/ 1907542 h 1907542"/>
              <a:gd name="connsiteX11" fmla="*/ 1304422 w 3344673"/>
              <a:gd name="connsiteY11" fmla="*/ 1907542 h 1907542"/>
              <a:gd name="connsiteX12" fmla="*/ 602041 w 3344673"/>
              <a:gd name="connsiteY12" fmla="*/ 1907542 h 1907542"/>
              <a:gd name="connsiteX13" fmla="*/ 0 w 3344673"/>
              <a:gd name="connsiteY13" fmla="*/ 1907542 h 1907542"/>
              <a:gd name="connsiteX14" fmla="*/ 0 w 3344673"/>
              <a:gd name="connsiteY14" fmla="*/ 1328921 h 1907542"/>
              <a:gd name="connsiteX15" fmla="*/ 0 w 3344673"/>
              <a:gd name="connsiteY15" fmla="*/ 750300 h 1907542"/>
              <a:gd name="connsiteX16" fmla="*/ 0 w 3344673"/>
              <a:gd name="connsiteY16" fmla="*/ 0 h 1907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344673" h="1907542" fill="none" extrusionOk="0">
                <a:moveTo>
                  <a:pt x="0" y="0"/>
                </a:moveTo>
                <a:cubicBezTo>
                  <a:pt x="249356" y="-27043"/>
                  <a:pt x="488818" y="-8597"/>
                  <a:pt x="735828" y="0"/>
                </a:cubicBezTo>
                <a:cubicBezTo>
                  <a:pt x="982838" y="8597"/>
                  <a:pt x="1101195" y="4529"/>
                  <a:pt x="1304422" y="0"/>
                </a:cubicBezTo>
                <a:cubicBezTo>
                  <a:pt x="1507649" y="-4529"/>
                  <a:pt x="1736861" y="-13049"/>
                  <a:pt x="1973357" y="0"/>
                </a:cubicBezTo>
                <a:cubicBezTo>
                  <a:pt x="2209854" y="13049"/>
                  <a:pt x="2454359" y="17066"/>
                  <a:pt x="2575398" y="0"/>
                </a:cubicBezTo>
                <a:cubicBezTo>
                  <a:pt x="2696437" y="-17066"/>
                  <a:pt x="2970307" y="-16801"/>
                  <a:pt x="3344673" y="0"/>
                </a:cubicBezTo>
                <a:cubicBezTo>
                  <a:pt x="3370097" y="264200"/>
                  <a:pt x="3338819" y="390434"/>
                  <a:pt x="3344673" y="597696"/>
                </a:cubicBezTo>
                <a:cubicBezTo>
                  <a:pt x="3350527" y="804958"/>
                  <a:pt x="3322200" y="947281"/>
                  <a:pt x="3344673" y="1233544"/>
                </a:cubicBezTo>
                <a:cubicBezTo>
                  <a:pt x="3367146" y="1519807"/>
                  <a:pt x="3324083" y="1653816"/>
                  <a:pt x="3344673" y="1907542"/>
                </a:cubicBezTo>
                <a:cubicBezTo>
                  <a:pt x="3116306" y="1932344"/>
                  <a:pt x="2974710" y="1924109"/>
                  <a:pt x="2709185" y="1907542"/>
                </a:cubicBezTo>
                <a:cubicBezTo>
                  <a:pt x="2443660" y="1890975"/>
                  <a:pt x="2195402" y="1899903"/>
                  <a:pt x="1973357" y="1907542"/>
                </a:cubicBezTo>
                <a:cubicBezTo>
                  <a:pt x="1751312" y="1915181"/>
                  <a:pt x="1509810" y="1898779"/>
                  <a:pt x="1304422" y="1907542"/>
                </a:cubicBezTo>
                <a:cubicBezTo>
                  <a:pt x="1099035" y="1916305"/>
                  <a:pt x="915194" y="1902184"/>
                  <a:pt x="602041" y="1907542"/>
                </a:cubicBezTo>
                <a:cubicBezTo>
                  <a:pt x="288888" y="1912900"/>
                  <a:pt x="166244" y="1923386"/>
                  <a:pt x="0" y="1907542"/>
                </a:cubicBezTo>
                <a:cubicBezTo>
                  <a:pt x="28553" y="1691244"/>
                  <a:pt x="-25328" y="1469708"/>
                  <a:pt x="0" y="1328921"/>
                </a:cubicBezTo>
                <a:cubicBezTo>
                  <a:pt x="25328" y="1188134"/>
                  <a:pt x="-3211" y="945937"/>
                  <a:pt x="0" y="750300"/>
                </a:cubicBezTo>
                <a:cubicBezTo>
                  <a:pt x="3211" y="554663"/>
                  <a:pt x="-29913" y="276408"/>
                  <a:pt x="0" y="0"/>
                </a:cubicBezTo>
                <a:close/>
              </a:path>
              <a:path w="3344673" h="1907542" stroke="0" extrusionOk="0">
                <a:moveTo>
                  <a:pt x="0" y="0"/>
                </a:moveTo>
                <a:cubicBezTo>
                  <a:pt x="285415" y="9187"/>
                  <a:pt x="390941" y="-19034"/>
                  <a:pt x="668935" y="0"/>
                </a:cubicBezTo>
                <a:cubicBezTo>
                  <a:pt x="946929" y="19034"/>
                  <a:pt x="1009416" y="11969"/>
                  <a:pt x="1270976" y="0"/>
                </a:cubicBezTo>
                <a:cubicBezTo>
                  <a:pt x="1532536" y="-11969"/>
                  <a:pt x="1733918" y="14532"/>
                  <a:pt x="1873017" y="0"/>
                </a:cubicBezTo>
                <a:cubicBezTo>
                  <a:pt x="2012116" y="-14532"/>
                  <a:pt x="2306496" y="25638"/>
                  <a:pt x="2475058" y="0"/>
                </a:cubicBezTo>
                <a:cubicBezTo>
                  <a:pt x="2643620" y="-25638"/>
                  <a:pt x="3102023" y="37877"/>
                  <a:pt x="3344673" y="0"/>
                </a:cubicBezTo>
                <a:cubicBezTo>
                  <a:pt x="3364692" y="249405"/>
                  <a:pt x="3342502" y="473514"/>
                  <a:pt x="3344673" y="616772"/>
                </a:cubicBezTo>
                <a:cubicBezTo>
                  <a:pt x="3346844" y="760030"/>
                  <a:pt x="3326511" y="946565"/>
                  <a:pt x="3344673" y="1271695"/>
                </a:cubicBezTo>
                <a:cubicBezTo>
                  <a:pt x="3362835" y="1596825"/>
                  <a:pt x="3374184" y="1724555"/>
                  <a:pt x="3344673" y="1907542"/>
                </a:cubicBezTo>
                <a:cubicBezTo>
                  <a:pt x="3148161" y="1884914"/>
                  <a:pt x="2963038" y="1903538"/>
                  <a:pt x="2742632" y="1907542"/>
                </a:cubicBezTo>
                <a:cubicBezTo>
                  <a:pt x="2522226" y="1911546"/>
                  <a:pt x="2390675" y="1913855"/>
                  <a:pt x="2040251" y="1907542"/>
                </a:cubicBezTo>
                <a:cubicBezTo>
                  <a:pt x="1689827" y="1901229"/>
                  <a:pt x="1644384" y="1932568"/>
                  <a:pt x="1337869" y="1907542"/>
                </a:cubicBezTo>
                <a:cubicBezTo>
                  <a:pt x="1031354" y="1882516"/>
                  <a:pt x="925270" y="1895234"/>
                  <a:pt x="769275" y="1907542"/>
                </a:cubicBezTo>
                <a:cubicBezTo>
                  <a:pt x="613280" y="1919850"/>
                  <a:pt x="290764" y="1906821"/>
                  <a:pt x="0" y="1907542"/>
                </a:cubicBezTo>
                <a:cubicBezTo>
                  <a:pt x="-30713" y="1764887"/>
                  <a:pt x="12469" y="1469693"/>
                  <a:pt x="0" y="1252619"/>
                </a:cubicBezTo>
                <a:cubicBezTo>
                  <a:pt x="-12469" y="1035545"/>
                  <a:pt x="-14818" y="914450"/>
                  <a:pt x="0" y="654923"/>
                </a:cubicBezTo>
                <a:cubicBezTo>
                  <a:pt x="14818" y="395396"/>
                  <a:pt x="2797" y="148853"/>
                  <a:pt x="0" y="0"/>
                </a:cubicBezTo>
                <a:close/>
              </a:path>
            </a:pathLst>
          </a:custGeom>
          <a:solidFill>
            <a:schemeClr val="bg2">
              <a:lumMod val="90000"/>
            </a:schemeClr>
          </a:solidFill>
          <a:ln>
            <a:solidFill>
              <a:schemeClr val="tx1"/>
            </a:solidFill>
            <a:extLst>
              <a:ext uri="{C807C97D-BFC1-408E-A445-0C87EB9F89A2}">
                <ask:lineSketchStyleProps xmlns:ask="http://schemas.microsoft.com/office/drawing/2018/sketchyshapes" sd="249386546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000" dirty="0">
                <a:solidFill>
                  <a:schemeClr val="tx1"/>
                </a:solidFill>
              </a:rPr>
              <a:t>A. sự không phân li của cặp NST tương đồng trong giảm phân.</a:t>
            </a:r>
            <a:endParaRPr lang="en-US" sz="2000" dirty="0">
              <a:solidFill>
                <a:schemeClr val="tx1"/>
              </a:solidFill>
              <a:latin typeface="#9Slide05 SVNBlenda Script" panose="02000804000000020003" pitchFamily="2" charset="0"/>
            </a:endParaRPr>
          </a:p>
        </p:txBody>
      </p:sp>
      <p:sp>
        <p:nvSpPr>
          <p:cNvPr id="173" name="Rectangle 172">
            <a:extLst>
              <a:ext uri="{FF2B5EF4-FFF2-40B4-BE49-F238E27FC236}">
                <a16:creationId xmlns:a16="http://schemas.microsoft.com/office/drawing/2014/main" id="{3D62DD72-377C-4FBE-A80C-4C6E9B934B52}"/>
              </a:ext>
            </a:extLst>
          </p:cNvPr>
          <p:cNvSpPr/>
          <p:nvPr/>
        </p:nvSpPr>
        <p:spPr>
          <a:xfrm>
            <a:off x="818218" y="4696516"/>
            <a:ext cx="3344673" cy="1907542"/>
          </a:xfrm>
          <a:custGeom>
            <a:avLst/>
            <a:gdLst>
              <a:gd name="connsiteX0" fmla="*/ 0 w 3344673"/>
              <a:gd name="connsiteY0" fmla="*/ 0 h 1907542"/>
              <a:gd name="connsiteX1" fmla="*/ 735828 w 3344673"/>
              <a:gd name="connsiteY1" fmla="*/ 0 h 1907542"/>
              <a:gd name="connsiteX2" fmla="*/ 1304422 w 3344673"/>
              <a:gd name="connsiteY2" fmla="*/ 0 h 1907542"/>
              <a:gd name="connsiteX3" fmla="*/ 1973357 w 3344673"/>
              <a:gd name="connsiteY3" fmla="*/ 0 h 1907542"/>
              <a:gd name="connsiteX4" fmla="*/ 2575398 w 3344673"/>
              <a:gd name="connsiteY4" fmla="*/ 0 h 1907542"/>
              <a:gd name="connsiteX5" fmla="*/ 3344673 w 3344673"/>
              <a:gd name="connsiteY5" fmla="*/ 0 h 1907542"/>
              <a:gd name="connsiteX6" fmla="*/ 3344673 w 3344673"/>
              <a:gd name="connsiteY6" fmla="*/ 597696 h 1907542"/>
              <a:gd name="connsiteX7" fmla="*/ 3344673 w 3344673"/>
              <a:gd name="connsiteY7" fmla="*/ 1233544 h 1907542"/>
              <a:gd name="connsiteX8" fmla="*/ 3344673 w 3344673"/>
              <a:gd name="connsiteY8" fmla="*/ 1907542 h 1907542"/>
              <a:gd name="connsiteX9" fmla="*/ 2709185 w 3344673"/>
              <a:gd name="connsiteY9" fmla="*/ 1907542 h 1907542"/>
              <a:gd name="connsiteX10" fmla="*/ 1973357 w 3344673"/>
              <a:gd name="connsiteY10" fmla="*/ 1907542 h 1907542"/>
              <a:gd name="connsiteX11" fmla="*/ 1304422 w 3344673"/>
              <a:gd name="connsiteY11" fmla="*/ 1907542 h 1907542"/>
              <a:gd name="connsiteX12" fmla="*/ 602041 w 3344673"/>
              <a:gd name="connsiteY12" fmla="*/ 1907542 h 1907542"/>
              <a:gd name="connsiteX13" fmla="*/ 0 w 3344673"/>
              <a:gd name="connsiteY13" fmla="*/ 1907542 h 1907542"/>
              <a:gd name="connsiteX14" fmla="*/ 0 w 3344673"/>
              <a:gd name="connsiteY14" fmla="*/ 1328921 h 1907542"/>
              <a:gd name="connsiteX15" fmla="*/ 0 w 3344673"/>
              <a:gd name="connsiteY15" fmla="*/ 750300 h 1907542"/>
              <a:gd name="connsiteX16" fmla="*/ 0 w 3344673"/>
              <a:gd name="connsiteY16" fmla="*/ 0 h 1907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344673" h="1907542" fill="none" extrusionOk="0">
                <a:moveTo>
                  <a:pt x="0" y="0"/>
                </a:moveTo>
                <a:cubicBezTo>
                  <a:pt x="249356" y="-27043"/>
                  <a:pt x="488818" y="-8597"/>
                  <a:pt x="735828" y="0"/>
                </a:cubicBezTo>
                <a:cubicBezTo>
                  <a:pt x="982838" y="8597"/>
                  <a:pt x="1101195" y="4529"/>
                  <a:pt x="1304422" y="0"/>
                </a:cubicBezTo>
                <a:cubicBezTo>
                  <a:pt x="1507649" y="-4529"/>
                  <a:pt x="1736861" y="-13049"/>
                  <a:pt x="1973357" y="0"/>
                </a:cubicBezTo>
                <a:cubicBezTo>
                  <a:pt x="2209854" y="13049"/>
                  <a:pt x="2454359" y="17066"/>
                  <a:pt x="2575398" y="0"/>
                </a:cubicBezTo>
                <a:cubicBezTo>
                  <a:pt x="2696437" y="-17066"/>
                  <a:pt x="2970307" y="-16801"/>
                  <a:pt x="3344673" y="0"/>
                </a:cubicBezTo>
                <a:cubicBezTo>
                  <a:pt x="3370097" y="264200"/>
                  <a:pt x="3338819" y="390434"/>
                  <a:pt x="3344673" y="597696"/>
                </a:cubicBezTo>
                <a:cubicBezTo>
                  <a:pt x="3350527" y="804958"/>
                  <a:pt x="3322200" y="947281"/>
                  <a:pt x="3344673" y="1233544"/>
                </a:cubicBezTo>
                <a:cubicBezTo>
                  <a:pt x="3367146" y="1519807"/>
                  <a:pt x="3324083" y="1653816"/>
                  <a:pt x="3344673" y="1907542"/>
                </a:cubicBezTo>
                <a:cubicBezTo>
                  <a:pt x="3116306" y="1932344"/>
                  <a:pt x="2974710" y="1924109"/>
                  <a:pt x="2709185" y="1907542"/>
                </a:cubicBezTo>
                <a:cubicBezTo>
                  <a:pt x="2443660" y="1890975"/>
                  <a:pt x="2195402" y="1899903"/>
                  <a:pt x="1973357" y="1907542"/>
                </a:cubicBezTo>
                <a:cubicBezTo>
                  <a:pt x="1751312" y="1915181"/>
                  <a:pt x="1509810" y="1898779"/>
                  <a:pt x="1304422" y="1907542"/>
                </a:cubicBezTo>
                <a:cubicBezTo>
                  <a:pt x="1099035" y="1916305"/>
                  <a:pt x="915194" y="1902184"/>
                  <a:pt x="602041" y="1907542"/>
                </a:cubicBezTo>
                <a:cubicBezTo>
                  <a:pt x="288888" y="1912900"/>
                  <a:pt x="166244" y="1923386"/>
                  <a:pt x="0" y="1907542"/>
                </a:cubicBezTo>
                <a:cubicBezTo>
                  <a:pt x="28553" y="1691244"/>
                  <a:pt x="-25328" y="1469708"/>
                  <a:pt x="0" y="1328921"/>
                </a:cubicBezTo>
                <a:cubicBezTo>
                  <a:pt x="25328" y="1188134"/>
                  <a:pt x="-3211" y="945937"/>
                  <a:pt x="0" y="750300"/>
                </a:cubicBezTo>
                <a:cubicBezTo>
                  <a:pt x="3211" y="554663"/>
                  <a:pt x="-29913" y="276408"/>
                  <a:pt x="0" y="0"/>
                </a:cubicBezTo>
                <a:close/>
              </a:path>
              <a:path w="3344673" h="1907542" stroke="0" extrusionOk="0">
                <a:moveTo>
                  <a:pt x="0" y="0"/>
                </a:moveTo>
                <a:cubicBezTo>
                  <a:pt x="285415" y="9187"/>
                  <a:pt x="390941" y="-19034"/>
                  <a:pt x="668935" y="0"/>
                </a:cubicBezTo>
                <a:cubicBezTo>
                  <a:pt x="946929" y="19034"/>
                  <a:pt x="1009416" y="11969"/>
                  <a:pt x="1270976" y="0"/>
                </a:cubicBezTo>
                <a:cubicBezTo>
                  <a:pt x="1532536" y="-11969"/>
                  <a:pt x="1733918" y="14532"/>
                  <a:pt x="1873017" y="0"/>
                </a:cubicBezTo>
                <a:cubicBezTo>
                  <a:pt x="2012116" y="-14532"/>
                  <a:pt x="2306496" y="25638"/>
                  <a:pt x="2475058" y="0"/>
                </a:cubicBezTo>
                <a:cubicBezTo>
                  <a:pt x="2643620" y="-25638"/>
                  <a:pt x="3102023" y="37877"/>
                  <a:pt x="3344673" y="0"/>
                </a:cubicBezTo>
                <a:cubicBezTo>
                  <a:pt x="3364692" y="249405"/>
                  <a:pt x="3342502" y="473514"/>
                  <a:pt x="3344673" y="616772"/>
                </a:cubicBezTo>
                <a:cubicBezTo>
                  <a:pt x="3346844" y="760030"/>
                  <a:pt x="3326511" y="946565"/>
                  <a:pt x="3344673" y="1271695"/>
                </a:cubicBezTo>
                <a:cubicBezTo>
                  <a:pt x="3362835" y="1596825"/>
                  <a:pt x="3374184" y="1724555"/>
                  <a:pt x="3344673" y="1907542"/>
                </a:cubicBezTo>
                <a:cubicBezTo>
                  <a:pt x="3148161" y="1884914"/>
                  <a:pt x="2963038" y="1903538"/>
                  <a:pt x="2742632" y="1907542"/>
                </a:cubicBezTo>
                <a:cubicBezTo>
                  <a:pt x="2522226" y="1911546"/>
                  <a:pt x="2390675" y="1913855"/>
                  <a:pt x="2040251" y="1907542"/>
                </a:cubicBezTo>
                <a:cubicBezTo>
                  <a:pt x="1689827" y="1901229"/>
                  <a:pt x="1644384" y="1932568"/>
                  <a:pt x="1337869" y="1907542"/>
                </a:cubicBezTo>
                <a:cubicBezTo>
                  <a:pt x="1031354" y="1882516"/>
                  <a:pt x="925270" y="1895234"/>
                  <a:pt x="769275" y="1907542"/>
                </a:cubicBezTo>
                <a:cubicBezTo>
                  <a:pt x="613280" y="1919850"/>
                  <a:pt x="290764" y="1906821"/>
                  <a:pt x="0" y="1907542"/>
                </a:cubicBezTo>
                <a:cubicBezTo>
                  <a:pt x="-30713" y="1764887"/>
                  <a:pt x="12469" y="1469693"/>
                  <a:pt x="0" y="1252619"/>
                </a:cubicBezTo>
                <a:cubicBezTo>
                  <a:pt x="-12469" y="1035545"/>
                  <a:pt x="-14818" y="914450"/>
                  <a:pt x="0" y="654923"/>
                </a:cubicBezTo>
                <a:cubicBezTo>
                  <a:pt x="14818" y="395396"/>
                  <a:pt x="2797" y="148853"/>
                  <a:pt x="0" y="0"/>
                </a:cubicBezTo>
                <a:close/>
              </a:path>
            </a:pathLst>
          </a:custGeom>
          <a:solidFill>
            <a:schemeClr val="bg2">
              <a:lumMod val="90000"/>
            </a:schemeClr>
          </a:solidFill>
          <a:ln>
            <a:solidFill>
              <a:schemeClr val="tx1"/>
            </a:solidFill>
            <a:extLst>
              <a:ext uri="{C807C97D-BFC1-408E-A445-0C87EB9F89A2}">
                <ask:lineSketchStyleProps xmlns:ask="http://schemas.microsoft.com/office/drawing/2018/sketchyshapes" sd="249386546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000" dirty="0">
                <a:solidFill>
                  <a:schemeClr val="tx1"/>
                </a:solidFill>
              </a:rPr>
              <a:t>C. sự thụ tinh đã đưa đến sự tổ hợp của các NST tương đồng.</a:t>
            </a:r>
            <a:endParaRPr lang="en-US" sz="2000" dirty="0">
              <a:solidFill>
                <a:schemeClr val="tx1"/>
              </a:solidFill>
              <a:latin typeface="#9Slide05 SVNBlenda Script" panose="02000804000000020003" pitchFamily="2" charset="0"/>
            </a:endParaRPr>
          </a:p>
        </p:txBody>
      </p:sp>
      <p:sp>
        <p:nvSpPr>
          <p:cNvPr id="174" name="Rectangle 173">
            <a:extLst>
              <a:ext uri="{FF2B5EF4-FFF2-40B4-BE49-F238E27FC236}">
                <a16:creationId xmlns:a16="http://schemas.microsoft.com/office/drawing/2014/main" id="{CAB09A7C-4282-49DA-A073-D0D0C9A43531}"/>
              </a:ext>
            </a:extLst>
          </p:cNvPr>
          <p:cNvSpPr/>
          <p:nvPr/>
        </p:nvSpPr>
        <p:spPr>
          <a:xfrm>
            <a:off x="4981109" y="2683472"/>
            <a:ext cx="3344673" cy="1907542"/>
          </a:xfrm>
          <a:custGeom>
            <a:avLst/>
            <a:gdLst>
              <a:gd name="connsiteX0" fmla="*/ 0 w 3344673"/>
              <a:gd name="connsiteY0" fmla="*/ 0 h 1907542"/>
              <a:gd name="connsiteX1" fmla="*/ 735828 w 3344673"/>
              <a:gd name="connsiteY1" fmla="*/ 0 h 1907542"/>
              <a:gd name="connsiteX2" fmla="*/ 1304422 w 3344673"/>
              <a:gd name="connsiteY2" fmla="*/ 0 h 1907542"/>
              <a:gd name="connsiteX3" fmla="*/ 1973357 w 3344673"/>
              <a:gd name="connsiteY3" fmla="*/ 0 h 1907542"/>
              <a:gd name="connsiteX4" fmla="*/ 2575398 w 3344673"/>
              <a:gd name="connsiteY4" fmla="*/ 0 h 1907542"/>
              <a:gd name="connsiteX5" fmla="*/ 3344673 w 3344673"/>
              <a:gd name="connsiteY5" fmla="*/ 0 h 1907542"/>
              <a:gd name="connsiteX6" fmla="*/ 3344673 w 3344673"/>
              <a:gd name="connsiteY6" fmla="*/ 597696 h 1907542"/>
              <a:gd name="connsiteX7" fmla="*/ 3344673 w 3344673"/>
              <a:gd name="connsiteY7" fmla="*/ 1233544 h 1907542"/>
              <a:gd name="connsiteX8" fmla="*/ 3344673 w 3344673"/>
              <a:gd name="connsiteY8" fmla="*/ 1907542 h 1907542"/>
              <a:gd name="connsiteX9" fmla="*/ 2709185 w 3344673"/>
              <a:gd name="connsiteY9" fmla="*/ 1907542 h 1907542"/>
              <a:gd name="connsiteX10" fmla="*/ 1973357 w 3344673"/>
              <a:gd name="connsiteY10" fmla="*/ 1907542 h 1907542"/>
              <a:gd name="connsiteX11" fmla="*/ 1304422 w 3344673"/>
              <a:gd name="connsiteY11" fmla="*/ 1907542 h 1907542"/>
              <a:gd name="connsiteX12" fmla="*/ 602041 w 3344673"/>
              <a:gd name="connsiteY12" fmla="*/ 1907542 h 1907542"/>
              <a:gd name="connsiteX13" fmla="*/ 0 w 3344673"/>
              <a:gd name="connsiteY13" fmla="*/ 1907542 h 1907542"/>
              <a:gd name="connsiteX14" fmla="*/ 0 w 3344673"/>
              <a:gd name="connsiteY14" fmla="*/ 1328921 h 1907542"/>
              <a:gd name="connsiteX15" fmla="*/ 0 w 3344673"/>
              <a:gd name="connsiteY15" fmla="*/ 750300 h 1907542"/>
              <a:gd name="connsiteX16" fmla="*/ 0 w 3344673"/>
              <a:gd name="connsiteY16" fmla="*/ 0 h 1907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344673" h="1907542" fill="none" extrusionOk="0">
                <a:moveTo>
                  <a:pt x="0" y="0"/>
                </a:moveTo>
                <a:cubicBezTo>
                  <a:pt x="249356" y="-27043"/>
                  <a:pt x="488818" y="-8597"/>
                  <a:pt x="735828" y="0"/>
                </a:cubicBezTo>
                <a:cubicBezTo>
                  <a:pt x="982838" y="8597"/>
                  <a:pt x="1101195" y="4529"/>
                  <a:pt x="1304422" y="0"/>
                </a:cubicBezTo>
                <a:cubicBezTo>
                  <a:pt x="1507649" y="-4529"/>
                  <a:pt x="1736861" y="-13049"/>
                  <a:pt x="1973357" y="0"/>
                </a:cubicBezTo>
                <a:cubicBezTo>
                  <a:pt x="2209854" y="13049"/>
                  <a:pt x="2454359" y="17066"/>
                  <a:pt x="2575398" y="0"/>
                </a:cubicBezTo>
                <a:cubicBezTo>
                  <a:pt x="2696437" y="-17066"/>
                  <a:pt x="2970307" y="-16801"/>
                  <a:pt x="3344673" y="0"/>
                </a:cubicBezTo>
                <a:cubicBezTo>
                  <a:pt x="3370097" y="264200"/>
                  <a:pt x="3338819" y="390434"/>
                  <a:pt x="3344673" y="597696"/>
                </a:cubicBezTo>
                <a:cubicBezTo>
                  <a:pt x="3350527" y="804958"/>
                  <a:pt x="3322200" y="947281"/>
                  <a:pt x="3344673" y="1233544"/>
                </a:cubicBezTo>
                <a:cubicBezTo>
                  <a:pt x="3367146" y="1519807"/>
                  <a:pt x="3324083" y="1653816"/>
                  <a:pt x="3344673" y="1907542"/>
                </a:cubicBezTo>
                <a:cubicBezTo>
                  <a:pt x="3116306" y="1932344"/>
                  <a:pt x="2974710" y="1924109"/>
                  <a:pt x="2709185" y="1907542"/>
                </a:cubicBezTo>
                <a:cubicBezTo>
                  <a:pt x="2443660" y="1890975"/>
                  <a:pt x="2195402" y="1899903"/>
                  <a:pt x="1973357" y="1907542"/>
                </a:cubicBezTo>
                <a:cubicBezTo>
                  <a:pt x="1751312" y="1915181"/>
                  <a:pt x="1509810" y="1898779"/>
                  <a:pt x="1304422" y="1907542"/>
                </a:cubicBezTo>
                <a:cubicBezTo>
                  <a:pt x="1099035" y="1916305"/>
                  <a:pt x="915194" y="1902184"/>
                  <a:pt x="602041" y="1907542"/>
                </a:cubicBezTo>
                <a:cubicBezTo>
                  <a:pt x="288888" y="1912900"/>
                  <a:pt x="166244" y="1923386"/>
                  <a:pt x="0" y="1907542"/>
                </a:cubicBezTo>
                <a:cubicBezTo>
                  <a:pt x="28553" y="1691244"/>
                  <a:pt x="-25328" y="1469708"/>
                  <a:pt x="0" y="1328921"/>
                </a:cubicBezTo>
                <a:cubicBezTo>
                  <a:pt x="25328" y="1188134"/>
                  <a:pt x="-3211" y="945937"/>
                  <a:pt x="0" y="750300"/>
                </a:cubicBezTo>
                <a:cubicBezTo>
                  <a:pt x="3211" y="554663"/>
                  <a:pt x="-29913" y="276408"/>
                  <a:pt x="0" y="0"/>
                </a:cubicBezTo>
                <a:close/>
              </a:path>
              <a:path w="3344673" h="1907542" stroke="0" extrusionOk="0">
                <a:moveTo>
                  <a:pt x="0" y="0"/>
                </a:moveTo>
                <a:cubicBezTo>
                  <a:pt x="285415" y="9187"/>
                  <a:pt x="390941" y="-19034"/>
                  <a:pt x="668935" y="0"/>
                </a:cubicBezTo>
                <a:cubicBezTo>
                  <a:pt x="946929" y="19034"/>
                  <a:pt x="1009416" y="11969"/>
                  <a:pt x="1270976" y="0"/>
                </a:cubicBezTo>
                <a:cubicBezTo>
                  <a:pt x="1532536" y="-11969"/>
                  <a:pt x="1733918" y="14532"/>
                  <a:pt x="1873017" y="0"/>
                </a:cubicBezTo>
                <a:cubicBezTo>
                  <a:pt x="2012116" y="-14532"/>
                  <a:pt x="2306496" y="25638"/>
                  <a:pt x="2475058" y="0"/>
                </a:cubicBezTo>
                <a:cubicBezTo>
                  <a:pt x="2643620" y="-25638"/>
                  <a:pt x="3102023" y="37877"/>
                  <a:pt x="3344673" y="0"/>
                </a:cubicBezTo>
                <a:cubicBezTo>
                  <a:pt x="3364692" y="249405"/>
                  <a:pt x="3342502" y="473514"/>
                  <a:pt x="3344673" y="616772"/>
                </a:cubicBezTo>
                <a:cubicBezTo>
                  <a:pt x="3346844" y="760030"/>
                  <a:pt x="3326511" y="946565"/>
                  <a:pt x="3344673" y="1271695"/>
                </a:cubicBezTo>
                <a:cubicBezTo>
                  <a:pt x="3362835" y="1596825"/>
                  <a:pt x="3374184" y="1724555"/>
                  <a:pt x="3344673" y="1907542"/>
                </a:cubicBezTo>
                <a:cubicBezTo>
                  <a:pt x="3148161" y="1884914"/>
                  <a:pt x="2963038" y="1903538"/>
                  <a:pt x="2742632" y="1907542"/>
                </a:cubicBezTo>
                <a:cubicBezTo>
                  <a:pt x="2522226" y="1911546"/>
                  <a:pt x="2390675" y="1913855"/>
                  <a:pt x="2040251" y="1907542"/>
                </a:cubicBezTo>
                <a:cubicBezTo>
                  <a:pt x="1689827" y="1901229"/>
                  <a:pt x="1644384" y="1932568"/>
                  <a:pt x="1337869" y="1907542"/>
                </a:cubicBezTo>
                <a:cubicBezTo>
                  <a:pt x="1031354" y="1882516"/>
                  <a:pt x="925270" y="1895234"/>
                  <a:pt x="769275" y="1907542"/>
                </a:cubicBezTo>
                <a:cubicBezTo>
                  <a:pt x="613280" y="1919850"/>
                  <a:pt x="290764" y="1906821"/>
                  <a:pt x="0" y="1907542"/>
                </a:cubicBezTo>
                <a:cubicBezTo>
                  <a:pt x="-30713" y="1764887"/>
                  <a:pt x="12469" y="1469693"/>
                  <a:pt x="0" y="1252619"/>
                </a:cubicBezTo>
                <a:cubicBezTo>
                  <a:pt x="-12469" y="1035545"/>
                  <a:pt x="-14818" y="914450"/>
                  <a:pt x="0" y="654923"/>
                </a:cubicBezTo>
                <a:cubicBezTo>
                  <a:pt x="14818" y="395396"/>
                  <a:pt x="2797" y="148853"/>
                  <a:pt x="0" y="0"/>
                </a:cubicBezTo>
                <a:close/>
              </a:path>
            </a:pathLst>
          </a:custGeom>
          <a:solidFill>
            <a:schemeClr val="bg2">
              <a:lumMod val="90000"/>
            </a:schemeClr>
          </a:solidFill>
          <a:ln>
            <a:solidFill>
              <a:schemeClr val="tx1"/>
            </a:solidFill>
            <a:extLst>
              <a:ext uri="{C807C97D-BFC1-408E-A445-0C87EB9F89A2}">
                <ask:lineSketchStyleProps xmlns:ask="http://schemas.microsoft.com/office/drawing/2018/sketchyshapes" sd="249386546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000" dirty="0">
                <a:solidFill>
                  <a:schemeClr val="tx1"/>
                </a:solidFill>
              </a:rPr>
              <a:t>B. các gen trong nhóm liên kết di truyền không đồng thời với nhau.</a:t>
            </a:r>
            <a:endParaRPr lang="en-US" sz="2000" dirty="0">
              <a:solidFill>
                <a:schemeClr val="tx1"/>
              </a:solidFill>
              <a:latin typeface="#9Slide05 SVNBlenda Script" panose="02000804000000020003" pitchFamily="2" charset="0"/>
            </a:endParaRPr>
          </a:p>
        </p:txBody>
      </p:sp>
      <p:sp>
        <p:nvSpPr>
          <p:cNvPr id="175" name="Rectangle 174">
            <a:extLst>
              <a:ext uri="{FF2B5EF4-FFF2-40B4-BE49-F238E27FC236}">
                <a16:creationId xmlns:a16="http://schemas.microsoft.com/office/drawing/2014/main" id="{3EE3C4BE-0809-44B4-B321-EC6BAD2C20C2}"/>
              </a:ext>
            </a:extLst>
          </p:cNvPr>
          <p:cNvSpPr/>
          <p:nvPr/>
        </p:nvSpPr>
        <p:spPr>
          <a:xfrm>
            <a:off x="4981109" y="4696516"/>
            <a:ext cx="3344673" cy="1907542"/>
          </a:xfrm>
          <a:custGeom>
            <a:avLst/>
            <a:gdLst>
              <a:gd name="connsiteX0" fmla="*/ 0 w 3344673"/>
              <a:gd name="connsiteY0" fmla="*/ 0 h 1907542"/>
              <a:gd name="connsiteX1" fmla="*/ 735828 w 3344673"/>
              <a:gd name="connsiteY1" fmla="*/ 0 h 1907542"/>
              <a:gd name="connsiteX2" fmla="*/ 1304422 w 3344673"/>
              <a:gd name="connsiteY2" fmla="*/ 0 h 1907542"/>
              <a:gd name="connsiteX3" fmla="*/ 1973357 w 3344673"/>
              <a:gd name="connsiteY3" fmla="*/ 0 h 1907542"/>
              <a:gd name="connsiteX4" fmla="*/ 2575398 w 3344673"/>
              <a:gd name="connsiteY4" fmla="*/ 0 h 1907542"/>
              <a:gd name="connsiteX5" fmla="*/ 3344673 w 3344673"/>
              <a:gd name="connsiteY5" fmla="*/ 0 h 1907542"/>
              <a:gd name="connsiteX6" fmla="*/ 3344673 w 3344673"/>
              <a:gd name="connsiteY6" fmla="*/ 597696 h 1907542"/>
              <a:gd name="connsiteX7" fmla="*/ 3344673 w 3344673"/>
              <a:gd name="connsiteY7" fmla="*/ 1233544 h 1907542"/>
              <a:gd name="connsiteX8" fmla="*/ 3344673 w 3344673"/>
              <a:gd name="connsiteY8" fmla="*/ 1907542 h 1907542"/>
              <a:gd name="connsiteX9" fmla="*/ 2709185 w 3344673"/>
              <a:gd name="connsiteY9" fmla="*/ 1907542 h 1907542"/>
              <a:gd name="connsiteX10" fmla="*/ 1973357 w 3344673"/>
              <a:gd name="connsiteY10" fmla="*/ 1907542 h 1907542"/>
              <a:gd name="connsiteX11" fmla="*/ 1304422 w 3344673"/>
              <a:gd name="connsiteY11" fmla="*/ 1907542 h 1907542"/>
              <a:gd name="connsiteX12" fmla="*/ 602041 w 3344673"/>
              <a:gd name="connsiteY12" fmla="*/ 1907542 h 1907542"/>
              <a:gd name="connsiteX13" fmla="*/ 0 w 3344673"/>
              <a:gd name="connsiteY13" fmla="*/ 1907542 h 1907542"/>
              <a:gd name="connsiteX14" fmla="*/ 0 w 3344673"/>
              <a:gd name="connsiteY14" fmla="*/ 1328921 h 1907542"/>
              <a:gd name="connsiteX15" fmla="*/ 0 w 3344673"/>
              <a:gd name="connsiteY15" fmla="*/ 750300 h 1907542"/>
              <a:gd name="connsiteX16" fmla="*/ 0 w 3344673"/>
              <a:gd name="connsiteY16" fmla="*/ 0 h 1907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344673" h="1907542" fill="none" extrusionOk="0">
                <a:moveTo>
                  <a:pt x="0" y="0"/>
                </a:moveTo>
                <a:cubicBezTo>
                  <a:pt x="249356" y="-27043"/>
                  <a:pt x="488818" y="-8597"/>
                  <a:pt x="735828" y="0"/>
                </a:cubicBezTo>
                <a:cubicBezTo>
                  <a:pt x="982838" y="8597"/>
                  <a:pt x="1101195" y="4529"/>
                  <a:pt x="1304422" y="0"/>
                </a:cubicBezTo>
                <a:cubicBezTo>
                  <a:pt x="1507649" y="-4529"/>
                  <a:pt x="1736861" y="-13049"/>
                  <a:pt x="1973357" y="0"/>
                </a:cubicBezTo>
                <a:cubicBezTo>
                  <a:pt x="2209854" y="13049"/>
                  <a:pt x="2454359" y="17066"/>
                  <a:pt x="2575398" y="0"/>
                </a:cubicBezTo>
                <a:cubicBezTo>
                  <a:pt x="2696437" y="-17066"/>
                  <a:pt x="2970307" y="-16801"/>
                  <a:pt x="3344673" y="0"/>
                </a:cubicBezTo>
                <a:cubicBezTo>
                  <a:pt x="3370097" y="264200"/>
                  <a:pt x="3338819" y="390434"/>
                  <a:pt x="3344673" y="597696"/>
                </a:cubicBezTo>
                <a:cubicBezTo>
                  <a:pt x="3350527" y="804958"/>
                  <a:pt x="3322200" y="947281"/>
                  <a:pt x="3344673" y="1233544"/>
                </a:cubicBezTo>
                <a:cubicBezTo>
                  <a:pt x="3367146" y="1519807"/>
                  <a:pt x="3324083" y="1653816"/>
                  <a:pt x="3344673" y="1907542"/>
                </a:cubicBezTo>
                <a:cubicBezTo>
                  <a:pt x="3116306" y="1932344"/>
                  <a:pt x="2974710" y="1924109"/>
                  <a:pt x="2709185" y="1907542"/>
                </a:cubicBezTo>
                <a:cubicBezTo>
                  <a:pt x="2443660" y="1890975"/>
                  <a:pt x="2195402" y="1899903"/>
                  <a:pt x="1973357" y="1907542"/>
                </a:cubicBezTo>
                <a:cubicBezTo>
                  <a:pt x="1751312" y="1915181"/>
                  <a:pt x="1509810" y="1898779"/>
                  <a:pt x="1304422" y="1907542"/>
                </a:cubicBezTo>
                <a:cubicBezTo>
                  <a:pt x="1099035" y="1916305"/>
                  <a:pt x="915194" y="1902184"/>
                  <a:pt x="602041" y="1907542"/>
                </a:cubicBezTo>
                <a:cubicBezTo>
                  <a:pt x="288888" y="1912900"/>
                  <a:pt x="166244" y="1923386"/>
                  <a:pt x="0" y="1907542"/>
                </a:cubicBezTo>
                <a:cubicBezTo>
                  <a:pt x="28553" y="1691244"/>
                  <a:pt x="-25328" y="1469708"/>
                  <a:pt x="0" y="1328921"/>
                </a:cubicBezTo>
                <a:cubicBezTo>
                  <a:pt x="25328" y="1188134"/>
                  <a:pt x="-3211" y="945937"/>
                  <a:pt x="0" y="750300"/>
                </a:cubicBezTo>
                <a:cubicBezTo>
                  <a:pt x="3211" y="554663"/>
                  <a:pt x="-29913" y="276408"/>
                  <a:pt x="0" y="0"/>
                </a:cubicBezTo>
                <a:close/>
              </a:path>
              <a:path w="3344673" h="1907542" stroke="0" extrusionOk="0">
                <a:moveTo>
                  <a:pt x="0" y="0"/>
                </a:moveTo>
                <a:cubicBezTo>
                  <a:pt x="285415" y="9187"/>
                  <a:pt x="390941" y="-19034"/>
                  <a:pt x="668935" y="0"/>
                </a:cubicBezTo>
                <a:cubicBezTo>
                  <a:pt x="946929" y="19034"/>
                  <a:pt x="1009416" y="11969"/>
                  <a:pt x="1270976" y="0"/>
                </a:cubicBezTo>
                <a:cubicBezTo>
                  <a:pt x="1532536" y="-11969"/>
                  <a:pt x="1733918" y="14532"/>
                  <a:pt x="1873017" y="0"/>
                </a:cubicBezTo>
                <a:cubicBezTo>
                  <a:pt x="2012116" y="-14532"/>
                  <a:pt x="2306496" y="25638"/>
                  <a:pt x="2475058" y="0"/>
                </a:cubicBezTo>
                <a:cubicBezTo>
                  <a:pt x="2643620" y="-25638"/>
                  <a:pt x="3102023" y="37877"/>
                  <a:pt x="3344673" y="0"/>
                </a:cubicBezTo>
                <a:cubicBezTo>
                  <a:pt x="3364692" y="249405"/>
                  <a:pt x="3342502" y="473514"/>
                  <a:pt x="3344673" y="616772"/>
                </a:cubicBezTo>
                <a:cubicBezTo>
                  <a:pt x="3346844" y="760030"/>
                  <a:pt x="3326511" y="946565"/>
                  <a:pt x="3344673" y="1271695"/>
                </a:cubicBezTo>
                <a:cubicBezTo>
                  <a:pt x="3362835" y="1596825"/>
                  <a:pt x="3374184" y="1724555"/>
                  <a:pt x="3344673" y="1907542"/>
                </a:cubicBezTo>
                <a:cubicBezTo>
                  <a:pt x="3148161" y="1884914"/>
                  <a:pt x="2963038" y="1903538"/>
                  <a:pt x="2742632" y="1907542"/>
                </a:cubicBezTo>
                <a:cubicBezTo>
                  <a:pt x="2522226" y="1911546"/>
                  <a:pt x="2390675" y="1913855"/>
                  <a:pt x="2040251" y="1907542"/>
                </a:cubicBezTo>
                <a:cubicBezTo>
                  <a:pt x="1689827" y="1901229"/>
                  <a:pt x="1644384" y="1932568"/>
                  <a:pt x="1337869" y="1907542"/>
                </a:cubicBezTo>
                <a:cubicBezTo>
                  <a:pt x="1031354" y="1882516"/>
                  <a:pt x="925270" y="1895234"/>
                  <a:pt x="769275" y="1907542"/>
                </a:cubicBezTo>
                <a:cubicBezTo>
                  <a:pt x="613280" y="1919850"/>
                  <a:pt x="290764" y="1906821"/>
                  <a:pt x="0" y="1907542"/>
                </a:cubicBezTo>
                <a:cubicBezTo>
                  <a:pt x="-30713" y="1764887"/>
                  <a:pt x="12469" y="1469693"/>
                  <a:pt x="0" y="1252619"/>
                </a:cubicBezTo>
                <a:cubicBezTo>
                  <a:pt x="-12469" y="1035545"/>
                  <a:pt x="-14818" y="914450"/>
                  <a:pt x="0" y="654923"/>
                </a:cubicBezTo>
                <a:cubicBezTo>
                  <a:pt x="14818" y="395396"/>
                  <a:pt x="2797" y="148853"/>
                  <a:pt x="0" y="0"/>
                </a:cubicBezTo>
                <a:close/>
              </a:path>
            </a:pathLst>
          </a:custGeom>
          <a:solidFill>
            <a:schemeClr val="bg2">
              <a:lumMod val="90000"/>
            </a:schemeClr>
          </a:solidFill>
          <a:ln>
            <a:solidFill>
              <a:schemeClr val="tx1"/>
            </a:solidFill>
            <a:extLst>
              <a:ext uri="{C807C97D-BFC1-408E-A445-0C87EB9F89A2}">
                <ask:lineSketchStyleProps xmlns:ask="http://schemas.microsoft.com/office/drawing/2018/sketchyshapes" sd="249386546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000" dirty="0">
                <a:solidFill>
                  <a:schemeClr val="tx1"/>
                </a:solidFill>
              </a:rPr>
              <a:t>D. các gen trong nhóm liên kết cùng phân li với NST trong quá trình phân bào</a:t>
            </a:r>
            <a:r>
              <a:rPr lang="vi-VN" sz="2000" b="1" dirty="0">
                <a:solidFill>
                  <a:schemeClr val="tx1"/>
                </a:solidFill>
              </a:rPr>
              <a:t>.</a:t>
            </a:r>
          </a:p>
        </p:txBody>
      </p:sp>
      <p:pic>
        <p:nvPicPr>
          <p:cNvPr id="1028" name="Picture 4" descr="Free Clock Gif Transparent, Download Free Clock Gif Transparent png images,  Free ClipArts on Clipart Library">
            <a:extLst>
              <a:ext uri="{FF2B5EF4-FFF2-40B4-BE49-F238E27FC236}">
                <a16:creationId xmlns:a16="http://schemas.microsoft.com/office/drawing/2014/main" id="{35A26F8E-C8FB-488F-8E23-A15F5B83BE49}"/>
              </a:ext>
            </a:extLst>
          </p:cNvPr>
          <p:cNvPicPr>
            <a:picLocks noChangeAspect="1" noChangeArrowheads="1" noCrop="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228145" y="4247159"/>
            <a:ext cx="687710" cy="6877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300707"/>
      </p:ext>
    </p:extLst>
  </p:cSld>
  <p:clrMapOvr>
    <a:masterClrMapping/>
  </p:clrMapOvr>
  <p:transition spd="slow">
    <p:fade/>
  </p:transition>
  <p:timing>
    <p:tnLst>
      <p:par>
        <p:cTn id="1" dur="indefinite" restart="never" nodeType="tmRoot">
          <p:childTnLst>
            <p:seq concurrent="1" nextAc="seek">
              <p:cTn id="2" restart="whenNotActive" fill="hold" evtFilter="cancelBubble" nodeType="interactiveSeq">
                <p:stCondLst>
                  <p:cond evt="onClick" delay="0">
                    <p:tgtEl>
                      <p:spTgt spid="175"/>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175"/>
                                        </p:tgtEl>
                                        <p:attrNameLst>
                                          <p:attrName>fillcolor</p:attrName>
                                        </p:attrNameLst>
                                      </p:cBhvr>
                                      <p:to>
                                        <a:srgbClr val="78B834"/>
                                      </p:to>
                                    </p:animClr>
                                    <p:set>
                                      <p:cBhvr>
                                        <p:cTn id="7" dur="2000" fill="hold"/>
                                        <p:tgtEl>
                                          <p:spTgt spid="175"/>
                                        </p:tgtEl>
                                        <p:attrNameLst>
                                          <p:attrName>fill.type</p:attrName>
                                        </p:attrNameLst>
                                      </p:cBhvr>
                                      <p:to>
                                        <p:strVal val="solid"/>
                                      </p:to>
                                    </p:set>
                                    <p:set>
                                      <p:cBhvr>
                                        <p:cTn id="8" dur="2000" fill="hold"/>
                                        <p:tgtEl>
                                          <p:spTgt spid="175"/>
                                        </p:tgtEl>
                                        <p:attrNameLst>
                                          <p:attrName>fill.on</p:attrName>
                                        </p:attrNameLst>
                                      </p:cBhvr>
                                      <p:to>
                                        <p:strVal val="true"/>
                                      </p:to>
                                    </p:se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childTnLst>
              </p:cTn>
              <p:nextCondLst>
                <p:cond evt="onClick" delay="0">
                  <p:tgtEl>
                    <p:spTgt spid="175"/>
                  </p:tgtEl>
                </p:cond>
              </p:nextCondLst>
            </p:seq>
            <p:seq concurrent="1" nextAc="seek">
              <p:cTn id="9" restart="whenNotActive" fill="hold" evtFilter="cancelBubble" nodeType="interactiveSeq">
                <p:stCondLst>
                  <p:cond evt="onClick" delay="0">
                    <p:tgtEl>
                      <p:spTgt spid="172"/>
                    </p:tgtEl>
                  </p:cond>
                </p:stCondLst>
                <p:endSync evt="end" delay="0">
                  <p:rtn val="all"/>
                </p:endSync>
                <p:childTnLst>
                  <p:par>
                    <p:cTn id="10" fill="hold">
                      <p:stCondLst>
                        <p:cond delay="0"/>
                      </p:stCondLst>
                      <p:childTnLst>
                        <p:par>
                          <p:cTn id="11" fill="hold">
                            <p:stCondLst>
                              <p:cond delay="0"/>
                            </p:stCondLst>
                            <p:childTnLst>
                              <p:par>
                                <p:cTn id="12" presetID="1" presetClass="emph" presetSubtype="2" fill="hold" nodeType="clickEffect">
                                  <p:stCondLst>
                                    <p:cond delay="0"/>
                                  </p:stCondLst>
                                  <p:childTnLst>
                                    <p:animClr clrSpc="rgb" dir="cw">
                                      <p:cBhvr>
                                        <p:cTn id="13" dur="2000" fill="hold"/>
                                        <p:tgtEl>
                                          <p:spTgt spid="172"/>
                                        </p:tgtEl>
                                        <p:attrNameLst>
                                          <p:attrName>fillcolor</p:attrName>
                                        </p:attrNameLst>
                                      </p:cBhvr>
                                      <p:to>
                                        <a:srgbClr val="DA172B"/>
                                      </p:to>
                                    </p:animClr>
                                    <p:set>
                                      <p:cBhvr>
                                        <p:cTn id="14" dur="2000" fill="hold"/>
                                        <p:tgtEl>
                                          <p:spTgt spid="172"/>
                                        </p:tgtEl>
                                        <p:attrNameLst>
                                          <p:attrName>fill.type</p:attrName>
                                        </p:attrNameLst>
                                      </p:cBhvr>
                                      <p:to>
                                        <p:strVal val="solid"/>
                                      </p:to>
                                    </p:set>
                                    <p:set>
                                      <p:cBhvr>
                                        <p:cTn id="15" dur="2000" fill="hold"/>
                                        <p:tgtEl>
                                          <p:spTgt spid="172"/>
                                        </p:tgtEl>
                                        <p:attrNameLst>
                                          <p:attrName>fill.on</p:attrName>
                                        </p:attrNameLst>
                                      </p:cBhvr>
                                      <p:to>
                                        <p:strVal val="true"/>
                                      </p:to>
                                    </p:set>
                                  </p:childTnLst>
                                  <p:subTnLst>
                                    <p:audio>
                                      <p:cMediaNode>
                                        <p:cTn display="0" masterRel="sameClick">
                                          <p:stCondLst>
                                            <p:cond evt="begin" delay="0">
                                              <p:tn val="12"/>
                                            </p:cond>
                                          </p:stCondLst>
                                          <p:endCondLst>
                                            <p:cond evt="onStopAudio" delay="0">
                                              <p:tgtEl>
                                                <p:sldTgt/>
                                              </p:tgtEl>
                                            </p:cond>
                                          </p:endCondLst>
                                        </p:cTn>
                                        <p:tgtEl>
                                          <p:sndTgt r:embed="rId3" name="bomb.wav"/>
                                        </p:tgtEl>
                                      </p:cMediaNode>
                                    </p:audio>
                                  </p:subTnLst>
                                </p:cTn>
                              </p:par>
                            </p:childTnLst>
                          </p:cTn>
                        </p:par>
                      </p:childTnLst>
                    </p:cTn>
                  </p:par>
                </p:childTnLst>
              </p:cTn>
              <p:nextCondLst>
                <p:cond evt="onClick" delay="0">
                  <p:tgtEl>
                    <p:spTgt spid="172"/>
                  </p:tgtEl>
                </p:cond>
              </p:nextCondLst>
            </p:seq>
            <p:seq concurrent="1" nextAc="seek">
              <p:cTn id="16" restart="whenNotActive" fill="hold" evtFilter="cancelBubble" nodeType="interactiveSeq">
                <p:stCondLst>
                  <p:cond evt="onClick" delay="0">
                    <p:tgtEl>
                      <p:spTgt spid="174"/>
                    </p:tgtEl>
                  </p:cond>
                </p:stCondLst>
                <p:endSync evt="end" delay="0">
                  <p:rtn val="all"/>
                </p:endSync>
                <p:childTnLst>
                  <p:par>
                    <p:cTn id="17" fill="hold">
                      <p:stCondLst>
                        <p:cond delay="0"/>
                      </p:stCondLst>
                      <p:childTnLst>
                        <p:par>
                          <p:cTn id="18" fill="hold">
                            <p:stCondLst>
                              <p:cond delay="0"/>
                            </p:stCondLst>
                            <p:childTnLst>
                              <p:par>
                                <p:cTn id="19" presetID="1" presetClass="emph" presetSubtype="2" fill="hold" nodeType="clickEffect">
                                  <p:stCondLst>
                                    <p:cond delay="0"/>
                                  </p:stCondLst>
                                  <p:childTnLst>
                                    <p:animClr clrSpc="rgb" dir="cw">
                                      <p:cBhvr>
                                        <p:cTn id="20" dur="2000" fill="hold"/>
                                        <p:tgtEl>
                                          <p:spTgt spid="174"/>
                                        </p:tgtEl>
                                        <p:attrNameLst>
                                          <p:attrName>fillcolor</p:attrName>
                                        </p:attrNameLst>
                                      </p:cBhvr>
                                      <p:to>
                                        <a:srgbClr val="DA172B"/>
                                      </p:to>
                                    </p:animClr>
                                    <p:set>
                                      <p:cBhvr>
                                        <p:cTn id="21" dur="2000" fill="hold"/>
                                        <p:tgtEl>
                                          <p:spTgt spid="174"/>
                                        </p:tgtEl>
                                        <p:attrNameLst>
                                          <p:attrName>fill.type</p:attrName>
                                        </p:attrNameLst>
                                      </p:cBhvr>
                                      <p:to>
                                        <p:strVal val="solid"/>
                                      </p:to>
                                    </p:set>
                                    <p:set>
                                      <p:cBhvr>
                                        <p:cTn id="22" dur="2000" fill="hold"/>
                                        <p:tgtEl>
                                          <p:spTgt spid="174"/>
                                        </p:tgtEl>
                                        <p:attrNameLst>
                                          <p:attrName>fill.on</p:attrName>
                                        </p:attrNameLst>
                                      </p:cBhvr>
                                      <p:to>
                                        <p:strVal val="true"/>
                                      </p:to>
                                    </p:set>
                                  </p:childTnLst>
                                  <p:subTnLst>
                                    <p:audio>
                                      <p:cMediaNode>
                                        <p:cTn display="0" masterRel="sameClick">
                                          <p:stCondLst>
                                            <p:cond evt="begin" delay="0">
                                              <p:tn val="19"/>
                                            </p:cond>
                                          </p:stCondLst>
                                          <p:endCondLst>
                                            <p:cond evt="onStopAudio" delay="0">
                                              <p:tgtEl>
                                                <p:sldTgt/>
                                              </p:tgtEl>
                                            </p:cond>
                                          </p:endCondLst>
                                        </p:cTn>
                                        <p:tgtEl>
                                          <p:sndTgt r:embed="rId3" name="bomb.wav"/>
                                        </p:tgtEl>
                                      </p:cMediaNode>
                                    </p:audio>
                                  </p:subTnLst>
                                </p:cTn>
                              </p:par>
                            </p:childTnLst>
                          </p:cTn>
                        </p:par>
                      </p:childTnLst>
                    </p:cTn>
                  </p:par>
                </p:childTnLst>
              </p:cTn>
              <p:nextCondLst>
                <p:cond evt="onClick" delay="0">
                  <p:tgtEl>
                    <p:spTgt spid="174"/>
                  </p:tgtEl>
                </p:cond>
              </p:nextCondLst>
            </p:seq>
            <p:seq concurrent="1" nextAc="seek">
              <p:cTn id="23" restart="whenNotActive" fill="hold" evtFilter="cancelBubble" nodeType="interactiveSeq">
                <p:stCondLst>
                  <p:cond evt="onClick" delay="0">
                    <p:tgtEl>
                      <p:spTgt spid="173"/>
                    </p:tgtEl>
                  </p:cond>
                </p:stCondLst>
                <p:endSync evt="end" delay="0">
                  <p:rtn val="all"/>
                </p:endSync>
                <p:childTnLst>
                  <p:par>
                    <p:cTn id="24" fill="hold">
                      <p:stCondLst>
                        <p:cond delay="0"/>
                      </p:stCondLst>
                      <p:childTnLst>
                        <p:par>
                          <p:cTn id="25" fill="hold">
                            <p:stCondLst>
                              <p:cond delay="0"/>
                            </p:stCondLst>
                            <p:childTnLst>
                              <p:par>
                                <p:cTn id="26" presetID="1" presetClass="emph" presetSubtype="2" fill="hold" nodeType="clickEffect">
                                  <p:stCondLst>
                                    <p:cond delay="0"/>
                                  </p:stCondLst>
                                  <p:childTnLst>
                                    <p:animClr clrSpc="rgb" dir="cw">
                                      <p:cBhvr>
                                        <p:cTn id="27" dur="2000" fill="hold"/>
                                        <p:tgtEl>
                                          <p:spTgt spid="173"/>
                                        </p:tgtEl>
                                        <p:attrNameLst>
                                          <p:attrName>fillcolor</p:attrName>
                                        </p:attrNameLst>
                                      </p:cBhvr>
                                      <p:to>
                                        <a:srgbClr val="DA172B"/>
                                      </p:to>
                                    </p:animClr>
                                    <p:set>
                                      <p:cBhvr>
                                        <p:cTn id="28" dur="2000" fill="hold"/>
                                        <p:tgtEl>
                                          <p:spTgt spid="173"/>
                                        </p:tgtEl>
                                        <p:attrNameLst>
                                          <p:attrName>fill.type</p:attrName>
                                        </p:attrNameLst>
                                      </p:cBhvr>
                                      <p:to>
                                        <p:strVal val="solid"/>
                                      </p:to>
                                    </p:set>
                                    <p:set>
                                      <p:cBhvr>
                                        <p:cTn id="29" dur="2000" fill="hold"/>
                                        <p:tgtEl>
                                          <p:spTgt spid="173"/>
                                        </p:tgtEl>
                                        <p:attrNameLst>
                                          <p:attrName>fill.on</p:attrName>
                                        </p:attrNameLst>
                                      </p:cBhvr>
                                      <p:to>
                                        <p:strVal val="true"/>
                                      </p:to>
                                    </p:set>
                                  </p:childTnLst>
                                  <p:subTnLst>
                                    <p:audio>
                                      <p:cMediaNode>
                                        <p:cTn display="0" masterRel="sameClick">
                                          <p:stCondLst>
                                            <p:cond evt="begin" delay="0">
                                              <p:tn val="26"/>
                                            </p:cond>
                                          </p:stCondLst>
                                          <p:endCondLst>
                                            <p:cond evt="onStopAudio" delay="0">
                                              <p:tgtEl>
                                                <p:sldTgt/>
                                              </p:tgtEl>
                                            </p:cond>
                                          </p:endCondLst>
                                        </p:cTn>
                                        <p:tgtEl>
                                          <p:sndTgt r:embed="rId3" name="bomb.wav"/>
                                        </p:tgtEl>
                                      </p:cMediaNode>
                                    </p:audio>
                                  </p:subTnLst>
                                </p:cTn>
                              </p:par>
                            </p:childTnLst>
                          </p:cTn>
                        </p:par>
                      </p:childTnLst>
                    </p:cTn>
                  </p:par>
                </p:childTnLst>
              </p:cTn>
              <p:nextCondLst>
                <p:cond evt="onClick" delay="0">
                  <p:tgtEl>
                    <p:spTgt spid="173"/>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 name="Freeform: Shape 182">
            <a:extLst>
              <a:ext uri="{FF2B5EF4-FFF2-40B4-BE49-F238E27FC236}">
                <a16:creationId xmlns:a16="http://schemas.microsoft.com/office/drawing/2014/main" id="{191D695C-8D1D-4EA6-A02D-33E2310B171B}"/>
              </a:ext>
            </a:extLst>
          </p:cNvPr>
          <p:cNvSpPr/>
          <p:nvPr/>
        </p:nvSpPr>
        <p:spPr>
          <a:xfrm>
            <a:off x="-342683" y="1903268"/>
            <a:ext cx="9820800" cy="5851323"/>
          </a:xfrm>
          <a:custGeom>
            <a:avLst/>
            <a:gdLst>
              <a:gd name="connsiteX0" fmla="*/ 431461 w 9820800"/>
              <a:gd name="connsiteY0" fmla="*/ 5 h 5851323"/>
              <a:gd name="connsiteX1" fmla="*/ 583854 w 9820800"/>
              <a:gd name="connsiteY1" fmla="*/ 9470 h 5851323"/>
              <a:gd name="connsiteX2" fmla="*/ 588349 w 9820800"/>
              <a:gd name="connsiteY2" fmla="*/ 9780 h 5851323"/>
              <a:gd name="connsiteX3" fmla="*/ 648990 w 9820800"/>
              <a:gd name="connsiteY3" fmla="*/ 10968 h 5851323"/>
              <a:gd name="connsiteX4" fmla="*/ 842548 w 9820800"/>
              <a:gd name="connsiteY4" fmla="*/ 19133 h 5851323"/>
              <a:gd name="connsiteX5" fmla="*/ 904407 w 9820800"/>
              <a:gd name="connsiteY5" fmla="*/ 20424 h 5851323"/>
              <a:gd name="connsiteX6" fmla="*/ 909183 w 9820800"/>
              <a:gd name="connsiteY6" fmla="*/ 20397 h 5851323"/>
              <a:gd name="connsiteX7" fmla="*/ 1150363 w 9820800"/>
              <a:gd name="connsiteY7" fmla="*/ 9470 h 5851323"/>
              <a:gd name="connsiteX8" fmla="*/ 1150363 w 9820800"/>
              <a:gd name="connsiteY8" fmla="*/ 576729 h 5851323"/>
              <a:gd name="connsiteX9" fmla="*/ 1140306 w 9820800"/>
              <a:gd name="connsiteY9" fmla="*/ 711712 h 5851323"/>
              <a:gd name="connsiteX10" fmla="*/ 1143436 w 9820800"/>
              <a:gd name="connsiteY10" fmla="*/ 869798 h 5851323"/>
              <a:gd name="connsiteX11" fmla="*/ 1148365 w 9820800"/>
              <a:gd name="connsiteY11" fmla="*/ 963466 h 5851323"/>
              <a:gd name="connsiteX12" fmla="*/ 1149532 w 9820800"/>
              <a:gd name="connsiteY12" fmla="*/ 1037362 h 5851323"/>
              <a:gd name="connsiteX13" fmla="*/ 1150587 w 9820800"/>
              <a:gd name="connsiteY13" fmla="*/ 1064790 h 5851323"/>
              <a:gd name="connsiteX14" fmla="*/ 1150363 w 9820800"/>
              <a:gd name="connsiteY14" fmla="*/ 1198012 h 5851323"/>
              <a:gd name="connsiteX15" fmla="*/ 1150363 w 9820800"/>
              <a:gd name="connsiteY15" fmla="*/ 1711246 h 5851323"/>
              <a:gd name="connsiteX16" fmla="*/ 1149011 w 9820800"/>
              <a:gd name="connsiteY16" fmla="*/ 1736900 h 5851323"/>
              <a:gd name="connsiteX17" fmla="*/ 1150363 w 9820800"/>
              <a:gd name="connsiteY17" fmla="*/ 1765270 h 5851323"/>
              <a:gd name="connsiteX18" fmla="*/ 1162765 w 9820800"/>
              <a:gd name="connsiteY18" fmla="*/ 2138365 h 5851323"/>
              <a:gd name="connsiteX19" fmla="*/ 1152459 w 9820800"/>
              <a:gd name="connsiteY19" fmla="*/ 2254821 h 5851323"/>
              <a:gd name="connsiteX20" fmla="*/ 1162520 w 9820800"/>
              <a:gd name="connsiteY20" fmla="*/ 2400466 h 5851323"/>
              <a:gd name="connsiteX21" fmla="*/ 1150363 w 9820800"/>
              <a:gd name="connsiteY21" fmla="*/ 2899787 h 5851323"/>
              <a:gd name="connsiteX22" fmla="*/ 1144868 w 9820800"/>
              <a:gd name="connsiteY22" fmla="*/ 2956534 h 5851323"/>
              <a:gd name="connsiteX23" fmla="*/ 1150363 w 9820800"/>
              <a:gd name="connsiteY23" fmla="*/ 3007836 h 5851323"/>
              <a:gd name="connsiteX24" fmla="*/ 1158714 w 9820800"/>
              <a:gd name="connsiteY24" fmla="*/ 3313868 h 5851323"/>
              <a:gd name="connsiteX25" fmla="*/ 1151265 w 9820800"/>
              <a:gd name="connsiteY25" fmla="*/ 3472733 h 5851323"/>
              <a:gd name="connsiteX26" fmla="*/ 1152195 w 9820800"/>
              <a:gd name="connsiteY26" fmla="*/ 3534293 h 5851323"/>
              <a:gd name="connsiteX27" fmla="*/ 1156449 w 9820800"/>
              <a:gd name="connsiteY27" fmla="*/ 3706175 h 5851323"/>
              <a:gd name="connsiteX28" fmla="*/ 1157107 w 9820800"/>
              <a:gd name="connsiteY28" fmla="*/ 3818865 h 5851323"/>
              <a:gd name="connsiteX29" fmla="*/ 1158826 w 9820800"/>
              <a:gd name="connsiteY29" fmla="*/ 3853469 h 5851323"/>
              <a:gd name="connsiteX30" fmla="*/ 1150363 w 9820800"/>
              <a:gd name="connsiteY30" fmla="*/ 4250403 h 5851323"/>
              <a:gd name="connsiteX31" fmla="*/ 1149606 w 9820800"/>
              <a:gd name="connsiteY31" fmla="*/ 4261455 h 5851323"/>
              <a:gd name="connsiteX32" fmla="*/ 1148714 w 9820800"/>
              <a:gd name="connsiteY32" fmla="*/ 4401742 h 5851323"/>
              <a:gd name="connsiteX33" fmla="*/ 1156449 w 9820800"/>
              <a:gd name="connsiteY33" fmla="*/ 4626100 h 5851323"/>
              <a:gd name="connsiteX34" fmla="*/ 1158142 w 9820800"/>
              <a:gd name="connsiteY34" fmla="*/ 4681089 h 5851323"/>
              <a:gd name="connsiteX35" fmla="*/ 1190966 w 9820800"/>
              <a:gd name="connsiteY35" fmla="*/ 4680123 h 5851323"/>
              <a:gd name="connsiteX36" fmla="*/ 1565601 w 9820800"/>
              <a:gd name="connsiteY36" fmla="*/ 4700792 h 5851323"/>
              <a:gd name="connsiteX37" fmla="*/ 2193586 w 9820800"/>
              <a:gd name="connsiteY37" fmla="*/ 4695633 h 5851323"/>
              <a:gd name="connsiteX38" fmla="*/ 2305236 w 9820800"/>
              <a:gd name="connsiteY38" fmla="*/ 4698080 h 5851323"/>
              <a:gd name="connsiteX39" fmla="*/ 2434363 w 9820800"/>
              <a:gd name="connsiteY39" fmla="*/ 4690004 h 5851323"/>
              <a:gd name="connsiteX40" fmla="*/ 2874591 w 9820800"/>
              <a:gd name="connsiteY40" fmla="*/ 4700792 h 5851323"/>
              <a:gd name="connsiteX41" fmla="*/ 3067024 w 9820800"/>
              <a:gd name="connsiteY41" fmla="*/ 4702116 h 5851323"/>
              <a:gd name="connsiteX42" fmla="*/ 3237040 w 9820800"/>
              <a:gd name="connsiteY42" fmla="*/ 4698828 h 5851323"/>
              <a:gd name="connsiteX43" fmla="*/ 3362754 w 9820800"/>
              <a:gd name="connsiteY43" fmla="*/ 4690083 h 5851323"/>
              <a:gd name="connsiteX44" fmla="*/ 3821520 w 9820800"/>
              <a:gd name="connsiteY44" fmla="*/ 4700792 h 5851323"/>
              <a:gd name="connsiteX45" fmla="*/ 4474055 w 9820800"/>
              <a:gd name="connsiteY45" fmla="*/ 4690646 h 5851323"/>
              <a:gd name="connsiteX46" fmla="*/ 4574182 w 9820800"/>
              <a:gd name="connsiteY46" fmla="*/ 4698627 h 5851323"/>
              <a:gd name="connsiteX47" fmla="*/ 4715938 w 9820800"/>
              <a:gd name="connsiteY47" fmla="*/ 4693185 h 5851323"/>
              <a:gd name="connsiteX48" fmla="*/ 5297614 w 9820800"/>
              <a:gd name="connsiteY48" fmla="*/ 4700792 h 5851323"/>
              <a:gd name="connsiteX49" fmla="*/ 5618934 w 9820800"/>
              <a:gd name="connsiteY49" fmla="*/ 4686102 h 5851323"/>
              <a:gd name="connsiteX50" fmla="*/ 5730920 w 9820800"/>
              <a:gd name="connsiteY50" fmla="*/ 4688700 h 5851323"/>
              <a:gd name="connsiteX51" fmla="*/ 5734081 w 9820800"/>
              <a:gd name="connsiteY51" fmla="*/ 4688574 h 5851323"/>
              <a:gd name="connsiteX52" fmla="*/ 6077438 w 9820800"/>
              <a:gd name="connsiteY52" fmla="*/ 4700792 h 5851323"/>
              <a:gd name="connsiteX53" fmla="*/ 6240385 w 9820800"/>
              <a:gd name="connsiteY53" fmla="*/ 4717118 h 5851323"/>
              <a:gd name="connsiteX54" fmla="*/ 6289748 w 9820800"/>
              <a:gd name="connsiteY54" fmla="*/ 4718294 h 5851323"/>
              <a:gd name="connsiteX55" fmla="*/ 6401688 w 9820800"/>
              <a:gd name="connsiteY55" fmla="*/ 4716505 h 5851323"/>
              <a:gd name="connsiteX56" fmla="*/ 6445685 w 9820800"/>
              <a:gd name="connsiteY56" fmla="*/ 4713135 h 5851323"/>
              <a:gd name="connsiteX57" fmla="*/ 6523052 w 9820800"/>
              <a:gd name="connsiteY57" fmla="*/ 4700792 h 5851323"/>
              <a:gd name="connsiteX58" fmla="*/ 7173593 w 9820800"/>
              <a:gd name="connsiteY58" fmla="*/ 4682986 h 5851323"/>
              <a:gd name="connsiteX59" fmla="*/ 7342257 w 9820800"/>
              <a:gd name="connsiteY59" fmla="*/ 4697096 h 5851323"/>
              <a:gd name="connsiteX60" fmla="*/ 7431459 w 9820800"/>
              <a:gd name="connsiteY60" fmla="*/ 4688726 h 5851323"/>
              <a:gd name="connsiteX61" fmla="*/ 7832042 w 9820800"/>
              <a:gd name="connsiteY61" fmla="*/ 4700792 h 5851323"/>
              <a:gd name="connsiteX62" fmla="*/ 7982141 w 9820800"/>
              <a:gd name="connsiteY62" fmla="*/ 4702659 h 5851323"/>
              <a:gd name="connsiteX63" fmla="*/ 8010019 w 9820800"/>
              <a:gd name="connsiteY63" fmla="*/ 4702141 h 5851323"/>
              <a:gd name="connsiteX64" fmla="*/ 8176860 w 9820800"/>
              <a:gd name="connsiteY64" fmla="*/ 4697058 h 5851323"/>
              <a:gd name="connsiteX65" fmla="*/ 8528313 w 9820800"/>
              <a:gd name="connsiteY65" fmla="*/ 4700792 h 5851323"/>
              <a:gd name="connsiteX66" fmla="*/ 8667505 w 9820800"/>
              <a:gd name="connsiteY66" fmla="*/ 4709349 h 5851323"/>
              <a:gd name="connsiteX67" fmla="*/ 8668464 w 9820800"/>
              <a:gd name="connsiteY67" fmla="*/ 4693266 h 5851323"/>
              <a:gd name="connsiteX68" fmla="*/ 8668464 w 9820800"/>
              <a:gd name="connsiteY68" fmla="*/ 4126007 h 5851323"/>
              <a:gd name="connsiteX69" fmla="*/ 8667035 w 9820800"/>
              <a:gd name="connsiteY69" fmla="*/ 3516965 h 5851323"/>
              <a:gd name="connsiteX70" fmla="*/ 8667523 w 9820800"/>
              <a:gd name="connsiteY70" fmla="*/ 3457430 h 5851323"/>
              <a:gd name="connsiteX71" fmla="*/ 8660222 w 9820800"/>
              <a:gd name="connsiteY71" fmla="*/ 3090339 h 5851323"/>
              <a:gd name="connsiteX72" fmla="*/ 8668464 w 9820800"/>
              <a:gd name="connsiteY72" fmla="*/ 2721367 h 5851323"/>
              <a:gd name="connsiteX73" fmla="*/ 8679062 w 9820800"/>
              <a:gd name="connsiteY73" fmla="*/ 2397360 h 5851323"/>
              <a:gd name="connsiteX74" fmla="*/ 8677579 w 9820800"/>
              <a:gd name="connsiteY74" fmla="*/ 2278090 h 5851323"/>
              <a:gd name="connsiteX75" fmla="*/ 8668464 w 9820800"/>
              <a:gd name="connsiteY75" fmla="*/ 2154108 h 5851323"/>
              <a:gd name="connsiteX76" fmla="*/ 8655983 w 9820800"/>
              <a:gd name="connsiteY76" fmla="*/ 1825147 h 5851323"/>
              <a:gd name="connsiteX77" fmla="*/ 8659493 w 9820800"/>
              <a:gd name="connsiteY77" fmla="*/ 1645979 h 5851323"/>
              <a:gd name="connsiteX78" fmla="*/ 8659006 w 9820800"/>
              <a:gd name="connsiteY78" fmla="*/ 1562706 h 5851323"/>
              <a:gd name="connsiteX79" fmla="*/ 8668464 w 9820800"/>
              <a:gd name="connsiteY79" fmla="*/ 1208678 h 5851323"/>
              <a:gd name="connsiteX80" fmla="*/ 8675027 w 9820800"/>
              <a:gd name="connsiteY80" fmla="*/ 1057960 h 5851323"/>
              <a:gd name="connsiteX81" fmla="*/ 8668464 w 9820800"/>
              <a:gd name="connsiteY81" fmla="*/ 749468 h 5851323"/>
              <a:gd name="connsiteX82" fmla="*/ 8667636 w 9820800"/>
              <a:gd name="connsiteY82" fmla="*/ 630709 h 5851323"/>
              <a:gd name="connsiteX83" fmla="*/ 8658270 w 9820800"/>
              <a:gd name="connsiteY83" fmla="*/ 509574 h 5851323"/>
              <a:gd name="connsiteX84" fmla="*/ 8668464 w 9820800"/>
              <a:gd name="connsiteY84" fmla="*/ 20136 h 5851323"/>
              <a:gd name="connsiteX85" fmla="*/ 8782522 w 9820800"/>
              <a:gd name="connsiteY85" fmla="*/ 21701 h 5851323"/>
              <a:gd name="connsiteX86" fmla="*/ 8857857 w 9820800"/>
              <a:gd name="connsiteY86" fmla="*/ 21349 h 5851323"/>
              <a:gd name="connsiteX87" fmla="*/ 8898625 w 9820800"/>
              <a:gd name="connsiteY87" fmla="*/ 19431 h 5851323"/>
              <a:gd name="connsiteX88" fmla="*/ 9082581 w 9820800"/>
              <a:gd name="connsiteY88" fmla="*/ 10671 h 5851323"/>
              <a:gd name="connsiteX89" fmla="*/ 9234974 w 9820800"/>
              <a:gd name="connsiteY89" fmla="*/ 20136 h 5851323"/>
              <a:gd name="connsiteX90" fmla="*/ 9239468 w 9820800"/>
              <a:gd name="connsiteY90" fmla="*/ 20446 h 5851323"/>
              <a:gd name="connsiteX91" fmla="*/ 9300110 w 9820800"/>
              <a:gd name="connsiteY91" fmla="*/ 21634 h 5851323"/>
              <a:gd name="connsiteX92" fmla="*/ 9493668 w 9820800"/>
              <a:gd name="connsiteY92" fmla="*/ 29799 h 5851323"/>
              <a:gd name="connsiteX93" fmla="*/ 9555527 w 9820800"/>
              <a:gd name="connsiteY93" fmla="*/ 31090 h 5851323"/>
              <a:gd name="connsiteX94" fmla="*/ 9560303 w 9820800"/>
              <a:gd name="connsiteY94" fmla="*/ 31063 h 5851323"/>
              <a:gd name="connsiteX95" fmla="*/ 9801483 w 9820800"/>
              <a:gd name="connsiteY95" fmla="*/ 20136 h 5851323"/>
              <a:gd name="connsiteX96" fmla="*/ 9801483 w 9820800"/>
              <a:gd name="connsiteY96" fmla="*/ 587395 h 5851323"/>
              <a:gd name="connsiteX97" fmla="*/ 9791426 w 9820800"/>
              <a:gd name="connsiteY97" fmla="*/ 722378 h 5851323"/>
              <a:gd name="connsiteX98" fmla="*/ 9794556 w 9820800"/>
              <a:gd name="connsiteY98" fmla="*/ 880464 h 5851323"/>
              <a:gd name="connsiteX99" fmla="*/ 9799485 w 9820800"/>
              <a:gd name="connsiteY99" fmla="*/ 974133 h 5851323"/>
              <a:gd name="connsiteX100" fmla="*/ 9800652 w 9820800"/>
              <a:gd name="connsiteY100" fmla="*/ 1048028 h 5851323"/>
              <a:gd name="connsiteX101" fmla="*/ 9801707 w 9820800"/>
              <a:gd name="connsiteY101" fmla="*/ 1075456 h 5851323"/>
              <a:gd name="connsiteX102" fmla="*/ 9801483 w 9820800"/>
              <a:gd name="connsiteY102" fmla="*/ 1208678 h 5851323"/>
              <a:gd name="connsiteX103" fmla="*/ 9801483 w 9820800"/>
              <a:gd name="connsiteY103" fmla="*/ 1721912 h 5851323"/>
              <a:gd name="connsiteX104" fmla="*/ 9800131 w 9820800"/>
              <a:gd name="connsiteY104" fmla="*/ 1747566 h 5851323"/>
              <a:gd name="connsiteX105" fmla="*/ 9801483 w 9820800"/>
              <a:gd name="connsiteY105" fmla="*/ 1775936 h 5851323"/>
              <a:gd name="connsiteX106" fmla="*/ 9813885 w 9820800"/>
              <a:gd name="connsiteY106" fmla="*/ 2149031 h 5851323"/>
              <a:gd name="connsiteX107" fmla="*/ 9803579 w 9820800"/>
              <a:gd name="connsiteY107" fmla="*/ 2265487 h 5851323"/>
              <a:gd name="connsiteX108" fmla="*/ 9813640 w 9820800"/>
              <a:gd name="connsiteY108" fmla="*/ 2411132 h 5851323"/>
              <a:gd name="connsiteX109" fmla="*/ 9801483 w 9820800"/>
              <a:gd name="connsiteY109" fmla="*/ 2910453 h 5851323"/>
              <a:gd name="connsiteX110" fmla="*/ 9795988 w 9820800"/>
              <a:gd name="connsiteY110" fmla="*/ 2967200 h 5851323"/>
              <a:gd name="connsiteX111" fmla="*/ 9801483 w 9820800"/>
              <a:gd name="connsiteY111" fmla="*/ 3018502 h 5851323"/>
              <a:gd name="connsiteX112" fmla="*/ 9809834 w 9820800"/>
              <a:gd name="connsiteY112" fmla="*/ 3324534 h 5851323"/>
              <a:gd name="connsiteX113" fmla="*/ 9802385 w 9820800"/>
              <a:gd name="connsiteY113" fmla="*/ 3483399 h 5851323"/>
              <a:gd name="connsiteX114" fmla="*/ 9803315 w 9820800"/>
              <a:gd name="connsiteY114" fmla="*/ 3544959 h 5851323"/>
              <a:gd name="connsiteX115" fmla="*/ 9807569 w 9820800"/>
              <a:gd name="connsiteY115" fmla="*/ 3716841 h 5851323"/>
              <a:gd name="connsiteX116" fmla="*/ 9808227 w 9820800"/>
              <a:gd name="connsiteY116" fmla="*/ 3829531 h 5851323"/>
              <a:gd name="connsiteX117" fmla="*/ 9809946 w 9820800"/>
              <a:gd name="connsiteY117" fmla="*/ 3864135 h 5851323"/>
              <a:gd name="connsiteX118" fmla="*/ 9801483 w 9820800"/>
              <a:gd name="connsiteY118" fmla="*/ 4261069 h 5851323"/>
              <a:gd name="connsiteX119" fmla="*/ 9800726 w 9820800"/>
              <a:gd name="connsiteY119" fmla="*/ 4272121 h 5851323"/>
              <a:gd name="connsiteX120" fmla="*/ 9799834 w 9820800"/>
              <a:gd name="connsiteY120" fmla="*/ 4412408 h 5851323"/>
              <a:gd name="connsiteX121" fmla="*/ 9801483 w 9820800"/>
              <a:gd name="connsiteY121" fmla="*/ 5422598 h 5851323"/>
              <a:gd name="connsiteX122" fmla="*/ 9726570 w 9820800"/>
              <a:gd name="connsiteY122" fmla="*/ 5420742 h 5851323"/>
              <a:gd name="connsiteX123" fmla="*/ 9717930 w 9820800"/>
              <a:gd name="connsiteY123" fmla="*/ 5420441 h 5851323"/>
              <a:gd name="connsiteX124" fmla="*/ 9712162 w 9820800"/>
              <a:gd name="connsiteY124" fmla="*/ 5420292 h 5851323"/>
              <a:gd name="connsiteX125" fmla="*/ 9346518 w 9820800"/>
              <a:gd name="connsiteY125" fmla="*/ 5420749 h 5851323"/>
              <a:gd name="connsiteX126" fmla="*/ 9274962 w 9820800"/>
              <a:gd name="connsiteY126" fmla="*/ 5422238 h 5851323"/>
              <a:gd name="connsiteX127" fmla="*/ 9268964 w 9820800"/>
              <a:gd name="connsiteY127" fmla="*/ 5422598 h 5851323"/>
              <a:gd name="connsiteX128" fmla="*/ 9131864 w 9820800"/>
              <a:gd name="connsiteY128" fmla="*/ 5425092 h 5851323"/>
              <a:gd name="connsiteX129" fmla="*/ 9129637 w 9820800"/>
              <a:gd name="connsiteY129" fmla="*/ 5509636 h 5851323"/>
              <a:gd name="connsiteX130" fmla="*/ 9130105 w 9820800"/>
              <a:gd name="connsiteY130" fmla="*/ 5592630 h 5851323"/>
              <a:gd name="connsiteX131" fmla="*/ 9141032 w 9820800"/>
              <a:gd name="connsiteY131" fmla="*/ 5833811 h 5851323"/>
              <a:gd name="connsiteX132" fmla="*/ 8900678 w 9820800"/>
              <a:gd name="connsiteY132" fmla="*/ 5844022 h 5851323"/>
              <a:gd name="connsiteX133" fmla="*/ 8651551 w 9820800"/>
              <a:gd name="connsiteY133" fmla="*/ 5835214 h 5851323"/>
              <a:gd name="connsiteX134" fmla="*/ 8498900 w 9820800"/>
              <a:gd name="connsiteY134" fmla="*/ 5840096 h 5851323"/>
              <a:gd name="connsiteX135" fmla="*/ 8249805 w 9820800"/>
              <a:gd name="connsiteY135" fmla="*/ 5833811 h 5851323"/>
              <a:gd name="connsiteX136" fmla="*/ 8178608 w 9820800"/>
              <a:gd name="connsiteY136" fmla="*/ 5833230 h 5851323"/>
              <a:gd name="connsiteX137" fmla="*/ 8166252 w 9820800"/>
              <a:gd name="connsiteY137" fmla="*/ 5833811 h 5851323"/>
              <a:gd name="connsiteX138" fmla="*/ 7869560 w 9820800"/>
              <a:gd name="connsiteY138" fmla="*/ 5841994 h 5851323"/>
              <a:gd name="connsiteX139" fmla="*/ 7494103 w 9820800"/>
              <a:gd name="connsiteY139" fmla="*/ 5834305 h 5851323"/>
              <a:gd name="connsiteX140" fmla="*/ 7386428 w 9820800"/>
              <a:gd name="connsiteY140" fmla="*/ 5833811 h 5851323"/>
              <a:gd name="connsiteX141" fmla="*/ 6851532 w 9820800"/>
              <a:gd name="connsiteY141" fmla="*/ 5846342 h 5851323"/>
              <a:gd name="connsiteX142" fmla="*/ 6754268 w 9820800"/>
              <a:gd name="connsiteY142" fmla="*/ 5838789 h 5851323"/>
              <a:gd name="connsiteX143" fmla="*/ 6628792 w 9820800"/>
              <a:gd name="connsiteY143" fmla="*/ 5840213 h 5851323"/>
              <a:gd name="connsiteX144" fmla="*/ 6244543 w 9820800"/>
              <a:gd name="connsiteY144" fmla="*/ 5833811 h 5851323"/>
              <a:gd name="connsiteX145" fmla="*/ 6100271 w 9820800"/>
              <a:gd name="connsiteY145" fmla="*/ 5829497 h 5851323"/>
              <a:gd name="connsiteX146" fmla="*/ 6051462 w 9820800"/>
              <a:gd name="connsiteY146" fmla="*/ 5829951 h 5851323"/>
              <a:gd name="connsiteX147" fmla="*/ 5993886 w 9820800"/>
              <a:gd name="connsiteY147" fmla="*/ 5833811 h 5851323"/>
              <a:gd name="connsiteX148" fmla="*/ 5795615 w 9820800"/>
              <a:gd name="connsiteY148" fmla="*/ 5836184 h 5851323"/>
              <a:gd name="connsiteX149" fmla="*/ 5717626 w 9820800"/>
              <a:gd name="connsiteY149" fmla="*/ 5834002 h 5851323"/>
              <a:gd name="connsiteX150" fmla="*/ 5548272 w 9820800"/>
              <a:gd name="connsiteY150" fmla="*/ 5833811 h 5851323"/>
              <a:gd name="connsiteX151" fmla="*/ 5102658 w 9820800"/>
              <a:gd name="connsiteY151" fmla="*/ 5833811 h 5851323"/>
              <a:gd name="connsiteX152" fmla="*/ 5101881 w 9820800"/>
              <a:gd name="connsiteY152" fmla="*/ 5833793 h 5851323"/>
              <a:gd name="connsiteX153" fmla="*/ 5019106 w 9820800"/>
              <a:gd name="connsiteY153" fmla="*/ 5833811 h 5851323"/>
              <a:gd name="connsiteX154" fmla="*/ 4920949 w 9820800"/>
              <a:gd name="connsiteY154" fmla="*/ 5830590 h 5851323"/>
              <a:gd name="connsiteX155" fmla="*/ 4734658 w 9820800"/>
              <a:gd name="connsiteY155" fmla="*/ 5837959 h 5851323"/>
              <a:gd name="connsiteX156" fmla="*/ 4521677 w 9820800"/>
              <a:gd name="connsiteY156" fmla="*/ 5843877 h 5851323"/>
              <a:gd name="connsiteX157" fmla="*/ 4439790 w 9820800"/>
              <a:gd name="connsiteY157" fmla="*/ 5839732 h 5851323"/>
              <a:gd name="connsiteX158" fmla="*/ 4343025 w 9820800"/>
              <a:gd name="connsiteY158" fmla="*/ 5838057 h 5851323"/>
              <a:gd name="connsiteX159" fmla="*/ 4127879 w 9820800"/>
              <a:gd name="connsiteY159" fmla="*/ 5833811 h 5851323"/>
              <a:gd name="connsiteX160" fmla="*/ 3884273 w 9820800"/>
              <a:gd name="connsiteY160" fmla="*/ 5832708 h 5851323"/>
              <a:gd name="connsiteX161" fmla="*/ 3881630 w 9820800"/>
              <a:gd name="connsiteY161" fmla="*/ 5832678 h 5851323"/>
              <a:gd name="connsiteX162" fmla="*/ 3828973 w 9820800"/>
              <a:gd name="connsiteY162" fmla="*/ 5835096 h 5851323"/>
              <a:gd name="connsiteX163" fmla="*/ 3626564 w 9820800"/>
              <a:gd name="connsiteY163" fmla="*/ 5833811 h 5851323"/>
              <a:gd name="connsiteX164" fmla="*/ 3613006 w 9820800"/>
              <a:gd name="connsiteY164" fmla="*/ 5833524 h 5851323"/>
              <a:gd name="connsiteX165" fmla="*/ 3598713 w 9820800"/>
              <a:gd name="connsiteY165" fmla="*/ 5833811 h 5851323"/>
              <a:gd name="connsiteX166" fmla="*/ 3366807 w 9820800"/>
              <a:gd name="connsiteY166" fmla="*/ 5832964 h 5851323"/>
              <a:gd name="connsiteX167" fmla="*/ 3297785 w 9820800"/>
              <a:gd name="connsiteY167" fmla="*/ 5831355 h 5851323"/>
              <a:gd name="connsiteX168" fmla="*/ 3248647 w 9820800"/>
              <a:gd name="connsiteY168" fmla="*/ 5832102 h 5851323"/>
              <a:gd name="connsiteX169" fmla="*/ 3142911 w 9820800"/>
              <a:gd name="connsiteY169" fmla="*/ 5834435 h 5851323"/>
              <a:gd name="connsiteX170" fmla="*/ 3003043 w 9820800"/>
              <a:gd name="connsiteY170" fmla="*/ 5843011 h 5851323"/>
              <a:gd name="connsiteX171" fmla="*/ 2607675 w 9820800"/>
              <a:gd name="connsiteY171" fmla="*/ 5849403 h 5851323"/>
              <a:gd name="connsiteX172" fmla="*/ 2466279 w 9820800"/>
              <a:gd name="connsiteY172" fmla="*/ 5834788 h 5851323"/>
              <a:gd name="connsiteX173" fmla="*/ 2358298 w 9820800"/>
              <a:gd name="connsiteY173" fmla="*/ 5836065 h 5851323"/>
              <a:gd name="connsiteX174" fmla="*/ 2150469 w 9820800"/>
              <a:gd name="connsiteY174" fmla="*/ 5833811 h 5851323"/>
              <a:gd name="connsiteX175" fmla="*/ 1785841 w 9820800"/>
              <a:gd name="connsiteY175" fmla="*/ 5840600 h 5851323"/>
              <a:gd name="connsiteX176" fmla="*/ 1713736 w 9820800"/>
              <a:gd name="connsiteY176" fmla="*/ 5834555 h 5851323"/>
              <a:gd name="connsiteX177" fmla="*/ 1675934 w 9820800"/>
              <a:gd name="connsiteY177" fmla="*/ 5833595 h 5851323"/>
              <a:gd name="connsiteX178" fmla="*/ 1398496 w 9820800"/>
              <a:gd name="connsiteY178" fmla="*/ 5833811 h 5851323"/>
              <a:gd name="connsiteX179" fmla="*/ 785777 w 9820800"/>
              <a:gd name="connsiteY179" fmla="*/ 5833811 h 5851323"/>
              <a:gd name="connsiteX180" fmla="*/ 782896 w 9820800"/>
              <a:gd name="connsiteY180" fmla="*/ 5510304 h 5851323"/>
              <a:gd name="connsiteX181" fmla="*/ 787768 w 9820800"/>
              <a:gd name="connsiteY181" fmla="*/ 5408255 h 5851323"/>
              <a:gd name="connsiteX182" fmla="*/ 695399 w 9820800"/>
              <a:gd name="connsiteY182" fmla="*/ 5410083 h 5851323"/>
              <a:gd name="connsiteX183" fmla="*/ 623843 w 9820800"/>
              <a:gd name="connsiteY183" fmla="*/ 5411572 h 5851323"/>
              <a:gd name="connsiteX184" fmla="*/ 617844 w 9820800"/>
              <a:gd name="connsiteY184" fmla="*/ 5411932 h 5851323"/>
              <a:gd name="connsiteX185" fmla="*/ 445819 w 9820800"/>
              <a:gd name="connsiteY185" fmla="*/ 5415061 h 5851323"/>
              <a:gd name="connsiteX186" fmla="*/ 437169 w 9820800"/>
              <a:gd name="connsiteY186" fmla="*/ 5414616 h 5851323"/>
              <a:gd name="connsiteX187" fmla="*/ 378301 w 9820800"/>
              <a:gd name="connsiteY187" fmla="*/ 5415003 h 5851323"/>
              <a:gd name="connsiteX188" fmla="*/ 17344 w 9820800"/>
              <a:gd name="connsiteY188" fmla="*/ 5411932 h 5851323"/>
              <a:gd name="connsiteX189" fmla="*/ 17344 w 9820800"/>
              <a:gd name="connsiteY189" fmla="*/ 4682600 h 5851323"/>
              <a:gd name="connsiteX190" fmla="*/ 17344 w 9820800"/>
              <a:gd name="connsiteY190" fmla="*/ 4115341 h 5851323"/>
              <a:gd name="connsiteX191" fmla="*/ 15916 w 9820800"/>
              <a:gd name="connsiteY191" fmla="*/ 3506299 h 5851323"/>
              <a:gd name="connsiteX192" fmla="*/ 16404 w 9820800"/>
              <a:gd name="connsiteY192" fmla="*/ 3446764 h 5851323"/>
              <a:gd name="connsiteX193" fmla="*/ 9103 w 9820800"/>
              <a:gd name="connsiteY193" fmla="*/ 3079673 h 5851323"/>
              <a:gd name="connsiteX194" fmla="*/ 17344 w 9820800"/>
              <a:gd name="connsiteY194" fmla="*/ 2710701 h 5851323"/>
              <a:gd name="connsiteX195" fmla="*/ 27942 w 9820800"/>
              <a:gd name="connsiteY195" fmla="*/ 2386694 h 5851323"/>
              <a:gd name="connsiteX196" fmla="*/ 26459 w 9820800"/>
              <a:gd name="connsiteY196" fmla="*/ 2267424 h 5851323"/>
              <a:gd name="connsiteX197" fmla="*/ 17344 w 9820800"/>
              <a:gd name="connsiteY197" fmla="*/ 2143442 h 5851323"/>
              <a:gd name="connsiteX198" fmla="*/ 4863 w 9820800"/>
              <a:gd name="connsiteY198" fmla="*/ 1814481 h 5851323"/>
              <a:gd name="connsiteX199" fmla="*/ 8373 w 9820800"/>
              <a:gd name="connsiteY199" fmla="*/ 1635313 h 5851323"/>
              <a:gd name="connsiteX200" fmla="*/ 7886 w 9820800"/>
              <a:gd name="connsiteY200" fmla="*/ 1552040 h 5851323"/>
              <a:gd name="connsiteX201" fmla="*/ 17344 w 9820800"/>
              <a:gd name="connsiteY201" fmla="*/ 1198012 h 5851323"/>
              <a:gd name="connsiteX202" fmla="*/ 23907 w 9820800"/>
              <a:gd name="connsiteY202" fmla="*/ 1047294 h 5851323"/>
              <a:gd name="connsiteX203" fmla="*/ 17344 w 9820800"/>
              <a:gd name="connsiteY203" fmla="*/ 738802 h 5851323"/>
              <a:gd name="connsiteX204" fmla="*/ 16516 w 9820800"/>
              <a:gd name="connsiteY204" fmla="*/ 620043 h 5851323"/>
              <a:gd name="connsiteX205" fmla="*/ 7150 w 9820800"/>
              <a:gd name="connsiteY205" fmla="*/ 498908 h 5851323"/>
              <a:gd name="connsiteX206" fmla="*/ 17344 w 9820800"/>
              <a:gd name="connsiteY206" fmla="*/ 9470 h 5851323"/>
              <a:gd name="connsiteX207" fmla="*/ 131402 w 9820800"/>
              <a:gd name="connsiteY207" fmla="*/ 11035 h 5851323"/>
              <a:gd name="connsiteX208" fmla="*/ 206737 w 9820800"/>
              <a:gd name="connsiteY208" fmla="*/ 10683 h 5851323"/>
              <a:gd name="connsiteX209" fmla="*/ 247506 w 9820800"/>
              <a:gd name="connsiteY209" fmla="*/ 8765 h 5851323"/>
              <a:gd name="connsiteX210" fmla="*/ 431461 w 9820800"/>
              <a:gd name="connsiteY210" fmla="*/ 5 h 5851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Lst>
            <a:rect l="l" t="t" r="r" b="b"/>
            <a:pathLst>
              <a:path w="9820800" h="5851323">
                <a:moveTo>
                  <a:pt x="431461" y="5"/>
                </a:moveTo>
                <a:cubicBezTo>
                  <a:pt x="475520" y="130"/>
                  <a:pt x="524470" y="2626"/>
                  <a:pt x="583854" y="9470"/>
                </a:cubicBezTo>
                <a:lnTo>
                  <a:pt x="588349" y="9780"/>
                </a:lnTo>
                <a:lnTo>
                  <a:pt x="648990" y="10968"/>
                </a:lnTo>
                <a:cubicBezTo>
                  <a:pt x="720684" y="13161"/>
                  <a:pt x="779845" y="17053"/>
                  <a:pt x="842548" y="19133"/>
                </a:cubicBezTo>
                <a:lnTo>
                  <a:pt x="904407" y="20424"/>
                </a:lnTo>
                <a:lnTo>
                  <a:pt x="909183" y="20397"/>
                </a:lnTo>
                <a:cubicBezTo>
                  <a:pt x="1005451" y="17195"/>
                  <a:pt x="1087694" y="10351"/>
                  <a:pt x="1150363" y="9470"/>
                </a:cubicBezTo>
                <a:cubicBezTo>
                  <a:pt x="1159197" y="259225"/>
                  <a:pt x="1177381" y="443513"/>
                  <a:pt x="1150363" y="576729"/>
                </a:cubicBezTo>
                <a:cubicBezTo>
                  <a:pt x="1143609" y="610033"/>
                  <a:pt x="1140827" y="657385"/>
                  <a:pt x="1140306" y="711712"/>
                </a:cubicBezTo>
                <a:lnTo>
                  <a:pt x="1143436" y="869798"/>
                </a:lnTo>
                <a:lnTo>
                  <a:pt x="1148365" y="963466"/>
                </a:lnTo>
                <a:lnTo>
                  <a:pt x="1149532" y="1037362"/>
                </a:lnTo>
                <a:lnTo>
                  <a:pt x="1150587" y="1064790"/>
                </a:lnTo>
                <a:cubicBezTo>
                  <a:pt x="1152251" y="1118725"/>
                  <a:pt x="1152747" y="1165490"/>
                  <a:pt x="1150363" y="1198012"/>
                </a:cubicBezTo>
                <a:cubicBezTo>
                  <a:pt x="1140826" y="1328099"/>
                  <a:pt x="1164442" y="1560057"/>
                  <a:pt x="1150363" y="1711246"/>
                </a:cubicBezTo>
                <a:lnTo>
                  <a:pt x="1149011" y="1736900"/>
                </a:lnTo>
                <a:lnTo>
                  <a:pt x="1150363" y="1765270"/>
                </a:lnTo>
                <a:cubicBezTo>
                  <a:pt x="1166830" y="1988871"/>
                  <a:pt x="1171016" y="2029936"/>
                  <a:pt x="1162765" y="2138365"/>
                </a:cubicBezTo>
                <a:lnTo>
                  <a:pt x="1152459" y="2254821"/>
                </a:lnTo>
                <a:lnTo>
                  <a:pt x="1162520" y="2400466"/>
                </a:lnTo>
                <a:cubicBezTo>
                  <a:pt x="1172672" y="2579988"/>
                  <a:pt x="1174762" y="2764195"/>
                  <a:pt x="1150363" y="2899787"/>
                </a:cubicBezTo>
                <a:lnTo>
                  <a:pt x="1144868" y="2956534"/>
                </a:lnTo>
                <a:lnTo>
                  <a:pt x="1150363" y="3007836"/>
                </a:lnTo>
                <a:cubicBezTo>
                  <a:pt x="1166856" y="3101344"/>
                  <a:pt x="1164177" y="3202336"/>
                  <a:pt x="1158714" y="3313868"/>
                </a:cubicBezTo>
                <a:lnTo>
                  <a:pt x="1151265" y="3472733"/>
                </a:lnTo>
                <a:lnTo>
                  <a:pt x="1152195" y="3534293"/>
                </a:lnTo>
                <a:cubicBezTo>
                  <a:pt x="1153513" y="3583977"/>
                  <a:pt x="1155235" y="3642096"/>
                  <a:pt x="1156449" y="3706175"/>
                </a:cubicBezTo>
                <a:lnTo>
                  <a:pt x="1157107" y="3818865"/>
                </a:lnTo>
                <a:lnTo>
                  <a:pt x="1158826" y="3853469"/>
                </a:lnTo>
                <a:cubicBezTo>
                  <a:pt x="1166904" y="3996532"/>
                  <a:pt x="1171389" y="4075567"/>
                  <a:pt x="1150363" y="4250403"/>
                </a:cubicBezTo>
                <a:lnTo>
                  <a:pt x="1149606" y="4261455"/>
                </a:lnTo>
                <a:lnTo>
                  <a:pt x="1148714" y="4401742"/>
                </a:lnTo>
                <a:cubicBezTo>
                  <a:pt x="1150534" y="4472551"/>
                  <a:pt x="1153505" y="4547548"/>
                  <a:pt x="1156449" y="4626100"/>
                </a:cubicBezTo>
                <a:lnTo>
                  <a:pt x="1158142" y="4681089"/>
                </a:lnTo>
                <a:lnTo>
                  <a:pt x="1190966" y="4680123"/>
                </a:lnTo>
                <a:cubicBezTo>
                  <a:pt x="1302062" y="4680068"/>
                  <a:pt x="1408065" y="4686903"/>
                  <a:pt x="1565601" y="4700792"/>
                </a:cubicBezTo>
                <a:cubicBezTo>
                  <a:pt x="1801905" y="4721625"/>
                  <a:pt x="1976341" y="4699121"/>
                  <a:pt x="2193586" y="4695633"/>
                </a:cubicBezTo>
                <a:lnTo>
                  <a:pt x="2305236" y="4698080"/>
                </a:lnTo>
                <a:lnTo>
                  <a:pt x="2434363" y="4690004"/>
                </a:lnTo>
                <a:cubicBezTo>
                  <a:pt x="2579955" y="4685003"/>
                  <a:pt x="2665317" y="4695171"/>
                  <a:pt x="2874591" y="4700792"/>
                </a:cubicBezTo>
                <a:cubicBezTo>
                  <a:pt x="2944348" y="4702665"/>
                  <a:pt x="3007020" y="4702786"/>
                  <a:pt x="3067024" y="4702116"/>
                </a:cubicBezTo>
                <a:lnTo>
                  <a:pt x="3237040" y="4698828"/>
                </a:lnTo>
                <a:lnTo>
                  <a:pt x="3362754" y="4690083"/>
                </a:lnTo>
                <a:cubicBezTo>
                  <a:pt x="3499448" y="4682847"/>
                  <a:pt x="3601367" y="4686124"/>
                  <a:pt x="3821520" y="4700792"/>
                </a:cubicBezTo>
                <a:cubicBezTo>
                  <a:pt x="4078365" y="4717904"/>
                  <a:pt x="4200597" y="4675874"/>
                  <a:pt x="4474055" y="4690646"/>
                </a:cubicBezTo>
                <a:lnTo>
                  <a:pt x="4574182" y="4698627"/>
                </a:lnTo>
                <a:lnTo>
                  <a:pt x="4715938" y="4693185"/>
                </a:lnTo>
                <a:cubicBezTo>
                  <a:pt x="4889469" y="4690652"/>
                  <a:pt x="5012704" y="4700805"/>
                  <a:pt x="5297614" y="4700792"/>
                </a:cubicBezTo>
                <a:cubicBezTo>
                  <a:pt x="5428249" y="4692762"/>
                  <a:pt x="5533047" y="4686983"/>
                  <a:pt x="5618934" y="4686102"/>
                </a:cubicBezTo>
                <a:lnTo>
                  <a:pt x="5730920" y="4688700"/>
                </a:lnTo>
                <a:lnTo>
                  <a:pt x="5734081" y="4688574"/>
                </a:lnTo>
                <a:cubicBezTo>
                  <a:pt x="5849586" y="4684505"/>
                  <a:pt x="5949572" y="4684510"/>
                  <a:pt x="6077438" y="4700792"/>
                </a:cubicBezTo>
                <a:cubicBezTo>
                  <a:pt x="6141371" y="4708933"/>
                  <a:pt x="6194715" y="4714153"/>
                  <a:pt x="6240385" y="4717118"/>
                </a:cubicBezTo>
                <a:lnTo>
                  <a:pt x="6289748" y="4718294"/>
                </a:lnTo>
                <a:lnTo>
                  <a:pt x="6401688" y="4716505"/>
                </a:lnTo>
                <a:lnTo>
                  <a:pt x="6445685" y="4713135"/>
                </a:lnTo>
                <a:cubicBezTo>
                  <a:pt x="6472338" y="4709728"/>
                  <a:pt x="6497154" y="4705393"/>
                  <a:pt x="6523052" y="4700792"/>
                </a:cubicBezTo>
                <a:cubicBezTo>
                  <a:pt x="6600746" y="4686990"/>
                  <a:pt x="6924214" y="4673601"/>
                  <a:pt x="7173593" y="4682986"/>
                </a:cubicBezTo>
                <a:lnTo>
                  <a:pt x="7342257" y="4697096"/>
                </a:lnTo>
                <a:lnTo>
                  <a:pt x="7431459" y="4688726"/>
                </a:lnTo>
                <a:cubicBezTo>
                  <a:pt x="7562065" y="4682462"/>
                  <a:pt x="7697950" y="4691823"/>
                  <a:pt x="7832042" y="4700792"/>
                </a:cubicBezTo>
                <a:lnTo>
                  <a:pt x="7982141" y="4702659"/>
                </a:lnTo>
                <a:lnTo>
                  <a:pt x="8010019" y="4702141"/>
                </a:lnTo>
                <a:lnTo>
                  <a:pt x="8176860" y="4697058"/>
                </a:lnTo>
                <a:cubicBezTo>
                  <a:pt x="8305125" y="4692824"/>
                  <a:pt x="8434495" y="4689834"/>
                  <a:pt x="8528313" y="4700792"/>
                </a:cubicBezTo>
                <a:lnTo>
                  <a:pt x="8667505" y="4709349"/>
                </a:lnTo>
                <a:lnTo>
                  <a:pt x="8668464" y="4693266"/>
                </a:lnTo>
                <a:cubicBezTo>
                  <a:pt x="8649798" y="4386180"/>
                  <a:pt x="8641268" y="4244154"/>
                  <a:pt x="8668464" y="4126007"/>
                </a:cubicBezTo>
                <a:cubicBezTo>
                  <a:pt x="8649242" y="3974867"/>
                  <a:pt x="8661754" y="3716804"/>
                  <a:pt x="8667035" y="3516965"/>
                </a:cubicBezTo>
                <a:lnTo>
                  <a:pt x="8667523" y="3457430"/>
                </a:lnTo>
                <a:lnTo>
                  <a:pt x="8660222" y="3090339"/>
                </a:lnTo>
                <a:cubicBezTo>
                  <a:pt x="8659750" y="2952247"/>
                  <a:pt x="8662025" y="2821724"/>
                  <a:pt x="8668464" y="2721367"/>
                </a:cubicBezTo>
                <a:lnTo>
                  <a:pt x="8679062" y="2397360"/>
                </a:lnTo>
                <a:lnTo>
                  <a:pt x="8677579" y="2278090"/>
                </a:lnTo>
                <a:cubicBezTo>
                  <a:pt x="8675931" y="2238032"/>
                  <a:pt x="8673019" y="2197787"/>
                  <a:pt x="8668464" y="2154108"/>
                </a:cubicBezTo>
                <a:cubicBezTo>
                  <a:pt x="8659355" y="2066750"/>
                  <a:pt x="8655589" y="1947398"/>
                  <a:pt x="8655983" y="1825147"/>
                </a:cubicBezTo>
                <a:lnTo>
                  <a:pt x="8659493" y="1645979"/>
                </a:lnTo>
                <a:lnTo>
                  <a:pt x="8659006" y="1562706"/>
                </a:lnTo>
                <a:cubicBezTo>
                  <a:pt x="8659987" y="1422815"/>
                  <a:pt x="8664120" y="1295474"/>
                  <a:pt x="8668464" y="1208678"/>
                </a:cubicBezTo>
                <a:lnTo>
                  <a:pt x="8675027" y="1057960"/>
                </a:lnTo>
                <a:lnTo>
                  <a:pt x="8668464" y="749468"/>
                </a:lnTo>
                <a:lnTo>
                  <a:pt x="8667636" y="630709"/>
                </a:lnTo>
                <a:lnTo>
                  <a:pt x="8658270" y="509574"/>
                </a:lnTo>
                <a:cubicBezTo>
                  <a:pt x="8655769" y="354982"/>
                  <a:pt x="8672054" y="147072"/>
                  <a:pt x="8668464" y="20136"/>
                </a:cubicBezTo>
                <a:cubicBezTo>
                  <a:pt x="8702834" y="21213"/>
                  <a:pt x="8741078" y="21639"/>
                  <a:pt x="8782522" y="21701"/>
                </a:cubicBezTo>
                <a:lnTo>
                  <a:pt x="8857857" y="21349"/>
                </a:lnTo>
                <a:lnTo>
                  <a:pt x="8898625" y="19431"/>
                </a:lnTo>
                <a:cubicBezTo>
                  <a:pt x="8961409" y="15628"/>
                  <a:pt x="9016492" y="10483"/>
                  <a:pt x="9082581" y="10671"/>
                </a:cubicBezTo>
                <a:cubicBezTo>
                  <a:pt x="9126640" y="10796"/>
                  <a:pt x="9175590" y="13292"/>
                  <a:pt x="9234974" y="20136"/>
                </a:cubicBezTo>
                <a:lnTo>
                  <a:pt x="9239468" y="20446"/>
                </a:lnTo>
                <a:lnTo>
                  <a:pt x="9300110" y="21634"/>
                </a:lnTo>
                <a:cubicBezTo>
                  <a:pt x="9371804" y="23827"/>
                  <a:pt x="9430965" y="27719"/>
                  <a:pt x="9493668" y="29799"/>
                </a:cubicBezTo>
                <a:lnTo>
                  <a:pt x="9555527" y="31090"/>
                </a:lnTo>
                <a:lnTo>
                  <a:pt x="9560303" y="31063"/>
                </a:lnTo>
                <a:cubicBezTo>
                  <a:pt x="9656570" y="27862"/>
                  <a:pt x="9738814" y="21017"/>
                  <a:pt x="9801483" y="20136"/>
                </a:cubicBezTo>
                <a:cubicBezTo>
                  <a:pt x="9810317" y="269891"/>
                  <a:pt x="9828501" y="454179"/>
                  <a:pt x="9801483" y="587395"/>
                </a:cubicBezTo>
                <a:cubicBezTo>
                  <a:pt x="9794728" y="620699"/>
                  <a:pt x="9791947" y="668051"/>
                  <a:pt x="9791426" y="722378"/>
                </a:cubicBezTo>
                <a:lnTo>
                  <a:pt x="9794556" y="880464"/>
                </a:lnTo>
                <a:lnTo>
                  <a:pt x="9799485" y="974133"/>
                </a:lnTo>
                <a:lnTo>
                  <a:pt x="9800652" y="1048028"/>
                </a:lnTo>
                <a:lnTo>
                  <a:pt x="9801707" y="1075456"/>
                </a:lnTo>
                <a:cubicBezTo>
                  <a:pt x="9803371" y="1129391"/>
                  <a:pt x="9803867" y="1176156"/>
                  <a:pt x="9801483" y="1208678"/>
                </a:cubicBezTo>
                <a:cubicBezTo>
                  <a:pt x="9791946" y="1338765"/>
                  <a:pt x="9815562" y="1570723"/>
                  <a:pt x="9801483" y="1721912"/>
                </a:cubicBezTo>
                <a:lnTo>
                  <a:pt x="9800131" y="1747566"/>
                </a:lnTo>
                <a:lnTo>
                  <a:pt x="9801483" y="1775936"/>
                </a:lnTo>
                <a:cubicBezTo>
                  <a:pt x="9817950" y="1999537"/>
                  <a:pt x="9822135" y="2040602"/>
                  <a:pt x="9813885" y="2149031"/>
                </a:cubicBezTo>
                <a:lnTo>
                  <a:pt x="9803579" y="2265487"/>
                </a:lnTo>
                <a:lnTo>
                  <a:pt x="9813640" y="2411132"/>
                </a:lnTo>
                <a:cubicBezTo>
                  <a:pt x="9823792" y="2590654"/>
                  <a:pt x="9825882" y="2774861"/>
                  <a:pt x="9801483" y="2910453"/>
                </a:cubicBezTo>
                <a:lnTo>
                  <a:pt x="9795988" y="2967200"/>
                </a:lnTo>
                <a:lnTo>
                  <a:pt x="9801483" y="3018502"/>
                </a:lnTo>
                <a:cubicBezTo>
                  <a:pt x="9817976" y="3112010"/>
                  <a:pt x="9815297" y="3213002"/>
                  <a:pt x="9809834" y="3324534"/>
                </a:cubicBezTo>
                <a:lnTo>
                  <a:pt x="9802385" y="3483399"/>
                </a:lnTo>
                <a:lnTo>
                  <a:pt x="9803315" y="3544959"/>
                </a:lnTo>
                <a:cubicBezTo>
                  <a:pt x="9804633" y="3594643"/>
                  <a:pt x="9806355" y="3652762"/>
                  <a:pt x="9807569" y="3716841"/>
                </a:cubicBezTo>
                <a:lnTo>
                  <a:pt x="9808227" y="3829531"/>
                </a:lnTo>
                <a:lnTo>
                  <a:pt x="9809946" y="3864135"/>
                </a:lnTo>
                <a:cubicBezTo>
                  <a:pt x="9818024" y="4007198"/>
                  <a:pt x="9822508" y="4086233"/>
                  <a:pt x="9801483" y="4261069"/>
                </a:cubicBezTo>
                <a:lnTo>
                  <a:pt x="9800726" y="4272121"/>
                </a:lnTo>
                <a:lnTo>
                  <a:pt x="9799834" y="4412408"/>
                </a:lnTo>
                <a:cubicBezTo>
                  <a:pt x="9807116" y="4695642"/>
                  <a:pt x="9832809" y="5045900"/>
                  <a:pt x="9801483" y="5422598"/>
                </a:cubicBezTo>
                <a:cubicBezTo>
                  <a:pt x="9774395" y="5422099"/>
                  <a:pt x="9749639" y="5421454"/>
                  <a:pt x="9726570" y="5420742"/>
                </a:cubicBezTo>
                <a:lnTo>
                  <a:pt x="9717930" y="5420441"/>
                </a:lnTo>
                <a:lnTo>
                  <a:pt x="9712162" y="5420292"/>
                </a:lnTo>
                <a:cubicBezTo>
                  <a:pt x="9553699" y="5416491"/>
                  <a:pt x="9504234" y="5417428"/>
                  <a:pt x="9346518" y="5420749"/>
                </a:cubicBezTo>
                <a:lnTo>
                  <a:pt x="9274962" y="5422238"/>
                </a:lnTo>
                <a:lnTo>
                  <a:pt x="9268964" y="5422598"/>
                </a:lnTo>
                <a:lnTo>
                  <a:pt x="9131864" y="5425092"/>
                </a:lnTo>
                <a:lnTo>
                  <a:pt x="9129637" y="5509636"/>
                </a:lnTo>
                <a:lnTo>
                  <a:pt x="9130105" y="5592630"/>
                </a:lnTo>
                <a:cubicBezTo>
                  <a:pt x="9133307" y="5688898"/>
                  <a:pt x="9140151" y="5771141"/>
                  <a:pt x="9141032" y="5833811"/>
                </a:cubicBezTo>
                <a:cubicBezTo>
                  <a:pt x="9053200" y="5840745"/>
                  <a:pt x="8980977" y="5844085"/>
                  <a:pt x="8900678" y="5844022"/>
                </a:cubicBezTo>
                <a:lnTo>
                  <a:pt x="8651551" y="5835214"/>
                </a:lnTo>
                <a:lnTo>
                  <a:pt x="8498900" y="5840096"/>
                </a:lnTo>
                <a:cubicBezTo>
                  <a:pt x="8429561" y="5839239"/>
                  <a:pt x="8351459" y="5836288"/>
                  <a:pt x="8249805" y="5833811"/>
                </a:cubicBezTo>
                <a:lnTo>
                  <a:pt x="8178608" y="5833230"/>
                </a:lnTo>
                <a:lnTo>
                  <a:pt x="8166252" y="5833811"/>
                </a:lnTo>
                <a:cubicBezTo>
                  <a:pt x="8106447" y="5838255"/>
                  <a:pt x="7996577" y="5841488"/>
                  <a:pt x="7869560" y="5841994"/>
                </a:cubicBezTo>
                <a:lnTo>
                  <a:pt x="7494103" y="5834305"/>
                </a:lnTo>
                <a:lnTo>
                  <a:pt x="7386428" y="5833811"/>
                </a:lnTo>
                <a:cubicBezTo>
                  <a:pt x="7230372" y="5830989"/>
                  <a:pt x="7025872" y="5849814"/>
                  <a:pt x="6851532" y="5846342"/>
                </a:cubicBezTo>
                <a:lnTo>
                  <a:pt x="6754268" y="5838789"/>
                </a:lnTo>
                <a:lnTo>
                  <a:pt x="6628792" y="5840213"/>
                </a:lnTo>
                <a:cubicBezTo>
                  <a:pt x="6478392" y="5841004"/>
                  <a:pt x="6329880" y="5839660"/>
                  <a:pt x="6244543" y="5833811"/>
                </a:cubicBezTo>
                <a:cubicBezTo>
                  <a:pt x="6201875" y="5830886"/>
                  <a:pt x="6153256" y="5829700"/>
                  <a:pt x="6100271" y="5829497"/>
                </a:cubicBezTo>
                <a:lnTo>
                  <a:pt x="6051462" y="5829951"/>
                </a:lnTo>
                <a:lnTo>
                  <a:pt x="5993886" y="5833811"/>
                </a:lnTo>
                <a:cubicBezTo>
                  <a:pt x="5923604" y="5839839"/>
                  <a:pt x="5863699" y="5838407"/>
                  <a:pt x="5795615" y="5836184"/>
                </a:cubicBezTo>
                <a:lnTo>
                  <a:pt x="5717626" y="5834002"/>
                </a:lnTo>
                <a:lnTo>
                  <a:pt x="5548272" y="5833811"/>
                </a:lnTo>
                <a:cubicBezTo>
                  <a:pt x="5342279" y="5839538"/>
                  <a:pt x="5288771" y="5853008"/>
                  <a:pt x="5102658" y="5833811"/>
                </a:cubicBezTo>
                <a:lnTo>
                  <a:pt x="5101881" y="5833793"/>
                </a:lnTo>
                <a:lnTo>
                  <a:pt x="5019106" y="5833811"/>
                </a:lnTo>
                <a:lnTo>
                  <a:pt x="4920949" y="5830590"/>
                </a:lnTo>
                <a:lnTo>
                  <a:pt x="4734658" y="5837959"/>
                </a:lnTo>
                <a:cubicBezTo>
                  <a:pt x="4664096" y="5841050"/>
                  <a:pt x="4591708" y="5843796"/>
                  <a:pt x="4521677" y="5843877"/>
                </a:cubicBezTo>
                <a:lnTo>
                  <a:pt x="4439790" y="5839732"/>
                </a:lnTo>
                <a:lnTo>
                  <a:pt x="4343025" y="5838057"/>
                </a:lnTo>
                <a:cubicBezTo>
                  <a:pt x="4263112" y="5835273"/>
                  <a:pt x="4185752" y="5831073"/>
                  <a:pt x="4127879" y="5833811"/>
                </a:cubicBezTo>
                <a:cubicBezTo>
                  <a:pt x="4070006" y="5836548"/>
                  <a:pt x="3980636" y="5834444"/>
                  <a:pt x="3884273" y="5832708"/>
                </a:cubicBezTo>
                <a:lnTo>
                  <a:pt x="3881630" y="5832678"/>
                </a:lnTo>
                <a:lnTo>
                  <a:pt x="3828973" y="5835096"/>
                </a:lnTo>
                <a:cubicBezTo>
                  <a:pt x="3768580" y="5836845"/>
                  <a:pt x="3702419" y="5837094"/>
                  <a:pt x="3626564" y="5833811"/>
                </a:cubicBezTo>
                <a:lnTo>
                  <a:pt x="3613006" y="5833524"/>
                </a:lnTo>
                <a:lnTo>
                  <a:pt x="3598713" y="5833811"/>
                </a:lnTo>
                <a:cubicBezTo>
                  <a:pt x="3512870" y="5838019"/>
                  <a:pt x="3438321" y="5835350"/>
                  <a:pt x="3366807" y="5832964"/>
                </a:cubicBezTo>
                <a:lnTo>
                  <a:pt x="3297785" y="5831355"/>
                </a:lnTo>
                <a:lnTo>
                  <a:pt x="3248647" y="5832102"/>
                </a:lnTo>
                <a:lnTo>
                  <a:pt x="3142911" y="5834435"/>
                </a:lnTo>
                <a:lnTo>
                  <a:pt x="3003043" y="5843011"/>
                </a:lnTo>
                <a:cubicBezTo>
                  <a:pt x="2881925" y="5849230"/>
                  <a:pt x="2729144" y="5854202"/>
                  <a:pt x="2607675" y="5849403"/>
                </a:cubicBezTo>
                <a:lnTo>
                  <a:pt x="2466279" y="5834788"/>
                </a:lnTo>
                <a:lnTo>
                  <a:pt x="2358298" y="5836065"/>
                </a:lnTo>
                <a:cubicBezTo>
                  <a:pt x="2289637" y="5836350"/>
                  <a:pt x="2220088" y="5835861"/>
                  <a:pt x="2150469" y="5833811"/>
                </a:cubicBezTo>
                <a:cubicBezTo>
                  <a:pt x="1941610" y="5827659"/>
                  <a:pt x="1862742" y="5841325"/>
                  <a:pt x="1785841" y="5840600"/>
                </a:cubicBezTo>
                <a:lnTo>
                  <a:pt x="1713736" y="5834555"/>
                </a:lnTo>
                <a:lnTo>
                  <a:pt x="1675934" y="5833595"/>
                </a:lnTo>
                <a:cubicBezTo>
                  <a:pt x="1581359" y="5830565"/>
                  <a:pt x="1482498" y="5827608"/>
                  <a:pt x="1398496" y="5833811"/>
                </a:cubicBezTo>
                <a:cubicBezTo>
                  <a:pt x="1230492" y="5846217"/>
                  <a:pt x="931510" y="5829632"/>
                  <a:pt x="785777" y="5833811"/>
                </a:cubicBezTo>
                <a:cubicBezTo>
                  <a:pt x="774703" y="5702860"/>
                  <a:pt x="778320" y="5598929"/>
                  <a:pt x="782896" y="5510304"/>
                </a:cubicBezTo>
                <a:lnTo>
                  <a:pt x="787768" y="5408255"/>
                </a:lnTo>
                <a:lnTo>
                  <a:pt x="695399" y="5410083"/>
                </a:lnTo>
                <a:lnTo>
                  <a:pt x="623843" y="5411572"/>
                </a:lnTo>
                <a:lnTo>
                  <a:pt x="617844" y="5411932"/>
                </a:lnTo>
                <a:cubicBezTo>
                  <a:pt x="555760" y="5416252"/>
                  <a:pt x="498996" y="5416563"/>
                  <a:pt x="445819" y="5415061"/>
                </a:cubicBezTo>
                <a:lnTo>
                  <a:pt x="437169" y="5414616"/>
                </a:lnTo>
                <a:lnTo>
                  <a:pt x="378301" y="5415003"/>
                </a:lnTo>
                <a:cubicBezTo>
                  <a:pt x="277265" y="5415281"/>
                  <a:pt x="195819" y="5413584"/>
                  <a:pt x="17344" y="5411932"/>
                </a:cubicBezTo>
                <a:cubicBezTo>
                  <a:pt x="-13816" y="5220849"/>
                  <a:pt x="5746" y="4870034"/>
                  <a:pt x="17344" y="4682600"/>
                </a:cubicBezTo>
                <a:cubicBezTo>
                  <a:pt x="-1322" y="4375514"/>
                  <a:pt x="-9852" y="4233488"/>
                  <a:pt x="17344" y="4115341"/>
                </a:cubicBezTo>
                <a:cubicBezTo>
                  <a:pt x="-1878" y="3964201"/>
                  <a:pt x="10634" y="3706138"/>
                  <a:pt x="15916" y="3506299"/>
                </a:cubicBezTo>
                <a:lnTo>
                  <a:pt x="16404" y="3446764"/>
                </a:lnTo>
                <a:lnTo>
                  <a:pt x="9103" y="3079673"/>
                </a:lnTo>
                <a:cubicBezTo>
                  <a:pt x="8631" y="2941581"/>
                  <a:pt x="10906" y="2811058"/>
                  <a:pt x="17344" y="2710701"/>
                </a:cubicBezTo>
                <a:lnTo>
                  <a:pt x="27942" y="2386694"/>
                </a:lnTo>
                <a:lnTo>
                  <a:pt x="26459" y="2267424"/>
                </a:lnTo>
                <a:cubicBezTo>
                  <a:pt x="24811" y="2227365"/>
                  <a:pt x="21898" y="2187121"/>
                  <a:pt x="17344" y="2143442"/>
                </a:cubicBezTo>
                <a:cubicBezTo>
                  <a:pt x="8236" y="2056084"/>
                  <a:pt x="4469" y="1936732"/>
                  <a:pt x="4863" y="1814481"/>
                </a:cubicBezTo>
                <a:lnTo>
                  <a:pt x="8373" y="1635313"/>
                </a:lnTo>
                <a:lnTo>
                  <a:pt x="7886" y="1552040"/>
                </a:lnTo>
                <a:cubicBezTo>
                  <a:pt x="8867" y="1412149"/>
                  <a:pt x="13000" y="1284808"/>
                  <a:pt x="17344" y="1198012"/>
                </a:cubicBezTo>
                <a:lnTo>
                  <a:pt x="23907" y="1047294"/>
                </a:lnTo>
                <a:lnTo>
                  <a:pt x="17344" y="738802"/>
                </a:lnTo>
                <a:lnTo>
                  <a:pt x="16516" y="620043"/>
                </a:lnTo>
                <a:lnTo>
                  <a:pt x="7150" y="498908"/>
                </a:lnTo>
                <a:cubicBezTo>
                  <a:pt x="4649" y="344316"/>
                  <a:pt x="20934" y="136406"/>
                  <a:pt x="17344" y="9470"/>
                </a:cubicBezTo>
                <a:cubicBezTo>
                  <a:pt x="51714" y="10546"/>
                  <a:pt x="89959" y="10973"/>
                  <a:pt x="131402" y="11035"/>
                </a:cubicBezTo>
                <a:lnTo>
                  <a:pt x="206737" y="10683"/>
                </a:lnTo>
                <a:lnTo>
                  <a:pt x="247506" y="8765"/>
                </a:lnTo>
                <a:cubicBezTo>
                  <a:pt x="310289" y="4962"/>
                  <a:pt x="365372" y="-184"/>
                  <a:pt x="431461" y="5"/>
                </a:cubicBezTo>
                <a:close/>
              </a:path>
            </a:pathLst>
          </a:cu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6600" dirty="0">
              <a:solidFill>
                <a:schemeClr val="tx2">
                  <a:lumMod val="75000"/>
                </a:schemeClr>
              </a:solidFill>
              <a:latin typeface="#9Slide05 SVNBlenda Script" panose="02000804000000020003" pitchFamily="2" charset="0"/>
            </a:endParaRPr>
          </a:p>
        </p:txBody>
      </p:sp>
      <p:sp>
        <p:nvSpPr>
          <p:cNvPr id="179" name="Rectangle 178">
            <a:extLst>
              <a:ext uri="{FF2B5EF4-FFF2-40B4-BE49-F238E27FC236}">
                <a16:creationId xmlns:a16="http://schemas.microsoft.com/office/drawing/2014/main" id="{390F1E36-0F57-45C3-BE94-9BCF8938AF8A}"/>
              </a:ext>
            </a:extLst>
          </p:cNvPr>
          <p:cNvSpPr/>
          <p:nvPr/>
        </p:nvSpPr>
        <p:spPr>
          <a:xfrm>
            <a:off x="-1426427" y="-540480"/>
            <a:ext cx="12028162" cy="3223951"/>
          </a:xfrm>
          <a:custGeom>
            <a:avLst/>
            <a:gdLst>
              <a:gd name="connsiteX0" fmla="*/ 0 w 12028162"/>
              <a:gd name="connsiteY0" fmla="*/ 0 h 3223951"/>
              <a:gd name="connsiteX1" fmla="*/ 788513 w 12028162"/>
              <a:gd name="connsiteY1" fmla="*/ 0 h 3223951"/>
              <a:gd name="connsiteX2" fmla="*/ 1577026 w 12028162"/>
              <a:gd name="connsiteY2" fmla="*/ 0 h 3223951"/>
              <a:gd name="connsiteX3" fmla="*/ 2485820 w 12028162"/>
              <a:gd name="connsiteY3" fmla="*/ 0 h 3223951"/>
              <a:gd name="connsiteX4" fmla="*/ 3274333 w 12028162"/>
              <a:gd name="connsiteY4" fmla="*/ 0 h 3223951"/>
              <a:gd name="connsiteX5" fmla="*/ 3822283 w 12028162"/>
              <a:gd name="connsiteY5" fmla="*/ 0 h 3223951"/>
              <a:gd name="connsiteX6" fmla="*/ 4610795 w 12028162"/>
              <a:gd name="connsiteY6" fmla="*/ 0 h 3223951"/>
              <a:gd name="connsiteX7" fmla="*/ 5279027 w 12028162"/>
              <a:gd name="connsiteY7" fmla="*/ 0 h 3223951"/>
              <a:gd name="connsiteX8" fmla="*/ 5706695 w 12028162"/>
              <a:gd name="connsiteY8" fmla="*/ 0 h 3223951"/>
              <a:gd name="connsiteX9" fmla="*/ 6615489 w 12028162"/>
              <a:gd name="connsiteY9" fmla="*/ 0 h 3223951"/>
              <a:gd name="connsiteX10" fmla="*/ 7163439 w 12028162"/>
              <a:gd name="connsiteY10" fmla="*/ 0 h 3223951"/>
              <a:gd name="connsiteX11" fmla="*/ 7591107 w 12028162"/>
              <a:gd name="connsiteY11" fmla="*/ 0 h 3223951"/>
              <a:gd name="connsiteX12" fmla="*/ 8259338 w 12028162"/>
              <a:gd name="connsiteY12" fmla="*/ 0 h 3223951"/>
              <a:gd name="connsiteX13" fmla="*/ 9047851 w 12028162"/>
              <a:gd name="connsiteY13" fmla="*/ 0 h 3223951"/>
              <a:gd name="connsiteX14" fmla="*/ 9956645 w 12028162"/>
              <a:gd name="connsiteY14" fmla="*/ 0 h 3223951"/>
              <a:gd name="connsiteX15" fmla="*/ 10865440 w 12028162"/>
              <a:gd name="connsiteY15" fmla="*/ 0 h 3223951"/>
              <a:gd name="connsiteX16" fmla="*/ 12028162 w 12028162"/>
              <a:gd name="connsiteY16" fmla="*/ 0 h 3223951"/>
              <a:gd name="connsiteX17" fmla="*/ 12028162 w 12028162"/>
              <a:gd name="connsiteY17" fmla="*/ 612551 h 3223951"/>
              <a:gd name="connsiteX18" fmla="*/ 12028162 w 12028162"/>
              <a:gd name="connsiteY18" fmla="*/ 1160622 h 3223951"/>
              <a:gd name="connsiteX19" fmla="*/ 12028162 w 12028162"/>
              <a:gd name="connsiteY19" fmla="*/ 1773173 h 3223951"/>
              <a:gd name="connsiteX20" fmla="*/ 12028162 w 12028162"/>
              <a:gd name="connsiteY20" fmla="*/ 2385724 h 3223951"/>
              <a:gd name="connsiteX21" fmla="*/ 12028162 w 12028162"/>
              <a:gd name="connsiteY21" fmla="*/ 3223951 h 3223951"/>
              <a:gd name="connsiteX22" fmla="*/ 11239649 w 12028162"/>
              <a:gd name="connsiteY22" fmla="*/ 3223951 h 3223951"/>
              <a:gd name="connsiteX23" fmla="*/ 10330855 w 12028162"/>
              <a:gd name="connsiteY23" fmla="*/ 3223951 h 3223951"/>
              <a:gd name="connsiteX24" fmla="*/ 9422060 w 12028162"/>
              <a:gd name="connsiteY24" fmla="*/ 3223951 h 3223951"/>
              <a:gd name="connsiteX25" fmla="*/ 8633547 w 12028162"/>
              <a:gd name="connsiteY25" fmla="*/ 3223951 h 3223951"/>
              <a:gd name="connsiteX26" fmla="*/ 8085598 w 12028162"/>
              <a:gd name="connsiteY26" fmla="*/ 3223951 h 3223951"/>
              <a:gd name="connsiteX27" fmla="*/ 7537648 w 12028162"/>
              <a:gd name="connsiteY27" fmla="*/ 3223951 h 3223951"/>
              <a:gd name="connsiteX28" fmla="*/ 6628854 w 12028162"/>
              <a:gd name="connsiteY28" fmla="*/ 3223951 h 3223951"/>
              <a:gd name="connsiteX29" fmla="*/ 5960623 w 12028162"/>
              <a:gd name="connsiteY29" fmla="*/ 3223951 h 3223951"/>
              <a:gd name="connsiteX30" fmla="*/ 5412673 w 12028162"/>
              <a:gd name="connsiteY30" fmla="*/ 3223951 h 3223951"/>
              <a:gd name="connsiteX31" fmla="*/ 4503878 w 12028162"/>
              <a:gd name="connsiteY31" fmla="*/ 3223951 h 3223951"/>
              <a:gd name="connsiteX32" fmla="*/ 3955929 w 12028162"/>
              <a:gd name="connsiteY32" fmla="*/ 3223951 h 3223951"/>
              <a:gd name="connsiteX33" fmla="*/ 3528261 w 12028162"/>
              <a:gd name="connsiteY33" fmla="*/ 3223951 h 3223951"/>
              <a:gd name="connsiteX34" fmla="*/ 2860030 w 12028162"/>
              <a:gd name="connsiteY34" fmla="*/ 3223951 h 3223951"/>
              <a:gd name="connsiteX35" fmla="*/ 2432362 w 12028162"/>
              <a:gd name="connsiteY35" fmla="*/ 3223951 h 3223951"/>
              <a:gd name="connsiteX36" fmla="*/ 1523567 w 12028162"/>
              <a:gd name="connsiteY36" fmla="*/ 3223951 h 3223951"/>
              <a:gd name="connsiteX37" fmla="*/ 614773 w 12028162"/>
              <a:gd name="connsiteY37" fmla="*/ 3223951 h 3223951"/>
              <a:gd name="connsiteX38" fmla="*/ 0 w 12028162"/>
              <a:gd name="connsiteY38" fmla="*/ 3223951 h 3223951"/>
              <a:gd name="connsiteX39" fmla="*/ 0 w 12028162"/>
              <a:gd name="connsiteY39" fmla="*/ 2643640 h 3223951"/>
              <a:gd name="connsiteX40" fmla="*/ 0 w 12028162"/>
              <a:gd name="connsiteY40" fmla="*/ 2031089 h 3223951"/>
              <a:gd name="connsiteX41" fmla="*/ 0 w 12028162"/>
              <a:gd name="connsiteY41" fmla="*/ 1386299 h 3223951"/>
              <a:gd name="connsiteX42" fmla="*/ 0 w 12028162"/>
              <a:gd name="connsiteY42" fmla="*/ 677030 h 3223951"/>
              <a:gd name="connsiteX43" fmla="*/ 0 w 12028162"/>
              <a:gd name="connsiteY43" fmla="*/ 0 h 322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2028162" h="3223951" fill="none" extrusionOk="0">
                <a:moveTo>
                  <a:pt x="0" y="0"/>
                </a:moveTo>
                <a:cubicBezTo>
                  <a:pt x="378938" y="27304"/>
                  <a:pt x="528017" y="-38806"/>
                  <a:pt x="788513" y="0"/>
                </a:cubicBezTo>
                <a:cubicBezTo>
                  <a:pt x="1049009" y="38806"/>
                  <a:pt x="1206397" y="13901"/>
                  <a:pt x="1577026" y="0"/>
                </a:cubicBezTo>
                <a:cubicBezTo>
                  <a:pt x="1947655" y="-13901"/>
                  <a:pt x="2076076" y="9597"/>
                  <a:pt x="2485820" y="0"/>
                </a:cubicBezTo>
                <a:cubicBezTo>
                  <a:pt x="2895564" y="-9597"/>
                  <a:pt x="2982297" y="-26778"/>
                  <a:pt x="3274333" y="0"/>
                </a:cubicBezTo>
                <a:cubicBezTo>
                  <a:pt x="3566369" y="26778"/>
                  <a:pt x="3659990" y="-19682"/>
                  <a:pt x="3822283" y="0"/>
                </a:cubicBezTo>
                <a:cubicBezTo>
                  <a:pt x="3984576" y="19682"/>
                  <a:pt x="4250706" y="1633"/>
                  <a:pt x="4610795" y="0"/>
                </a:cubicBezTo>
                <a:cubicBezTo>
                  <a:pt x="4970884" y="-1633"/>
                  <a:pt x="5069458" y="26154"/>
                  <a:pt x="5279027" y="0"/>
                </a:cubicBezTo>
                <a:cubicBezTo>
                  <a:pt x="5488596" y="-26154"/>
                  <a:pt x="5584624" y="-8738"/>
                  <a:pt x="5706695" y="0"/>
                </a:cubicBezTo>
                <a:cubicBezTo>
                  <a:pt x="5828766" y="8738"/>
                  <a:pt x="6291599" y="-9753"/>
                  <a:pt x="6615489" y="0"/>
                </a:cubicBezTo>
                <a:cubicBezTo>
                  <a:pt x="6939379" y="9753"/>
                  <a:pt x="6922984" y="8051"/>
                  <a:pt x="7163439" y="0"/>
                </a:cubicBezTo>
                <a:cubicBezTo>
                  <a:pt x="7403894" y="-8051"/>
                  <a:pt x="7455078" y="4371"/>
                  <a:pt x="7591107" y="0"/>
                </a:cubicBezTo>
                <a:cubicBezTo>
                  <a:pt x="7727136" y="-4371"/>
                  <a:pt x="7957917" y="-22716"/>
                  <a:pt x="8259338" y="0"/>
                </a:cubicBezTo>
                <a:cubicBezTo>
                  <a:pt x="8560759" y="22716"/>
                  <a:pt x="8816371" y="-7280"/>
                  <a:pt x="9047851" y="0"/>
                </a:cubicBezTo>
                <a:cubicBezTo>
                  <a:pt x="9279331" y="7280"/>
                  <a:pt x="9532381" y="-19543"/>
                  <a:pt x="9956645" y="0"/>
                </a:cubicBezTo>
                <a:cubicBezTo>
                  <a:pt x="10380909" y="19543"/>
                  <a:pt x="10665748" y="-39001"/>
                  <a:pt x="10865440" y="0"/>
                </a:cubicBezTo>
                <a:cubicBezTo>
                  <a:pt x="11065132" y="39001"/>
                  <a:pt x="11450455" y="39193"/>
                  <a:pt x="12028162" y="0"/>
                </a:cubicBezTo>
                <a:cubicBezTo>
                  <a:pt x="12039186" y="249427"/>
                  <a:pt x="12019997" y="359412"/>
                  <a:pt x="12028162" y="612551"/>
                </a:cubicBezTo>
                <a:cubicBezTo>
                  <a:pt x="12036327" y="865690"/>
                  <a:pt x="12044724" y="949357"/>
                  <a:pt x="12028162" y="1160622"/>
                </a:cubicBezTo>
                <a:cubicBezTo>
                  <a:pt x="12011600" y="1371887"/>
                  <a:pt x="12015796" y="1525217"/>
                  <a:pt x="12028162" y="1773173"/>
                </a:cubicBezTo>
                <a:cubicBezTo>
                  <a:pt x="12040528" y="2021129"/>
                  <a:pt x="12034603" y="2129719"/>
                  <a:pt x="12028162" y="2385724"/>
                </a:cubicBezTo>
                <a:cubicBezTo>
                  <a:pt x="12021721" y="2641729"/>
                  <a:pt x="12048350" y="2844354"/>
                  <a:pt x="12028162" y="3223951"/>
                </a:cubicBezTo>
                <a:cubicBezTo>
                  <a:pt x="11710924" y="3228635"/>
                  <a:pt x="11503969" y="3243574"/>
                  <a:pt x="11239649" y="3223951"/>
                </a:cubicBezTo>
                <a:cubicBezTo>
                  <a:pt x="10975329" y="3204328"/>
                  <a:pt x="10534098" y="3205478"/>
                  <a:pt x="10330855" y="3223951"/>
                </a:cubicBezTo>
                <a:cubicBezTo>
                  <a:pt x="10127612" y="3242424"/>
                  <a:pt x="9826597" y="3253427"/>
                  <a:pt x="9422060" y="3223951"/>
                </a:cubicBezTo>
                <a:cubicBezTo>
                  <a:pt x="9017523" y="3194475"/>
                  <a:pt x="8878765" y="3199358"/>
                  <a:pt x="8633547" y="3223951"/>
                </a:cubicBezTo>
                <a:cubicBezTo>
                  <a:pt x="8388329" y="3248544"/>
                  <a:pt x="8291075" y="3231070"/>
                  <a:pt x="8085598" y="3223951"/>
                </a:cubicBezTo>
                <a:cubicBezTo>
                  <a:pt x="7880121" y="3216832"/>
                  <a:pt x="7703077" y="3221047"/>
                  <a:pt x="7537648" y="3223951"/>
                </a:cubicBezTo>
                <a:cubicBezTo>
                  <a:pt x="7372219" y="3226856"/>
                  <a:pt x="6927935" y="3247260"/>
                  <a:pt x="6628854" y="3223951"/>
                </a:cubicBezTo>
                <a:cubicBezTo>
                  <a:pt x="6329773" y="3200642"/>
                  <a:pt x="6268892" y="3197328"/>
                  <a:pt x="5960623" y="3223951"/>
                </a:cubicBezTo>
                <a:cubicBezTo>
                  <a:pt x="5652354" y="3250574"/>
                  <a:pt x="5591372" y="3227971"/>
                  <a:pt x="5412673" y="3223951"/>
                </a:cubicBezTo>
                <a:cubicBezTo>
                  <a:pt x="5233974" y="3219932"/>
                  <a:pt x="4951240" y="3208643"/>
                  <a:pt x="4503878" y="3223951"/>
                </a:cubicBezTo>
                <a:cubicBezTo>
                  <a:pt x="4056517" y="3239259"/>
                  <a:pt x="4180448" y="3198496"/>
                  <a:pt x="3955929" y="3223951"/>
                </a:cubicBezTo>
                <a:cubicBezTo>
                  <a:pt x="3731410" y="3249406"/>
                  <a:pt x="3718367" y="3215577"/>
                  <a:pt x="3528261" y="3223951"/>
                </a:cubicBezTo>
                <a:cubicBezTo>
                  <a:pt x="3338155" y="3232325"/>
                  <a:pt x="3106456" y="3233667"/>
                  <a:pt x="2860030" y="3223951"/>
                </a:cubicBezTo>
                <a:cubicBezTo>
                  <a:pt x="2613604" y="3214235"/>
                  <a:pt x="2614381" y="3229853"/>
                  <a:pt x="2432362" y="3223951"/>
                </a:cubicBezTo>
                <a:cubicBezTo>
                  <a:pt x="2250343" y="3218049"/>
                  <a:pt x="1820104" y="3253814"/>
                  <a:pt x="1523567" y="3223951"/>
                </a:cubicBezTo>
                <a:cubicBezTo>
                  <a:pt x="1227030" y="3194088"/>
                  <a:pt x="992536" y="3203212"/>
                  <a:pt x="614773" y="3223951"/>
                </a:cubicBezTo>
                <a:cubicBezTo>
                  <a:pt x="237010" y="3244690"/>
                  <a:pt x="222707" y="3232090"/>
                  <a:pt x="0" y="3223951"/>
                </a:cubicBezTo>
                <a:cubicBezTo>
                  <a:pt x="-12635" y="2974408"/>
                  <a:pt x="-26132" y="2838655"/>
                  <a:pt x="0" y="2643640"/>
                </a:cubicBezTo>
                <a:cubicBezTo>
                  <a:pt x="26132" y="2448625"/>
                  <a:pt x="-26343" y="2266316"/>
                  <a:pt x="0" y="2031089"/>
                </a:cubicBezTo>
                <a:cubicBezTo>
                  <a:pt x="26343" y="1795862"/>
                  <a:pt x="9934" y="1626571"/>
                  <a:pt x="0" y="1386299"/>
                </a:cubicBezTo>
                <a:cubicBezTo>
                  <a:pt x="-9934" y="1146027"/>
                  <a:pt x="-3968" y="943426"/>
                  <a:pt x="0" y="677030"/>
                </a:cubicBezTo>
                <a:cubicBezTo>
                  <a:pt x="3968" y="410634"/>
                  <a:pt x="22002" y="228309"/>
                  <a:pt x="0" y="0"/>
                </a:cubicBezTo>
                <a:close/>
              </a:path>
              <a:path w="12028162" h="3223951" stroke="0" extrusionOk="0">
                <a:moveTo>
                  <a:pt x="0" y="0"/>
                </a:moveTo>
                <a:cubicBezTo>
                  <a:pt x="312096" y="5417"/>
                  <a:pt x="352709" y="-23876"/>
                  <a:pt x="668231" y="0"/>
                </a:cubicBezTo>
                <a:cubicBezTo>
                  <a:pt x="983753" y="23876"/>
                  <a:pt x="989813" y="11280"/>
                  <a:pt x="1095899" y="0"/>
                </a:cubicBezTo>
                <a:cubicBezTo>
                  <a:pt x="1201985" y="-11280"/>
                  <a:pt x="1320317" y="-20118"/>
                  <a:pt x="1523567" y="0"/>
                </a:cubicBezTo>
                <a:cubicBezTo>
                  <a:pt x="1726817" y="20118"/>
                  <a:pt x="1774752" y="6694"/>
                  <a:pt x="1951235" y="0"/>
                </a:cubicBezTo>
                <a:cubicBezTo>
                  <a:pt x="2127718" y="-6694"/>
                  <a:pt x="2262163" y="-7136"/>
                  <a:pt x="2499185" y="0"/>
                </a:cubicBezTo>
                <a:cubicBezTo>
                  <a:pt x="2736207" y="7136"/>
                  <a:pt x="2863443" y="22922"/>
                  <a:pt x="3047134" y="0"/>
                </a:cubicBezTo>
                <a:cubicBezTo>
                  <a:pt x="3230825" y="-22922"/>
                  <a:pt x="3627558" y="17785"/>
                  <a:pt x="3835647" y="0"/>
                </a:cubicBezTo>
                <a:cubicBezTo>
                  <a:pt x="4043736" y="-17785"/>
                  <a:pt x="4501534" y="14496"/>
                  <a:pt x="4744442" y="0"/>
                </a:cubicBezTo>
                <a:cubicBezTo>
                  <a:pt x="4987351" y="-14496"/>
                  <a:pt x="5467265" y="20138"/>
                  <a:pt x="5653236" y="0"/>
                </a:cubicBezTo>
                <a:cubicBezTo>
                  <a:pt x="5839207" y="-20138"/>
                  <a:pt x="6274541" y="-24106"/>
                  <a:pt x="6562031" y="0"/>
                </a:cubicBezTo>
                <a:cubicBezTo>
                  <a:pt x="6849522" y="24106"/>
                  <a:pt x="7075738" y="20458"/>
                  <a:pt x="7230262" y="0"/>
                </a:cubicBezTo>
                <a:cubicBezTo>
                  <a:pt x="7384786" y="-20458"/>
                  <a:pt x="7626030" y="21745"/>
                  <a:pt x="7898493" y="0"/>
                </a:cubicBezTo>
                <a:cubicBezTo>
                  <a:pt x="8170956" y="-21745"/>
                  <a:pt x="8204520" y="308"/>
                  <a:pt x="8446443" y="0"/>
                </a:cubicBezTo>
                <a:cubicBezTo>
                  <a:pt x="8688366" y="-308"/>
                  <a:pt x="9057084" y="-28193"/>
                  <a:pt x="9234955" y="0"/>
                </a:cubicBezTo>
                <a:cubicBezTo>
                  <a:pt x="9412826" y="28193"/>
                  <a:pt x="9821812" y="-22540"/>
                  <a:pt x="10143750" y="0"/>
                </a:cubicBezTo>
                <a:cubicBezTo>
                  <a:pt x="10465688" y="22540"/>
                  <a:pt x="10668111" y="-34615"/>
                  <a:pt x="10932263" y="0"/>
                </a:cubicBezTo>
                <a:cubicBezTo>
                  <a:pt x="11196415" y="34615"/>
                  <a:pt x="11158053" y="6317"/>
                  <a:pt x="11359931" y="0"/>
                </a:cubicBezTo>
                <a:cubicBezTo>
                  <a:pt x="11561809" y="-6317"/>
                  <a:pt x="11820275" y="-29785"/>
                  <a:pt x="12028162" y="0"/>
                </a:cubicBezTo>
                <a:cubicBezTo>
                  <a:pt x="12039192" y="249225"/>
                  <a:pt x="12045702" y="356876"/>
                  <a:pt x="12028162" y="709269"/>
                </a:cubicBezTo>
                <a:cubicBezTo>
                  <a:pt x="12010622" y="1061662"/>
                  <a:pt x="12031681" y="1063585"/>
                  <a:pt x="12028162" y="1257341"/>
                </a:cubicBezTo>
                <a:cubicBezTo>
                  <a:pt x="12024643" y="1451097"/>
                  <a:pt x="12029807" y="1743955"/>
                  <a:pt x="12028162" y="1902131"/>
                </a:cubicBezTo>
                <a:cubicBezTo>
                  <a:pt x="12026518" y="2060307"/>
                  <a:pt x="12031795" y="2272747"/>
                  <a:pt x="12028162" y="2482442"/>
                </a:cubicBezTo>
                <a:cubicBezTo>
                  <a:pt x="12024529" y="2692137"/>
                  <a:pt x="12034652" y="2952686"/>
                  <a:pt x="12028162" y="3223951"/>
                </a:cubicBezTo>
                <a:cubicBezTo>
                  <a:pt x="11853106" y="3207002"/>
                  <a:pt x="11774430" y="3210843"/>
                  <a:pt x="11600494" y="3223951"/>
                </a:cubicBezTo>
                <a:cubicBezTo>
                  <a:pt x="11426558" y="3237059"/>
                  <a:pt x="11250850" y="3222942"/>
                  <a:pt x="10932263" y="3223951"/>
                </a:cubicBezTo>
                <a:cubicBezTo>
                  <a:pt x="10613676" y="3224960"/>
                  <a:pt x="10695860" y="3240277"/>
                  <a:pt x="10504595" y="3223951"/>
                </a:cubicBezTo>
                <a:cubicBezTo>
                  <a:pt x="10313330" y="3207625"/>
                  <a:pt x="10188933" y="3209355"/>
                  <a:pt x="9956645" y="3223951"/>
                </a:cubicBezTo>
                <a:cubicBezTo>
                  <a:pt x="9724357" y="3238548"/>
                  <a:pt x="9794794" y="3232482"/>
                  <a:pt x="9649259" y="3223951"/>
                </a:cubicBezTo>
                <a:cubicBezTo>
                  <a:pt x="9503724" y="3215420"/>
                  <a:pt x="9412684" y="3210706"/>
                  <a:pt x="9341872" y="3223951"/>
                </a:cubicBezTo>
                <a:cubicBezTo>
                  <a:pt x="9271060" y="3237196"/>
                  <a:pt x="8852477" y="3223709"/>
                  <a:pt x="8673641" y="3223951"/>
                </a:cubicBezTo>
                <a:cubicBezTo>
                  <a:pt x="8494805" y="3224193"/>
                  <a:pt x="8502387" y="3234717"/>
                  <a:pt x="8366255" y="3223951"/>
                </a:cubicBezTo>
                <a:cubicBezTo>
                  <a:pt x="8230123" y="3213185"/>
                  <a:pt x="7762651" y="3194968"/>
                  <a:pt x="7577742" y="3223951"/>
                </a:cubicBezTo>
                <a:cubicBezTo>
                  <a:pt x="7392833" y="3252934"/>
                  <a:pt x="7132712" y="3232903"/>
                  <a:pt x="6789229" y="3223951"/>
                </a:cubicBezTo>
                <a:cubicBezTo>
                  <a:pt x="6445746" y="3214999"/>
                  <a:pt x="6566028" y="3228601"/>
                  <a:pt x="6481843" y="3223951"/>
                </a:cubicBezTo>
                <a:cubicBezTo>
                  <a:pt x="6397658" y="3219301"/>
                  <a:pt x="6002341" y="3209892"/>
                  <a:pt x="5813612" y="3223951"/>
                </a:cubicBezTo>
                <a:cubicBezTo>
                  <a:pt x="5624883" y="3238010"/>
                  <a:pt x="5594305" y="3233503"/>
                  <a:pt x="5506225" y="3223951"/>
                </a:cubicBezTo>
                <a:cubicBezTo>
                  <a:pt x="5418145" y="3214399"/>
                  <a:pt x="5014914" y="3240418"/>
                  <a:pt x="4597431" y="3223951"/>
                </a:cubicBezTo>
                <a:cubicBezTo>
                  <a:pt x="4179948" y="3207484"/>
                  <a:pt x="4114204" y="3218499"/>
                  <a:pt x="3929200" y="3223951"/>
                </a:cubicBezTo>
                <a:cubicBezTo>
                  <a:pt x="3744196" y="3229403"/>
                  <a:pt x="3439465" y="3253460"/>
                  <a:pt x="3260968" y="3223951"/>
                </a:cubicBezTo>
                <a:cubicBezTo>
                  <a:pt x="3082471" y="3194442"/>
                  <a:pt x="3022802" y="3230753"/>
                  <a:pt x="2953582" y="3223951"/>
                </a:cubicBezTo>
                <a:cubicBezTo>
                  <a:pt x="2884362" y="3217149"/>
                  <a:pt x="2763554" y="3220957"/>
                  <a:pt x="2646196" y="3223951"/>
                </a:cubicBezTo>
                <a:cubicBezTo>
                  <a:pt x="2528838" y="3226945"/>
                  <a:pt x="2203520" y="3261647"/>
                  <a:pt x="1857683" y="3223951"/>
                </a:cubicBezTo>
                <a:cubicBezTo>
                  <a:pt x="1511846" y="3186255"/>
                  <a:pt x="1444566" y="3222743"/>
                  <a:pt x="1189452" y="3223951"/>
                </a:cubicBezTo>
                <a:cubicBezTo>
                  <a:pt x="934338" y="3225159"/>
                  <a:pt x="249840" y="3219268"/>
                  <a:pt x="0" y="3223951"/>
                </a:cubicBezTo>
                <a:cubicBezTo>
                  <a:pt x="-5219" y="3015664"/>
                  <a:pt x="-2477" y="2719648"/>
                  <a:pt x="0" y="2546921"/>
                </a:cubicBezTo>
                <a:cubicBezTo>
                  <a:pt x="2477" y="2374194"/>
                  <a:pt x="6676" y="2125516"/>
                  <a:pt x="0" y="1869892"/>
                </a:cubicBezTo>
                <a:cubicBezTo>
                  <a:pt x="-6676" y="1614268"/>
                  <a:pt x="-19254" y="1460307"/>
                  <a:pt x="0" y="1225101"/>
                </a:cubicBezTo>
                <a:cubicBezTo>
                  <a:pt x="19254" y="989895"/>
                  <a:pt x="49172" y="360984"/>
                  <a:pt x="0" y="0"/>
                </a:cubicBezTo>
                <a:close/>
              </a:path>
            </a:pathLst>
          </a:custGeom>
          <a:solidFill>
            <a:schemeClr val="accent2">
              <a:lumMod val="20000"/>
              <a:lumOff val="80000"/>
            </a:schemeClr>
          </a:solidFill>
          <a:ln>
            <a:solidFill>
              <a:schemeClr val="tx1"/>
            </a:solidFill>
            <a:extLst>
              <a:ext uri="{C807C97D-BFC1-408E-A445-0C87EB9F89A2}">
                <ask:lineSketchStyleProps xmlns:ask="http://schemas.microsoft.com/office/drawing/2018/sketchyshapes" sd="249386546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 name="Group 1">
            <a:extLst>
              <a:ext uri="{FF2B5EF4-FFF2-40B4-BE49-F238E27FC236}">
                <a16:creationId xmlns:a16="http://schemas.microsoft.com/office/drawing/2014/main" id="{F45A48E7-2AC7-480E-B4BE-89E7086C0E95}"/>
              </a:ext>
            </a:extLst>
          </p:cNvPr>
          <p:cNvGrpSpPr/>
          <p:nvPr/>
        </p:nvGrpSpPr>
        <p:grpSpPr>
          <a:xfrm>
            <a:off x="8798351" y="1898004"/>
            <a:ext cx="950633" cy="1067998"/>
            <a:chOff x="7200974" y="-926101"/>
            <a:chExt cx="950633" cy="1067998"/>
          </a:xfrm>
        </p:grpSpPr>
        <p:sp>
          <p:nvSpPr>
            <p:cNvPr id="3" name="Google Shape;390;p28">
              <a:extLst>
                <a:ext uri="{FF2B5EF4-FFF2-40B4-BE49-F238E27FC236}">
                  <a16:creationId xmlns:a16="http://schemas.microsoft.com/office/drawing/2014/main" id="{8B99577C-7854-4ACF-8DDF-DF4D29FB3FF2}"/>
                </a:ext>
              </a:extLst>
            </p:cNvPr>
            <p:cNvSpPr/>
            <p:nvPr/>
          </p:nvSpPr>
          <p:spPr>
            <a:xfrm>
              <a:off x="7219313" y="-192221"/>
              <a:ext cx="141656" cy="132036"/>
            </a:xfrm>
            <a:custGeom>
              <a:avLst/>
              <a:gdLst/>
              <a:ahLst/>
              <a:cxnLst/>
              <a:rect l="l" t="t" r="r" b="b"/>
              <a:pathLst>
                <a:path w="4403" h="4104" extrusionOk="0">
                  <a:moveTo>
                    <a:pt x="3516" y="2033"/>
                  </a:moveTo>
                  <a:cubicBezTo>
                    <a:pt x="3564" y="2033"/>
                    <a:pt x="3611" y="2065"/>
                    <a:pt x="3611" y="2128"/>
                  </a:cubicBezTo>
                  <a:cubicBezTo>
                    <a:pt x="3611" y="2649"/>
                    <a:pt x="3109" y="3090"/>
                    <a:pt x="2587" y="3090"/>
                  </a:cubicBezTo>
                  <a:cubicBezTo>
                    <a:pt x="2538" y="3090"/>
                    <a:pt x="2489" y="3086"/>
                    <a:pt x="2439" y="3078"/>
                  </a:cubicBezTo>
                  <a:cubicBezTo>
                    <a:pt x="2216" y="3022"/>
                    <a:pt x="2263" y="2745"/>
                    <a:pt x="2429" y="2745"/>
                  </a:cubicBezTo>
                  <a:cubicBezTo>
                    <a:pt x="2452" y="2745"/>
                    <a:pt x="2476" y="2750"/>
                    <a:pt x="2503" y="2761"/>
                  </a:cubicBezTo>
                  <a:cubicBezTo>
                    <a:pt x="2544" y="2767"/>
                    <a:pt x="2585" y="2770"/>
                    <a:pt x="2626" y="2770"/>
                  </a:cubicBezTo>
                  <a:cubicBezTo>
                    <a:pt x="3020" y="2770"/>
                    <a:pt x="3364" y="2501"/>
                    <a:pt x="3421" y="2128"/>
                  </a:cubicBezTo>
                  <a:cubicBezTo>
                    <a:pt x="3421" y="2065"/>
                    <a:pt x="3469" y="2033"/>
                    <a:pt x="3516" y="2033"/>
                  </a:cubicBezTo>
                  <a:close/>
                  <a:moveTo>
                    <a:pt x="2059" y="0"/>
                  </a:moveTo>
                  <a:cubicBezTo>
                    <a:pt x="1848" y="0"/>
                    <a:pt x="1634" y="42"/>
                    <a:pt x="1426" y="133"/>
                  </a:cubicBezTo>
                  <a:cubicBezTo>
                    <a:pt x="1426" y="165"/>
                    <a:pt x="1394" y="228"/>
                    <a:pt x="1394" y="260"/>
                  </a:cubicBezTo>
                  <a:cubicBezTo>
                    <a:pt x="1350" y="369"/>
                    <a:pt x="1261" y="403"/>
                    <a:pt x="1169" y="403"/>
                  </a:cubicBezTo>
                  <a:cubicBezTo>
                    <a:pt x="1127" y="403"/>
                    <a:pt x="1085" y="396"/>
                    <a:pt x="1046" y="386"/>
                  </a:cubicBezTo>
                  <a:cubicBezTo>
                    <a:pt x="222" y="1020"/>
                    <a:pt x="1" y="2286"/>
                    <a:pt x="603" y="3141"/>
                  </a:cubicBezTo>
                  <a:cubicBezTo>
                    <a:pt x="1021" y="3700"/>
                    <a:pt x="1730" y="4104"/>
                    <a:pt x="2416" y="4104"/>
                  </a:cubicBezTo>
                  <a:cubicBezTo>
                    <a:pt x="2664" y="4104"/>
                    <a:pt x="2909" y="4051"/>
                    <a:pt x="3136" y="3933"/>
                  </a:cubicBezTo>
                  <a:cubicBezTo>
                    <a:pt x="4054" y="3458"/>
                    <a:pt x="4403" y="2350"/>
                    <a:pt x="4054" y="1431"/>
                  </a:cubicBezTo>
                  <a:cubicBezTo>
                    <a:pt x="4023" y="1431"/>
                    <a:pt x="3928" y="1431"/>
                    <a:pt x="3896" y="1400"/>
                  </a:cubicBezTo>
                  <a:cubicBezTo>
                    <a:pt x="3645" y="620"/>
                    <a:pt x="2874" y="0"/>
                    <a:pt x="2059"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4" name="Google Shape;391;p28">
              <a:extLst>
                <a:ext uri="{FF2B5EF4-FFF2-40B4-BE49-F238E27FC236}">
                  <a16:creationId xmlns:a16="http://schemas.microsoft.com/office/drawing/2014/main" id="{FCD87414-882F-4AC6-B74D-FC2CDCCB46DC}"/>
                </a:ext>
              </a:extLst>
            </p:cNvPr>
            <p:cNvSpPr/>
            <p:nvPr/>
          </p:nvSpPr>
          <p:spPr>
            <a:xfrm>
              <a:off x="7967156" y="-170569"/>
              <a:ext cx="158996" cy="143071"/>
            </a:xfrm>
            <a:custGeom>
              <a:avLst/>
              <a:gdLst/>
              <a:ahLst/>
              <a:cxnLst/>
              <a:rect l="l" t="t" r="r" b="b"/>
              <a:pathLst>
                <a:path w="4942" h="4447" extrusionOk="0">
                  <a:moveTo>
                    <a:pt x="2715" y="430"/>
                  </a:moveTo>
                  <a:cubicBezTo>
                    <a:pt x="3217" y="430"/>
                    <a:pt x="3732" y="706"/>
                    <a:pt x="3928" y="1170"/>
                  </a:cubicBezTo>
                  <a:cubicBezTo>
                    <a:pt x="3971" y="1299"/>
                    <a:pt x="3882" y="1414"/>
                    <a:pt x="3781" y="1414"/>
                  </a:cubicBezTo>
                  <a:cubicBezTo>
                    <a:pt x="3733" y="1414"/>
                    <a:pt x="3683" y="1389"/>
                    <a:pt x="3643" y="1328"/>
                  </a:cubicBezTo>
                  <a:cubicBezTo>
                    <a:pt x="3377" y="957"/>
                    <a:pt x="3023" y="696"/>
                    <a:pt x="2598" y="696"/>
                  </a:cubicBezTo>
                  <a:cubicBezTo>
                    <a:pt x="2516" y="696"/>
                    <a:pt x="2432" y="706"/>
                    <a:pt x="2344" y="727"/>
                  </a:cubicBezTo>
                  <a:cubicBezTo>
                    <a:pt x="2336" y="729"/>
                    <a:pt x="2328" y="730"/>
                    <a:pt x="2320" y="730"/>
                  </a:cubicBezTo>
                  <a:cubicBezTo>
                    <a:pt x="2210" y="730"/>
                    <a:pt x="2163" y="535"/>
                    <a:pt x="2281" y="505"/>
                  </a:cubicBezTo>
                  <a:cubicBezTo>
                    <a:pt x="2419" y="454"/>
                    <a:pt x="2566" y="430"/>
                    <a:pt x="2715" y="430"/>
                  </a:cubicBezTo>
                  <a:close/>
                  <a:moveTo>
                    <a:pt x="2647" y="0"/>
                  </a:moveTo>
                  <a:cubicBezTo>
                    <a:pt x="2183" y="0"/>
                    <a:pt x="1707" y="144"/>
                    <a:pt x="1268" y="442"/>
                  </a:cubicBezTo>
                  <a:cubicBezTo>
                    <a:pt x="318" y="1138"/>
                    <a:pt x="1" y="2310"/>
                    <a:pt x="634" y="3292"/>
                  </a:cubicBezTo>
                  <a:cubicBezTo>
                    <a:pt x="1060" y="3964"/>
                    <a:pt x="1851" y="4446"/>
                    <a:pt x="2647" y="4446"/>
                  </a:cubicBezTo>
                  <a:cubicBezTo>
                    <a:pt x="2976" y="4446"/>
                    <a:pt x="3306" y="4364"/>
                    <a:pt x="3611" y="4179"/>
                  </a:cubicBezTo>
                  <a:cubicBezTo>
                    <a:pt x="4751" y="3450"/>
                    <a:pt x="4941" y="2025"/>
                    <a:pt x="4435" y="885"/>
                  </a:cubicBezTo>
                  <a:cubicBezTo>
                    <a:pt x="3966" y="304"/>
                    <a:pt x="3320" y="0"/>
                    <a:pt x="2647"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5" name="Google Shape;392;p28">
              <a:extLst>
                <a:ext uri="{FF2B5EF4-FFF2-40B4-BE49-F238E27FC236}">
                  <a16:creationId xmlns:a16="http://schemas.microsoft.com/office/drawing/2014/main" id="{6C687BF2-87DD-4698-81B2-175805420CBC}"/>
                </a:ext>
              </a:extLst>
            </p:cNvPr>
            <p:cNvSpPr/>
            <p:nvPr/>
          </p:nvSpPr>
          <p:spPr>
            <a:xfrm>
              <a:off x="7590870" y="-427657"/>
              <a:ext cx="166461" cy="138181"/>
            </a:xfrm>
            <a:custGeom>
              <a:avLst/>
              <a:gdLst/>
              <a:ahLst/>
              <a:cxnLst/>
              <a:rect l="l" t="t" r="r" b="b"/>
              <a:pathLst>
                <a:path w="5174" h="4295" extrusionOk="0">
                  <a:moveTo>
                    <a:pt x="3495" y="952"/>
                  </a:moveTo>
                  <a:cubicBezTo>
                    <a:pt x="3528" y="952"/>
                    <a:pt x="3563" y="963"/>
                    <a:pt x="3590" y="990"/>
                  </a:cubicBezTo>
                  <a:cubicBezTo>
                    <a:pt x="4033" y="1624"/>
                    <a:pt x="3653" y="2542"/>
                    <a:pt x="2956" y="2827"/>
                  </a:cubicBezTo>
                  <a:cubicBezTo>
                    <a:pt x="2941" y="2832"/>
                    <a:pt x="2925" y="2835"/>
                    <a:pt x="2911" y="2835"/>
                  </a:cubicBezTo>
                  <a:cubicBezTo>
                    <a:pt x="2748" y="2835"/>
                    <a:pt x="2658" y="2537"/>
                    <a:pt x="2861" y="2479"/>
                  </a:cubicBezTo>
                  <a:cubicBezTo>
                    <a:pt x="3431" y="2321"/>
                    <a:pt x="3653" y="1592"/>
                    <a:pt x="3400" y="1117"/>
                  </a:cubicBezTo>
                  <a:cubicBezTo>
                    <a:pt x="3332" y="1026"/>
                    <a:pt x="3410" y="952"/>
                    <a:pt x="3495" y="952"/>
                  </a:cubicBezTo>
                  <a:close/>
                  <a:moveTo>
                    <a:pt x="2334" y="1"/>
                  </a:moveTo>
                  <a:cubicBezTo>
                    <a:pt x="2267" y="1"/>
                    <a:pt x="2200" y="3"/>
                    <a:pt x="2133" y="9"/>
                  </a:cubicBezTo>
                  <a:cubicBezTo>
                    <a:pt x="1088" y="135"/>
                    <a:pt x="264" y="1022"/>
                    <a:pt x="138" y="2067"/>
                  </a:cubicBezTo>
                  <a:cubicBezTo>
                    <a:pt x="0" y="3276"/>
                    <a:pt x="1007" y="4295"/>
                    <a:pt x="2145" y="4295"/>
                  </a:cubicBezTo>
                  <a:cubicBezTo>
                    <a:pt x="2319" y="4295"/>
                    <a:pt x="2495" y="4271"/>
                    <a:pt x="2671" y="4221"/>
                  </a:cubicBezTo>
                  <a:cubicBezTo>
                    <a:pt x="3716" y="3936"/>
                    <a:pt x="5173" y="2067"/>
                    <a:pt x="4191" y="1117"/>
                  </a:cubicBezTo>
                  <a:cubicBezTo>
                    <a:pt x="4033" y="990"/>
                    <a:pt x="4096" y="832"/>
                    <a:pt x="4223" y="737"/>
                  </a:cubicBezTo>
                  <a:cubicBezTo>
                    <a:pt x="3673" y="303"/>
                    <a:pt x="3043" y="1"/>
                    <a:pt x="2334"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6" name="Google Shape;393;p28">
              <a:extLst>
                <a:ext uri="{FF2B5EF4-FFF2-40B4-BE49-F238E27FC236}">
                  <a16:creationId xmlns:a16="http://schemas.microsoft.com/office/drawing/2014/main" id="{60A4B0DE-C95A-4690-9735-40088DB12E68}"/>
                </a:ext>
              </a:extLst>
            </p:cNvPr>
            <p:cNvSpPr/>
            <p:nvPr/>
          </p:nvSpPr>
          <p:spPr>
            <a:xfrm>
              <a:off x="7569797" y="-442103"/>
              <a:ext cx="192617" cy="167651"/>
            </a:xfrm>
            <a:custGeom>
              <a:avLst/>
              <a:gdLst/>
              <a:ahLst/>
              <a:cxnLst/>
              <a:rect l="l" t="t" r="r" b="b"/>
              <a:pathLst>
                <a:path w="5987" h="5211" extrusionOk="0">
                  <a:moveTo>
                    <a:pt x="3010" y="584"/>
                  </a:moveTo>
                  <a:cubicBezTo>
                    <a:pt x="3580" y="584"/>
                    <a:pt x="4150" y="774"/>
                    <a:pt x="4688" y="1218"/>
                  </a:cubicBezTo>
                  <a:cubicBezTo>
                    <a:pt x="4625" y="1249"/>
                    <a:pt x="4625" y="1344"/>
                    <a:pt x="4593" y="1376"/>
                  </a:cubicBezTo>
                  <a:cubicBezTo>
                    <a:pt x="4593" y="1439"/>
                    <a:pt x="4625" y="1566"/>
                    <a:pt x="4720" y="1598"/>
                  </a:cubicBezTo>
                  <a:cubicBezTo>
                    <a:pt x="5005" y="1883"/>
                    <a:pt x="5068" y="2231"/>
                    <a:pt x="5005" y="2675"/>
                  </a:cubicBezTo>
                  <a:cubicBezTo>
                    <a:pt x="4783" y="3498"/>
                    <a:pt x="3896" y="4385"/>
                    <a:pt x="3295" y="4543"/>
                  </a:cubicBezTo>
                  <a:cubicBezTo>
                    <a:pt x="3121" y="4598"/>
                    <a:pt x="2946" y="4623"/>
                    <a:pt x="2771" y="4623"/>
                  </a:cubicBezTo>
                  <a:cubicBezTo>
                    <a:pt x="2339" y="4623"/>
                    <a:pt x="1914" y="4465"/>
                    <a:pt x="1553" y="4195"/>
                  </a:cubicBezTo>
                  <a:cubicBezTo>
                    <a:pt x="1078" y="3783"/>
                    <a:pt x="793" y="3150"/>
                    <a:pt x="888" y="2548"/>
                  </a:cubicBezTo>
                  <a:cubicBezTo>
                    <a:pt x="983" y="1534"/>
                    <a:pt x="1774" y="711"/>
                    <a:pt x="2788" y="584"/>
                  </a:cubicBezTo>
                  <a:close/>
                  <a:moveTo>
                    <a:pt x="3036" y="1"/>
                  </a:moveTo>
                  <a:cubicBezTo>
                    <a:pt x="2661" y="1"/>
                    <a:pt x="2285" y="76"/>
                    <a:pt x="1933" y="236"/>
                  </a:cubicBezTo>
                  <a:cubicBezTo>
                    <a:pt x="729" y="774"/>
                    <a:pt x="1" y="2326"/>
                    <a:pt x="476" y="3625"/>
                  </a:cubicBezTo>
                  <a:cubicBezTo>
                    <a:pt x="837" y="4594"/>
                    <a:pt x="1872" y="5211"/>
                    <a:pt x="2885" y="5211"/>
                  </a:cubicBezTo>
                  <a:cubicBezTo>
                    <a:pt x="3294" y="5211"/>
                    <a:pt x="3699" y="5110"/>
                    <a:pt x="4055" y="4891"/>
                  </a:cubicBezTo>
                  <a:cubicBezTo>
                    <a:pt x="4910" y="4353"/>
                    <a:pt x="5986" y="2928"/>
                    <a:pt x="5575" y="1851"/>
                  </a:cubicBezTo>
                  <a:cubicBezTo>
                    <a:pt x="5638" y="1851"/>
                    <a:pt x="5670" y="1756"/>
                    <a:pt x="5670" y="1724"/>
                  </a:cubicBezTo>
                  <a:cubicBezTo>
                    <a:pt x="5244" y="659"/>
                    <a:pt x="4145" y="1"/>
                    <a:pt x="3036"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7" name="Google Shape;394;p28">
              <a:extLst>
                <a:ext uri="{FF2B5EF4-FFF2-40B4-BE49-F238E27FC236}">
                  <a16:creationId xmlns:a16="http://schemas.microsoft.com/office/drawing/2014/main" id="{7C86F0C7-2A34-4742-8447-F288CFC2B005}"/>
                </a:ext>
              </a:extLst>
            </p:cNvPr>
            <p:cNvSpPr/>
            <p:nvPr/>
          </p:nvSpPr>
          <p:spPr>
            <a:xfrm>
              <a:off x="7674743" y="-400729"/>
              <a:ext cx="42822" cy="66082"/>
            </a:xfrm>
            <a:custGeom>
              <a:avLst/>
              <a:gdLst/>
              <a:ahLst/>
              <a:cxnLst/>
              <a:rect l="l" t="t" r="r" b="b"/>
              <a:pathLst>
                <a:path w="1331" h="2054" extrusionOk="0">
                  <a:moveTo>
                    <a:pt x="861" y="1"/>
                  </a:moveTo>
                  <a:cubicBezTo>
                    <a:pt x="835" y="1"/>
                    <a:pt x="811" y="8"/>
                    <a:pt x="793" y="27"/>
                  </a:cubicBezTo>
                  <a:cubicBezTo>
                    <a:pt x="666" y="90"/>
                    <a:pt x="666" y="217"/>
                    <a:pt x="698" y="280"/>
                  </a:cubicBezTo>
                  <a:cubicBezTo>
                    <a:pt x="824" y="470"/>
                    <a:pt x="824" y="755"/>
                    <a:pt x="729" y="1040"/>
                  </a:cubicBezTo>
                  <a:cubicBezTo>
                    <a:pt x="666" y="1262"/>
                    <a:pt x="476" y="1420"/>
                    <a:pt x="223" y="1515"/>
                  </a:cubicBezTo>
                  <a:cubicBezTo>
                    <a:pt x="96" y="1547"/>
                    <a:pt x="64" y="1642"/>
                    <a:pt x="33" y="1705"/>
                  </a:cubicBezTo>
                  <a:cubicBezTo>
                    <a:pt x="1" y="1832"/>
                    <a:pt x="33" y="1959"/>
                    <a:pt x="96" y="1990"/>
                  </a:cubicBezTo>
                  <a:cubicBezTo>
                    <a:pt x="159" y="2022"/>
                    <a:pt x="223" y="2054"/>
                    <a:pt x="254" y="2054"/>
                  </a:cubicBezTo>
                  <a:lnTo>
                    <a:pt x="349" y="2054"/>
                  </a:lnTo>
                  <a:cubicBezTo>
                    <a:pt x="729" y="1895"/>
                    <a:pt x="1046" y="1579"/>
                    <a:pt x="1173" y="1198"/>
                  </a:cubicBezTo>
                  <a:cubicBezTo>
                    <a:pt x="1331" y="787"/>
                    <a:pt x="1299" y="407"/>
                    <a:pt x="1046" y="90"/>
                  </a:cubicBezTo>
                  <a:cubicBezTo>
                    <a:pt x="1001" y="45"/>
                    <a:pt x="925" y="1"/>
                    <a:pt x="861"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8" name="Google Shape;395;p28">
              <a:extLst>
                <a:ext uri="{FF2B5EF4-FFF2-40B4-BE49-F238E27FC236}">
                  <a16:creationId xmlns:a16="http://schemas.microsoft.com/office/drawing/2014/main" id="{15F899B4-0832-49BC-A9D6-4CA880D5B746}"/>
                </a:ext>
              </a:extLst>
            </p:cNvPr>
            <p:cNvSpPr/>
            <p:nvPr/>
          </p:nvSpPr>
          <p:spPr>
            <a:xfrm>
              <a:off x="7609562" y="-911367"/>
              <a:ext cx="189528" cy="170418"/>
            </a:xfrm>
            <a:custGeom>
              <a:avLst/>
              <a:gdLst/>
              <a:ahLst/>
              <a:cxnLst/>
              <a:rect l="l" t="t" r="r" b="b"/>
              <a:pathLst>
                <a:path w="5891" h="5297" extrusionOk="0">
                  <a:moveTo>
                    <a:pt x="4361" y="1221"/>
                  </a:moveTo>
                  <a:cubicBezTo>
                    <a:pt x="4395" y="1221"/>
                    <a:pt x="4432" y="1235"/>
                    <a:pt x="4465" y="1268"/>
                  </a:cubicBezTo>
                  <a:cubicBezTo>
                    <a:pt x="5099" y="1996"/>
                    <a:pt x="5067" y="3358"/>
                    <a:pt x="4149" y="3896"/>
                  </a:cubicBezTo>
                  <a:cubicBezTo>
                    <a:pt x="4122" y="3912"/>
                    <a:pt x="4095" y="3919"/>
                    <a:pt x="4069" y="3919"/>
                  </a:cubicBezTo>
                  <a:cubicBezTo>
                    <a:pt x="3937" y="3919"/>
                    <a:pt x="3827" y="3743"/>
                    <a:pt x="3959" y="3611"/>
                  </a:cubicBezTo>
                  <a:cubicBezTo>
                    <a:pt x="4592" y="3010"/>
                    <a:pt x="4814" y="2154"/>
                    <a:pt x="4275" y="1426"/>
                  </a:cubicBezTo>
                  <a:cubicBezTo>
                    <a:pt x="4182" y="1332"/>
                    <a:pt x="4261" y="1221"/>
                    <a:pt x="4361" y="1221"/>
                  </a:cubicBezTo>
                  <a:close/>
                  <a:moveTo>
                    <a:pt x="4022" y="1"/>
                  </a:moveTo>
                  <a:cubicBezTo>
                    <a:pt x="3998" y="72"/>
                    <a:pt x="3939" y="108"/>
                    <a:pt x="3884" y="108"/>
                  </a:cubicBezTo>
                  <a:cubicBezTo>
                    <a:pt x="3866" y="108"/>
                    <a:pt x="3848" y="104"/>
                    <a:pt x="3832" y="96"/>
                  </a:cubicBezTo>
                  <a:cubicBezTo>
                    <a:pt x="3600" y="44"/>
                    <a:pt x="3361" y="19"/>
                    <a:pt x="3122" y="19"/>
                  </a:cubicBezTo>
                  <a:cubicBezTo>
                    <a:pt x="1894" y="19"/>
                    <a:pt x="666" y="692"/>
                    <a:pt x="348" y="1964"/>
                  </a:cubicBezTo>
                  <a:cubicBezTo>
                    <a:pt x="0" y="3295"/>
                    <a:pt x="855" y="4878"/>
                    <a:pt x="2249" y="5226"/>
                  </a:cubicBezTo>
                  <a:cubicBezTo>
                    <a:pt x="2438" y="5274"/>
                    <a:pt x="2632" y="5296"/>
                    <a:pt x="2828" y="5296"/>
                  </a:cubicBezTo>
                  <a:cubicBezTo>
                    <a:pt x="3944" y="5296"/>
                    <a:pt x="5097" y="4562"/>
                    <a:pt x="5447" y="3485"/>
                  </a:cubicBezTo>
                  <a:cubicBezTo>
                    <a:pt x="5890" y="2186"/>
                    <a:pt x="5194" y="793"/>
                    <a:pt x="4085" y="96"/>
                  </a:cubicBezTo>
                  <a:cubicBezTo>
                    <a:pt x="4085" y="64"/>
                    <a:pt x="4022" y="64"/>
                    <a:pt x="4022"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9" name="Google Shape;396;p28">
              <a:extLst>
                <a:ext uri="{FF2B5EF4-FFF2-40B4-BE49-F238E27FC236}">
                  <a16:creationId xmlns:a16="http://schemas.microsoft.com/office/drawing/2014/main" id="{642D7CE3-2BF9-42C6-A1F8-BC209A85F759}"/>
                </a:ext>
              </a:extLst>
            </p:cNvPr>
            <p:cNvSpPr/>
            <p:nvPr/>
          </p:nvSpPr>
          <p:spPr>
            <a:xfrm>
              <a:off x="8036455" y="-159566"/>
              <a:ext cx="63187" cy="37867"/>
            </a:xfrm>
            <a:custGeom>
              <a:avLst/>
              <a:gdLst/>
              <a:ahLst/>
              <a:cxnLst/>
              <a:rect l="l" t="t" r="r" b="b"/>
              <a:pathLst>
                <a:path w="1964" h="1177" extrusionOk="0">
                  <a:moveTo>
                    <a:pt x="569" y="1"/>
                  </a:moveTo>
                  <a:cubicBezTo>
                    <a:pt x="428" y="1"/>
                    <a:pt x="289" y="22"/>
                    <a:pt x="159" y="68"/>
                  </a:cubicBezTo>
                  <a:cubicBezTo>
                    <a:pt x="32" y="100"/>
                    <a:pt x="0" y="226"/>
                    <a:pt x="0" y="353"/>
                  </a:cubicBezTo>
                  <a:cubicBezTo>
                    <a:pt x="0" y="480"/>
                    <a:pt x="95" y="511"/>
                    <a:pt x="222" y="511"/>
                  </a:cubicBezTo>
                  <a:cubicBezTo>
                    <a:pt x="296" y="501"/>
                    <a:pt x="370" y="496"/>
                    <a:pt x="442" y="496"/>
                  </a:cubicBezTo>
                  <a:cubicBezTo>
                    <a:pt x="832" y="496"/>
                    <a:pt x="1185" y="649"/>
                    <a:pt x="1425" y="1050"/>
                  </a:cubicBezTo>
                  <a:cubicBezTo>
                    <a:pt x="1457" y="1145"/>
                    <a:pt x="1521" y="1176"/>
                    <a:pt x="1647" y="1176"/>
                  </a:cubicBezTo>
                  <a:cubicBezTo>
                    <a:pt x="1679" y="1176"/>
                    <a:pt x="1742" y="1176"/>
                    <a:pt x="1774" y="1145"/>
                  </a:cubicBezTo>
                  <a:cubicBezTo>
                    <a:pt x="1901" y="1113"/>
                    <a:pt x="1964" y="955"/>
                    <a:pt x="1901" y="796"/>
                  </a:cubicBezTo>
                  <a:cubicBezTo>
                    <a:pt x="1674" y="319"/>
                    <a:pt x="1109" y="1"/>
                    <a:pt x="569"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0" name="Google Shape;397;p28">
              <a:extLst>
                <a:ext uri="{FF2B5EF4-FFF2-40B4-BE49-F238E27FC236}">
                  <a16:creationId xmlns:a16="http://schemas.microsoft.com/office/drawing/2014/main" id="{3D7F0699-AE94-4D69-BFCC-D5CAEB844E17}"/>
                </a:ext>
              </a:extLst>
            </p:cNvPr>
            <p:cNvSpPr/>
            <p:nvPr/>
          </p:nvSpPr>
          <p:spPr>
            <a:xfrm>
              <a:off x="7289609" y="-130901"/>
              <a:ext cx="49964" cy="42822"/>
            </a:xfrm>
            <a:custGeom>
              <a:avLst/>
              <a:gdLst/>
              <a:ahLst/>
              <a:cxnLst/>
              <a:rect l="l" t="t" r="r" b="b"/>
              <a:pathLst>
                <a:path w="1553" h="1331" extrusionOk="0">
                  <a:moveTo>
                    <a:pt x="1363" y="0"/>
                  </a:moveTo>
                  <a:cubicBezTo>
                    <a:pt x="1236" y="0"/>
                    <a:pt x="1141" y="64"/>
                    <a:pt x="1109" y="222"/>
                  </a:cubicBezTo>
                  <a:cubicBezTo>
                    <a:pt x="1078" y="380"/>
                    <a:pt x="983" y="539"/>
                    <a:pt x="856" y="634"/>
                  </a:cubicBezTo>
                  <a:cubicBezTo>
                    <a:pt x="759" y="730"/>
                    <a:pt x="607" y="772"/>
                    <a:pt x="470" y="772"/>
                  </a:cubicBezTo>
                  <a:cubicBezTo>
                    <a:pt x="428" y="772"/>
                    <a:pt x="387" y="768"/>
                    <a:pt x="349" y="760"/>
                  </a:cubicBezTo>
                  <a:cubicBezTo>
                    <a:pt x="333" y="752"/>
                    <a:pt x="314" y="749"/>
                    <a:pt x="291" y="749"/>
                  </a:cubicBezTo>
                  <a:cubicBezTo>
                    <a:pt x="225" y="749"/>
                    <a:pt x="136" y="784"/>
                    <a:pt x="64" y="855"/>
                  </a:cubicBezTo>
                  <a:cubicBezTo>
                    <a:pt x="1" y="919"/>
                    <a:pt x="1" y="1045"/>
                    <a:pt x="1" y="1109"/>
                  </a:cubicBezTo>
                  <a:cubicBezTo>
                    <a:pt x="33" y="1204"/>
                    <a:pt x="128" y="1267"/>
                    <a:pt x="191" y="1267"/>
                  </a:cubicBezTo>
                  <a:cubicBezTo>
                    <a:pt x="286" y="1267"/>
                    <a:pt x="349" y="1330"/>
                    <a:pt x="381" y="1330"/>
                  </a:cubicBezTo>
                  <a:cubicBezTo>
                    <a:pt x="634" y="1330"/>
                    <a:pt x="856" y="1235"/>
                    <a:pt x="1078" y="1077"/>
                  </a:cubicBezTo>
                  <a:cubicBezTo>
                    <a:pt x="1331" y="887"/>
                    <a:pt x="1521" y="570"/>
                    <a:pt x="1521" y="254"/>
                  </a:cubicBezTo>
                  <a:cubicBezTo>
                    <a:pt x="1553" y="95"/>
                    <a:pt x="1458" y="0"/>
                    <a:pt x="1363"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1" name="Google Shape;398;p28">
              <a:extLst>
                <a:ext uri="{FF2B5EF4-FFF2-40B4-BE49-F238E27FC236}">
                  <a16:creationId xmlns:a16="http://schemas.microsoft.com/office/drawing/2014/main" id="{DDFC7A77-FF35-44C1-8F18-B75764659F82}"/>
                </a:ext>
              </a:extLst>
            </p:cNvPr>
            <p:cNvSpPr/>
            <p:nvPr/>
          </p:nvSpPr>
          <p:spPr>
            <a:xfrm>
              <a:off x="7200974" y="-926101"/>
              <a:ext cx="950633" cy="1067998"/>
            </a:xfrm>
            <a:custGeom>
              <a:avLst/>
              <a:gdLst/>
              <a:ahLst/>
              <a:cxnLst/>
              <a:rect l="l" t="t" r="r" b="b"/>
              <a:pathLst>
                <a:path w="29548" h="33196" extrusionOk="0">
                  <a:moveTo>
                    <a:pt x="15772" y="554"/>
                  </a:moveTo>
                  <a:cubicBezTo>
                    <a:pt x="16025" y="554"/>
                    <a:pt x="16247" y="586"/>
                    <a:pt x="16500" y="617"/>
                  </a:cubicBezTo>
                  <a:cubicBezTo>
                    <a:pt x="16564" y="617"/>
                    <a:pt x="16659" y="617"/>
                    <a:pt x="16690" y="586"/>
                  </a:cubicBezTo>
                  <a:cubicBezTo>
                    <a:pt x="17672" y="1219"/>
                    <a:pt x="18464" y="2549"/>
                    <a:pt x="18052" y="3879"/>
                  </a:cubicBezTo>
                  <a:cubicBezTo>
                    <a:pt x="17704" y="4897"/>
                    <a:pt x="16630" y="5598"/>
                    <a:pt x="15541" y="5598"/>
                  </a:cubicBezTo>
                  <a:cubicBezTo>
                    <a:pt x="15343" y="5598"/>
                    <a:pt x="15144" y="5575"/>
                    <a:pt x="14949" y="5526"/>
                  </a:cubicBezTo>
                  <a:cubicBezTo>
                    <a:pt x="14347" y="5368"/>
                    <a:pt x="13808" y="4924"/>
                    <a:pt x="13428" y="4354"/>
                  </a:cubicBezTo>
                  <a:cubicBezTo>
                    <a:pt x="13080" y="3784"/>
                    <a:pt x="12985" y="3024"/>
                    <a:pt x="13143" y="2391"/>
                  </a:cubicBezTo>
                  <a:cubicBezTo>
                    <a:pt x="13460" y="1187"/>
                    <a:pt x="14632" y="554"/>
                    <a:pt x="15772" y="554"/>
                  </a:cubicBezTo>
                  <a:close/>
                  <a:moveTo>
                    <a:pt x="18369" y="4703"/>
                  </a:moveTo>
                  <a:cubicBezTo>
                    <a:pt x="18907" y="6413"/>
                    <a:pt x="19382" y="8091"/>
                    <a:pt x="19699" y="9833"/>
                  </a:cubicBezTo>
                  <a:cubicBezTo>
                    <a:pt x="19541" y="9896"/>
                    <a:pt x="19382" y="9896"/>
                    <a:pt x="19224" y="9928"/>
                  </a:cubicBezTo>
                  <a:cubicBezTo>
                    <a:pt x="17640" y="10245"/>
                    <a:pt x="16025" y="10751"/>
                    <a:pt x="14505" y="11385"/>
                  </a:cubicBezTo>
                  <a:cubicBezTo>
                    <a:pt x="13492" y="10910"/>
                    <a:pt x="12193" y="10371"/>
                    <a:pt x="10768" y="9960"/>
                  </a:cubicBezTo>
                  <a:cubicBezTo>
                    <a:pt x="11307" y="8155"/>
                    <a:pt x="12067" y="6413"/>
                    <a:pt x="12985" y="4703"/>
                  </a:cubicBezTo>
                  <a:cubicBezTo>
                    <a:pt x="13365" y="5368"/>
                    <a:pt x="13967" y="5874"/>
                    <a:pt x="14727" y="6128"/>
                  </a:cubicBezTo>
                  <a:cubicBezTo>
                    <a:pt x="14988" y="6202"/>
                    <a:pt x="15258" y="6238"/>
                    <a:pt x="15529" y="6238"/>
                  </a:cubicBezTo>
                  <a:cubicBezTo>
                    <a:pt x="16636" y="6238"/>
                    <a:pt x="17758" y="5644"/>
                    <a:pt x="18369" y="4703"/>
                  </a:cubicBezTo>
                  <a:close/>
                  <a:moveTo>
                    <a:pt x="10547" y="10466"/>
                  </a:moveTo>
                  <a:cubicBezTo>
                    <a:pt x="11655" y="10815"/>
                    <a:pt x="12732" y="11226"/>
                    <a:pt x="13777" y="11701"/>
                  </a:cubicBezTo>
                  <a:cubicBezTo>
                    <a:pt x="13143" y="11986"/>
                    <a:pt x="12510" y="12303"/>
                    <a:pt x="11908" y="12620"/>
                  </a:cubicBezTo>
                  <a:cubicBezTo>
                    <a:pt x="11180" y="12968"/>
                    <a:pt x="10483" y="13412"/>
                    <a:pt x="9755" y="13855"/>
                  </a:cubicBezTo>
                  <a:cubicBezTo>
                    <a:pt x="9913" y="12746"/>
                    <a:pt x="10198" y="11638"/>
                    <a:pt x="10547" y="10466"/>
                  </a:cubicBezTo>
                  <a:close/>
                  <a:moveTo>
                    <a:pt x="19826" y="10371"/>
                  </a:moveTo>
                  <a:cubicBezTo>
                    <a:pt x="20047" y="11955"/>
                    <a:pt x="20269" y="13538"/>
                    <a:pt x="20364" y="15122"/>
                  </a:cubicBezTo>
                  <a:cubicBezTo>
                    <a:pt x="18781" y="13792"/>
                    <a:pt x="17039" y="12651"/>
                    <a:pt x="15202" y="11733"/>
                  </a:cubicBezTo>
                  <a:cubicBezTo>
                    <a:pt x="15772" y="11511"/>
                    <a:pt x="16374" y="11321"/>
                    <a:pt x="16975" y="11100"/>
                  </a:cubicBezTo>
                  <a:cubicBezTo>
                    <a:pt x="17767" y="10878"/>
                    <a:pt x="18781" y="10530"/>
                    <a:pt x="19826" y="10371"/>
                  </a:cubicBezTo>
                  <a:close/>
                  <a:moveTo>
                    <a:pt x="20709" y="10272"/>
                  </a:moveTo>
                  <a:cubicBezTo>
                    <a:pt x="21653" y="10272"/>
                    <a:pt x="22549" y="10431"/>
                    <a:pt x="23183" y="11036"/>
                  </a:cubicBezTo>
                  <a:cubicBezTo>
                    <a:pt x="25083" y="12778"/>
                    <a:pt x="23721" y="15280"/>
                    <a:pt x="22327" y="16863"/>
                  </a:cubicBezTo>
                  <a:cubicBezTo>
                    <a:pt x="21916" y="16452"/>
                    <a:pt x="21472" y="16072"/>
                    <a:pt x="21061" y="15660"/>
                  </a:cubicBezTo>
                  <a:cubicBezTo>
                    <a:pt x="20966" y="13855"/>
                    <a:pt x="20776" y="12050"/>
                    <a:pt x="20427" y="10276"/>
                  </a:cubicBezTo>
                  <a:cubicBezTo>
                    <a:pt x="20522" y="10273"/>
                    <a:pt x="20616" y="10272"/>
                    <a:pt x="20709" y="10272"/>
                  </a:cubicBezTo>
                  <a:close/>
                  <a:moveTo>
                    <a:pt x="21092" y="16642"/>
                  </a:moveTo>
                  <a:cubicBezTo>
                    <a:pt x="21377" y="16863"/>
                    <a:pt x="21599" y="17085"/>
                    <a:pt x="21884" y="17370"/>
                  </a:cubicBezTo>
                  <a:lnTo>
                    <a:pt x="21789" y="17433"/>
                  </a:lnTo>
                  <a:cubicBezTo>
                    <a:pt x="21567" y="17655"/>
                    <a:pt x="21314" y="17845"/>
                    <a:pt x="21092" y="18067"/>
                  </a:cubicBezTo>
                  <a:lnTo>
                    <a:pt x="21092" y="16642"/>
                  </a:lnTo>
                  <a:close/>
                  <a:moveTo>
                    <a:pt x="7088" y="9950"/>
                  </a:moveTo>
                  <a:cubicBezTo>
                    <a:pt x="8027" y="9950"/>
                    <a:pt x="9018" y="10112"/>
                    <a:pt x="10008" y="10371"/>
                  </a:cubicBezTo>
                  <a:cubicBezTo>
                    <a:pt x="9596" y="11670"/>
                    <a:pt x="9280" y="12968"/>
                    <a:pt x="9090" y="14330"/>
                  </a:cubicBezTo>
                  <a:cubicBezTo>
                    <a:pt x="7380" y="15438"/>
                    <a:pt x="5765" y="16768"/>
                    <a:pt x="4371" y="18289"/>
                  </a:cubicBezTo>
                  <a:cubicBezTo>
                    <a:pt x="2408" y="16325"/>
                    <a:pt x="1268" y="14077"/>
                    <a:pt x="2788" y="11955"/>
                  </a:cubicBezTo>
                  <a:cubicBezTo>
                    <a:pt x="3849" y="10485"/>
                    <a:pt x="5384" y="9950"/>
                    <a:pt x="7088" y="9950"/>
                  </a:cubicBezTo>
                  <a:close/>
                  <a:moveTo>
                    <a:pt x="8963" y="15122"/>
                  </a:moveTo>
                  <a:lnTo>
                    <a:pt x="8963" y="15122"/>
                  </a:lnTo>
                  <a:cubicBezTo>
                    <a:pt x="8773" y="16642"/>
                    <a:pt x="8710" y="18225"/>
                    <a:pt x="8773" y="19872"/>
                  </a:cubicBezTo>
                  <a:cubicBezTo>
                    <a:pt x="8805" y="20442"/>
                    <a:pt x="8868" y="21075"/>
                    <a:pt x="8900" y="21677"/>
                  </a:cubicBezTo>
                  <a:cubicBezTo>
                    <a:pt x="7601" y="20854"/>
                    <a:pt x="6081" y="19809"/>
                    <a:pt x="4814" y="18669"/>
                  </a:cubicBezTo>
                  <a:cubicBezTo>
                    <a:pt x="6050" y="17338"/>
                    <a:pt x="7506" y="16135"/>
                    <a:pt x="8963" y="15122"/>
                  </a:cubicBezTo>
                  <a:close/>
                  <a:moveTo>
                    <a:pt x="14410" y="12050"/>
                  </a:moveTo>
                  <a:cubicBezTo>
                    <a:pt x="15202" y="12461"/>
                    <a:pt x="15867" y="12841"/>
                    <a:pt x="16469" y="13190"/>
                  </a:cubicBezTo>
                  <a:cubicBezTo>
                    <a:pt x="17894" y="14013"/>
                    <a:pt x="19192" y="14963"/>
                    <a:pt x="20364" y="16008"/>
                  </a:cubicBezTo>
                  <a:cubicBezTo>
                    <a:pt x="20427" y="16895"/>
                    <a:pt x="20427" y="17719"/>
                    <a:pt x="20427" y="18605"/>
                  </a:cubicBezTo>
                  <a:cubicBezTo>
                    <a:pt x="19256" y="19555"/>
                    <a:pt x="17989" y="20410"/>
                    <a:pt x="16722" y="21202"/>
                  </a:cubicBezTo>
                  <a:cubicBezTo>
                    <a:pt x="15265" y="22120"/>
                    <a:pt x="13713" y="22912"/>
                    <a:pt x="12130" y="23609"/>
                  </a:cubicBezTo>
                  <a:cubicBezTo>
                    <a:pt x="11813" y="23419"/>
                    <a:pt x="11497" y="23261"/>
                    <a:pt x="11148" y="23071"/>
                  </a:cubicBezTo>
                  <a:cubicBezTo>
                    <a:pt x="10673" y="22786"/>
                    <a:pt x="10103" y="22469"/>
                    <a:pt x="9470" y="22089"/>
                  </a:cubicBezTo>
                  <a:cubicBezTo>
                    <a:pt x="9343" y="20600"/>
                    <a:pt x="9280" y="19144"/>
                    <a:pt x="9343" y="17687"/>
                  </a:cubicBezTo>
                  <a:cubicBezTo>
                    <a:pt x="9375" y="16705"/>
                    <a:pt x="9438" y="15660"/>
                    <a:pt x="9596" y="14678"/>
                  </a:cubicBezTo>
                  <a:cubicBezTo>
                    <a:pt x="10072" y="14362"/>
                    <a:pt x="10547" y="14077"/>
                    <a:pt x="10990" y="13792"/>
                  </a:cubicBezTo>
                  <a:cubicBezTo>
                    <a:pt x="12098" y="13127"/>
                    <a:pt x="13238" y="12588"/>
                    <a:pt x="14410" y="12050"/>
                  </a:cubicBezTo>
                  <a:close/>
                  <a:moveTo>
                    <a:pt x="9596" y="22817"/>
                  </a:moveTo>
                  <a:cubicBezTo>
                    <a:pt x="9660" y="22817"/>
                    <a:pt x="9660" y="22881"/>
                    <a:pt x="9691" y="22881"/>
                  </a:cubicBezTo>
                  <a:cubicBezTo>
                    <a:pt x="10230" y="23229"/>
                    <a:pt x="10832" y="23577"/>
                    <a:pt x="11433" y="23894"/>
                  </a:cubicBezTo>
                  <a:cubicBezTo>
                    <a:pt x="10927" y="24084"/>
                    <a:pt x="10452" y="24306"/>
                    <a:pt x="9913" y="24496"/>
                  </a:cubicBezTo>
                  <a:cubicBezTo>
                    <a:pt x="9818" y="23926"/>
                    <a:pt x="9691" y="23387"/>
                    <a:pt x="9596" y="22817"/>
                  </a:cubicBezTo>
                  <a:close/>
                  <a:moveTo>
                    <a:pt x="4434" y="19144"/>
                  </a:moveTo>
                  <a:cubicBezTo>
                    <a:pt x="5891" y="20505"/>
                    <a:pt x="7665" y="21614"/>
                    <a:pt x="8963" y="22437"/>
                  </a:cubicBezTo>
                  <a:cubicBezTo>
                    <a:pt x="9058" y="23197"/>
                    <a:pt x="9185" y="23957"/>
                    <a:pt x="9343" y="24686"/>
                  </a:cubicBezTo>
                  <a:cubicBezTo>
                    <a:pt x="7950" y="25161"/>
                    <a:pt x="6556" y="25572"/>
                    <a:pt x="5099" y="25889"/>
                  </a:cubicBezTo>
                  <a:cubicBezTo>
                    <a:pt x="5321" y="25192"/>
                    <a:pt x="5289" y="24401"/>
                    <a:pt x="4909" y="23831"/>
                  </a:cubicBezTo>
                  <a:cubicBezTo>
                    <a:pt x="4846" y="23746"/>
                    <a:pt x="4769" y="23718"/>
                    <a:pt x="4705" y="23718"/>
                  </a:cubicBezTo>
                  <a:cubicBezTo>
                    <a:pt x="4674" y="23718"/>
                    <a:pt x="4646" y="23725"/>
                    <a:pt x="4624" y="23736"/>
                  </a:cubicBezTo>
                  <a:cubicBezTo>
                    <a:pt x="4370" y="22887"/>
                    <a:pt x="3485" y="22317"/>
                    <a:pt x="2599" y="22317"/>
                  </a:cubicBezTo>
                  <a:cubicBezTo>
                    <a:pt x="2493" y="22317"/>
                    <a:pt x="2386" y="22325"/>
                    <a:pt x="2281" y="22342"/>
                  </a:cubicBezTo>
                  <a:cubicBezTo>
                    <a:pt x="2851" y="21202"/>
                    <a:pt x="3579" y="20125"/>
                    <a:pt x="4434" y="19144"/>
                  </a:cubicBezTo>
                  <a:close/>
                  <a:moveTo>
                    <a:pt x="20427" y="19302"/>
                  </a:moveTo>
                  <a:lnTo>
                    <a:pt x="20427" y="19492"/>
                  </a:lnTo>
                  <a:cubicBezTo>
                    <a:pt x="20301" y="21804"/>
                    <a:pt x="20047" y="24147"/>
                    <a:pt x="19477" y="26396"/>
                  </a:cubicBezTo>
                  <a:cubicBezTo>
                    <a:pt x="17134" y="25984"/>
                    <a:pt x="14917" y="25097"/>
                    <a:pt x="12763" y="23926"/>
                  </a:cubicBezTo>
                  <a:cubicBezTo>
                    <a:pt x="15297" y="22786"/>
                    <a:pt x="17767" y="21360"/>
                    <a:pt x="19984" y="19619"/>
                  </a:cubicBezTo>
                  <a:cubicBezTo>
                    <a:pt x="20111" y="19492"/>
                    <a:pt x="20269" y="19429"/>
                    <a:pt x="20427" y="19302"/>
                  </a:cubicBezTo>
                  <a:close/>
                  <a:moveTo>
                    <a:pt x="22264" y="17750"/>
                  </a:moveTo>
                  <a:cubicBezTo>
                    <a:pt x="23816" y="19334"/>
                    <a:pt x="25209" y="21139"/>
                    <a:pt x="26444" y="23071"/>
                  </a:cubicBezTo>
                  <a:cubicBezTo>
                    <a:pt x="24798" y="23134"/>
                    <a:pt x="23056" y="24686"/>
                    <a:pt x="23784" y="26522"/>
                  </a:cubicBezTo>
                  <a:cubicBezTo>
                    <a:pt x="23201" y="26597"/>
                    <a:pt x="22617" y="26630"/>
                    <a:pt x="22040" y="26630"/>
                  </a:cubicBezTo>
                  <a:cubicBezTo>
                    <a:pt x="21396" y="26630"/>
                    <a:pt x="20760" y="26589"/>
                    <a:pt x="20142" y="26522"/>
                  </a:cubicBezTo>
                  <a:cubicBezTo>
                    <a:pt x="20459" y="25256"/>
                    <a:pt x="20617" y="23926"/>
                    <a:pt x="20807" y="22722"/>
                  </a:cubicBezTo>
                  <a:cubicBezTo>
                    <a:pt x="20966" y="21392"/>
                    <a:pt x="21092" y="20094"/>
                    <a:pt x="21124" y="18827"/>
                  </a:cubicBezTo>
                  <a:cubicBezTo>
                    <a:pt x="21472" y="18510"/>
                    <a:pt x="21884" y="18162"/>
                    <a:pt x="22264" y="17750"/>
                  </a:cubicBezTo>
                  <a:close/>
                  <a:moveTo>
                    <a:pt x="2634" y="22840"/>
                  </a:moveTo>
                  <a:cubicBezTo>
                    <a:pt x="2864" y="22840"/>
                    <a:pt x="3100" y="22889"/>
                    <a:pt x="3326" y="22976"/>
                  </a:cubicBezTo>
                  <a:cubicBezTo>
                    <a:pt x="3801" y="23229"/>
                    <a:pt x="4181" y="23672"/>
                    <a:pt x="4339" y="24179"/>
                  </a:cubicBezTo>
                  <a:cubicBezTo>
                    <a:pt x="4339" y="24211"/>
                    <a:pt x="4371" y="24306"/>
                    <a:pt x="4466" y="24306"/>
                  </a:cubicBezTo>
                  <a:cubicBezTo>
                    <a:pt x="4498" y="24306"/>
                    <a:pt x="4498" y="24306"/>
                    <a:pt x="4529" y="24337"/>
                  </a:cubicBezTo>
                  <a:cubicBezTo>
                    <a:pt x="4846" y="25256"/>
                    <a:pt x="4498" y="26237"/>
                    <a:pt x="3674" y="26617"/>
                  </a:cubicBezTo>
                  <a:cubicBezTo>
                    <a:pt x="3445" y="26732"/>
                    <a:pt x="3206" y="26783"/>
                    <a:pt x="2971" y="26783"/>
                  </a:cubicBezTo>
                  <a:cubicBezTo>
                    <a:pt x="2299" y="26783"/>
                    <a:pt x="1651" y="26365"/>
                    <a:pt x="1299" y="25826"/>
                  </a:cubicBezTo>
                  <a:cubicBezTo>
                    <a:pt x="729" y="25002"/>
                    <a:pt x="887" y="23831"/>
                    <a:pt x="1648" y="23229"/>
                  </a:cubicBezTo>
                  <a:cubicBezTo>
                    <a:pt x="1679" y="23239"/>
                    <a:pt x="1707" y="23243"/>
                    <a:pt x="1734" y="23243"/>
                  </a:cubicBezTo>
                  <a:cubicBezTo>
                    <a:pt x="1788" y="23243"/>
                    <a:pt x="1838" y="23229"/>
                    <a:pt x="1901" y="23229"/>
                  </a:cubicBezTo>
                  <a:cubicBezTo>
                    <a:pt x="1964" y="23197"/>
                    <a:pt x="2059" y="23102"/>
                    <a:pt x="2091" y="23039"/>
                  </a:cubicBezTo>
                  <a:lnTo>
                    <a:pt x="2091" y="22976"/>
                  </a:lnTo>
                  <a:lnTo>
                    <a:pt x="2091" y="22944"/>
                  </a:lnTo>
                  <a:cubicBezTo>
                    <a:pt x="2262" y="22873"/>
                    <a:pt x="2446" y="22840"/>
                    <a:pt x="2634" y="22840"/>
                  </a:cubicBezTo>
                  <a:close/>
                  <a:moveTo>
                    <a:pt x="26444" y="23577"/>
                  </a:moveTo>
                  <a:cubicBezTo>
                    <a:pt x="27078" y="23577"/>
                    <a:pt x="27711" y="23862"/>
                    <a:pt x="28123" y="24401"/>
                  </a:cubicBezTo>
                  <a:cubicBezTo>
                    <a:pt x="28598" y="25477"/>
                    <a:pt x="28535" y="26902"/>
                    <a:pt x="27394" y="27568"/>
                  </a:cubicBezTo>
                  <a:cubicBezTo>
                    <a:pt x="27087" y="27744"/>
                    <a:pt x="26764" y="27823"/>
                    <a:pt x="26446" y="27823"/>
                  </a:cubicBezTo>
                  <a:cubicBezTo>
                    <a:pt x="25681" y="27823"/>
                    <a:pt x="24947" y="27370"/>
                    <a:pt x="24544" y="26744"/>
                  </a:cubicBezTo>
                  <a:cubicBezTo>
                    <a:pt x="23943" y="25794"/>
                    <a:pt x="24164" y="24654"/>
                    <a:pt x="25114" y="24021"/>
                  </a:cubicBezTo>
                  <a:cubicBezTo>
                    <a:pt x="25526" y="23736"/>
                    <a:pt x="26001" y="23577"/>
                    <a:pt x="26444" y="23577"/>
                  </a:cubicBezTo>
                  <a:close/>
                  <a:moveTo>
                    <a:pt x="12067" y="24242"/>
                  </a:moveTo>
                  <a:cubicBezTo>
                    <a:pt x="14347" y="25509"/>
                    <a:pt x="16785" y="26522"/>
                    <a:pt x="19319" y="26997"/>
                  </a:cubicBezTo>
                  <a:cubicBezTo>
                    <a:pt x="19319" y="27061"/>
                    <a:pt x="19256" y="27156"/>
                    <a:pt x="19256" y="27219"/>
                  </a:cubicBezTo>
                  <a:cubicBezTo>
                    <a:pt x="18667" y="29195"/>
                    <a:pt x="16751" y="32604"/>
                    <a:pt x="14610" y="32604"/>
                  </a:cubicBezTo>
                  <a:cubicBezTo>
                    <a:pt x="13869" y="32604"/>
                    <a:pt x="13101" y="32196"/>
                    <a:pt x="12352" y="31178"/>
                  </a:cubicBezTo>
                  <a:cubicBezTo>
                    <a:pt x="11117" y="29531"/>
                    <a:pt x="10483" y="27092"/>
                    <a:pt x="10040" y="25034"/>
                  </a:cubicBezTo>
                  <a:cubicBezTo>
                    <a:pt x="10705" y="24812"/>
                    <a:pt x="11402" y="24527"/>
                    <a:pt x="12067" y="24242"/>
                  </a:cubicBezTo>
                  <a:close/>
                  <a:moveTo>
                    <a:pt x="15702" y="0"/>
                  </a:moveTo>
                  <a:cubicBezTo>
                    <a:pt x="14371" y="0"/>
                    <a:pt x="13041" y="835"/>
                    <a:pt x="12605" y="2169"/>
                  </a:cubicBezTo>
                  <a:cubicBezTo>
                    <a:pt x="12383" y="2897"/>
                    <a:pt x="12447" y="3626"/>
                    <a:pt x="12732" y="4354"/>
                  </a:cubicBezTo>
                  <a:cubicBezTo>
                    <a:pt x="11655" y="6096"/>
                    <a:pt x="10832" y="7996"/>
                    <a:pt x="10167" y="9896"/>
                  </a:cubicBezTo>
                  <a:cubicBezTo>
                    <a:pt x="9076" y="9624"/>
                    <a:pt x="7943" y="9445"/>
                    <a:pt x="6865" y="9445"/>
                  </a:cubicBezTo>
                  <a:cubicBezTo>
                    <a:pt x="4686" y="9445"/>
                    <a:pt x="2727" y="10174"/>
                    <a:pt x="1774" y="12335"/>
                  </a:cubicBezTo>
                  <a:cubicBezTo>
                    <a:pt x="729" y="14678"/>
                    <a:pt x="2059" y="16895"/>
                    <a:pt x="3959" y="18764"/>
                  </a:cubicBezTo>
                  <a:cubicBezTo>
                    <a:pt x="2946" y="19904"/>
                    <a:pt x="2154" y="21170"/>
                    <a:pt x="1616" y="22564"/>
                  </a:cubicBezTo>
                  <a:cubicBezTo>
                    <a:pt x="476" y="23166"/>
                    <a:pt x="1" y="24654"/>
                    <a:pt x="507" y="25857"/>
                  </a:cubicBezTo>
                  <a:cubicBezTo>
                    <a:pt x="919" y="26752"/>
                    <a:pt x="1903" y="27426"/>
                    <a:pt x="2909" y="27426"/>
                  </a:cubicBezTo>
                  <a:cubicBezTo>
                    <a:pt x="3220" y="27426"/>
                    <a:pt x="3534" y="27361"/>
                    <a:pt x="3833" y="27219"/>
                  </a:cubicBezTo>
                  <a:cubicBezTo>
                    <a:pt x="4276" y="27029"/>
                    <a:pt x="4624" y="26712"/>
                    <a:pt x="4846" y="26332"/>
                  </a:cubicBezTo>
                  <a:cubicBezTo>
                    <a:pt x="4909" y="26427"/>
                    <a:pt x="5004" y="26491"/>
                    <a:pt x="5163" y="26491"/>
                  </a:cubicBezTo>
                  <a:cubicBezTo>
                    <a:pt x="6651" y="26174"/>
                    <a:pt x="8076" y="25762"/>
                    <a:pt x="9438" y="25287"/>
                  </a:cubicBezTo>
                  <a:cubicBezTo>
                    <a:pt x="9596" y="26016"/>
                    <a:pt x="9818" y="26712"/>
                    <a:pt x="10008" y="27441"/>
                  </a:cubicBezTo>
                  <a:cubicBezTo>
                    <a:pt x="10610" y="29373"/>
                    <a:pt x="11433" y="32350"/>
                    <a:pt x="13618" y="33046"/>
                  </a:cubicBezTo>
                  <a:cubicBezTo>
                    <a:pt x="13932" y="33149"/>
                    <a:pt x="14242" y="33196"/>
                    <a:pt x="14546" y="33196"/>
                  </a:cubicBezTo>
                  <a:cubicBezTo>
                    <a:pt x="16116" y="33196"/>
                    <a:pt x="17525" y="31945"/>
                    <a:pt x="18400" y="30671"/>
                  </a:cubicBezTo>
                  <a:cubicBezTo>
                    <a:pt x="19097" y="29594"/>
                    <a:pt x="19572" y="28391"/>
                    <a:pt x="19952" y="27124"/>
                  </a:cubicBezTo>
                  <a:cubicBezTo>
                    <a:pt x="20648" y="27211"/>
                    <a:pt x="21364" y="27260"/>
                    <a:pt x="22093" y="27260"/>
                  </a:cubicBezTo>
                  <a:cubicBezTo>
                    <a:pt x="22690" y="27260"/>
                    <a:pt x="23297" y="27227"/>
                    <a:pt x="23911" y="27156"/>
                  </a:cubicBezTo>
                  <a:cubicBezTo>
                    <a:pt x="23943" y="27156"/>
                    <a:pt x="24006" y="27124"/>
                    <a:pt x="24006" y="27124"/>
                  </a:cubicBezTo>
                  <a:cubicBezTo>
                    <a:pt x="24547" y="27913"/>
                    <a:pt x="25472" y="28461"/>
                    <a:pt x="26417" y="28461"/>
                  </a:cubicBezTo>
                  <a:cubicBezTo>
                    <a:pt x="26800" y="28461"/>
                    <a:pt x="27187" y="28370"/>
                    <a:pt x="27553" y="28169"/>
                  </a:cubicBezTo>
                  <a:cubicBezTo>
                    <a:pt x="28883" y="27409"/>
                    <a:pt x="29548" y="25414"/>
                    <a:pt x="28566" y="24147"/>
                  </a:cubicBezTo>
                  <a:cubicBezTo>
                    <a:pt x="28535" y="24052"/>
                    <a:pt x="28440" y="24052"/>
                    <a:pt x="28376" y="24052"/>
                  </a:cubicBezTo>
                  <a:cubicBezTo>
                    <a:pt x="28091" y="23419"/>
                    <a:pt x="27553" y="23071"/>
                    <a:pt x="26919" y="23039"/>
                  </a:cubicBezTo>
                  <a:lnTo>
                    <a:pt x="26919" y="23007"/>
                  </a:lnTo>
                  <a:cubicBezTo>
                    <a:pt x="25748" y="20885"/>
                    <a:pt x="24291" y="18954"/>
                    <a:pt x="22644" y="17243"/>
                  </a:cubicBezTo>
                  <a:cubicBezTo>
                    <a:pt x="24449" y="15280"/>
                    <a:pt x="25811" y="12746"/>
                    <a:pt x="23531" y="10656"/>
                  </a:cubicBezTo>
                  <a:cubicBezTo>
                    <a:pt x="22842" y="9968"/>
                    <a:pt x="21908" y="9731"/>
                    <a:pt x="20974" y="9731"/>
                  </a:cubicBezTo>
                  <a:cubicBezTo>
                    <a:pt x="20748" y="9731"/>
                    <a:pt x="20523" y="9745"/>
                    <a:pt x="20301" y="9770"/>
                  </a:cubicBezTo>
                  <a:cubicBezTo>
                    <a:pt x="19952" y="7964"/>
                    <a:pt x="19477" y="6128"/>
                    <a:pt x="18876" y="4354"/>
                  </a:cubicBezTo>
                  <a:cubicBezTo>
                    <a:pt x="18844" y="4196"/>
                    <a:pt x="18717" y="4101"/>
                    <a:pt x="18559" y="4101"/>
                  </a:cubicBezTo>
                  <a:cubicBezTo>
                    <a:pt x="19066" y="2612"/>
                    <a:pt x="18274" y="871"/>
                    <a:pt x="16817" y="301"/>
                  </a:cubicBezTo>
                  <a:lnTo>
                    <a:pt x="16722" y="301"/>
                  </a:lnTo>
                  <a:lnTo>
                    <a:pt x="16722" y="269"/>
                  </a:lnTo>
                  <a:cubicBezTo>
                    <a:pt x="16722" y="237"/>
                    <a:pt x="16659" y="142"/>
                    <a:pt x="16627" y="142"/>
                  </a:cubicBezTo>
                  <a:cubicBezTo>
                    <a:pt x="16326" y="46"/>
                    <a:pt x="16014" y="0"/>
                    <a:pt x="15702"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2" name="Google Shape;399;p28">
              <a:extLst>
                <a:ext uri="{FF2B5EF4-FFF2-40B4-BE49-F238E27FC236}">
                  <a16:creationId xmlns:a16="http://schemas.microsoft.com/office/drawing/2014/main" id="{35325AB1-4D18-42B6-A372-9EB69C09EF06}"/>
                </a:ext>
              </a:extLst>
            </p:cNvPr>
            <p:cNvSpPr/>
            <p:nvPr/>
          </p:nvSpPr>
          <p:spPr>
            <a:xfrm>
              <a:off x="7729789" y="-875334"/>
              <a:ext cx="43819" cy="92399"/>
            </a:xfrm>
            <a:custGeom>
              <a:avLst/>
              <a:gdLst/>
              <a:ahLst/>
              <a:cxnLst/>
              <a:rect l="l" t="t" r="r" b="b"/>
              <a:pathLst>
                <a:path w="1362" h="2872" extrusionOk="0">
                  <a:moveTo>
                    <a:pt x="653" y="1"/>
                  </a:moveTo>
                  <a:cubicBezTo>
                    <a:pt x="602" y="1"/>
                    <a:pt x="551" y="26"/>
                    <a:pt x="507" y="84"/>
                  </a:cubicBezTo>
                  <a:cubicBezTo>
                    <a:pt x="380" y="148"/>
                    <a:pt x="380" y="274"/>
                    <a:pt x="443" y="401"/>
                  </a:cubicBezTo>
                  <a:cubicBezTo>
                    <a:pt x="1013" y="1129"/>
                    <a:pt x="633" y="1985"/>
                    <a:pt x="127" y="2428"/>
                  </a:cubicBezTo>
                  <a:cubicBezTo>
                    <a:pt x="63" y="2491"/>
                    <a:pt x="0" y="2650"/>
                    <a:pt x="95" y="2776"/>
                  </a:cubicBezTo>
                  <a:cubicBezTo>
                    <a:pt x="190" y="2840"/>
                    <a:pt x="253" y="2871"/>
                    <a:pt x="348" y="2871"/>
                  </a:cubicBezTo>
                  <a:cubicBezTo>
                    <a:pt x="380" y="2871"/>
                    <a:pt x="412" y="2871"/>
                    <a:pt x="443" y="2840"/>
                  </a:cubicBezTo>
                  <a:cubicBezTo>
                    <a:pt x="855" y="2618"/>
                    <a:pt x="1140" y="2206"/>
                    <a:pt x="1235" y="1699"/>
                  </a:cubicBezTo>
                  <a:cubicBezTo>
                    <a:pt x="1362" y="1098"/>
                    <a:pt x="1172" y="528"/>
                    <a:pt x="823" y="84"/>
                  </a:cubicBezTo>
                  <a:cubicBezTo>
                    <a:pt x="773" y="34"/>
                    <a:pt x="713" y="1"/>
                    <a:pt x="653" y="1"/>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grpSp>
        <p:nvGrpSpPr>
          <p:cNvPr id="24" name="Group 23">
            <a:extLst>
              <a:ext uri="{FF2B5EF4-FFF2-40B4-BE49-F238E27FC236}">
                <a16:creationId xmlns:a16="http://schemas.microsoft.com/office/drawing/2014/main" id="{8194C9FC-835B-4758-AF03-28709F5FAAD7}"/>
              </a:ext>
            </a:extLst>
          </p:cNvPr>
          <p:cNvGrpSpPr/>
          <p:nvPr/>
        </p:nvGrpSpPr>
        <p:grpSpPr>
          <a:xfrm>
            <a:off x="-473622" y="-167650"/>
            <a:ext cx="1133019" cy="1121179"/>
            <a:chOff x="1666517" y="-11445"/>
            <a:chExt cx="1133019" cy="1121179"/>
          </a:xfrm>
        </p:grpSpPr>
        <p:sp>
          <p:nvSpPr>
            <p:cNvPr id="25" name="Google Shape;410;p28">
              <a:extLst>
                <a:ext uri="{FF2B5EF4-FFF2-40B4-BE49-F238E27FC236}">
                  <a16:creationId xmlns:a16="http://schemas.microsoft.com/office/drawing/2014/main" id="{B4EA0A3E-7FD6-4E5B-A278-9C70A5D26C01}"/>
                </a:ext>
              </a:extLst>
            </p:cNvPr>
            <p:cNvSpPr/>
            <p:nvPr/>
          </p:nvSpPr>
          <p:spPr>
            <a:xfrm>
              <a:off x="1666517" y="-11445"/>
              <a:ext cx="1133019" cy="1121179"/>
            </a:xfrm>
            <a:custGeom>
              <a:avLst/>
              <a:gdLst/>
              <a:ahLst/>
              <a:cxnLst/>
              <a:rect l="l" t="t" r="r" b="b"/>
              <a:pathLst>
                <a:path w="35217" h="34849" extrusionOk="0">
                  <a:moveTo>
                    <a:pt x="31229" y="513"/>
                  </a:moveTo>
                  <a:cubicBezTo>
                    <a:pt x="31973" y="513"/>
                    <a:pt x="32747" y="794"/>
                    <a:pt x="33411" y="1449"/>
                  </a:cubicBezTo>
                  <a:cubicBezTo>
                    <a:pt x="34456" y="2399"/>
                    <a:pt x="34646" y="3888"/>
                    <a:pt x="33981" y="5123"/>
                  </a:cubicBezTo>
                  <a:cubicBezTo>
                    <a:pt x="33434" y="6074"/>
                    <a:pt x="32388" y="6811"/>
                    <a:pt x="31324" y="6811"/>
                  </a:cubicBezTo>
                  <a:cubicBezTo>
                    <a:pt x="30971" y="6811"/>
                    <a:pt x="30615" y="6730"/>
                    <a:pt x="30276" y="6548"/>
                  </a:cubicBezTo>
                  <a:cubicBezTo>
                    <a:pt x="30561" y="6295"/>
                    <a:pt x="30846" y="5946"/>
                    <a:pt x="31163" y="5693"/>
                  </a:cubicBezTo>
                  <a:cubicBezTo>
                    <a:pt x="31321" y="5535"/>
                    <a:pt x="31194" y="5376"/>
                    <a:pt x="31068" y="5281"/>
                  </a:cubicBezTo>
                  <a:cubicBezTo>
                    <a:pt x="31124" y="4723"/>
                    <a:pt x="30662" y="4140"/>
                    <a:pt x="30119" y="4140"/>
                  </a:cubicBezTo>
                  <a:cubicBezTo>
                    <a:pt x="30045" y="4140"/>
                    <a:pt x="29971" y="4150"/>
                    <a:pt x="29896" y="4173"/>
                  </a:cubicBezTo>
                  <a:cubicBezTo>
                    <a:pt x="29801" y="4205"/>
                    <a:pt x="29801" y="4205"/>
                    <a:pt x="29769" y="4268"/>
                  </a:cubicBezTo>
                  <a:cubicBezTo>
                    <a:pt x="29741" y="4239"/>
                    <a:pt x="29706" y="4224"/>
                    <a:pt x="29670" y="4224"/>
                  </a:cubicBezTo>
                  <a:cubicBezTo>
                    <a:pt x="29627" y="4224"/>
                    <a:pt x="29582" y="4247"/>
                    <a:pt x="29548" y="4300"/>
                  </a:cubicBezTo>
                  <a:cubicBezTo>
                    <a:pt x="29263" y="4521"/>
                    <a:pt x="28946" y="4806"/>
                    <a:pt x="28661" y="5091"/>
                  </a:cubicBezTo>
                  <a:cubicBezTo>
                    <a:pt x="28693" y="5060"/>
                    <a:pt x="28693" y="4996"/>
                    <a:pt x="28661" y="4965"/>
                  </a:cubicBezTo>
                  <a:cubicBezTo>
                    <a:pt x="27335" y="2662"/>
                    <a:pt x="29170" y="513"/>
                    <a:pt x="31229" y="513"/>
                  </a:cubicBezTo>
                  <a:close/>
                  <a:moveTo>
                    <a:pt x="29928" y="4490"/>
                  </a:moveTo>
                  <a:cubicBezTo>
                    <a:pt x="30403" y="4585"/>
                    <a:pt x="30751" y="4838"/>
                    <a:pt x="30751" y="5313"/>
                  </a:cubicBezTo>
                  <a:cubicBezTo>
                    <a:pt x="28629" y="7371"/>
                    <a:pt x="26127" y="9493"/>
                    <a:pt x="24417" y="11900"/>
                  </a:cubicBezTo>
                  <a:cubicBezTo>
                    <a:pt x="24164" y="11583"/>
                    <a:pt x="23847" y="11298"/>
                    <a:pt x="23467" y="11077"/>
                  </a:cubicBezTo>
                  <a:cubicBezTo>
                    <a:pt x="25684" y="9018"/>
                    <a:pt x="27711" y="6675"/>
                    <a:pt x="29896" y="4585"/>
                  </a:cubicBezTo>
                  <a:cubicBezTo>
                    <a:pt x="29896" y="4521"/>
                    <a:pt x="29928" y="4521"/>
                    <a:pt x="29928" y="4490"/>
                  </a:cubicBezTo>
                  <a:close/>
                  <a:moveTo>
                    <a:pt x="6707" y="12087"/>
                  </a:moveTo>
                  <a:cubicBezTo>
                    <a:pt x="6771" y="12087"/>
                    <a:pt x="6837" y="12098"/>
                    <a:pt x="6904" y="12122"/>
                  </a:cubicBezTo>
                  <a:lnTo>
                    <a:pt x="6936" y="12122"/>
                  </a:lnTo>
                  <a:cubicBezTo>
                    <a:pt x="9374" y="12977"/>
                    <a:pt x="11940" y="13515"/>
                    <a:pt x="14505" y="13674"/>
                  </a:cubicBezTo>
                  <a:cubicBezTo>
                    <a:pt x="14505" y="13800"/>
                    <a:pt x="14536" y="13927"/>
                    <a:pt x="14568" y="13959"/>
                  </a:cubicBezTo>
                  <a:cubicBezTo>
                    <a:pt x="14441" y="14307"/>
                    <a:pt x="14378" y="14624"/>
                    <a:pt x="14283" y="14972"/>
                  </a:cubicBezTo>
                  <a:cubicBezTo>
                    <a:pt x="14283" y="14940"/>
                    <a:pt x="14283" y="14940"/>
                    <a:pt x="14251" y="14940"/>
                  </a:cubicBezTo>
                  <a:cubicBezTo>
                    <a:pt x="11560" y="14402"/>
                    <a:pt x="8899" y="13800"/>
                    <a:pt x="6271" y="13072"/>
                  </a:cubicBezTo>
                  <a:lnTo>
                    <a:pt x="6144" y="13072"/>
                  </a:lnTo>
                  <a:lnTo>
                    <a:pt x="6144" y="13009"/>
                  </a:lnTo>
                  <a:cubicBezTo>
                    <a:pt x="5922" y="12621"/>
                    <a:pt x="6258" y="12087"/>
                    <a:pt x="6707" y="12087"/>
                  </a:cubicBezTo>
                  <a:close/>
                  <a:moveTo>
                    <a:pt x="4932" y="9392"/>
                  </a:moveTo>
                  <a:cubicBezTo>
                    <a:pt x="6315" y="9392"/>
                    <a:pt x="7582" y="10381"/>
                    <a:pt x="7696" y="11805"/>
                  </a:cubicBezTo>
                  <a:cubicBezTo>
                    <a:pt x="7316" y="11710"/>
                    <a:pt x="6999" y="11583"/>
                    <a:pt x="6651" y="11457"/>
                  </a:cubicBezTo>
                  <a:cubicBezTo>
                    <a:pt x="6625" y="11448"/>
                    <a:pt x="6600" y="11444"/>
                    <a:pt x="6576" y="11444"/>
                  </a:cubicBezTo>
                  <a:cubicBezTo>
                    <a:pt x="6421" y="11444"/>
                    <a:pt x="6307" y="11605"/>
                    <a:pt x="6334" y="11742"/>
                  </a:cubicBezTo>
                  <a:cubicBezTo>
                    <a:pt x="5827" y="11963"/>
                    <a:pt x="5511" y="12692"/>
                    <a:pt x="5891" y="13167"/>
                  </a:cubicBezTo>
                  <a:cubicBezTo>
                    <a:pt x="5891" y="13199"/>
                    <a:pt x="5954" y="13199"/>
                    <a:pt x="5986" y="13199"/>
                  </a:cubicBezTo>
                  <a:cubicBezTo>
                    <a:pt x="5954" y="13325"/>
                    <a:pt x="5986" y="13515"/>
                    <a:pt x="6144" y="13547"/>
                  </a:cubicBezTo>
                  <a:cubicBezTo>
                    <a:pt x="6619" y="13737"/>
                    <a:pt x="7094" y="13864"/>
                    <a:pt x="7569" y="13990"/>
                  </a:cubicBezTo>
                  <a:cubicBezTo>
                    <a:pt x="6707" y="14883"/>
                    <a:pt x="5636" y="15417"/>
                    <a:pt x="4384" y="15417"/>
                  </a:cubicBezTo>
                  <a:cubicBezTo>
                    <a:pt x="4348" y="15417"/>
                    <a:pt x="4312" y="15416"/>
                    <a:pt x="4276" y="15415"/>
                  </a:cubicBezTo>
                  <a:cubicBezTo>
                    <a:pt x="2502" y="15384"/>
                    <a:pt x="285" y="14022"/>
                    <a:pt x="1299" y="11963"/>
                  </a:cubicBezTo>
                  <a:cubicBezTo>
                    <a:pt x="1932" y="10760"/>
                    <a:pt x="3104" y="9683"/>
                    <a:pt x="4466" y="9430"/>
                  </a:cubicBezTo>
                  <a:cubicBezTo>
                    <a:pt x="4622" y="9404"/>
                    <a:pt x="4778" y="9392"/>
                    <a:pt x="4932" y="9392"/>
                  </a:cubicBezTo>
                  <a:close/>
                  <a:moveTo>
                    <a:pt x="19667" y="10691"/>
                  </a:moveTo>
                  <a:cubicBezTo>
                    <a:pt x="21314" y="10691"/>
                    <a:pt x="22982" y="11229"/>
                    <a:pt x="23911" y="12185"/>
                  </a:cubicBezTo>
                  <a:cubicBezTo>
                    <a:pt x="25811" y="14117"/>
                    <a:pt x="26159" y="17569"/>
                    <a:pt x="24227" y="19627"/>
                  </a:cubicBezTo>
                  <a:cubicBezTo>
                    <a:pt x="23145" y="20810"/>
                    <a:pt x="21541" y="21498"/>
                    <a:pt x="19948" y="21498"/>
                  </a:cubicBezTo>
                  <a:cubicBezTo>
                    <a:pt x="19025" y="21498"/>
                    <a:pt x="18105" y="21267"/>
                    <a:pt x="17292" y="20767"/>
                  </a:cubicBezTo>
                  <a:cubicBezTo>
                    <a:pt x="14980" y="19342"/>
                    <a:pt x="14220" y="16429"/>
                    <a:pt x="14980" y="13927"/>
                  </a:cubicBezTo>
                  <a:cubicBezTo>
                    <a:pt x="14980" y="13864"/>
                    <a:pt x="15012" y="13832"/>
                    <a:pt x="15012" y="13800"/>
                  </a:cubicBezTo>
                  <a:cubicBezTo>
                    <a:pt x="15043" y="13769"/>
                    <a:pt x="15043" y="13705"/>
                    <a:pt x="15043" y="13674"/>
                  </a:cubicBezTo>
                  <a:lnTo>
                    <a:pt x="15043" y="13642"/>
                  </a:lnTo>
                  <a:lnTo>
                    <a:pt x="15043" y="13610"/>
                  </a:lnTo>
                  <a:cubicBezTo>
                    <a:pt x="15471" y="11580"/>
                    <a:pt x="17551" y="10691"/>
                    <a:pt x="19667" y="10691"/>
                  </a:cubicBezTo>
                  <a:close/>
                  <a:moveTo>
                    <a:pt x="22359" y="21527"/>
                  </a:moveTo>
                  <a:cubicBezTo>
                    <a:pt x="23150" y="24219"/>
                    <a:pt x="24132" y="26943"/>
                    <a:pt x="25209" y="29540"/>
                  </a:cubicBezTo>
                  <a:cubicBezTo>
                    <a:pt x="25177" y="29540"/>
                    <a:pt x="25146" y="29603"/>
                    <a:pt x="25146" y="29635"/>
                  </a:cubicBezTo>
                  <a:cubicBezTo>
                    <a:pt x="25070" y="29936"/>
                    <a:pt x="24756" y="30158"/>
                    <a:pt x="24456" y="30158"/>
                  </a:cubicBezTo>
                  <a:cubicBezTo>
                    <a:pt x="24377" y="30158"/>
                    <a:pt x="24299" y="30143"/>
                    <a:pt x="24227" y="30110"/>
                  </a:cubicBezTo>
                  <a:cubicBezTo>
                    <a:pt x="23372" y="27291"/>
                    <a:pt x="21947" y="24599"/>
                    <a:pt x="20839" y="21907"/>
                  </a:cubicBezTo>
                  <a:cubicBezTo>
                    <a:pt x="21345" y="21844"/>
                    <a:pt x="21852" y="21717"/>
                    <a:pt x="22359" y="21527"/>
                  </a:cubicBezTo>
                  <a:close/>
                  <a:moveTo>
                    <a:pt x="23309" y="28875"/>
                  </a:moveTo>
                  <a:cubicBezTo>
                    <a:pt x="23530" y="29223"/>
                    <a:pt x="23721" y="29603"/>
                    <a:pt x="23942" y="29951"/>
                  </a:cubicBezTo>
                  <a:cubicBezTo>
                    <a:pt x="23879" y="29951"/>
                    <a:pt x="23847" y="30015"/>
                    <a:pt x="23879" y="30110"/>
                  </a:cubicBezTo>
                  <a:cubicBezTo>
                    <a:pt x="24054" y="30348"/>
                    <a:pt x="24308" y="30452"/>
                    <a:pt x="24566" y="30452"/>
                  </a:cubicBezTo>
                  <a:cubicBezTo>
                    <a:pt x="24959" y="30452"/>
                    <a:pt x="25360" y="30208"/>
                    <a:pt x="25494" y="29825"/>
                  </a:cubicBezTo>
                  <a:cubicBezTo>
                    <a:pt x="25510" y="29829"/>
                    <a:pt x="25527" y="29831"/>
                    <a:pt x="25544" y="29831"/>
                  </a:cubicBezTo>
                  <a:cubicBezTo>
                    <a:pt x="25658" y="29831"/>
                    <a:pt x="25775" y="29741"/>
                    <a:pt x="25747" y="29603"/>
                  </a:cubicBezTo>
                  <a:cubicBezTo>
                    <a:pt x="25652" y="29381"/>
                    <a:pt x="25621" y="29191"/>
                    <a:pt x="25526" y="29001"/>
                  </a:cubicBezTo>
                  <a:lnTo>
                    <a:pt x="25526" y="29001"/>
                  </a:lnTo>
                  <a:cubicBezTo>
                    <a:pt x="28493" y="30340"/>
                    <a:pt x="26863" y="34325"/>
                    <a:pt x="24123" y="34325"/>
                  </a:cubicBezTo>
                  <a:cubicBezTo>
                    <a:pt x="23880" y="34325"/>
                    <a:pt x="23629" y="34294"/>
                    <a:pt x="23372" y="34227"/>
                  </a:cubicBezTo>
                  <a:cubicBezTo>
                    <a:pt x="22042" y="33878"/>
                    <a:pt x="21060" y="32643"/>
                    <a:pt x="21472" y="31250"/>
                  </a:cubicBezTo>
                  <a:cubicBezTo>
                    <a:pt x="21694" y="30236"/>
                    <a:pt x="22485" y="29476"/>
                    <a:pt x="23309" y="28875"/>
                  </a:cubicBezTo>
                  <a:close/>
                  <a:moveTo>
                    <a:pt x="31160" y="0"/>
                  </a:moveTo>
                  <a:cubicBezTo>
                    <a:pt x="30420" y="0"/>
                    <a:pt x="29691" y="238"/>
                    <a:pt x="29104" y="753"/>
                  </a:cubicBezTo>
                  <a:cubicBezTo>
                    <a:pt x="27679" y="1798"/>
                    <a:pt x="27394" y="3761"/>
                    <a:pt x="28471" y="5155"/>
                  </a:cubicBezTo>
                  <a:cubicBezTo>
                    <a:pt x="28503" y="5218"/>
                    <a:pt x="28534" y="5218"/>
                    <a:pt x="28598" y="5218"/>
                  </a:cubicBezTo>
                  <a:cubicBezTo>
                    <a:pt x="26697" y="6991"/>
                    <a:pt x="24797" y="8860"/>
                    <a:pt x="23309" y="10950"/>
                  </a:cubicBezTo>
                  <a:cubicBezTo>
                    <a:pt x="22418" y="10400"/>
                    <a:pt x="21197" y="10113"/>
                    <a:pt x="19949" y="10113"/>
                  </a:cubicBezTo>
                  <a:cubicBezTo>
                    <a:pt x="17604" y="10113"/>
                    <a:pt x="15158" y="11124"/>
                    <a:pt x="14600" y="13294"/>
                  </a:cubicBezTo>
                  <a:cubicBezTo>
                    <a:pt x="12446" y="12977"/>
                    <a:pt x="10324" y="12565"/>
                    <a:pt x="8234" y="11963"/>
                  </a:cubicBezTo>
                  <a:cubicBezTo>
                    <a:pt x="8234" y="10285"/>
                    <a:pt x="6809" y="8923"/>
                    <a:pt x="5162" y="8860"/>
                  </a:cubicBezTo>
                  <a:cubicBezTo>
                    <a:pt x="5088" y="8855"/>
                    <a:pt x="5015" y="8853"/>
                    <a:pt x="4941" y="8853"/>
                  </a:cubicBezTo>
                  <a:cubicBezTo>
                    <a:pt x="3067" y="8853"/>
                    <a:pt x="1399" y="10382"/>
                    <a:pt x="729" y="12058"/>
                  </a:cubicBezTo>
                  <a:cubicBezTo>
                    <a:pt x="0" y="13864"/>
                    <a:pt x="1552" y="15415"/>
                    <a:pt x="3262" y="15827"/>
                  </a:cubicBezTo>
                  <a:cubicBezTo>
                    <a:pt x="3618" y="15910"/>
                    <a:pt x="3980" y="15950"/>
                    <a:pt x="4341" y="15950"/>
                  </a:cubicBezTo>
                  <a:cubicBezTo>
                    <a:pt x="5776" y="15950"/>
                    <a:pt x="7184" y="15307"/>
                    <a:pt x="8044" y="14117"/>
                  </a:cubicBezTo>
                  <a:cubicBezTo>
                    <a:pt x="10103" y="14655"/>
                    <a:pt x="12193" y="15067"/>
                    <a:pt x="14283" y="15289"/>
                  </a:cubicBezTo>
                  <a:lnTo>
                    <a:pt x="14378" y="15289"/>
                  </a:lnTo>
                  <a:cubicBezTo>
                    <a:pt x="14093" y="17759"/>
                    <a:pt x="15297" y="20292"/>
                    <a:pt x="17545" y="21432"/>
                  </a:cubicBezTo>
                  <a:cubicBezTo>
                    <a:pt x="18293" y="21820"/>
                    <a:pt x="19187" y="22014"/>
                    <a:pt x="20056" y="22014"/>
                  </a:cubicBezTo>
                  <a:cubicBezTo>
                    <a:pt x="20180" y="22014"/>
                    <a:pt x="20304" y="22010"/>
                    <a:pt x="20427" y="22002"/>
                  </a:cubicBezTo>
                  <a:lnTo>
                    <a:pt x="20427" y="22034"/>
                  </a:lnTo>
                  <a:cubicBezTo>
                    <a:pt x="21250" y="24156"/>
                    <a:pt x="22105" y="26468"/>
                    <a:pt x="23214" y="28558"/>
                  </a:cubicBezTo>
                  <a:cubicBezTo>
                    <a:pt x="21979" y="29191"/>
                    <a:pt x="20902" y="30458"/>
                    <a:pt x="20902" y="31883"/>
                  </a:cubicBezTo>
                  <a:cubicBezTo>
                    <a:pt x="20870" y="33467"/>
                    <a:pt x="22264" y="34670"/>
                    <a:pt x="23752" y="34828"/>
                  </a:cubicBezTo>
                  <a:cubicBezTo>
                    <a:pt x="23881" y="34842"/>
                    <a:pt x="24007" y="34849"/>
                    <a:pt x="24132" y="34849"/>
                  </a:cubicBezTo>
                  <a:cubicBezTo>
                    <a:pt x="27465" y="34849"/>
                    <a:pt x="29168" y="30084"/>
                    <a:pt x="25779" y="28558"/>
                  </a:cubicBezTo>
                  <a:cubicBezTo>
                    <a:pt x="25737" y="28541"/>
                    <a:pt x="25696" y="28533"/>
                    <a:pt x="25659" y="28533"/>
                  </a:cubicBezTo>
                  <a:cubicBezTo>
                    <a:pt x="25557" y="28533"/>
                    <a:pt x="25477" y="28592"/>
                    <a:pt x="25431" y="28685"/>
                  </a:cubicBezTo>
                  <a:cubicBezTo>
                    <a:pt x="24639" y="26214"/>
                    <a:pt x="23689" y="23744"/>
                    <a:pt x="22644" y="21401"/>
                  </a:cubicBezTo>
                  <a:cubicBezTo>
                    <a:pt x="23752" y="20926"/>
                    <a:pt x="24702" y="20102"/>
                    <a:pt x="25336" y="19026"/>
                  </a:cubicBezTo>
                  <a:cubicBezTo>
                    <a:pt x="26602" y="16840"/>
                    <a:pt x="26159" y="13927"/>
                    <a:pt x="24544" y="12058"/>
                  </a:cubicBezTo>
                  <a:cubicBezTo>
                    <a:pt x="26476" y="10538"/>
                    <a:pt x="28186" y="8638"/>
                    <a:pt x="29928" y="6865"/>
                  </a:cubicBezTo>
                  <a:cubicBezTo>
                    <a:pt x="30378" y="7152"/>
                    <a:pt x="30867" y="7280"/>
                    <a:pt x="31353" y="7280"/>
                  </a:cubicBezTo>
                  <a:cubicBezTo>
                    <a:pt x="32474" y="7280"/>
                    <a:pt x="33585" y="6601"/>
                    <a:pt x="34203" y="5630"/>
                  </a:cubicBezTo>
                  <a:cubicBezTo>
                    <a:pt x="35216" y="4141"/>
                    <a:pt x="34995" y="2209"/>
                    <a:pt x="33665" y="974"/>
                  </a:cubicBezTo>
                  <a:cubicBezTo>
                    <a:pt x="32970" y="349"/>
                    <a:pt x="32057" y="0"/>
                    <a:pt x="31160" y="0"/>
                  </a:cubicBezTo>
                  <a:close/>
                </a:path>
              </a:pathLst>
            </a:custGeom>
            <a:solidFill>
              <a:schemeClr val="dk1"/>
            </a:solidFill>
            <a:ln w="3175"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26" name="Google Shape;411;p28">
              <a:extLst>
                <a:ext uri="{FF2B5EF4-FFF2-40B4-BE49-F238E27FC236}">
                  <a16:creationId xmlns:a16="http://schemas.microsoft.com/office/drawing/2014/main" id="{54EE0F31-C53E-4367-B667-54C3019D2DA7}"/>
                </a:ext>
              </a:extLst>
            </p:cNvPr>
            <p:cNvSpPr/>
            <p:nvPr/>
          </p:nvSpPr>
          <p:spPr>
            <a:xfrm>
              <a:off x="2545912" y="4448"/>
              <a:ext cx="235277" cy="201368"/>
            </a:xfrm>
            <a:custGeom>
              <a:avLst/>
              <a:gdLst/>
              <a:ahLst/>
              <a:cxnLst/>
              <a:rect l="l" t="t" r="r" b="b"/>
              <a:pathLst>
                <a:path w="7313" h="6259" extrusionOk="0">
                  <a:moveTo>
                    <a:pt x="5270" y="1915"/>
                  </a:moveTo>
                  <a:cubicBezTo>
                    <a:pt x="5311" y="1915"/>
                    <a:pt x="5350" y="1931"/>
                    <a:pt x="5381" y="1969"/>
                  </a:cubicBezTo>
                  <a:cubicBezTo>
                    <a:pt x="5792" y="2444"/>
                    <a:pt x="5761" y="3299"/>
                    <a:pt x="5381" y="3837"/>
                  </a:cubicBezTo>
                  <a:cubicBezTo>
                    <a:pt x="5348" y="3869"/>
                    <a:pt x="5312" y="3883"/>
                    <a:pt x="5277" y="3883"/>
                  </a:cubicBezTo>
                  <a:cubicBezTo>
                    <a:pt x="5173" y="3883"/>
                    <a:pt x="5080" y="3765"/>
                    <a:pt x="5127" y="3647"/>
                  </a:cubicBezTo>
                  <a:cubicBezTo>
                    <a:pt x="5444" y="3172"/>
                    <a:pt x="5412" y="2665"/>
                    <a:pt x="5095" y="2222"/>
                  </a:cubicBezTo>
                  <a:cubicBezTo>
                    <a:pt x="4999" y="2078"/>
                    <a:pt x="5141" y="1915"/>
                    <a:pt x="5270" y="1915"/>
                  </a:cubicBezTo>
                  <a:close/>
                  <a:moveTo>
                    <a:pt x="6018" y="2459"/>
                  </a:moveTo>
                  <a:cubicBezTo>
                    <a:pt x="6078" y="2459"/>
                    <a:pt x="6139" y="2483"/>
                    <a:pt x="6172" y="2539"/>
                  </a:cubicBezTo>
                  <a:cubicBezTo>
                    <a:pt x="6552" y="3204"/>
                    <a:pt x="6331" y="4186"/>
                    <a:pt x="5729" y="4661"/>
                  </a:cubicBezTo>
                  <a:cubicBezTo>
                    <a:pt x="5699" y="4690"/>
                    <a:pt x="5667" y="4702"/>
                    <a:pt x="5635" y="4702"/>
                  </a:cubicBezTo>
                  <a:cubicBezTo>
                    <a:pt x="5531" y="4702"/>
                    <a:pt x="5442" y="4568"/>
                    <a:pt x="5539" y="4471"/>
                  </a:cubicBezTo>
                  <a:cubicBezTo>
                    <a:pt x="6077" y="3964"/>
                    <a:pt x="6077" y="3299"/>
                    <a:pt x="5856" y="2665"/>
                  </a:cubicBezTo>
                  <a:cubicBezTo>
                    <a:pt x="5794" y="2542"/>
                    <a:pt x="5906" y="2459"/>
                    <a:pt x="6018" y="2459"/>
                  </a:cubicBezTo>
                  <a:close/>
                  <a:moveTo>
                    <a:pt x="3925" y="0"/>
                  </a:moveTo>
                  <a:cubicBezTo>
                    <a:pt x="1872" y="0"/>
                    <a:pt x="0" y="2127"/>
                    <a:pt x="1327" y="4407"/>
                  </a:cubicBezTo>
                  <a:lnTo>
                    <a:pt x="1327" y="4502"/>
                  </a:lnTo>
                  <a:cubicBezTo>
                    <a:pt x="1612" y="4281"/>
                    <a:pt x="1929" y="3996"/>
                    <a:pt x="2214" y="3711"/>
                  </a:cubicBezTo>
                  <a:cubicBezTo>
                    <a:pt x="2258" y="3688"/>
                    <a:pt x="2319" y="3666"/>
                    <a:pt x="2373" y="3666"/>
                  </a:cubicBezTo>
                  <a:cubicBezTo>
                    <a:pt x="2395" y="3666"/>
                    <a:pt x="2417" y="3670"/>
                    <a:pt x="2435" y="3679"/>
                  </a:cubicBezTo>
                  <a:cubicBezTo>
                    <a:pt x="2467" y="3647"/>
                    <a:pt x="2530" y="3616"/>
                    <a:pt x="2562" y="3616"/>
                  </a:cubicBezTo>
                  <a:cubicBezTo>
                    <a:pt x="2626" y="3599"/>
                    <a:pt x="2690" y="3592"/>
                    <a:pt x="2752" y="3592"/>
                  </a:cubicBezTo>
                  <a:cubicBezTo>
                    <a:pt x="3299" y="3592"/>
                    <a:pt x="3734" y="4183"/>
                    <a:pt x="3734" y="4724"/>
                  </a:cubicBezTo>
                  <a:cubicBezTo>
                    <a:pt x="3860" y="4787"/>
                    <a:pt x="3987" y="4977"/>
                    <a:pt x="3829" y="5104"/>
                  </a:cubicBezTo>
                  <a:lnTo>
                    <a:pt x="2942" y="5991"/>
                  </a:lnTo>
                  <a:cubicBezTo>
                    <a:pt x="3288" y="6176"/>
                    <a:pt x="3650" y="6258"/>
                    <a:pt x="4009" y="6258"/>
                  </a:cubicBezTo>
                  <a:cubicBezTo>
                    <a:pt x="5067" y="6258"/>
                    <a:pt x="6104" y="5542"/>
                    <a:pt x="6647" y="4597"/>
                  </a:cubicBezTo>
                  <a:cubicBezTo>
                    <a:pt x="7312" y="3362"/>
                    <a:pt x="7059" y="1905"/>
                    <a:pt x="6077" y="924"/>
                  </a:cubicBezTo>
                  <a:cubicBezTo>
                    <a:pt x="5431" y="277"/>
                    <a:pt x="4666" y="0"/>
                    <a:pt x="3925" y="0"/>
                  </a:cubicBezTo>
                  <a:close/>
                </a:path>
              </a:pathLst>
            </a:custGeom>
            <a:solidFill>
              <a:schemeClr val="accent4"/>
            </a:solidFill>
            <a:ln w="3175"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27" name="Google Shape;412;p28">
              <a:extLst>
                <a:ext uri="{FF2B5EF4-FFF2-40B4-BE49-F238E27FC236}">
                  <a16:creationId xmlns:a16="http://schemas.microsoft.com/office/drawing/2014/main" id="{A205B9F7-038A-4C67-AC89-0C8314059673}"/>
                </a:ext>
              </a:extLst>
            </p:cNvPr>
            <p:cNvSpPr/>
            <p:nvPr/>
          </p:nvSpPr>
          <p:spPr>
            <a:xfrm>
              <a:off x="2720961" y="83270"/>
              <a:ext cx="36773" cy="72485"/>
            </a:xfrm>
            <a:custGeom>
              <a:avLst/>
              <a:gdLst/>
              <a:ahLst/>
              <a:cxnLst/>
              <a:rect l="l" t="t" r="r" b="b"/>
              <a:pathLst>
                <a:path w="1143" h="2253" extrusionOk="0">
                  <a:moveTo>
                    <a:pt x="549" y="1"/>
                  </a:moveTo>
                  <a:cubicBezTo>
                    <a:pt x="444" y="1"/>
                    <a:pt x="355" y="77"/>
                    <a:pt x="415" y="215"/>
                  </a:cubicBezTo>
                  <a:cubicBezTo>
                    <a:pt x="636" y="881"/>
                    <a:pt x="636" y="1546"/>
                    <a:pt x="98" y="2021"/>
                  </a:cubicBezTo>
                  <a:cubicBezTo>
                    <a:pt x="1" y="2118"/>
                    <a:pt x="71" y="2252"/>
                    <a:pt x="181" y="2252"/>
                  </a:cubicBezTo>
                  <a:cubicBezTo>
                    <a:pt x="214" y="2252"/>
                    <a:pt x="251" y="2240"/>
                    <a:pt x="288" y="2211"/>
                  </a:cubicBezTo>
                  <a:cubicBezTo>
                    <a:pt x="890" y="1736"/>
                    <a:pt x="1143" y="754"/>
                    <a:pt x="731" y="89"/>
                  </a:cubicBezTo>
                  <a:cubicBezTo>
                    <a:pt x="683" y="29"/>
                    <a:pt x="613" y="1"/>
                    <a:pt x="549" y="1"/>
                  </a:cubicBezTo>
                  <a:close/>
                </a:path>
              </a:pathLst>
            </a:custGeom>
            <a:solidFill>
              <a:schemeClr val="dk1"/>
            </a:solidFill>
            <a:ln w="2375"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28" name="Google Shape;413;p28">
              <a:extLst>
                <a:ext uri="{FF2B5EF4-FFF2-40B4-BE49-F238E27FC236}">
                  <a16:creationId xmlns:a16="http://schemas.microsoft.com/office/drawing/2014/main" id="{A4948E8F-D930-4CD5-8C94-251CE18C2931}"/>
                </a:ext>
              </a:extLst>
            </p:cNvPr>
            <p:cNvSpPr/>
            <p:nvPr/>
          </p:nvSpPr>
          <p:spPr>
            <a:xfrm>
              <a:off x="2705583" y="65543"/>
              <a:ext cx="25674" cy="61256"/>
            </a:xfrm>
            <a:custGeom>
              <a:avLst/>
              <a:gdLst/>
              <a:ahLst/>
              <a:cxnLst/>
              <a:rect l="l" t="t" r="r" b="b"/>
              <a:pathLst>
                <a:path w="798" h="1904" extrusionOk="0">
                  <a:moveTo>
                    <a:pt x="276" y="1"/>
                  </a:moveTo>
                  <a:cubicBezTo>
                    <a:pt x="159" y="1"/>
                    <a:pt x="0" y="166"/>
                    <a:pt x="101" y="291"/>
                  </a:cubicBezTo>
                  <a:cubicBezTo>
                    <a:pt x="418" y="703"/>
                    <a:pt x="449" y="1242"/>
                    <a:pt x="132" y="1653"/>
                  </a:cubicBezTo>
                  <a:cubicBezTo>
                    <a:pt x="57" y="1778"/>
                    <a:pt x="180" y="1904"/>
                    <a:pt x="282" y="1904"/>
                  </a:cubicBezTo>
                  <a:cubicBezTo>
                    <a:pt x="309" y="1904"/>
                    <a:pt x="334" y="1895"/>
                    <a:pt x="354" y="1875"/>
                  </a:cubicBezTo>
                  <a:cubicBezTo>
                    <a:pt x="766" y="1368"/>
                    <a:pt x="798" y="576"/>
                    <a:pt x="354" y="38"/>
                  </a:cubicBezTo>
                  <a:cubicBezTo>
                    <a:pt x="334" y="12"/>
                    <a:pt x="307" y="1"/>
                    <a:pt x="276" y="1"/>
                  </a:cubicBezTo>
                  <a:close/>
                </a:path>
              </a:pathLst>
            </a:custGeom>
            <a:solidFill>
              <a:schemeClr val="dk1"/>
            </a:solidFill>
            <a:ln w="3175"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29" name="Google Shape;414;p28">
              <a:extLst>
                <a:ext uri="{FF2B5EF4-FFF2-40B4-BE49-F238E27FC236}">
                  <a16:creationId xmlns:a16="http://schemas.microsoft.com/office/drawing/2014/main" id="{DD131974-2248-40B2-8773-BB1CB7BE7D9D}"/>
                </a:ext>
              </a:extLst>
            </p:cNvPr>
            <p:cNvSpPr/>
            <p:nvPr/>
          </p:nvSpPr>
          <p:spPr>
            <a:xfrm>
              <a:off x="2421502" y="134005"/>
              <a:ext cx="234377" cy="238430"/>
            </a:xfrm>
            <a:custGeom>
              <a:avLst/>
              <a:gdLst/>
              <a:ahLst/>
              <a:cxnLst/>
              <a:rect l="l" t="t" r="r" b="b"/>
              <a:pathLst>
                <a:path w="7285" h="7411" extrusionOk="0">
                  <a:moveTo>
                    <a:pt x="6461" y="0"/>
                  </a:moveTo>
                  <a:cubicBezTo>
                    <a:pt x="6461" y="0"/>
                    <a:pt x="6429" y="64"/>
                    <a:pt x="6429" y="95"/>
                  </a:cubicBezTo>
                  <a:cubicBezTo>
                    <a:pt x="4212" y="2185"/>
                    <a:pt x="2249" y="4529"/>
                    <a:pt x="0" y="6587"/>
                  </a:cubicBezTo>
                  <a:cubicBezTo>
                    <a:pt x="380" y="6809"/>
                    <a:pt x="697" y="7094"/>
                    <a:pt x="950" y="7411"/>
                  </a:cubicBezTo>
                  <a:cubicBezTo>
                    <a:pt x="2660" y="4972"/>
                    <a:pt x="5162" y="2914"/>
                    <a:pt x="7284" y="855"/>
                  </a:cubicBezTo>
                  <a:cubicBezTo>
                    <a:pt x="7284" y="380"/>
                    <a:pt x="6936" y="64"/>
                    <a:pt x="6461" y="0"/>
                  </a:cubicBezTo>
                  <a:close/>
                </a:path>
              </a:pathLst>
            </a:custGeom>
            <a:solidFill>
              <a:schemeClr val="accent4"/>
            </a:solidFill>
            <a:ln w="3175"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30" name="Google Shape;415;p28">
              <a:extLst>
                <a:ext uri="{FF2B5EF4-FFF2-40B4-BE49-F238E27FC236}">
                  <a16:creationId xmlns:a16="http://schemas.microsoft.com/office/drawing/2014/main" id="{68199191-9303-47DF-9CC0-322C662AAFA1}"/>
                </a:ext>
              </a:extLst>
            </p:cNvPr>
            <p:cNvSpPr/>
            <p:nvPr/>
          </p:nvSpPr>
          <p:spPr>
            <a:xfrm>
              <a:off x="2125003" y="332508"/>
              <a:ext cx="385169" cy="347463"/>
            </a:xfrm>
            <a:custGeom>
              <a:avLst/>
              <a:gdLst/>
              <a:ahLst/>
              <a:cxnLst/>
              <a:rect l="l" t="t" r="r" b="b"/>
              <a:pathLst>
                <a:path w="11972" h="10800" extrusionOk="0">
                  <a:moveTo>
                    <a:pt x="5099" y="386"/>
                  </a:moveTo>
                  <a:cubicBezTo>
                    <a:pt x="5353" y="386"/>
                    <a:pt x="5321" y="702"/>
                    <a:pt x="5099" y="702"/>
                  </a:cubicBezTo>
                  <a:cubicBezTo>
                    <a:pt x="4212" y="734"/>
                    <a:pt x="3357" y="956"/>
                    <a:pt x="2566" y="1526"/>
                  </a:cubicBezTo>
                  <a:cubicBezTo>
                    <a:pt x="2559" y="1529"/>
                    <a:pt x="2551" y="1531"/>
                    <a:pt x="2543" y="1531"/>
                  </a:cubicBezTo>
                  <a:cubicBezTo>
                    <a:pt x="2477" y="1531"/>
                    <a:pt x="2386" y="1424"/>
                    <a:pt x="2471" y="1367"/>
                  </a:cubicBezTo>
                  <a:cubicBezTo>
                    <a:pt x="3231" y="766"/>
                    <a:pt x="4149" y="386"/>
                    <a:pt x="5099" y="386"/>
                  </a:cubicBezTo>
                  <a:close/>
                  <a:moveTo>
                    <a:pt x="4744" y="1207"/>
                  </a:moveTo>
                  <a:cubicBezTo>
                    <a:pt x="4778" y="1207"/>
                    <a:pt x="4812" y="1208"/>
                    <a:pt x="4846" y="1209"/>
                  </a:cubicBezTo>
                  <a:cubicBezTo>
                    <a:pt x="5036" y="1209"/>
                    <a:pt x="5036" y="1526"/>
                    <a:pt x="4846" y="1526"/>
                  </a:cubicBezTo>
                  <a:cubicBezTo>
                    <a:pt x="4744" y="1515"/>
                    <a:pt x="4642" y="1509"/>
                    <a:pt x="4543" y="1509"/>
                  </a:cubicBezTo>
                  <a:cubicBezTo>
                    <a:pt x="3779" y="1509"/>
                    <a:pt x="3098" y="1832"/>
                    <a:pt x="2566" y="2476"/>
                  </a:cubicBezTo>
                  <a:cubicBezTo>
                    <a:pt x="2551" y="2490"/>
                    <a:pt x="2532" y="2496"/>
                    <a:pt x="2512" y="2496"/>
                  </a:cubicBezTo>
                  <a:cubicBezTo>
                    <a:pt x="2442" y="2496"/>
                    <a:pt x="2358" y="2423"/>
                    <a:pt x="2407" y="2349"/>
                  </a:cubicBezTo>
                  <a:cubicBezTo>
                    <a:pt x="2957" y="1616"/>
                    <a:pt x="3830" y="1207"/>
                    <a:pt x="4744" y="1207"/>
                  </a:cubicBezTo>
                  <a:close/>
                  <a:moveTo>
                    <a:pt x="5448" y="0"/>
                  </a:moveTo>
                  <a:cubicBezTo>
                    <a:pt x="3332" y="0"/>
                    <a:pt x="1251" y="889"/>
                    <a:pt x="824" y="2919"/>
                  </a:cubicBezTo>
                  <a:lnTo>
                    <a:pt x="824" y="2951"/>
                  </a:lnTo>
                  <a:lnTo>
                    <a:pt x="824" y="2983"/>
                  </a:lnTo>
                  <a:cubicBezTo>
                    <a:pt x="792" y="3046"/>
                    <a:pt x="792" y="3078"/>
                    <a:pt x="792" y="3109"/>
                  </a:cubicBezTo>
                  <a:cubicBezTo>
                    <a:pt x="792" y="3141"/>
                    <a:pt x="792" y="3204"/>
                    <a:pt x="761" y="3236"/>
                  </a:cubicBezTo>
                  <a:cubicBezTo>
                    <a:pt x="0" y="5738"/>
                    <a:pt x="792" y="8651"/>
                    <a:pt x="3104" y="10076"/>
                  </a:cubicBezTo>
                  <a:cubicBezTo>
                    <a:pt x="3888" y="10572"/>
                    <a:pt x="4793" y="10799"/>
                    <a:pt x="5708" y="10799"/>
                  </a:cubicBezTo>
                  <a:cubicBezTo>
                    <a:pt x="7309" y="10799"/>
                    <a:pt x="8940" y="10105"/>
                    <a:pt x="10008" y="8936"/>
                  </a:cubicBezTo>
                  <a:cubicBezTo>
                    <a:pt x="11971" y="6878"/>
                    <a:pt x="11591" y="3458"/>
                    <a:pt x="9691" y="1494"/>
                  </a:cubicBezTo>
                  <a:cubicBezTo>
                    <a:pt x="8763" y="538"/>
                    <a:pt x="7095" y="0"/>
                    <a:pt x="5448" y="0"/>
                  </a:cubicBezTo>
                  <a:close/>
                </a:path>
              </a:pathLst>
            </a:custGeom>
            <a:solidFill>
              <a:schemeClr val="accent4"/>
            </a:solidFill>
            <a:ln w="3175"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31" name="Google Shape;416;p28">
              <a:extLst>
                <a:ext uri="{FF2B5EF4-FFF2-40B4-BE49-F238E27FC236}">
                  <a16:creationId xmlns:a16="http://schemas.microsoft.com/office/drawing/2014/main" id="{173B9159-7B0F-4B9D-9777-DA70C123B798}"/>
                </a:ext>
              </a:extLst>
            </p:cNvPr>
            <p:cNvSpPr/>
            <p:nvPr/>
          </p:nvSpPr>
          <p:spPr>
            <a:xfrm>
              <a:off x="2201734" y="344894"/>
              <a:ext cx="94458" cy="35872"/>
            </a:xfrm>
            <a:custGeom>
              <a:avLst/>
              <a:gdLst/>
              <a:ahLst/>
              <a:cxnLst/>
              <a:rect l="l" t="t" r="r" b="b"/>
              <a:pathLst>
                <a:path w="2936" h="1115" extrusionOk="0">
                  <a:moveTo>
                    <a:pt x="2714" y="1"/>
                  </a:moveTo>
                  <a:cubicBezTo>
                    <a:pt x="1764" y="1"/>
                    <a:pt x="814" y="349"/>
                    <a:pt x="86" y="951"/>
                  </a:cubicBezTo>
                  <a:cubicBezTo>
                    <a:pt x="1" y="1007"/>
                    <a:pt x="92" y="1114"/>
                    <a:pt x="158" y="1114"/>
                  </a:cubicBezTo>
                  <a:cubicBezTo>
                    <a:pt x="166" y="1114"/>
                    <a:pt x="174" y="1113"/>
                    <a:pt x="181" y="1109"/>
                  </a:cubicBezTo>
                  <a:cubicBezTo>
                    <a:pt x="972" y="571"/>
                    <a:pt x="1827" y="349"/>
                    <a:pt x="2714" y="317"/>
                  </a:cubicBezTo>
                  <a:cubicBezTo>
                    <a:pt x="2936" y="317"/>
                    <a:pt x="2936" y="1"/>
                    <a:pt x="2714" y="1"/>
                  </a:cubicBezTo>
                  <a:close/>
                </a:path>
              </a:pathLst>
            </a:custGeom>
            <a:solidFill>
              <a:schemeClr val="dk1"/>
            </a:solidFill>
            <a:ln w="3175"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32" name="Google Shape;417;p28">
              <a:extLst>
                <a:ext uri="{FF2B5EF4-FFF2-40B4-BE49-F238E27FC236}">
                  <a16:creationId xmlns:a16="http://schemas.microsoft.com/office/drawing/2014/main" id="{1D7EED5D-3AB0-4E74-A16F-0D5F11A628AC}"/>
                </a:ext>
              </a:extLst>
            </p:cNvPr>
            <p:cNvSpPr/>
            <p:nvPr/>
          </p:nvSpPr>
          <p:spPr>
            <a:xfrm>
              <a:off x="2200640" y="371018"/>
              <a:ext cx="86383" cy="41824"/>
            </a:xfrm>
            <a:custGeom>
              <a:avLst/>
              <a:gdLst/>
              <a:ahLst/>
              <a:cxnLst/>
              <a:rect l="l" t="t" r="r" b="b"/>
              <a:pathLst>
                <a:path w="2685" h="1300" extrusionOk="0">
                  <a:moveTo>
                    <a:pt x="2254" y="0"/>
                  </a:moveTo>
                  <a:cubicBezTo>
                    <a:pt x="1396" y="0"/>
                    <a:pt x="604" y="457"/>
                    <a:pt x="25" y="1152"/>
                  </a:cubicBezTo>
                  <a:cubicBezTo>
                    <a:pt x="0" y="1226"/>
                    <a:pt x="71" y="1299"/>
                    <a:pt x="133" y="1299"/>
                  </a:cubicBezTo>
                  <a:cubicBezTo>
                    <a:pt x="151" y="1299"/>
                    <a:pt x="169" y="1293"/>
                    <a:pt x="183" y="1279"/>
                  </a:cubicBezTo>
                  <a:cubicBezTo>
                    <a:pt x="715" y="635"/>
                    <a:pt x="1396" y="312"/>
                    <a:pt x="2182" y="312"/>
                  </a:cubicBezTo>
                  <a:cubicBezTo>
                    <a:pt x="2285" y="312"/>
                    <a:pt x="2389" y="318"/>
                    <a:pt x="2495" y="329"/>
                  </a:cubicBezTo>
                  <a:cubicBezTo>
                    <a:pt x="2685" y="329"/>
                    <a:pt x="2685" y="12"/>
                    <a:pt x="2495" y="12"/>
                  </a:cubicBezTo>
                  <a:cubicBezTo>
                    <a:pt x="2414" y="4"/>
                    <a:pt x="2333" y="0"/>
                    <a:pt x="2254" y="0"/>
                  </a:cubicBezTo>
                  <a:close/>
                </a:path>
              </a:pathLst>
            </a:custGeom>
            <a:solidFill>
              <a:schemeClr val="dk1"/>
            </a:solidFill>
            <a:ln w="3175"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33" name="Google Shape;418;p28">
              <a:extLst>
                <a:ext uri="{FF2B5EF4-FFF2-40B4-BE49-F238E27FC236}">
                  <a16:creationId xmlns:a16="http://schemas.microsoft.com/office/drawing/2014/main" id="{239DECE6-9675-4B23-9428-5ABF52C1C1C2}"/>
                </a:ext>
              </a:extLst>
            </p:cNvPr>
            <p:cNvSpPr/>
            <p:nvPr/>
          </p:nvSpPr>
          <p:spPr>
            <a:xfrm>
              <a:off x="1859196" y="377678"/>
              <a:ext cx="277037" cy="92560"/>
            </a:xfrm>
            <a:custGeom>
              <a:avLst/>
              <a:gdLst/>
              <a:ahLst/>
              <a:cxnLst/>
              <a:rect l="l" t="t" r="r" b="b"/>
              <a:pathLst>
                <a:path w="8611" h="2877" extrusionOk="0">
                  <a:moveTo>
                    <a:pt x="723" y="1"/>
                  </a:moveTo>
                  <a:cubicBezTo>
                    <a:pt x="330" y="1"/>
                    <a:pt x="0" y="513"/>
                    <a:pt x="187" y="914"/>
                  </a:cubicBezTo>
                  <a:lnTo>
                    <a:pt x="187" y="1009"/>
                  </a:lnTo>
                  <a:lnTo>
                    <a:pt x="314" y="1009"/>
                  </a:lnTo>
                  <a:cubicBezTo>
                    <a:pt x="2974" y="1705"/>
                    <a:pt x="5602" y="2307"/>
                    <a:pt x="8294" y="2845"/>
                  </a:cubicBezTo>
                  <a:lnTo>
                    <a:pt x="8357" y="2877"/>
                  </a:lnTo>
                  <a:cubicBezTo>
                    <a:pt x="8389" y="2529"/>
                    <a:pt x="8516" y="2180"/>
                    <a:pt x="8611" y="1864"/>
                  </a:cubicBezTo>
                  <a:cubicBezTo>
                    <a:pt x="8547" y="1769"/>
                    <a:pt x="8452" y="1705"/>
                    <a:pt x="8516" y="1547"/>
                  </a:cubicBezTo>
                  <a:cubicBezTo>
                    <a:pt x="5951" y="1420"/>
                    <a:pt x="3385" y="850"/>
                    <a:pt x="979" y="58"/>
                  </a:cubicBezTo>
                  <a:lnTo>
                    <a:pt x="947" y="58"/>
                  </a:lnTo>
                  <a:cubicBezTo>
                    <a:pt x="872" y="19"/>
                    <a:pt x="797" y="1"/>
                    <a:pt x="723" y="1"/>
                  </a:cubicBezTo>
                  <a:close/>
                </a:path>
              </a:pathLst>
            </a:custGeom>
            <a:solidFill>
              <a:schemeClr val="accent4"/>
            </a:solidFill>
            <a:ln w="3175"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34" name="Google Shape;419;p28">
              <a:extLst>
                <a:ext uri="{FF2B5EF4-FFF2-40B4-BE49-F238E27FC236}">
                  <a16:creationId xmlns:a16="http://schemas.microsoft.com/office/drawing/2014/main" id="{3062DF3D-9FFD-48ED-887E-F3A29AFB7E70}"/>
                </a:ext>
              </a:extLst>
            </p:cNvPr>
            <p:cNvSpPr/>
            <p:nvPr/>
          </p:nvSpPr>
          <p:spPr>
            <a:xfrm>
              <a:off x="2336922" y="681126"/>
              <a:ext cx="140626" cy="276651"/>
            </a:xfrm>
            <a:custGeom>
              <a:avLst/>
              <a:gdLst/>
              <a:ahLst/>
              <a:cxnLst/>
              <a:rect l="l" t="t" r="r" b="b"/>
              <a:pathLst>
                <a:path w="4371" h="8599" extrusionOk="0">
                  <a:moveTo>
                    <a:pt x="1521" y="0"/>
                  </a:moveTo>
                  <a:cubicBezTo>
                    <a:pt x="1046" y="190"/>
                    <a:pt x="507" y="317"/>
                    <a:pt x="1" y="380"/>
                  </a:cubicBezTo>
                  <a:cubicBezTo>
                    <a:pt x="1109" y="3104"/>
                    <a:pt x="2534" y="5764"/>
                    <a:pt x="3389" y="8551"/>
                  </a:cubicBezTo>
                  <a:cubicBezTo>
                    <a:pt x="3461" y="8584"/>
                    <a:pt x="3539" y="8599"/>
                    <a:pt x="3618" y="8599"/>
                  </a:cubicBezTo>
                  <a:cubicBezTo>
                    <a:pt x="3918" y="8599"/>
                    <a:pt x="4232" y="8377"/>
                    <a:pt x="4308" y="8076"/>
                  </a:cubicBezTo>
                  <a:cubicBezTo>
                    <a:pt x="4308" y="8013"/>
                    <a:pt x="4339" y="8013"/>
                    <a:pt x="4371" y="7981"/>
                  </a:cubicBezTo>
                  <a:cubicBezTo>
                    <a:pt x="3263" y="5416"/>
                    <a:pt x="2312" y="2692"/>
                    <a:pt x="1521" y="0"/>
                  </a:cubicBezTo>
                  <a:close/>
                </a:path>
              </a:pathLst>
            </a:custGeom>
            <a:solidFill>
              <a:schemeClr val="accent4"/>
            </a:solidFill>
            <a:ln w="2375"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35" name="Google Shape;420;p28">
              <a:extLst>
                <a:ext uri="{FF2B5EF4-FFF2-40B4-BE49-F238E27FC236}">
                  <a16:creationId xmlns:a16="http://schemas.microsoft.com/office/drawing/2014/main" id="{A48BBB9D-EBB6-4E62-B609-25F26A3C0F73}"/>
                </a:ext>
              </a:extLst>
            </p:cNvPr>
            <p:cNvSpPr/>
            <p:nvPr/>
          </p:nvSpPr>
          <p:spPr>
            <a:xfrm>
              <a:off x="2344064" y="917495"/>
              <a:ext cx="239170" cy="175372"/>
            </a:xfrm>
            <a:custGeom>
              <a:avLst/>
              <a:gdLst/>
              <a:ahLst/>
              <a:cxnLst/>
              <a:rect l="l" t="t" r="r" b="b"/>
              <a:pathLst>
                <a:path w="7434" h="5451" extrusionOk="0">
                  <a:moveTo>
                    <a:pt x="4267" y="3346"/>
                  </a:moveTo>
                  <a:cubicBezTo>
                    <a:pt x="4390" y="3346"/>
                    <a:pt x="4446" y="3527"/>
                    <a:pt x="4307" y="3611"/>
                  </a:cubicBezTo>
                  <a:cubicBezTo>
                    <a:pt x="4149" y="3643"/>
                    <a:pt x="4054" y="3738"/>
                    <a:pt x="3959" y="3801"/>
                  </a:cubicBezTo>
                  <a:lnTo>
                    <a:pt x="3896" y="3801"/>
                  </a:lnTo>
                  <a:cubicBezTo>
                    <a:pt x="3642" y="3896"/>
                    <a:pt x="3389" y="3991"/>
                    <a:pt x="3136" y="4086"/>
                  </a:cubicBezTo>
                  <a:cubicBezTo>
                    <a:pt x="3126" y="4088"/>
                    <a:pt x="3117" y="4089"/>
                    <a:pt x="3108" y="4089"/>
                  </a:cubicBezTo>
                  <a:cubicBezTo>
                    <a:pt x="3000" y="4089"/>
                    <a:pt x="2955" y="3925"/>
                    <a:pt x="3072" y="3896"/>
                  </a:cubicBezTo>
                  <a:cubicBezTo>
                    <a:pt x="3294" y="3769"/>
                    <a:pt x="3579" y="3674"/>
                    <a:pt x="3801" y="3579"/>
                  </a:cubicBezTo>
                  <a:cubicBezTo>
                    <a:pt x="3927" y="3484"/>
                    <a:pt x="4086" y="3421"/>
                    <a:pt x="4212" y="3358"/>
                  </a:cubicBezTo>
                  <a:cubicBezTo>
                    <a:pt x="4232" y="3350"/>
                    <a:pt x="4250" y="3346"/>
                    <a:pt x="4267" y="3346"/>
                  </a:cubicBezTo>
                  <a:close/>
                  <a:moveTo>
                    <a:pt x="4743" y="3649"/>
                  </a:moveTo>
                  <a:cubicBezTo>
                    <a:pt x="4823" y="3649"/>
                    <a:pt x="4897" y="3793"/>
                    <a:pt x="4846" y="3896"/>
                  </a:cubicBezTo>
                  <a:cubicBezTo>
                    <a:pt x="4337" y="4489"/>
                    <a:pt x="3476" y="4730"/>
                    <a:pt x="2666" y="4730"/>
                  </a:cubicBezTo>
                  <a:cubicBezTo>
                    <a:pt x="2568" y="4730"/>
                    <a:pt x="2471" y="4726"/>
                    <a:pt x="2375" y="4719"/>
                  </a:cubicBezTo>
                  <a:cubicBezTo>
                    <a:pt x="2280" y="4719"/>
                    <a:pt x="2217" y="4529"/>
                    <a:pt x="2375" y="4529"/>
                  </a:cubicBezTo>
                  <a:cubicBezTo>
                    <a:pt x="2414" y="4531"/>
                    <a:pt x="2452" y="4531"/>
                    <a:pt x="2490" y="4531"/>
                  </a:cubicBezTo>
                  <a:cubicBezTo>
                    <a:pt x="3347" y="4531"/>
                    <a:pt x="3959" y="4190"/>
                    <a:pt x="4687" y="3674"/>
                  </a:cubicBezTo>
                  <a:cubicBezTo>
                    <a:pt x="4705" y="3656"/>
                    <a:pt x="4724" y="3649"/>
                    <a:pt x="4743" y="3649"/>
                  </a:cubicBezTo>
                  <a:close/>
                  <a:moveTo>
                    <a:pt x="2280" y="1"/>
                  </a:moveTo>
                  <a:cubicBezTo>
                    <a:pt x="1457" y="634"/>
                    <a:pt x="665" y="1394"/>
                    <a:pt x="412" y="2376"/>
                  </a:cubicBezTo>
                  <a:cubicBezTo>
                    <a:pt x="0" y="3769"/>
                    <a:pt x="982" y="5004"/>
                    <a:pt x="2312" y="5353"/>
                  </a:cubicBezTo>
                  <a:cubicBezTo>
                    <a:pt x="2572" y="5420"/>
                    <a:pt x="2825" y="5451"/>
                    <a:pt x="3069" y="5451"/>
                  </a:cubicBezTo>
                  <a:cubicBezTo>
                    <a:pt x="5830" y="5451"/>
                    <a:pt x="7433" y="1466"/>
                    <a:pt x="4466" y="127"/>
                  </a:cubicBezTo>
                  <a:lnTo>
                    <a:pt x="4466" y="127"/>
                  </a:lnTo>
                  <a:cubicBezTo>
                    <a:pt x="4529" y="317"/>
                    <a:pt x="4592" y="507"/>
                    <a:pt x="4687" y="729"/>
                  </a:cubicBezTo>
                  <a:cubicBezTo>
                    <a:pt x="4719" y="887"/>
                    <a:pt x="4561" y="951"/>
                    <a:pt x="4434" y="951"/>
                  </a:cubicBezTo>
                  <a:cubicBezTo>
                    <a:pt x="4300" y="1334"/>
                    <a:pt x="3899" y="1578"/>
                    <a:pt x="3506" y="1578"/>
                  </a:cubicBezTo>
                  <a:cubicBezTo>
                    <a:pt x="3248" y="1578"/>
                    <a:pt x="2994" y="1474"/>
                    <a:pt x="2819" y="1236"/>
                  </a:cubicBezTo>
                  <a:cubicBezTo>
                    <a:pt x="2756" y="1172"/>
                    <a:pt x="2819" y="1077"/>
                    <a:pt x="2914" y="1077"/>
                  </a:cubicBezTo>
                  <a:cubicBezTo>
                    <a:pt x="2661" y="761"/>
                    <a:pt x="2470" y="381"/>
                    <a:pt x="2280" y="1"/>
                  </a:cubicBezTo>
                  <a:close/>
                </a:path>
              </a:pathLst>
            </a:custGeom>
            <a:solidFill>
              <a:schemeClr val="accent4"/>
            </a:solidFill>
            <a:ln w="2375"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36" name="Google Shape;421;p28">
              <a:extLst>
                <a:ext uri="{FF2B5EF4-FFF2-40B4-BE49-F238E27FC236}">
                  <a16:creationId xmlns:a16="http://schemas.microsoft.com/office/drawing/2014/main" id="{7C855FE6-2426-453C-9EDE-91F0F7FD7F02}"/>
                </a:ext>
              </a:extLst>
            </p:cNvPr>
            <p:cNvSpPr/>
            <p:nvPr/>
          </p:nvSpPr>
          <p:spPr>
            <a:xfrm>
              <a:off x="1675686" y="290716"/>
              <a:ext cx="238430" cy="193839"/>
            </a:xfrm>
            <a:custGeom>
              <a:avLst/>
              <a:gdLst/>
              <a:ahLst/>
              <a:cxnLst/>
              <a:rect l="l" t="t" r="r" b="b"/>
              <a:pathLst>
                <a:path w="7411" h="6025" extrusionOk="0">
                  <a:moveTo>
                    <a:pt x="4264" y="716"/>
                  </a:moveTo>
                  <a:cubicBezTo>
                    <a:pt x="4636" y="716"/>
                    <a:pt x="5010" y="782"/>
                    <a:pt x="5352" y="925"/>
                  </a:cubicBezTo>
                  <a:cubicBezTo>
                    <a:pt x="5533" y="985"/>
                    <a:pt x="5400" y="1244"/>
                    <a:pt x="5251" y="1244"/>
                  </a:cubicBezTo>
                  <a:cubicBezTo>
                    <a:pt x="5242" y="1244"/>
                    <a:pt x="5234" y="1243"/>
                    <a:pt x="5226" y="1241"/>
                  </a:cubicBezTo>
                  <a:cubicBezTo>
                    <a:pt x="4835" y="1111"/>
                    <a:pt x="4469" y="1039"/>
                    <a:pt x="4102" y="1039"/>
                  </a:cubicBezTo>
                  <a:cubicBezTo>
                    <a:pt x="3756" y="1039"/>
                    <a:pt x="3410" y="1103"/>
                    <a:pt x="3041" y="1241"/>
                  </a:cubicBezTo>
                  <a:cubicBezTo>
                    <a:pt x="3032" y="1243"/>
                    <a:pt x="3024" y="1244"/>
                    <a:pt x="3016" y="1244"/>
                  </a:cubicBezTo>
                  <a:cubicBezTo>
                    <a:pt x="2906" y="1244"/>
                    <a:pt x="2859" y="1047"/>
                    <a:pt x="2977" y="988"/>
                  </a:cubicBezTo>
                  <a:cubicBezTo>
                    <a:pt x="3360" y="814"/>
                    <a:pt x="3810" y="716"/>
                    <a:pt x="4264" y="716"/>
                  </a:cubicBezTo>
                  <a:close/>
                  <a:moveTo>
                    <a:pt x="4647" y="0"/>
                  </a:moveTo>
                  <a:cubicBezTo>
                    <a:pt x="4493" y="0"/>
                    <a:pt x="4337" y="12"/>
                    <a:pt x="4181" y="38"/>
                  </a:cubicBezTo>
                  <a:cubicBezTo>
                    <a:pt x="2819" y="291"/>
                    <a:pt x="1647" y="1368"/>
                    <a:pt x="1014" y="2571"/>
                  </a:cubicBezTo>
                  <a:cubicBezTo>
                    <a:pt x="0" y="4598"/>
                    <a:pt x="2217" y="5992"/>
                    <a:pt x="3991" y="6023"/>
                  </a:cubicBezTo>
                  <a:cubicBezTo>
                    <a:pt x="4026" y="6024"/>
                    <a:pt x="4061" y="6025"/>
                    <a:pt x="4096" y="6025"/>
                  </a:cubicBezTo>
                  <a:cubicBezTo>
                    <a:pt x="5321" y="6025"/>
                    <a:pt x="6422" y="5491"/>
                    <a:pt x="7284" y="4598"/>
                  </a:cubicBezTo>
                  <a:cubicBezTo>
                    <a:pt x="6809" y="4440"/>
                    <a:pt x="6334" y="4313"/>
                    <a:pt x="5859" y="4155"/>
                  </a:cubicBezTo>
                  <a:cubicBezTo>
                    <a:pt x="5701" y="4123"/>
                    <a:pt x="5669" y="3933"/>
                    <a:pt x="5701" y="3807"/>
                  </a:cubicBezTo>
                  <a:cubicBezTo>
                    <a:pt x="5701" y="3807"/>
                    <a:pt x="5669" y="3807"/>
                    <a:pt x="5606" y="3775"/>
                  </a:cubicBezTo>
                  <a:cubicBezTo>
                    <a:pt x="5194" y="3300"/>
                    <a:pt x="5542" y="2571"/>
                    <a:pt x="6049" y="2350"/>
                  </a:cubicBezTo>
                  <a:cubicBezTo>
                    <a:pt x="6049" y="2213"/>
                    <a:pt x="6144" y="2052"/>
                    <a:pt x="6292" y="2052"/>
                  </a:cubicBezTo>
                  <a:cubicBezTo>
                    <a:pt x="6316" y="2052"/>
                    <a:pt x="6340" y="2056"/>
                    <a:pt x="6366" y="2065"/>
                  </a:cubicBezTo>
                  <a:cubicBezTo>
                    <a:pt x="6714" y="2191"/>
                    <a:pt x="7031" y="2318"/>
                    <a:pt x="7411" y="2413"/>
                  </a:cubicBezTo>
                  <a:cubicBezTo>
                    <a:pt x="7297" y="989"/>
                    <a:pt x="6030" y="0"/>
                    <a:pt x="4647" y="0"/>
                  </a:cubicBezTo>
                  <a:close/>
                </a:path>
              </a:pathLst>
            </a:custGeom>
            <a:solidFill>
              <a:schemeClr val="accent4"/>
            </a:solidFill>
            <a:ln w="3175"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37" name="Google Shape;422;p28">
              <a:extLst>
                <a:ext uri="{FF2B5EF4-FFF2-40B4-BE49-F238E27FC236}">
                  <a16:creationId xmlns:a16="http://schemas.microsoft.com/office/drawing/2014/main" id="{0E122A3F-4878-4D47-8524-9D743D0CE023}"/>
                </a:ext>
              </a:extLst>
            </p:cNvPr>
            <p:cNvSpPr/>
            <p:nvPr/>
          </p:nvSpPr>
          <p:spPr>
            <a:xfrm>
              <a:off x="1767699" y="313751"/>
              <a:ext cx="85032" cy="17019"/>
            </a:xfrm>
            <a:custGeom>
              <a:avLst/>
              <a:gdLst/>
              <a:ahLst/>
              <a:cxnLst/>
              <a:rect l="l" t="t" r="r" b="b"/>
              <a:pathLst>
                <a:path w="2643" h="529" extrusionOk="0">
                  <a:moveTo>
                    <a:pt x="1404" y="0"/>
                  </a:moveTo>
                  <a:cubicBezTo>
                    <a:pt x="950" y="0"/>
                    <a:pt x="500" y="98"/>
                    <a:pt x="117" y="272"/>
                  </a:cubicBezTo>
                  <a:cubicBezTo>
                    <a:pt x="0" y="360"/>
                    <a:pt x="45" y="529"/>
                    <a:pt x="153" y="529"/>
                  </a:cubicBezTo>
                  <a:cubicBezTo>
                    <a:pt x="162" y="529"/>
                    <a:pt x="171" y="528"/>
                    <a:pt x="181" y="525"/>
                  </a:cubicBezTo>
                  <a:cubicBezTo>
                    <a:pt x="524" y="397"/>
                    <a:pt x="847" y="345"/>
                    <a:pt x="1169" y="345"/>
                  </a:cubicBezTo>
                  <a:cubicBezTo>
                    <a:pt x="1560" y="345"/>
                    <a:pt x="1949" y="421"/>
                    <a:pt x="2366" y="525"/>
                  </a:cubicBezTo>
                  <a:cubicBezTo>
                    <a:pt x="2374" y="527"/>
                    <a:pt x="2382" y="528"/>
                    <a:pt x="2390" y="528"/>
                  </a:cubicBezTo>
                  <a:cubicBezTo>
                    <a:pt x="2537" y="528"/>
                    <a:pt x="2643" y="269"/>
                    <a:pt x="2492" y="209"/>
                  </a:cubicBezTo>
                  <a:cubicBezTo>
                    <a:pt x="2150" y="66"/>
                    <a:pt x="1776" y="0"/>
                    <a:pt x="1404" y="0"/>
                  </a:cubicBezTo>
                  <a:close/>
                </a:path>
              </a:pathLst>
            </a:custGeom>
            <a:solidFill>
              <a:schemeClr val="dk1"/>
            </a:solidFill>
            <a:ln w="3175"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38" name="Google Shape;423;p28">
              <a:extLst>
                <a:ext uri="{FF2B5EF4-FFF2-40B4-BE49-F238E27FC236}">
                  <a16:creationId xmlns:a16="http://schemas.microsoft.com/office/drawing/2014/main" id="{197BC35B-D5BB-4E12-AAA3-D082774B6D03}"/>
                </a:ext>
              </a:extLst>
            </p:cNvPr>
            <p:cNvSpPr/>
            <p:nvPr/>
          </p:nvSpPr>
          <p:spPr>
            <a:xfrm>
              <a:off x="2416451" y="1035278"/>
              <a:ext cx="85289" cy="34392"/>
            </a:xfrm>
            <a:custGeom>
              <a:avLst/>
              <a:gdLst/>
              <a:ahLst/>
              <a:cxnLst/>
              <a:rect l="l" t="t" r="r" b="b"/>
              <a:pathLst>
                <a:path w="2651" h="1069" extrusionOk="0">
                  <a:moveTo>
                    <a:pt x="2478" y="1"/>
                  </a:moveTo>
                  <a:cubicBezTo>
                    <a:pt x="2464" y="1"/>
                    <a:pt x="2450" y="4"/>
                    <a:pt x="2437" y="13"/>
                  </a:cubicBezTo>
                  <a:cubicBezTo>
                    <a:pt x="1735" y="471"/>
                    <a:pt x="1092" y="870"/>
                    <a:pt x="224" y="870"/>
                  </a:cubicBezTo>
                  <a:cubicBezTo>
                    <a:pt x="192" y="870"/>
                    <a:pt x="159" y="869"/>
                    <a:pt x="125" y="868"/>
                  </a:cubicBezTo>
                  <a:cubicBezTo>
                    <a:pt x="111" y="861"/>
                    <a:pt x="99" y="858"/>
                    <a:pt x="88" y="858"/>
                  </a:cubicBezTo>
                  <a:cubicBezTo>
                    <a:pt x="0" y="858"/>
                    <a:pt x="13" y="1058"/>
                    <a:pt x="125" y="1058"/>
                  </a:cubicBezTo>
                  <a:cubicBezTo>
                    <a:pt x="214" y="1065"/>
                    <a:pt x="306" y="1069"/>
                    <a:pt x="400" y="1069"/>
                  </a:cubicBezTo>
                  <a:cubicBezTo>
                    <a:pt x="1175" y="1069"/>
                    <a:pt x="2087" y="828"/>
                    <a:pt x="2596" y="235"/>
                  </a:cubicBezTo>
                  <a:cubicBezTo>
                    <a:pt x="2650" y="153"/>
                    <a:pt x="2564" y="1"/>
                    <a:pt x="2478" y="1"/>
                  </a:cubicBezTo>
                  <a:close/>
                </a:path>
              </a:pathLst>
            </a:custGeom>
            <a:solidFill>
              <a:schemeClr val="dk1"/>
            </a:solidFill>
            <a:ln w="2375"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sp>
          <p:nvSpPr>
            <p:cNvPr id="39" name="Google Shape;424;p28">
              <a:extLst>
                <a:ext uri="{FF2B5EF4-FFF2-40B4-BE49-F238E27FC236}">
                  <a16:creationId xmlns:a16="http://schemas.microsoft.com/office/drawing/2014/main" id="{F3AD2F11-2675-4C30-9CCB-A42A348C326F}"/>
                </a:ext>
              </a:extLst>
            </p:cNvPr>
            <p:cNvSpPr/>
            <p:nvPr/>
          </p:nvSpPr>
          <p:spPr>
            <a:xfrm>
              <a:off x="2435980" y="1025143"/>
              <a:ext cx="50125" cy="22907"/>
            </a:xfrm>
            <a:custGeom>
              <a:avLst/>
              <a:gdLst/>
              <a:ahLst/>
              <a:cxnLst/>
              <a:rect l="l" t="t" r="r" b="b"/>
              <a:pathLst>
                <a:path w="1558" h="712" extrusionOk="0">
                  <a:moveTo>
                    <a:pt x="1348" y="0"/>
                  </a:moveTo>
                  <a:cubicBezTo>
                    <a:pt x="1330" y="0"/>
                    <a:pt x="1311" y="4"/>
                    <a:pt x="1292" y="12"/>
                  </a:cubicBezTo>
                  <a:cubicBezTo>
                    <a:pt x="1197" y="75"/>
                    <a:pt x="1039" y="138"/>
                    <a:pt x="817" y="170"/>
                  </a:cubicBezTo>
                  <a:cubicBezTo>
                    <a:pt x="595" y="297"/>
                    <a:pt x="310" y="392"/>
                    <a:pt x="89" y="487"/>
                  </a:cubicBezTo>
                  <a:cubicBezTo>
                    <a:pt x="1" y="545"/>
                    <a:pt x="21" y="712"/>
                    <a:pt x="125" y="712"/>
                  </a:cubicBezTo>
                  <a:cubicBezTo>
                    <a:pt x="133" y="712"/>
                    <a:pt x="142" y="711"/>
                    <a:pt x="152" y="708"/>
                  </a:cubicBezTo>
                  <a:cubicBezTo>
                    <a:pt x="437" y="613"/>
                    <a:pt x="659" y="487"/>
                    <a:pt x="912" y="423"/>
                  </a:cubicBezTo>
                  <a:lnTo>
                    <a:pt x="975" y="423"/>
                  </a:lnTo>
                  <a:cubicBezTo>
                    <a:pt x="1134" y="392"/>
                    <a:pt x="1260" y="297"/>
                    <a:pt x="1419" y="265"/>
                  </a:cubicBezTo>
                  <a:cubicBezTo>
                    <a:pt x="1558" y="181"/>
                    <a:pt x="1477" y="0"/>
                    <a:pt x="1348" y="0"/>
                  </a:cubicBezTo>
                  <a:close/>
                </a:path>
              </a:pathLst>
            </a:custGeom>
            <a:solidFill>
              <a:schemeClr val="dk1"/>
            </a:solidFill>
            <a:ln w="2375"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endParaRPr/>
            </a:p>
          </p:txBody>
        </p:sp>
      </p:grpSp>
      <p:sp>
        <p:nvSpPr>
          <p:cNvPr id="170" name="TextBox 169">
            <a:extLst>
              <a:ext uri="{FF2B5EF4-FFF2-40B4-BE49-F238E27FC236}">
                <a16:creationId xmlns:a16="http://schemas.microsoft.com/office/drawing/2014/main" id="{4138C5F8-6AF5-4F8B-A08E-091FAB09BA9A}"/>
              </a:ext>
            </a:extLst>
          </p:cNvPr>
          <p:cNvSpPr txBox="1"/>
          <p:nvPr/>
        </p:nvSpPr>
        <p:spPr>
          <a:xfrm>
            <a:off x="876300" y="761290"/>
            <a:ext cx="7391400" cy="1077218"/>
          </a:xfrm>
          <a:prstGeom prst="rect">
            <a:avLst/>
          </a:prstGeom>
          <a:noFill/>
        </p:spPr>
        <p:txBody>
          <a:bodyPr wrap="square">
            <a:spAutoFit/>
          </a:bodyPr>
          <a:lstStyle/>
          <a:p>
            <a:pPr algn="ctr"/>
            <a:r>
              <a:rPr lang="vi-VN" sz="3200" b="1" dirty="0"/>
              <a:t>Câu </a:t>
            </a:r>
            <a:r>
              <a:rPr lang="en-US" sz="3200" b="1" dirty="0"/>
              <a:t>5</a:t>
            </a:r>
            <a:r>
              <a:rPr lang="vi-VN" sz="3200" b="1" dirty="0"/>
              <a:t>:  Điều nào sau đây không đúng với nhóm gen liên kết</a:t>
            </a:r>
          </a:p>
        </p:txBody>
      </p:sp>
      <p:pic>
        <p:nvPicPr>
          <p:cNvPr id="1026" name="Picture 2" descr="Question Mark Yellow Clip Art at Clker.com - vector clip art online,  royalty free &amp;amp; public domain">
            <a:extLst>
              <a:ext uri="{FF2B5EF4-FFF2-40B4-BE49-F238E27FC236}">
                <a16:creationId xmlns:a16="http://schemas.microsoft.com/office/drawing/2014/main" id="{B2D6C602-1EA8-47D1-8270-D1B46BE8D4D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09512" y="367418"/>
            <a:ext cx="988839" cy="1690687"/>
          </a:xfrm>
          <a:prstGeom prst="rect">
            <a:avLst/>
          </a:prstGeom>
          <a:noFill/>
          <a:extLst>
            <a:ext uri="{909E8E84-426E-40DD-AFC4-6F175D3DCCD1}">
              <a14:hiddenFill xmlns:a14="http://schemas.microsoft.com/office/drawing/2010/main">
                <a:solidFill>
                  <a:srgbClr val="FFFFFF"/>
                </a:solidFill>
              </a14:hiddenFill>
            </a:ext>
          </a:extLst>
        </p:spPr>
      </p:pic>
      <p:sp>
        <p:nvSpPr>
          <p:cNvPr id="172" name="Rectangle 171">
            <a:extLst>
              <a:ext uri="{FF2B5EF4-FFF2-40B4-BE49-F238E27FC236}">
                <a16:creationId xmlns:a16="http://schemas.microsoft.com/office/drawing/2014/main" id="{7B6B0F80-8CD5-49F0-B3D0-8EB1B6B92490}"/>
              </a:ext>
            </a:extLst>
          </p:cNvPr>
          <p:cNvSpPr/>
          <p:nvPr/>
        </p:nvSpPr>
        <p:spPr>
          <a:xfrm>
            <a:off x="818218" y="2683472"/>
            <a:ext cx="3344673" cy="1907542"/>
          </a:xfrm>
          <a:custGeom>
            <a:avLst/>
            <a:gdLst>
              <a:gd name="connsiteX0" fmla="*/ 0 w 3344673"/>
              <a:gd name="connsiteY0" fmla="*/ 0 h 1907542"/>
              <a:gd name="connsiteX1" fmla="*/ 735828 w 3344673"/>
              <a:gd name="connsiteY1" fmla="*/ 0 h 1907542"/>
              <a:gd name="connsiteX2" fmla="*/ 1304422 w 3344673"/>
              <a:gd name="connsiteY2" fmla="*/ 0 h 1907542"/>
              <a:gd name="connsiteX3" fmla="*/ 1973357 w 3344673"/>
              <a:gd name="connsiteY3" fmla="*/ 0 h 1907542"/>
              <a:gd name="connsiteX4" fmla="*/ 2575398 w 3344673"/>
              <a:gd name="connsiteY4" fmla="*/ 0 h 1907542"/>
              <a:gd name="connsiteX5" fmla="*/ 3344673 w 3344673"/>
              <a:gd name="connsiteY5" fmla="*/ 0 h 1907542"/>
              <a:gd name="connsiteX6" fmla="*/ 3344673 w 3344673"/>
              <a:gd name="connsiteY6" fmla="*/ 597696 h 1907542"/>
              <a:gd name="connsiteX7" fmla="*/ 3344673 w 3344673"/>
              <a:gd name="connsiteY7" fmla="*/ 1233544 h 1907542"/>
              <a:gd name="connsiteX8" fmla="*/ 3344673 w 3344673"/>
              <a:gd name="connsiteY8" fmla="*/ 1907542 h 1907542"/>
              <a:gd name="connsiteX9" fmla="*/ 2709185 w 3344673"/>
              <a:gd name="connsiteY9" fmla="*/ 1907542 h 1907542"/>
              <a:gd name="connsiteX10" fmla="*/ 1973357 w 3344673"/>
              <a:gd name="connsiteY10" fmla="*/ 1907542 h 1907542"/>
              <a:gd name="connsiteX11" fmla="*/ 1304422 w 3344673"/>
              <a:gd name="connsiteY11" fmla="*/ 1907542 h 1907542"/>
              <a:gd name="connsiteX12" fmla="*/ 602041 w 3344673"/>
              <a:gd name="connsiteY12" fmla="*/ 1907542 h 1907542"/>
              <a:gd name="connsiteX13" fmla="*/ 0 w 3344673"/>
              <a:gd name="connsiteY13" fmla="*/ 1907542 h 1907542"/>
              <a:gd name="connsiteX14" fmla="*/ 0 w 3344673"/>
              <a:gd name="connsiteY14" fmla="*/ 1328921 h 1907542"/>
              <a:gd name="connsiteX15" fmla="*/ 0 w 3344673"/>
              <a:gd name="connsiteY15" fmla="*/ 750300 h 1907542"/>
              <a:gd name="connsiteX16" fmla="*/ 0 w 3344673"/>
              <a:gd name="connsiteY16" fmla="*/ 0 h 1907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344673" h="1907542" fill="none" extrusionOk="0">
                <a:moveTo>
                  <a:pt x="0" y="0"/>
                </a:moveTo>
                <a:cubicBezTo>
                  <a:pt x="249356" y="-27043"/>
                  <a:pt x="488818" y="-8597"/>
                  <a:pt x="735828" y="0"/>
                </a:cubicBezTo>
                <a:cubicBezTo>
                  <a:pt x="982838" y="8597"/>
                  <a:pt x="1101195" y="4529"/>
                  <a:pt x="1304422" y="0"/>
                </a:cubicBezTo>
                <a:cubicBezTo>
                  <a:pt x="1507649" y="-4529"/>
                  <a:pt x="1736861" y="-13049"/>
                  <a:pt x="1973357" y="0"/>
                </a:cubicBezTo>
                <a:cubicBezTo>
                  <a:pt x="2209854" y="13049"/>
                  <a:pt x="2454359" y="17066"/>
                  <a:pt x="2575398" y="0"/>
                </a:cubicBezTo>
                <a:cubicBezTo>
                  <a:pt x="2696437" y="-17066"/>
                  <a:pt x="2970307" y="-16801"/>
                  <a:pt x="3344673" y="0"/>
                </a:cubicBezTo>
                <a:cubicBezTo>
                  <a:pt x="3370097" y="264200"/>
                  <a:pt x="3338819" y="390434"/>
                  <a:pt x="3344673" y="597696"/>
                </a:cubicBezTo>
                <a:cubicBezTo>
                  <a:pt x="3350527" y="804958"/>
                  <a:pt x="3322200" y="947281"/>
                  <a:pt x="3344673" y="1233544"/>
                </a:cubicBezTo>
                <a:cubicBezTo>
                  <a:pt x="3367146" y="1519807"/>
                  <a:pt x="3324083" y="1653816"/>
                  <a:pt x="3344673" y="1907542"/>
                </a:cubicBezTo>
                <a:cubicBezTo>
                  <a:pt x="3116306" y="1932344"/>
                  <a:pt x="2974710" y="1924109"/>
                  <a:pt x="2709185" y="1907542"/>
                </a:cubicBezTo>
                <a:cubicBezTo>
                  <a:pt x="2443660" y="1890975"/>
                  <a:pt x="2195402" y="1899903"/>
                  <a:pt x="1973357" y="1907542"/>
                </a:cubicBezTo>
                <a:cubicBezTo>
                  <a:pt x="1751312" y="1915181"/>
                  <a:pt x="1509810" y="1898779"/>
                  <a:pt x="1304422" y="1907542"/>
                </a:cubicBezTo>
                <a:cubicBezTo>
                  <a:pt x="1099035" y="1916305"/>
                  <a:pt x="915194" y="1902184"/>
                  <a:pt x="602041" y="1907542"/>
                </a:cubicBezTo>
                <a:cubicBezTo>
                  <a:pt x="288888" y="1912900"/>
                  <a:pt x="166244" y="1923386"/>
                  <a:pt x="0" y="1907542"/>
                </a:cubicBezTo>
                <a:cubicBezTo>
                  <a:pt x="28553" y="1691244"/>
                  <a:pt x="-25328" y="1469708"/>
                  <a:pt x="0" y="1328921"/>
                </a:cubicBezTo>
                <a:cubicBezTo>
                  <a:pt x="25328" y="1188134"/>
                  <a:pt x="-3211" y="945937"/>
                  <a:pt x="0" y="750300"/>
                </a:cubicBezTo>
                <a:cubicBezTo>
                  <a:pt x="3211" y="554663"/>
                  <a:pt x="-29913" y="276408"/>
                  <a:pt x="0" y="0"/>
                </a:cubicBezTo>
                <a:close/>
              </a:path>
              <a:path w="3344673" h="1907542" stroke="0" extrusionOk="0">
                <a:moveTo>
                  <a:pt x="0" y="0"/>
                </a:moveTo>
                <a:cubicBezTo>
                  <a:pt x="285415" y="9187"/>
                  <a:pt x="390941" y="-19034"/>
                  <a:pt x="668935" y="0"/>
                </a:cubicBezTo>
                <a:cubicBezTo>
                  <a:pt x="946929" y="19034"/>
                  <a:pt x="1009416" y="11969"/>
                  <a:pt x="1270976" y="0"/>
                </a:cubicBezTo>
                <a:cubicBezTo>
                  <a:pt x="1532536" y="-11969"/>
                  <a:pt x="1733918" y="14532"/>
                  <a:pt x="1873017" y="0"/>
                </a:cubicBezTo>
                <a:cubicBezTo>
                  <a:pt x="2012116" y="-14532"/>
                  <a:pt x="2306496" y="25638"/>
                  <a:pt x="2475058" y="0"/>
                </a:cubicBezTo>
                <a:cubicBezTo>
                  <a:pt x="2643620" y="-25638"/>
                  <a:pt x="3102023" y="37877"/>
                  <a:pt x="3344673" y="0"/>
                </a:cubicBezTo>
                <a:cubicBezTo>
                  <a:pt x="3364692" y="249405"/>
                  <a:pt x="3342502" y="473514"/>
                  <a:pt x="3344673" y="616772"/>
                </a:cubicBezTo>
                <a:cubicBezTo>
                  <a:pt x="3346844" y="760030"/>
                  <a:pt x="3326511" y="946565"/>
                  <a:pt x="3344673" y="1271695"/>
                </a:cubicBezTo>
                <a:cubicBezTo>
                  <a:pt x="3362835" y="1596825"/>
                  <a:pt x="3374184" y="1724555"/>
                  <a:pt x="3344673" y="1907542"/>
                </a:cubicBezTo>
                <a:cubicBezTo>
                  <a:pt x="3148161" y="1884914"/>
                  <a:pt x="2963038" y="1903538"/>
                  <a:pt x="2742632" y="1907542"/>
                </a:cubicBezTo>
                <a:cubicBezTo>
                  <a:pt x="2522226" y="1911546"/>
                  <a:pt x="2390675" y="1913855"/>
                  <a:pt x="2040251" y="1907542"/>
                </a:cubicBezTo>
                <a:cubicBezTo>
                  <a:pt x="1689827" y="1901229"/>
                  <a:pt x="1644384" y="1932568"/>
                  <a:pt x="1337869" y="1907542"/>
                </a:cubicBezTo>
                <a:cubicBezTo>
                  <a:pt x="1031354" y="1882516"/>
                  <a:pt x="925270" y="1895234"/>
                  <a:pt x="769275" y="1907542"/>
                </a:cubicBezTo>
                <a:cubicBezTo>
                  <a:pt x="613280" y="1919850"/>
                  <a:pt x="290764" y="1906821"/>
                  <a:pt x="0" y="1907542"/>
                </a:cubicBezTo>
                <a:cubicBezTo>
                  <a:pt x="-30713" y="1764887"/>
                  <a:pt x="12469" y="1469693"/>
                  <a:pt x="0" y="1252619"/>
                </a:cubicBezTo>
                <a:cubicBezTo>
                  <a:pt x="-12469" y="1035545"/>
                  <a:pt x="-14818" y="914450"/>
                  <a:pt x="0" y="654923"/>
                </a:cubicBezTo>
                <a:cubicBezTo>
                  <a:pt x="14818" y="395396"/>
                  <a:pt x="2797" y="148853"/>
                  <a:pt x="0" y="0"/>
                </a:cubicBezTo>
                <a:close/>
              </a:path>
            </a:pathLst>
          </a:custGeom>
          <a:solidFill>
            <a:schemeClr val="bg2">
              <a:lumMod val="90000"/>
            </a:schemeClr>
          </a:solidFill>
          <a:ln>
            <a:solidFill>
              <a:schemeClr val="tx1"/>
            </a:solidFill>
            <a:extLst>
              <a:ext uri="{C807C97D-BFC1-408E-A445-0C87EB9F89A2}">
                <ask:lineSketchStyleProps xmlns:ask="http://schemas.microsoft.com/office/drawing/2018/sketchyshapes" sd="249386546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000" dirty="0">
                <a:solidFill>
                  <a:schemeClr val="tx1"/>
                </a:solidFill>
              </a:rPr>
              <a:t>A. Các gen nằm trên một NST tạo thành nhóm gen liên kết.</a:t>
            </a:r>
            <a:endParaRPr lang="en-US" sz="2000" dirty="0">
              <a:solidFill>
                <a:schemeClr val="tx1"/>
              </a:solidFill>
              <a:latin typeface="#9Slide05 SVNBlenda Script" panose="02000804000000020003" pitchFamily="2" charset="0"/>
            </a:endParaRPr>
          </a:p>
        </p:txBody>
      </p:sp>
      <p:sp>
        <p:nvSpPr>
          <p:cNvPr id="173" name="Rectangle 172">
            <a:extLst>
              <a:ext uri="{FF2B5EF4-FFF2-40B4-BE49-F238E27FC236}">
                <a16:creationId xmlns:a16="http://schemas.microsoft.com/office/drawing/2014/main" id="{3D62DD72-377C-4FBE-A80C-4C6E9B934B52}"/>
              </a:ext>
            </a:extLst>
          </p:cNvPr>
          <p:cNvSpPr/>
          <p:nvPr/>
        </p:nvSpPr>
        <p:spPr>
          <a:xfrm>
            <a:off x="818218" y="4696516"/>
            <a:ext cx="3344673" cy="1907542"/>
          </a:xfrm>
          <a:custGeom>
            <a:avLst/>
            <a:gdLst>
              <a:gd name="connsiteX0" fmla="*/ 0 w 3344673"/>
              <a:gd name="connsiteY0" fmla="*/ 0 h 1907542"/>
              <a:gd name="connsiteX1" fmla="*/ 735828 w 3344673"/>
              <a:gd name="connsiteY1" fmla="*/ 0 h 1907542"/>
              <a:gd name="connsiteX2" fmla="*/ 1304422 w 3344673"/>
              <a:gd name="connsiteY2" fmla="*/ 0 h 1907542"/>
              <a:gd name="connsiteX3" fmla="*/ 1973357 w 3344673"/>
              <a:gd name="connsiteY3" fmla="*/ 0 h 1907542"/>
              <a:gd name="connsiteX4" fmla="*/ 2575398 w 3344673"/>
              <a:gd name="connsiteY4" fmla="*/ 0 h 1907542"/>
              <a:gd name="connsiteX5" fmla="*/ 3344673 w 3344673"/>
              <a:gd name="connsiteY5" fmla="*/ 0 h 1907542"/>
              <a:gd name="connsiteX6" fmla="*/ 3344673 w 3344673"/>
              <a:gd name="connsiteY6" fmla="*/ 597696 h 1907542"/>
              <a:gd name="connsiteX7" fmla="*/ 3344673 w 3344673"/>
              <a:gd name="connsiteY7" fmla="*/ 1233544 h 1907542"/>
              <a:gd name="connsiteX8" fmla="*/ 3344673 w 3344673"/>
              <a:gd name="connsiteY8" fmla="*/ 1907542 h 1907542"/>
              <a:gd name="connsiteX9" fmla="*/ 2709185 w 3344673"/>
              <a:gd name="connsiteY9" fmla="*/ 1907542 h 1907542"/>
              <a:gd name="connsiteX10" fmla="*/ 1973357 w 3344673"/>
              <a:gd name="connsiteY10" fmla="*/ 1907542 h 1907542"/>
              <a:gd name="connsiteX11" fmla="*/ 1304422 w 3344673"/>
              <a:gd name="connsiteY11" fmla="*/ 1907542 h 1907542"/>
              <a:gd name="connsiteX12" fmla="*/ 602041 w 3344673"/>
              <a:gd name="connsiteY12" fmla="*/ 1907542 h 1907542"/>
              <a:gd name="connsiteX13" fmla="*/ 0 w 3344673"/>
              <a:gd name="connsiteY13" fmla="*/ 1907542 h 1907542"/>
              <a:gd name="connsiteX14" fmla="*/ 0 w 3344673"/>
              <a:gd name="connsiteY14" fmla="*/ 1328921 h 1907542"/>
              <a:gd name="connsiteX15" fmla="*/ 0 w 3344673"/>
              <a:gd name="connsiteY15" fmla="*/ 750300 h 1907542"/>
              <a:gd name="connsiteX16" fmla="*/ 0 w 3344673"/>
              <a:gd name="connsiteY16" fmla="*/ 0 h 1907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344673" h="1907542" fill="none" extrusionOk="0">
                <a:moveTo>
                  <a:pt x="0" y="0"/>
                </a:moveTo>
                <a:cubicBezTo>
                  <a:pt x="249356" y="-27043"/>
                  <a:pt x="488818" y="-8597"/>
                  <a:pt x="735828" y="0"/>
                </a:cubicBezTo>
                <a:cubicBezTo>
                  <a:pt x="982838" y="8597"/>
                  <a:pt x="1101195" y="4529"/>
                  <a:pt x="1304422" y="0"/>
                </a:cubicBezTo>
                <a:cubicBezTo>
                  <a:pt x="1507649" y="-4529"/>
                  <a:pt x="1736861" y="-13049"/>
                  <a:pt x="1973357" y="0"/>
                </a:cubicBezTo>
                <a:cubicBezTo>
                  <a:pt x="2209854" y="13049"/>
                  <a:pt x="2454359" y="17066"/>
                  <a:pt x="2575398" y="0"/>
                </a:cubicBezTo>
                <a:cubicBezTo>
                  <a:pt x="2696437" y="-17066"/>
                  <a:pt x="2970307" y="-16801"/>
                  <a:pt x="3344673" y="0"/>
                </a:cubicBezTo>
                <a:cubicBezTo>
                  <a:pt x="3370097" y="264200"/>
                  <a:pt x="3338819" y="390434"/>
                  <a:pt x="3344673" y="597696"/>
                </a:cubicBezTo>
                <a:cubicBezTo>
                  <a:pt x="3350527" y="804958"/>
                  <a:pt x="3322200" y="947281"/>
                  <a:pt x="3344673" y="1233544"/>
                </a:cubicBezTo>
                <a:cubicBezTo>
                  <a:pt x="3367146" y="1519807"/>
                  <a:pt x="3324083" y="1653816"/>
                  <a:pt x="3344673" y="1907542"/>
                </a:cubicBezTo>
                <a:cubicBezTo>
                  <a:pt x="3116306" y="1932344"/>
                  <a:pt x="2974710" y="1924109"/>
                  <a:pt x="2709185" y="1907542"/>
                </a:cubicBezTo>
                <a:cubicBezTo>
                  <a:pt x="2443660" y="1890975"/>
                  <a:pt x="2195402" y="1899903"/>
                  <a:pt x="1973357" y="1907542"/>
                </a:cubicBezTo>
                <a:cubicBezTo>
                  <a:pt x="1751312" y="1915181"/>
                  <a:pt x="1509810" y="1898779"/>
                  <a:pt x="1304422" y="1907542"/>
                </a:cubicBezTo>
                <a:cubicBezTo>
                  <a:pt x="1099035" y="1916305"/>
                  <a:pt x="915194" y="1902184"/>
                  <a:pt x="602041" y="1907542"/>
                </a:cubicBezTo>
                <a:cubicBezTo>
                  <a:pt x="288888" y="1912900"/>
                  <a:pt x="166244" y="1923386"/>
                  <a:pt x="0" y="1907542"/>
                </a:cubicBezTo>
                <a:cubicBezTo>
                  <a:pt x="28553" y="1691244"/>
                  <a:pt x="-25328" y="1469708"/>
                  <a:pt x="0" y="1328921"/>
                </a:cubicBezTo>
                <a:cubicBezTo>
                  <a:pt x="25328" y="1188134"/>
                  <a:pt x="-3211" y="945937"/>
                  <a:pt x="0" y="750300"/>
                </a:cubicBezTo>
                <a:cubicBezTo>
                  <a:pt x="3211" y="554663"/>
                  <a:pt x="-29913" y="276408"/>
                  <a:pt x="0" y="0"/>
                </a:cubicBezTo>
                <a:close/>
              </a:path>
              <a:path w="3344673" h="1907542" stroke="0" extrusionOk="0">
                <a:moveTo>
                  <a:pt x="0" y="0"/>
                </a:moveTo>
                <a:cubicBezTo>
                  <a:pt x="285415" y="9187"/>
                  <a:pt x="390941" y="-19034"/>
                  <a:pt x="668935" y="0"/>
                </a:cubicBezTo>
                <a:cubicBezTo>
                  <a:pt x="946929" y="19034"/>
                  <a:pt x="1009416" y="11969"/>
                  <a:pt x="1270976" y="0"/>
                </a:cubicBezTo>
                <a:cubicBezTo>
                  <a:pt x="1532536" y="-11969"/>
                  <a:pt x="1733918" y="14532"/>
                  <a:pt x="1873017" y="0"/>
                </a:cubicBezTo>
                <a:cubicBezTo>
                  <a:pt x="2012116" y="-14532"/>
                  <a:pt x="2306496" y="25638"/>
                  <a:pt x="2475058" y="0"/>
                </a:cubicBezTo>
                <a:cubicBezTo>
                  <a:pt x="2643620" y="-25638"/>
                  <a:pt x="3102023" y="37877"/>
                  <a:pt x="3344673" y="0"/>
                </a:cubicBezTo>
                <a:cubicBezTo>
                  <a:pt x="3364692" y="249405"/>
                  <a:pt x="3342502" y="473514"/>
                  <a:pt x="3344673" y="616772"/>
                </a:cubicBezTo>
                <a:cubicBezTo>
                  <a:pt x="3346844" y="760030"/>
                  <a:pt x="3326511" y="946565"/>
                  <a:pt x="3344673" y="1271695"/>
                </a:cubicBezTo>
                <a:cubicBezTo>
                  <a:pt x="3362835" y="1596825"/>
                  <a:pt x="3374184" y="1724555"/>
                  <a:pt x="3344673" y="1907542"/>
                </a:cubicBezTo>
                <a:cubicBezTo>
                  <a:pt x="3148161" y="1884914"/>
                  <a:pt x="2963038" y="1903538"/>
                  <a:pt x="2742632" y="1907542"/>
                </a:cubicBezTo>
                <a:cubicBezTo>
                  <a:pt x="2522226" y="1911546"/>
                  <a:pt x="2390675" y="1913855"/>
                  <a:pt x="2040251" y="1907542"/>
                </a:cubicBezTo>
                <a:cubicBezTo>
                  <a:pt x="1689827" y="1901229"/>
                  <a:pt x="1644384" y="1932568"/>
                  <a:pt x="1337869" y="1907542"/>
                </a:cubicBezTo>
                <a:cubicBezTo>
                  <a:pt x="1031354" y="1882516"/>
                  <a:pt x="925270" y="1895234"/>
                  <a:pt x="769275" y="1907542"/>
                </a:cubicBezTo>
                <a:cubicBezTo>
                  <a:pt x="613280" y="1919850"/>
                  <a:pt x="290764" y="1906821"/>
                  <a:pt x="0" y="1907542"/>
                </a:cubicBezTo>
                <a:cubicBezTo>
                  <a:pt x="-30713" y="1764887"/>
                  <a:pt x="12469" y="1469693"/>
                  <a:pt x="0" y="1252619"/>
                </a:cubicBezTo>
                <a:cubicBezTo>
                  <a:pt x="-12469" y="1035545"/>
                  <a:pt x="-14818" y="914450"/>
                  <a:pt x="0" y="654923"/>
                </a:cubicBezTo>
                <a:cubicBezTo>
                  <a:pt x="14818" y="395396"/>
                  <a:pt x="2797" y="148853"/>
                  <a:pt x="0" y="0"/>
                </a:cubicBezTo>
                <a:close/>
              </a:path>
            </a:pathLst>
          </a:custGeom>
          <a:solidFill>
            <a:schemeClr val="bg2">
              <a:lumMod val="90000"/>
            </a:schemeClr>
          </a:solidFill>
          <a:ln>
            <a:solidFill>
              <a:schemeClr val="tx1"/>
            </a:solidFill>
            <a:extLst>
              <a:ext uri="{C807C97D-BFC1-408E-A445-0C87EB9F89A2}">
                <ask:lineSketchStyleProps xmlns:ask="http://schemas.microsoft.com/office/drawing/2018/sketchyshapes" sd="249386546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000" dirty="0">
                <a:solidFill>
                  <a:schemeClr val="tx1"/>
                </a:solidFill>
              </a:rPr>
              <a:t>C. Số nhóm gen liên kết ở mỗi loài bằng số NST trong bộ lưỡng bội (2n) của loài đó.</a:t>
            </a:r>
            <a:endParaRPr lang="en-US" sz="2000" dirty="0">
              <a:solidFill>
                <a:schemeClr val="tx1"/>
              </a:solidFill>
              <a:latin typeface="#9Slide05 SVNBlenda Script" panose="02000804000000020003" pitchFamily="2" charset="0"/>
            </a:endParaRPr>
          </a:p>
        </p:txBody>
      </p:sp>
      <p:sp>
        <p:nvSpPr>
          <p:cNvPr id="174" name="Rectangle 173">
            <a:extLst>
              <a:ext uri="{FF2B5EF4-FFF2-40B4-BE49-F238E27FC236}">
                <a16:creationId xmlns:a16="http://schemas.microsoft.com/office/drawing/2014/main" id="{CAB09A7C-4282-49DA-A073-D0D0C9A43531}"/>
              </a:ext>
            </a:extLst>
          </p:cNvPr>
          <p:cNvSpPr/>
          <p:nvPr/>
        </p:nvSpPr>
        <p:spPr>
          <a:xfrm>
            <a:off x="4981109" y="2683472"/>
            <a:ext cx="3344673" cy="1907542"/>
          </a:xfrm>
          <a:custGeom>
            <a:avLst/>
            <a:gdLst>
              <a:gd name="connsiteX0" fmla="*/ 0 w 3344673"/>
              <a:gd name="connsiteY0" fmla="*/ 0 h 1907542"/>
              <a:gd name="connsiteX1" fmla="*/ 735828 w 3344673"/>
              <a:gd name="connsiteY1" fmla="*/ 0 h 1907542"/>
              <a:gd name="connsiteX2" fmla="*/ 1304422 w 3344673"/>
              <a:gd name="connsiteY2" fmla="*/ 0 h 1907542"/>
              <a:gd name="connsiteX3" fmla="*/ 1973357 w 3344673"/>
              <a:gd name="connsiteY3" fmla="*/ 0 h 1907542"/>
              <a:gd name="connsiteX4" fmla="*/ 2575398 w 3344673"/>
              <a:gd name="connsiteY4" fmla="*/ 0 h 1907542"/>
              <a:gd name="connsiteX5" fmla="*/ 3344673 w 3344673"/>
              <a:gd name="connsiteY5" fmla="*/ 0 h 1907542"/>
              <a:gd name="connsiteX6" fmla="*/ 3344673 w 3344673"/>
              <a:gd name="connsiteY6" fmla="*/ 597696 h 1907542"/>
              <a:gd name="connsiteX7" fmla="*/ 3344673 w 3344673"/>
              <a:gd name="connsiteY7" fmla="*/ 1233544 h 1907542"/>
              <a:gd name="connsiteX8" fmla="*/ 3344673 w 3344673"/>
              <a:gd name="connsiteY8" fmla="*/ 1907542 h 1907542"/>
              <a:gd name="connsiteX9" fmla="*/ 2709185 w 3344673"/>
              <a:gd name="connsiteY9" fmla="*/ 1907542 h 1907542"/>
              <a:gd name="connsiteX10" fmla="*/ 1973357 w 3344673"/>
              <a:gd name="connsiteY10" fmla="*/ 1907542 h 1907542"/>
              <a:gd name="connsiteX11" fmla="*/ 1304422 w 3344673"/>
              <a:gd name="connsiteY11" fmla="*/ 1907542 h 1907542"/>
              <a:gd name="connsiteX12" fmla="*/ 602041 w 3344673"/>
              <a:gd name="connsiteY12" fmla="*/ 1907542 h 1907542"/>
              <a:gd name="connsiteX13" fmla="*/ 0 w 3344673"/>
              <a:gd name="connsiteY13" fmla="*/ 1907542 h 1907542"/>
              <a:gd name="connsiteX14" fmla="*/ 0 w 3344673"/>
              <a:gd name="connsiteY14" fmla="*/ 1328921 h 1907542"/>
              <a:gd name="connsiteX15" fmla="*/ 0 w 3344673"/>
              <a:gd name="connsiteY15" fmla="*/ 750300 h 1907542"/>
              <a:gd name="connsiteX16" fmla="*/ 0 w 3344673"/>
              <a:gd name="connsiteY16" fmla="*/ 0 h 1907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344673" h="1907542" fill="none" extrusionOk="0">
                <a:moveTo>
                  <a:pt x="0" y="0"/>
                </a:moveTo>
                <a:cubicBezTo>
                  <a:pt x="249356" y="-27043"/>
                  <a:pt x="488818" y="-8597"/>
                  <a:pt x="735828" y="0"/>
                </a:cubicBezTo>
                <a:cubicBezTo>
                  <a:pt x="982838" y="8597"/>
                  <a:pt x="1101195" y="4529"/>
                  <a:pt x="1304422" y="0"/>
                </a:cubicBezTo>
                <a:cubicBezTo>
                  <a:pt x="1507649" y="-4529"/>
                  <a:pt x="1736861" y="-13049"/>
                  <a:pt x="1973357" y="0"/>
                </a:cubicBezTo>
                <a:cubicBezTo>
                  <a:pt x="2209854" y="13049"/>
                  <a:pt x="2454359" y="17066"/>
                  <a:pt x="2575398" y="0"/>
                </a:cubicBezTo>
                <a:cubicBezTo>
                  <a:pt x="2696437" y="-17066"/>
                  <a:pt x="2970307" y="-16801"/>
                  <a:pt x="3344673" y="0"/>
                </a:cubicBezTo>
                <a:cubicBezTo>
                  <a:pt x="3370097" y="264200"/>
                  <a:pt x="3338819" y="390434"/>
                  <a:pt x="3344673" y="597696"/>
                </a:cubicBezTo>
                <a:cubicBezTo>
                  <a:pt x="3350527" y="804958"/>
                  <a:pt x="3322200" y="947281"/>
                  <a:pt x="3344673" y="1233544"/>
                </a:cubicBezTo>
                <a:cubicBezTo>
                  <a:pt x="3367146" y="1519807"/>
                  <a:pt x="3324083" y="1653816"/>
                  <a:pt x="3344673" y="1907542"/>
                </a:cubicBezTo>
                <a:cubicBezTo>
                  <a:pt x="3116306" y="1932344"/>
                  <a:pt x="2974710" y="1924109"/>
                  <a:pt x="2709185" y="1907542"/>
                </a:cubicBezTo>
                <a:cubicBezTo>
                  <a:pt x="2443660" y="1890975"/>
                  <a:pt x="2195402" y="1899903"/>
                  <a:pt x="1973357" y="1907542"/>
                </a:cubicBezTo>
                <a:cubicBezTo>
                  <a:pt x="1751312" y="1915181"/>
                  <a:pt x="1509810" y="1898779"/>
                  <a:pt x="1304422" y="1907542"/>
                </a:cubicBezTo>
                <a:cubicBezTo>
                  <a:pt x="1099035" y="1916305"/>
                  <a:pt x="915194" y="1902184"/>
                  <a:pt x="602041" y="1907542"/>
                </a:cubicBezTo>
                <a:cubicBezTo>
                  <a:pt x="288888" y="1912900"/>
                  <a:pt x="166244" y="1923386"/>
                  <a:pt x="0" y="1907542"/>
                </a:cubicBezTo>
                <a:cubicBezTo>
                  <a:pt x="28553" y="1691244"/>
                  <a:pt x="-25328" y="1469708"/>
                  <a:pt x="0" y="1328921"/>
                </a:cubicBezTo>
                <a:cubicBezTo>
                  <a:pt x="25328" y="1188134"/>
                  <a:pt x="-3211" y="945937"/>
                  <a:pt x="0" y="750300"/>
                </a:cubicBezTo>
                <a:cubicBezTo>
                  <a:pt x="3211" y="554663"/>
                  <a:pt x="-29913" y="276408"/>
                  <a:pt x="0" y="0"/>
                </a:cubicBezTo>
                <a:close/>
              </a:path>
              <a:path w="3344673" h="1907542" stroke="0" extrusionOk="0">
                <a:moveTo>
                  <a:pt x="0" y="0"/>
                </a:moveTo>
                <a:cubicBezTo>
                  <a:pt x="285415" y="9187"/>
                  <a:pt x="390941" y="-19034"/>
                  <a:pt x="668935" y="0"/>
                </a:cubicBezTo>
                <a:cubicBezTo>
                  <a:pt x="946929" y="19034"/>
                  <a:pt x="1009416" y="11969"/>
                  <a:pt x="1270976" y="0"/>
                </a:cubicBezTo>
                <a:cubicBezTo>
                  <a:pt x="1532536" y="-11969"/>
                  <a:pt x="1733918" y="14532"/>
                  <a:pt x="1873017" y="0"/>
                </a:cubicBezTo>
                <a:cubicBezTo>
                  <a:pt x="2012116" y="-14532"/>
                  <a:pt x="2306496" y="25638"/>
                  <a:pt x="2475058" y="0"/>
                </a:cubicBezTo>
                <a:cubicBezTo>
                  <a:pt x="2643620" y="-25638"/>
                  <a:pt x="3102023" y="37877"/>
                  <a:pt x="3344673" y="0"/>
                </a:cubicBezTo>
                <a:cubicBezTo>
                  <a:pt x="3364692" y="249405"/>
                  <a:pt x="3342502" y="473514"/>
                  <a:pt x="3344673" y="616772"/>
                </a:cubicBezTo>
                <a:cubicBezTo>
                  <a:pt x="3346844" y="760030"/>
                  <a:pt x="3326511" y="946565"/>
                  <a:pt x="3344673" y="1271695"/>
                </a:cubicBezTo>
                <a:cubicBezTo>
                  <a:pt x="3362835" y="1596825"/>
                  <a:pt x="3374184" y="1724555"/>
                  <a:pt x="3344673" y="1907542"/>
                </a:cubicBezTo>
                <a:cubicBezTo>
                  <a:pt x="3148161" y="1884914"/>
                  <a:pt x="2963038" y="1903538"/>
                  <a:pt x="2742632" y="1907542"/>
                </a:cubicBezTo>
                <a:cubicBezTo>
                  <a:pt x="2522226" y="1911546"/>
                  <a:pt x="2390675" y="1913855"/>
                  <a:pt x="2040251" y="1907542"/>
                </a:cubicBezTo>
                <a:cubicBezTo>
                  <a:pt x="1689827" y="1901229"/>
                  <a:pt x="1644384" y="1932568"/>
                  <a:pt x="1337869" y="1907542"/>
                </a:cubicBezTo>
                <a:cubicBezTo>
                  <a:pt x="1031354" y="1882516"/>
                  <a:pt x="925270" y="1895234"/>
                  <a:pt x="769275" y="1907542"/>
                </a:cubicBezTo>
                <a:cubicBezTo>
                  <a:pt x="613280" y="1919850"/>
                  <a:pt x="290764" y="1906821"/>
                  <a:pt x="0" y="1907542"/>
                </a:cubicBezTo>
                <a:cubicBezTo>
                  <a:pt x="-30713" y="1764887"/>
                  <a:pt x="12469" y="1469693"/>
                  <a:pt x="0" y="1252619"/>
                </a:cubicBezTo>
                <a:cubicBezTo>
                  <a:pt x="-12469" y="1035545"/>
                  <a:pt x="-14818" y="914450"/>
                  <a:pt x="0" y="654923"/>
                </a:cubicBezTo>
                <a:cubicBezTo>
                  <a:pt x="14818" y="395396"/>
                  <a:pt x="2797" y="148853"/>
                  <a:pt x="0" y="0"/>
                </a:cubicBezTo>
                <a:close/>
              </a:path>
            </a:pathLst>
          </a:custGeom>
          <a:solidFill>
            <a:schemeClr val="bg2">
              <a:lumMod val="90000"/>
            </a:schemeClr>
          </a:solidFill>
          <a:ln>
            <a:solidFill>
              <a:schemeClr val="tx1"/>
            </a:solidFill>
            <a:extLst>
              <a:ext uri="{C807C97D-BFC1-408E-A445-0C87EB9F89A2}">
                <ask:lineSketchStyleProps xmlns:ask="http://schemas.microsoft.com/office/drawing/2018/sketchyshapes" sd="249386546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000" dirty="0">
                <a:solidFill>
                  <a:schemeClr val="tx1"/>
                </a:solidFill>
              </a:rPr>
              <a:t>B. Số nhóm gen liên kết ở mỗi loài bằng số NST trong bộ đơn bội (n) của loài đó.</a:t>
            </a:r>
            <a:endParaRPr lang="en-US" sz="2000" dirty="0">
              <a:solidFill>
                <a:schemeClr val="tx1"/>
              </a:solidFill>
              <a:latin typeface="#9Slide05 SVNBlenda Script" panose="02000804000000020003" pitchFamily="2" charset="0"/>
            </a:endParaRPr>
          </a:p>
        </p:txBody>
      </p:sp>
      <p:sp>
        <p:nvSpPr>
          <p:cNvPr id="175" name="Rectangle 174">
            <a:extLst>
              <a:ext uri="{FF2B5EF4-FFF2-40B4-BE49-F238E27FC236}">
                <a16:creationId xmlns:a16="http://schemas.microsoft.com/office/drawing/2014/main" id="{3EE3C4BE-0809-44B4-B321-EC6BAD2C20C2}"/>
              </a:ext>
            </a:extLst>
          </p:cNvPr>
          <p:cNvSpPr/>
          <p:nvPr/>
        </p:nvSpPr>
        <p:spPr>
          <a:xfrm>
            <a:off x="4981109" y="4696516"/>
            <a:ext cx="3344673" cy="1907542"/>
          </a:xfrm>
          <a:custGeom>
            <a:avLst/>
            <a:gdLst>
              <a:gd name="connsiteX0" fmla="*/ 0 w 3344673"/>
              <a:gd name="connsiteY0" fmla="*/ 0 h 1907542"/>
              <a:gd name="connsiteX1" fmla="*/ 735828 w 3344673"/>
              <a:gd name="connsiteY1" fmla="*/ 0 h 1907542"/>
              <a:gd name="connsiteX2" fmla="*/ 1304422 w 3344673"/>
              <a:gd name="connsiteY2" fmla="*/ 0 h 1907542"/>
              <a:gd name="connsiteX3" fmla="*/ 1973357 w 3344673"/>
              <a:gd name="connsiteY3" fmla="*/ 0 h 1907542"/>
              <a:gd name="connsiteX4" fmla="*/ 2575398 w 3344673"/>
              <a:gd name="connsiteY4" fmla="*/ 0 h 1907542"/>
              <a:gd name="connsiteX5" fmla="*/ 3344673 w 3344673"/>
              <a:gd name="connsiteY5" fmla="*/ 0 h 1907542"/>
              <a:gd name="connsiteX6" fmla="*/ 3344673 w 3344673"/>
              <a:gd name="connsiteY6" fmla="*/ 597696 h 1907542"/>
              <a:gd name="connsiteX7" fmla="*/ 3344673 w 3344673"/>
              <a:gd name="connsiteY7" fmla="*/ 1233544 h 1907542"/>
              <a:gd name="connsiteX8" fmla="*/ 3344673 w 3344673"/>
              <a:gd name="connsiteY8" fmla="*/ 1907542 h 1907542"/>
              <a:gd name="connsiteX9" fmla="*/ 2709185 w 3344673"/>
              <a:gd name="connsiteY9" fmla="*/ 1907542 h 1907542"/>
              <a:gd name="connsiteX10" fmla="*/ 1973357 w 3344673"/>
              <a:gd name="connsiteY10" fmla="*/ 1907542 h 1907542"/>
              <a:gd name="connsiteX11" fmla="*/ 1304422 w 3344673"/>
              <a:gd name="connsiteY11" fmla="*/ 1907542 h 1907542"/>
              <a:gd name="connsiteX12" fmla="*/ 602041 w 3344673"/>
              <a:gd name="connsiteY12" fmla="*/ 1907542 h 1907542"/>
              <a:gd name="connsiteX13" fmla="*/ 0 w 3344673"/>
              <a:gd name="connsiteY13" fmla="*/ 1907542 h 1907542"/>
              <a:gd name="connsiteX14" fmla="*/ 0 w 3344673"/>
              <a:gd name="connsiteY14" fmla="*/ 1328921 h 1907542"/>
              <a:gd name="connsiteX15" fmla="*/ 0 w 3344673"/>
              <a:gd name="connsiteY15" fmla="*/ 750300 h 1907542"/>
              <a:gd name="connsiteX16" fmla="*/ 0 w 3344673"/>
              <a:gd name="connsiteY16" fmla="*/ 0 h 1907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344673" h="1907542" fill="none" extrusionOk="0">
                <a:moveTo>
                  <a:pt x="0" y="0"/>
                </a:moveTo>
                <a:cubicBezTo>
                  <a:pt x="249356" y="-27043"/>
                  <a:pt x="488818" y="-8597"/>
                  <a:pt x="735828" y="0"/>
                </a:cubicBezTo>
                <a:cubicBezTo>
                  <a:pt x="982838" y="8597"/>
                  <a:pt x="1101195" y="4529"/>
                  <a:pt x="1304422" y="0"/>
                </a:cubicBezTo>
                <a:cubicBezTo>
                  <a:pt x="1507649" y="-4529"/>
                  <a:pt x="1736861" y="-13049"/>
                  <a:pt x="1973357" y="0"/>
                </a:cubicBezTo>
                <a:cubicBezTo>
                  <a:pt x="2209854" y="13049"/>
                  <a:pt x="2454359" y="17066"/>
                  <a:pt x="2575398" y="0"/>
                </a:cubicBezTo>
                <a:cubicBezTo>
                  <a:pt x="2696437" y="-17066"/>
                  <a:pt x="2970307" y="-16801"/>
                  <a:pt x="3344673" y="0"/>
                </a:cubicBezTo>
                <a:cubicBezTo>
                  <a:pt x="3370097" y="264200"/>
                  <a:pt x="3338819" y="390434"/>
                  <a:pt x="3344673" y="597696"/>
                </a:cubicBezTo>
                <a:cubicBezTo>
                  <a:pt x="3350527" y="804958"/>
                  <a:pt x="3322200" y="947281"/>
                  <a:pt x="3344673" y="1233544"/>
                </a:cubicBezTo>
                <a:cubicBezTo>
                  <a:pt x="3367146" y="1519807"/>
                  <a:pt x="3324083" y="1653816"/>
                  <a:pt x="3344673" y="1907542"/>
                </a:cubicBezTo>
                <a:cubicBezTo>
                  <a:pt x="3116306" y="1932344"/>
                  <a:pt x="2974710" y="1924109"/>
                  <a:pt x="2709185" y="1907542"/>
                </a:cubicBezTo>
                <a:cubicBezTo>
                  <a:pt x="2443660" y="1890975"/>
                  <a:pt x="2195402" y="1899903"/>
                  <a:pt x="1973357" y="1907542"/>
                </a:cubicBezTo>
                <a:cubicBezTo>
                  <a:pt x="1751312" y="1915181"/>
                  <a:pt x="1509810" y="1898779"/>
                  <a:pt x="1304422" y="1907542"/>
                </a:cubicBezTo>
                <a:cubicBezTo>
                  <a:pt x="1099035" y="1916305"/>
                  <a:pt x="915194" y="1902184"/>
                  <a:pt x="602041" y="1907542"/>
                </a:cubicBezTo>
                <a:cubicBezTo>
                  <a:pt x="288888" y="1912900"/>
                  <a:pt x="166244" y="1923386"/>
                  <a:pt x="0" y="1907542"/>
                </a:cubicBezTo>
                <a:cubicBezTo>
                  <a:pt x="28553" y="1691244"/>
                  <a:pt x="-25328" y="1469708"/>
                  <a:pt x="0" y="1328921"/>
                </a:cubicBezTo>
                <a:cubicBezTo>
                  <a:pt x="25328" y="1188134"/>
                  <a:pt x="-3211" y="945937"/>
                  <a:pt x="0" y="750300"/>
                </a:cubicBezTo>
                <a:cubicBezTo>
                  <a:pt x="3211" y="554663"/>
                  <a:pt x="-29913" y="276408"/>
                  <a:pt x="0" y="0"/>
                </a:cubicBezTo>
                <a:close/>
              </a:path>
              <a:path w="3344673" h="1907542" stroke="0" extrusionOk="0">
                <a:moveTo>
                  <a:pt x="0" y="0"/>
                </a:moveTo>
                <a:cubicBezTo>
                  <a:pt x="285415" y="9187"/>
                  <a:pt x="390941" y="-19034"/>
                  <a:pt x="668935" y="0"/>
                </a:cubicBezTo>
                <a:cubicBezTo>
                  <a:pt x="946929" y="19034"/>
                  <a:pt x="1009416" y="11969"/>
                  <a:pt x="1270976" y="0"/>
                </a:cubicBezTo>
                <a:cubicBezTo>
                  <a:pt x="1532536" y="-11969"/>
                  <a:pt x="1733918" y="14532"/>
                  <a:pt x="1873017" y="0"/>
                </a:cubicBezTo>
                <a:cubicBezTo>
                  <a:pt x="2012116" y="-14532"/>
                  <a:pt x="2306496" y="25638"/>
                  <a:pt x="2475058" y="0"/>
                </a:cubicBezTo>
                <a:cubicBezTo>
                  <a:pt x="2643620" y="-25638"/>
                  <a:pt x="3102023" y="37877"/>
                  <a:pt x="3344673" y="0"/>
                </a:cubicBezTo>
                <a:cubicBezTo>
                  <a:pt x="3364692" y="249405"/>
                  <a:pt x="3342502" y="473514"/>
                  <a:pt x="3344673" y="616772"/>
                </a:cubicBezTo>
                <a:cubicBezTo>
                  <a:pt x="3346844" y="760030"/>
                  <a:pt x="3326511" y="946565"/>
                  <a:pt x="3344673" y="1271695"/>
                </a:cubicBezTo>
                <a:cubicBezTo>
                  <a:pt x="3362835" y="1596825"/>
                  <a:pt x="3374184" y="1724555"/>
                  <a:pt x="3344673" y="1907542"/>
                </a:cubicBezTo>
                <a:cubicBezTo>
                  <a:pt x="3148161" y="1884914"/>
                  <a:pt x="2963038" y="1903538"/>
                  <a:pt x="2742632" y="1907542"/>
                </a:cubicBezTo>
                <a:cubicBezTo>
                  <a:pt x="2522226" y="1911546"/>
                  <a:pt x="2390675" y="1913855"/>
                  <a:pt x="2040251" y="1907542"/>
                </a:cubicBezTo>
                <a:cubicBezTo>
                  <a:pt x="1689827" y="1901229"/>
                  <a:pt x="1644384" y="1932568"/>
                  <a:pt x="1337869" y="1907542"/>
                </a:cubicBezTo>
                <a:cubicBezTo>
                  <a:pt x="1031354" y="1882516"/>
                  <a:pt x="925270" y="1895234"/>
                  <a:pt x="769275" y="1907542"/>
                </a:cubicBezTo>
                <a:cubicBezTo>
                  <a:pt x="613280" y="1919850"/>
                  <a:pt x="290764" y="1906821"/>
                  <a:pt x="0" y="1907542"/>
                </a:cubicBezTo>
                <a:cubicBezTo>
                  <a:pt x="-30713" y="1764887"/>
                  <a:pt x="12469" y="1469693"/>
                  <a:pt x="0" y="1252619"/>
                </a:cubicBezTo>
                <a:cubicBezTo>
                  <a:pt x="-12469" y="1035545"/>
                  <a:pt x="-14818" y="914450"/>
                  <a:pt x="0" y="654923"/>
                </a:cubicBezTo>
                <a:cubicBezTo>
                  <a:pt x="14818" y="395396"/>
                  <a:pt x="2797" y="148853"/>
                  <a:pt x="0" y="0"/>
                </a:cubicBezTo>
                <a:close/>
              </a:path>
            </a:pathLst>
          </a:custGeom>
          <a:solidFill>
            <a:schemeClr val="bg2">
              <a:lumMod val="90000"/>
            </a:schemeClr>
          </a:solidFill>
          <a:ln>
            <a:solidFill>
              <a:schemeClr val="tx1"/>
            </a:solidFill>
            <a:extLst>
              <a:ext uri="{C807C97D-BFC1-408E-A445-0C87EB9F89A2}">
                <ask:lineSketchStyleProps xmlns:ask="http://schemas.microsoft.com/office/drawing/2018/sketchyshapes" sd="249386546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000" dirty="0">
                <a:solidFill>
                  <a:schemeClr val="tx1"/>
                </a:solidFill>
              </a:rPr>
              <a:t>D. Số nhóm tính trạng di truyền liên kết tương ứng với số nhóm gen liên kết.</a:t>
            </a:r>
          </a:p>
        </p:txBody>
      </p:sp>
      <p:pic>
        <p:nvPicPr>
          <p:cNvPr id="1028" name="Picture 4" descr="Free Clock Gif Transparent, Download Free Clock Gif Transparent png images,  Free ClipArts on Clipart Library">
            <a:extLst>
              <a:ext uri="{FF2B5EF4-FFF2-40B4-BE49-F238E27FC236}">
                <a16:creationId xmlns:a16="http://schemas.microsoft.com/office/drawing/2014/main" id="{35A26F8E-C8FB-488F-8E23-A15F5B83BE49}"/>
              </a:ext>
            </a:extLst>
          </p:cNvPr>
          <p:cNvPicPr>
            <a:picLocks noChangeAspect="1" noChangeArrowheads="1" noCrop="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228145" y="4247159"/>
            <a:ext cx="687710" cy="6877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7244339"/>
      </p:ext>
    </p:extLst>
  </p:cSld>
  <p:clrMapOvr>
    <a:masterClrMapping/>
  </p:clrMapOvr>
  <p:transition spd="slow">
    <p:fade/>
  </p:transition>
  <p:timing>
    <p:tnLst>
      <p:par>
        <p:cTn id="1" dur="indefinite" restart="never" nodeType="tmRoot">
          <p:childTnLst>
            <p:seq concurrent="1" nextAc="seek">
              <p:cTn id="2" restart="whenNotActive" fill="hold" evtFilter="cancelBubble" nodeType="interactiveSeq">
                <p:stCondLst>
                  <p:cond evt="onClick" delay="0">
                    <p:tgtEl>
                      <p:spTgt spid="173"/>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173"/>
                                        </p:tgtEl>
                                        <p:attrNameLst>
                                          <p:attrName>fillcolor</p:attrName>
                                        </p:attrNameLst>
                                      </p:cBhvr>
                                      <p:to>
                                        <a:srgbClr val="78B834"/>
                                      </p:to>
                                    </p:animClr>
                                    <p:set>
                                      <p:cBhvr>
                                        <p:cTn id="7" dur="2000" fill="hold"/>
                                        <p:tgtEl>
                                          <p:spTgt spid="173"/>
                                        </p:tgtEl>
                                        <p:attrNameLst>
                                          <p:attrName>fill.type</p:attrName>
                                        </p:attrNameLst>
                                      </p:cBhvr>
                                      <p:to>
                                        <p:strVal val="solid"/>
                                      </p:to>
                                    </p:set>
                                    <p:set>
                                      <p:cBhvr>
                                        <p:cTn id="8" dur="2000" fill="hold"/>
                                        <p:tgtEl>
                                          <p:spTgt spid="173"/>
                                        </p:tgtEl>
                                        <p:attrNameLst>
                                          <p:attrName>fill.on</p:attrName>
                                        </p:attrNameLst>
                                      </p:cBhvr>
                                      <p:to>
                                        <p:strVal val="true"/>
                                      </p:to>
                                    </p:se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childTnLst>
              </p:cTn>
              <p:nextCondLst>
                <p:cond evt="onClick" delay="0">
                  <p:tgtEl>
                    <p:spTgt spid="173"/>
                  </p:tgtEl>
                </p:cond>
              </p:nextCondLst>
            </p:seq>
            <p:seq concurrent="1" nextAc="seek">
              <p:cTn id="9" restart="whenNotActive" fill="hold" evtFilter="cancelBubble" nodeType="interactiveSeq">
                <p:stCondLst>
                  <p:cond evt="onClick" delay="0">
                    <p:tgtEl>
                      <p:spTgt spid="172"/>
                    </p:tgtEl>
                  </p:cond>
                </p:stCondLst>
                <p:endSync evt="end" delay="0">
                  <p:rtn val="all"/>
                </p:endSync>
                <p:childTnLst>
                  <p:par>
                    <p:cTn id="10" fill="hold">
                      <p:stCondLst>
                        <p:cond delay="0"/>
                      </p:stCondLst>
                      <p:childTnLst>
                        <p:par>
                          <p:cTn id="11" fill="hold">
                            <p:stCondLst>
                              <p:cond delay="0"/>
                            </p:stCondLst>
                            <p:childTnLst>
                              <p:par>
                                <p:cTn id="12" presetID="1" presetClass="emph" presetSubtype="2" fill="hold" nodeType="clickEffect">
                                  <p:stCondLst>
                                    <p:cond delay="0"/>
                                  </p:stCondLst>
                                  <p:childTnLst>
                                    <p:animClr clrSpc="rgb" dir="cw">
                                      <p:cBhvr>
                                        <p:cTn id="13" dur="2000" fill="hold"/>
                                        <p:tgtEl>
                                          <p:spTgt spid="172"/>
                                        </p:tgtEl>
                                        <p:attrNameLst>
                                          <p:attrName>fillcolor</p:attrName>
                                        </p:attrNameLst>
                                      </p:cBhvr>
                                      <p:to>
                                        <a:srgbClr val="DA172B"/>
                                      </p:to>
                                    </p:animClr>
                                    <p:set>
                                      <p:cBhvr>
                                        <p:cTn id="14" dur="2000" fill="hold"/>
                                        <p:tgtEl>
                                          <p:spTgt spid="172"/>
                                        </p:tgtEl>
                                        <p:attrNameLst>
                                          <p:attrName>fill.type</p:attrName>
                                        </p:attrNameLst>
                                      </p:cBhvr>
                                      <p:to>
                                        <p:strVal val="solid"/>
                                      </p:to>
                                    </p:set>
                                    <p:set>
                                      <p:cBhvr>
                                        <p:cTn id="15" dur="2000" fill="hold"/>
                                        <p:tgtEl>
                                          <p:spTgt spid="172"/>
                                        </p:tgtEl>
                                        <p:attrNameLst>
                                          <p:attrName>fill.on</p:attrName>
                                        </p:attrNameLst>
                                      </p:cBhvr>
                                      <p:to>
                                        <p:strVal val="true"/>
                                      </p:to>
                                    </p:set>
                                  </p:childTnLst>
                                  <p:subTnLst>
                                    <p:audio>
                                      <p:cMediaNode>
                                        <p:cTn display="0" masterRel="sameClick">
                                          <p:stCondLst>
                                            <p:cond evt="begin" delay="0">
                                              <p:tn val="12"/>
                                            </p:cond>
                                          </p:stCondLst>
                                          <p:endCondLst>
                                            <p:cond evt="onStopAudio" delay="0">
                                              <p:tgtEl>
                                                <p:sldTgt/>
                                              </p:tgtEl>
                                            </p:cond>
                                          </p:endCondLst>
                                        </p:cTn>
                                        <p:tgtEl>
                                          <p:sndTgt r:embed="rId3" name="bomb.wav"/>
                                        </p:tgtEl>
                                      </p:cMediaNode>
                                    </p:audio>
                                  </p:subTnLst>
                                </p:cTn>
                              </p:par>
                            </p:childTnLst>
                          </p:cTn>
                        </p:par>
                      </p:childTnLst>
                    </p:cTn>
                  </p:par>
                </p:childTnLst>
              </p:cTn>
              <p:nextCondLst>
                <p:cond evt="onClick" delay="0">
                  <p:tgtEl>
                    <p:spTgt spid="172"/>
                  </p:tgtEl>
                </p:cond>
              </p:nextCondLst>
            </p:seq>
            <p:seq concurrent="1" nextAc="seek">
              <p:cTn id="16" restart="whenNotActive" fill="hold" evtFilter="cancelBubble" nodeType="interactiveSeq">
                <p:stCondLst>
                  <p:cond evt="onClick" delay="0">
                    <p:tgtEl>
                      <p:spTgt spid="175"/>
                    </p:tgtEl>
                  </p:cond>
                </p:stCondLst>
                <p:endSync evt="end" delay="0">
                  <p:rtn val="all"/>
                </p:endSync>
                <p:childTnLst>
                  <p:par>
                    <p:cTn id="17" fill="hold">
                      <p:stCondLst>
                        <p:cond delay="0"/>
                      </p:stCondLst>
                      <p:childTnLst>
                        <p:par>
                          <p:cTn id="18" fill="hold">
                            <p:stCondLst>
                              <p:cond delay="0"/>
                            </p:stCondLst>
                            <p:childTnLst>
                              <p:par>
                                <p:cTn id="19" presetID="1" presetClass="emph" presetSubtype="2" fill="hold" nodeType="clickEffect">
                                  <p:stCondLst>
                                    <p:cond delay="0"/>
                                  </p:stCondLst>
                                  <p:childTnLst>
                                    <p:animClr clrSpc="rgb" dir="cw">
                                      <p:cBhvr>
                                        <p:cTn id="20" dur="2000" fill="hold"/>
                                        <p:tgtEl>
                                          <p:spTgt spid="175"/>
                                        </p:tgtEl>
                                        <p:attrNameLst>
                                          <p:attrName>fillcolor</p:attrName>
                                        </p:attrNameLst>
                                      </p:cBhvr>
                                      <p:to>
                                        <a:srgbClr val="DA172B"/>
                                      </p:to>
                                    </p:animClr>
                                    <p:set>
                                      <p:cBhvr>
                                        <p:cTn id="21" dur="2000" fill="hold"/>
                                        <p:tgtEl>
                                          <p:spTgt spid="175"/>
                                        </p:tgtEl>
                                        <p:attrNameLst>
                                          <p:attrName>fill.type</p:attrName>
                                        </p:attrNameLst>
                                      </p:cBhvr>
                                      <p:to>
                                        <p:strVal val="solid"/>
                                      </p:to>
                                    </p:set>
                                    <p:set>
                                      <p:cBhvr>
                                        <p:cTn id="22" dur="2000" fill="hold"/>
                                        <p:tgtEl>
                                          <p:spTgt spid="175"/>
                                        </p:tgtEl>
                                        <p:attrNameLst>
                                          <p:attrName>fill.on</p:attrName>
                                        </p:attrNameLst>
                                      </p:cBhvr>
                                      <p:to>
                                        <p:strVal val="true"/>
                                      </p:to>
                                    </p:set>
                                  </p:childTnLst>
                                  <p:subTnLst>
                                    <p:audio>
                                      <p:cMediaNode>
                                        <p:cTn display="0" masterRel="sameClick">
                                          <p:stCondLst>
                                            <p:cond evt="begin" delay="0">
                                              <p:tn val="19"/>
                                            </p:cond>
                                          </p:stCondLst>
                                          <p:endCondLst>
                                            <p:cond evt="onStopAudio" delay="0">
                                              <p:tgtEl>
                                                <p:sldTgt/>
                                              </p:tgtEl>
                                            </p:cond>
                                          </p:endCondLst>
                                        </p:cTn>
                                        <p:tgtEl>
                                          <p:sndTgt r:embed="rId3" name="bomb.wav"/>
                                        </p:tgtEl>
                                      </p:cMediaNode>
                                    </p:audio>
                                  </p:subTnLst>
                                </p:cTn>
                              </p:par>
                            </p:childTnLst>
                          </p:cTn>
                        </p:par>
                      </p:childTnLst>
                    </p:cTn>
                  </p:par>
                </p:childTnLst>
              </p:cTn>
              <p:nextCondLst>
                <p:cond evt="onClick" delay="0">
                  <p:tgtEl>
                    <p:spTgt spid="175"/>
                  </p:tgtEl>
                </p:cond>
              </p:nextCondLst>
            </p:seq>
            <p:seq concurrent="1" nextAc="seek">
              <p:cTn id="23" restart="whenNotActive" fill="hold" evtFilter="cancelBubble" nodeType="interactiveSeq">
                <p:stCondLst>
                  <p:cond evt="onClick" delay="0">
                    <p:tgtEl>
                      <p:spTgt spid="174"/>
                    </p:tgtEl>
                  </p:cond>
                </p:stCondLst>
                <p:endSync evt="end" delay="0">
                  <p:rtn val="all"/>
                </p:endSync>
                <p:childTnLst>
                  <p:par>
                    <p:cTn id="24" fill="hold">
                      <p:stCondLst>
                        <p:cond delay="0"/>
                      </p:stCondLst>
                      <p:childTnLst>
                        <p:par>
                          <p:cTn id="25" fill="hold">
                            <p:stCondLst>
                              <p:cond delay="0"/>
                            </p:stCondLst>
                            <p:childTnLst>
                              <p:par>
                                <p:cTn id="26" presetID="1" presetClass="emph" presetSubtype="2" fill="hold" nodeType="clickEffect">
                                  <p:stCondLst>
                                    <p:cond delay="0"/>
                                  </p:stCondLst>
                                  <p:childTnLst>
                                    <p:animClr clrSpc="rgb" dir="cw">
                                      <p:cBhvr>
                                        <p:cTn id="27" dur="2000" fill="hold"/>
                                        <p:tgtEl>
                                          <p:spTgt spid="174"/>
                                        </p:tgtEl>
                                        <p:attrNameLst>
                                          <p:attrName>fillcolor</p:attrName>
                                        </p:attrNameLst>
                                      </p:cBhvr>
                                      <p:to>
                                        <a:srgbClr val="DA172B"/>
                                      </p:to>
                                    </p:animClr>
                                    <p:set>
                                      <p:cBhvr>
                                        <p:cTn id="28" dur="2000" fill="hold"/>
                                        <p:tgtEl>
                                          <p:spTgt spid="174"/>
                                        </p:tgtEl>
                                        <p:attrNameLst>
                                          <p:attrName>fill.type</p:attrName>
                                        </p:attrNameLst>
                                      </p:cBhvr>
                                      <p:to>
                                        <p:strVal val="solid"/>
                                      </p:to>
                                    </p:set>
                                    <p:set>
                                      <p:cBhvr>
                                        <p:cTn id="29" dur="2000" fill="hold"/>
                                        <p:tgtEl>
                                          <p:spTgt spid="174"/>
                                        </p:tgtEl>
                                        <p:attrNameLst>
                                          <p:attrName>fill.on</p:attrName>
                                        </p:attrNameLst>
                                      </p:cBhvr>
                                      <p:to>
                                        <p:strVal val="true"/>
                                      </p:to>
                                    </p:set>
                                  </p:childTnLst>
                                  <p:subTnLst>
                                    <p:audio>
                                      <p:cMediaNode>
                                        <p:cTn display="0" masterRel="sameClick">
                                          <p:stCondLst>
                                            <p:cond evt="begin" delay="0">
                                              <p:tn val="26"/>
                                            </p:cond>
                                          </p:stCondLst>
                                          <p:endCondLst>
                                            <p:cond evt="onStopAudio" delay="0">
                                              <p:tgtEl>
                                                <p:sldTgt/>
                                              </p:tgtEl>
                                            </p:cond>
                                          </p:endCondLst>
                                        </p:cTn>
                                        <p:tgtEl>
                                          <p:sndTgt r:embed="rId3" name="bomb.wav"/>
                                        </p:tgtEl>
                                      </p:cMediaNode>
                                    </p:audio>
                                  </p:subTnLst>
                                </p:cTn>
                              </p:par>
                            </p:childTnLst>
                          </p:cTn>
                        </p:par>
                      </p:childTnLst>
                    </p:cTn>
                  </p:par>
                </p:childTnLst>
              </p:cTn>
              <p:nextCondLst>
                <p:cond evt="onClick" delay="0">
                  <p:tgtEl>
                    <p:spTgt spid="174"/>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SHAPE_LOCKS" val="959"/>
</p:tagLst>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9Slide - 2019">
      <a:dk1>
        <a:sysClr val="windowText" lastClr="000000"/>
      </a:dk1>
      <a:lt1>
        <a:sysClr val="window" lastClr="FFFFFF"/>
      </a:lt1>
      <a:dk2>
        <a:srgbClr val="092D6C"/>
      </a:dk2>
      <a:lt2>
        <a:srgbClr val="FCECD0"/>
      </a:lt2>
      <a:accent1>
        <a:srgbClr val="4FC1E9"/>
      </a:accent1>
      <a:accent2>
        <a:srgbClr val="48CFAD"/>
      </a:accent2>
      <a:accent3>
        <a:srgbClr val="A0D468"/>
      </a:accent3>
      <a:accent4>
        <a:srgbClr val="FFCE54"/>
      </a:accent4>
      <a:accent5>
        <a:srgbClr val="FC6E51"/>
      </a:accent5>
      <a:accent6>
        <a:srgbClr val="ED5565"/>
      </a:accent6>
      <a:hlink>
        <a:srgbClr val="5D9CEC"/>
      </a:hlink>
      <a:folHlink>
        <a:srgbClr val="AC92EC"/>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lIns="0" tIns="0" rIns="0" bIns="0" rtlCol="0">
        <a:spAutoFit/>
      </a:bodyPr>
      <a:lstStyle>
        <a:defPPr algn="l">
          <a:defRPr sz="1700" smtClean="0">
            <a:solidFill>
              <a:schemeClr val="tx1">
                <a:lumMod val="50000"/>
                <a:lumOff val="50000"/>
              </a:schemeClr>
            </a:solidFill>
          </a:defRPr>
        </a:defPPr>
      </a:lstStyle>
    </a:txDef>
  </a:objectDefaults>
  <a:extraClrSchemeLst/>
  <a:extLst>
    <a:ext uri="{05A4C25C-085E-4340-85A3-A5531E510DB2}">
      <thm15:themeFamily xmlns:thm15="http://schemas.microsoft.com/office/thememl/2012/main" name="Blank" id="{7347C0DE-6F4D-42D3-B391-F84F14ECBC5A}" vid="{28287419-C97E-4917-87F0-2D8B560A61AE}"/>
    </a:ext>
  </a:extLst>
</a:theme>
</file>

<file path=ppt/theme/theme2.xml><?xml version="1.0" encoding="utf-8"?>
<a:theme xmlns:a="http://schemas.openxmlformats.org/drawingml/2006/main" name="Damask">
  <a:themeElements>
    <a:clrScheme name="Damask">
      <a:dk1>
        <a:sysClr val="windowText" lastClr="000000"/>
      </a:dk1>
      <a:lt1>
        <a:sysClr val="window" lastClr="FFFFFF"/>
      </a:lt1>
      <a:dk2>
        <a:srgbClr val="2A5B7F"/>
      </a:dk2>
      <a:lt2>
        <a:srgbClr val="ABDAFC"/>
      </a:lt2>
      <a:accent1>
        <a:srgbClr val="9EC544"/>
      </a:accent1>
      <a:accent2>
        <a:srgbClr val="50BEA3"/>
      </a:accent2>
      <a:accent3>
        <a:srgbClr val="4A9CCC"/>
      </a:accent3>
      <a:accent4>
        <a:srgbClr val="9A66CA"/>
      </a:accent4>
      <a:accent5>
        <a:srgbClr val="C54F71"/>
      </a:accent5>
      <a:accent6>
        <a:srgbClr val="DE9C3C"/>
      </a:accent6>
      <a:hlink>
        <a:srgbClr val="6BA9DA"/>
      </a:hlink>
      <a:folHlink>
        <a:srgbClr val="A0BCD3"/>
      </a:folHlink>
    </a:clrScheme>
    <a:fontScheme name="Damask">
      <a:majorFont>
        <a:latin typeface="Bookman Old Style" panose="02050604050505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name="Damask" id="{F9A299A0-33D0-4E0F-9F3F-7163E3744208}" vid="{746EEEEA-FB6A-406B-B510-531588D54811}"/>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blank</Template>
  <TotalTime>257</TotalTime>
  <Words>1110</Words>
  <Application>Microsoft Office PowerPoint</Application>
  <PresentationFormat>On-screen Show (4:3)</PresentationFormat>
  <Paragraphs>73</Paragraphs>
  <Slides>12</Slides>
  <Notes>0</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12</vt:i4>
      </vt:variant>
    </vt:vector>
  </HeadingPairs>
  <TitlesOfParts>
    <vt:vector size="22" baseType="lpstr">
      <vt:lpstr>#9Slide02 Noi dung dai</vt:lpstr>
      <vt:lpstr>#9Slide05 SVNBlenda Script</vt:lpstr>
      <vt:lpstr>Arial</vt:lpstr>
      <vt:lpstr>Bookman Old Style</vt:lpstr>
      <vt:lpstr>Calibri</vt:lpstr>
      <vt:lpstr>Myriad Pro Black Cond</vt:lpstr>
      <vt:lpstr>Open Sans</vt:lpstr>
      <vt:lpstr>Rockwell</vt:lpstr>
      <vt:lpstr>Office Theme</vt:lpstr>
      <vt:lpstr>Damask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9Slide.vn</Manager>
  <Company>9Slide.vn</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9Slide.vn</dc:subject>
  <dc:creator>Tung Pham</dc:creator>
  <cp:keywords>9Slide</cp:keywords>
  <dc:description>9Slide.vn</dc:description>
  <cp:lastModifiedBy>Admin</cp:lastModifiedBy>
  <cp:revision>15</cp:revision>
  <dcterms:created xsi:type="dcterms:W3CDTF">2021-09-02T14:05:31Z</dcterms:created>
  <dcterms:modified xsi:type="dcterms:W3CDTF">2023-11-11T09:03:13Z</dcterms:modified>
  <cp:category>9Slide.vn</cp:category>
  <cp:contentStatus>9Slide</cp:contentStatus>
</cp:coreProperties>
</file>