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81" r:id="rId2"/>
    <p:sldId id="569" r:id="rId3"/>
    <p:sldId id="571" r:id="rId4"/>
    <p:sldId id="546" r:id="rId5"/>
    <p:sldId id="295" r:id="rId6"/>
    <p:sldId id="540" r:id="rId7"/>
    <p:sldId id="554" r:id="rId8"/>
    <p:sldId id="577" r:id="rId9"/>
  </p:sldIdLst>
  <p:sldSz cx="12192000" cy="6858000"/>
  <p:notesSz cx="6858000" cy="9144000"/>
  <p:embeddedFontLst>
    <p:embeddedFont>
      <p:font typeface="#9Slide02 Noi dung dai" panose="020B0604020202020204" charset="0"/>
      <p:regular r:id="rId11"/>
    </p:embeddedFont>
    <p:embeddedFont>
      <p:font typeface="#9Slide07 IcielLa Chic Pro Shad" panose="020B0604020202020204" charset="0"/>
      <p:regular r:id="rId12"/>
    </p:embeddedFon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 Anh" initials="LA" lastIdx="1" clrIdx="0">
    <p:extLst>
      <p:ext uri="{19B8F6BF-5375-455C-9EA6-DF929625EA0E}">
        <p15:presenceInfo xmlns:p15="http://schemas.microsoft.com/office/powerpoint/2012/main" userId="4866cd47cf1430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3300"/>
    <a:srgbClr val="2CA5DE"/>
    <a:srgbClr val="013410"/>
    <a:srgbClr val="FFB19B"/>
    <a:srgbClr val="F5BE1B"/>
    <a:srgbClr val="A3A9A5"/>
    <a:srgbClr val="11A198"/>
    <a:srgbClr val="EA5616"/>
    <a:srgbClr val="F3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44" autoAdjust="0"/>
    <p:restoredTop sz="93935" autoAdjust="0"/>
  </p:normalViewPr>
  <p:slideViewPr>
    <p:cSldViewPr snapToGrid="0">
      <p:cViewPr varScale="1">
        <p:scale>
          <a:sx n="106" d="100"/>
          <a:sy n="106" d="100"/>
        </p:scale>
        <p:origin x="570" y="11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00" d="100"/>
          <a:sy n="100" d="100"/>
        </p:scale>
        <p:origin x="1560" y="-10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3C619-A5D8-4A75-8679-D4256731CE47}"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55ECBA-6C38-49B2-AE77-4D5FDCF16BA5}" type="slidenum">
              <a:rPr lang="en-US" smtClean="0"/>
              <a:t>‹#›</a:t>
            </a:fld>
            <a:endParaRPr lang="en-US"/>
          </a:p>
        </p:txBody>
      </p:sp>
    </p:spTree>
    <p:extLst>
      <p:ext uri="{BB962C8B-B14F-4D97-AF65-F5344CB8AC3E}">
        <p14:creationId xmlns:p14="http://schemas.microsoft.com/office/powerpoint/2010/main" val="2508037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dad19b686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dad19b686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048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dad19b686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dad19b686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213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dad19b686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dad19b686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0830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B3900-B3AD-44C4-A257-10ACF2AE2F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FCE750-2D91-4267-A2F9-F7E0C64D78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E78FDC-206E-4225-A5ED-37AA7E0C805B}"/>
              </a:ext>
            </a:extLst>
          </p:cNvPr>
          <p:cNvSpPr>
            <a:spLocks noGrp="1"/>
          </p:cNvSpPr>
          <p:nvPr>
            <p:ph type="dt" sz="half" idx="10"/>
          </p:nvPr>
        </p:nvSpPr>
        <p:spPr/>
        <p:txBody>
          <a:bodyPr/>
          <a:lstStyle/>
          <a:p>
            <a:fld id="{038C3AF9-B2F6-446D-A666-DC3F17B0DE3B}" type="datetimeFigureOut">
              <a:rPr lang="en-US" smtClean="0"/>
              <a:t>11/2/2023</a:t>
            </a:fld>
            <a:endParaRPr lang="en-US"/>
          </a:p>
        </p:txBody>
      </p:sp>
      <p:sp>
        <p:nvSpPr>
          <p:cNvPr id="5" name="Footer Placeholder 4">
            <a:extLst>
              <a:ext uri="{FF2B5EF4-FFF2-40B4-BE49-F238E27FC236}">
                <a16:creationId xmlns:a16="http://schemas.microsoft.com/office/drawing/2014/main" id="{F29DAFA3-61C6-4CB5-8134-E23A08DD9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09EF4-7DAE-45AE-83AD-8533FCE9D982}"/>
              </a:ext>
            </a:extLst>
          </p:cNvPr>
          <p:cNvSpPr>
            <a:spLocks noGrp="1"/>
          </p:cNvSpPr>
          <p:nvPr>
            <p:ph type="sldNum" sz="quarter" idx="12"/>
          </p:nvPr>
        </p:nvSpPr>
        <p:spPr/>
        <p:txBody>
          <a:bodyPr/>
          <a:lstStyle/>
          <a:p>
            <a:fld id="{CAC18E0C-9349-4F1B-BDC1-BB506053F98B}" type="slidenum">
              <a:rPr lang="en-US" smtClean="0"/>
              <a:t>‹#›</a:t>
            </a:fld>
            <a:endParaRPr lang="en-US"/>
          </a:p>
        </p:txBody>
      </p:sp>
    </p:spTree>
    <p:extLst>
      <p:ext uri="{BB962C8B-B14F-4D97-AF65-F5344CB8AC3E}">
        <p14:creationId xmlns:p14="http://schemas.microsoft.com/office/powerpoint/2010/main" val="2082064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8FFD9-AE11-482B-8614-F8F89C5B8F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564EB9-2980-4F77-88AF-582EBABC9B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21F05-E7B8-4958-B434-85F4ACDFD6D0}"/>
              </a:ext>
            </a:extLst>
          </p:cNvPr>
          <p:cNvSpPr>
            <a:spLocks noGrp="1"/>
          </p:cNvSpPr>
          <p:nvPr>
            <p:ph type="dt" sz="half" idx="10"/>
          </p:nvPr>
        </p:nvSpPr>
        <p:spPr/>
        <p:txBody>
          <a:bodyPr/>
          <a:lstStyle/>
          <a:p>
            <a:fld id="{038C3AF9-B2F6-446D-A666-DC3F17B0DE3B}" type="datetimeFigureOut">
              <a:rPr lang="en-US" smtClean="0"/>
              <a:t>11/2/2023</a:t>
            </a:fld>
            <a:endParaRPr lang="en-US"/>
          </a:p>
        </p:txBody>
      </p:sp>
      <p:sp>
        <p:nvSpPr>
          <p:cNvPr id="5" name="Footer Placeholder 4">
            <a:extLst>
              <a:ext uri="{FF2B5EF4-FFF2-40B4-BE49-F238E27FC236}">
                <a16:creationId xmlns:a16="http://schemas.microsoft.com/office/drawing/2014/main" id="{BF4ECBB8-CC91-443E-855E-8E76D6DBC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841D79-C36C-4575-AA81-FDEEF13DB51B}"/>
              </a:ext>
            </a:extLst>
          </p:cNvPr>
          <p:cNvSpPr>
            <a:spLocks noGrp="1"/>
          </p:cNvSpPr>
          <p:nvPr>
            <p:ph type="sldNum" sz="quarter" idx="12"/>
          </p:nvPr>
        </p:nvSpPr>
        <p:spPr/>
        <p:txBody>
          <a:bodyPr/>
          <a:lstStyle/>
          <a:p>
            <a:fld id="{CAC18E0C-9349-4F1B-BDC1-BB506053F98B}" type="slidenum">
              <a:rPr lang="en-US" smtClean="0"/>
              <a:t>‹#›</a:t>
            </a:fld>
            <a:endParaRPr lang="en-US"/>
          </a:p>
        </p:txBody>
      </p:sp>
    </p:spTree>
    <p:extLst>
      <p:ext uri="{BB962C8B-B14F-4D97-AF65-F5344CB8AC3E}">
        <p14:creationId xmlns:p14="http://schemas.microsoft.com/office/powerpoint/2010/main" val="201909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C9C868-A6FF-495F-88ED-9090EE24A0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6D555A-F7B9-4EF1-9C1C-718F1B2AF3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CA3CE6-C947-4511-B304-879F6E68AB21}"/>
              </a:ext>
            </a:extLst>
          </p:cNvPr>
          <p:cNvSpPr>
            <a:spLocks noGrp="1"/>
          </p:cNvSpPr>
          <p:nvPr>
            <p:ph type="dt" sz="half" idx="10"/>
          </p:nvPr>
        </p:nvSpPr>
        <p:spPr/>
        <p:txBody>
          <a:bodyPr/>
          <a:lstStyle/>
          <a:p>
            <a:fld id="{038C3AF9-B2F6-446D-A666-DC3F17B0DE3B}" type="datetimeFigureOut">
              <a:rPr lang="en-US" smtClean="0"/>
              <a:t>11/2/2023</a:t>
            </a:fld>
            <a:endParaRPr lang="en-US"/>
          </a:p>
        </p:txBody>
      </p:sp>
      <p:sp>
        <p:nvSpPr>
          <p:cNvPr id="5" name="Footer Placeholder 4">
            <a:extLst>
              <a:ext uri="{FF2B5EF4-FFF2-40B4-BE49-F238E27FC236}">
                <a16:creationId xmlns:a16="http://schemas.microsoft.com/office/drawing/2014/main" id="{2937645A-3E2D-4225-90B4-670CB34B3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895A4-536B-4057-B9AD-5E1FA38BF01F}"/>
              </a:ext>
            </a:extLst>
          </p:cNvPr>
          <p:cNvSpPr>
            <a:spLocks noGrp="1"/>
          </p:cNvSpPr>
          <p:nvPr>
            <p:ph type="sldNum" sz="quarter" idx="12"/>
          </p:nvPr>
        </p:nvSpPr>
        <p:spPr/>
        <p:txBody>
          <a:bodyPr/>
          <a:lstStyle/>
          <a:p>
            <a:fld id="{CAC18E0C-9349-4F1B-BDC1-BB506053F98B}" type="slidenum">
              <a:rPr lang="en-US" smtClean="0"/>
              <a:t>‹#›</a:t>
            </a:fld>
            <a:endParaRPr lang="en-US"/>
          </a:p>
        </p:txBody>
      </p:sp>
    </p:spTree>
    <p:extLst>
      <p:ext uri="{BB962C8B-B14F-4D97-AF65-F5344CB8AC3E}">
        <p14:creationId xmlns:p14="http://schemas.microsoft.com/office/powerpoint/2010/main" val="696644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94"/>
        <p:cNvGrpSpPr/>
        <p:nvPr/>
      </p:nvGrpSpPr>
      <p:grpSpPr>
        <a:xfrm>
          <a:off x="0" y="0"/>
          <a:ext cx="0" cy="0"/>
          <a:chOff x="0" y="0"/>
          <a:chExt cx="0" cy="0"/>
        </a:xfrm>
      </p:grpSpPr>
      <p:sp>
        <p:nvSpPr>
          <p:cNvPr id="495" name="Google Shape;495;p20"/>
          <p:cNvSpPr txBox="1">
            <a:spLocks noGrp="1"/>
          </p:cNvSpPr>
          <p:nvPr>
            <p:ph type="ctrTitle"/>
          </p:nvPr>
        </p:nvSpPr>
        <p:spPr>
          <a:xfrm>
            <a:off x="3348767" y="516133"/>
            <a:ext cx="5494400" cy="153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96" name="Google Shape;496;p20"/>
          <p:cNvSpPr txBox="1">
            <a:spLocks noGrp="1"/>
          </p:cNvSpPr>
          <p:nvPr>
            <p:ph type="subTitle" idx="1"/>
          </p:nvPr>
        </p:nvSpPr>
        <p:spPr>
          <a:xfrm>
            <a:off x="3348800" y="2312608"/>
            <a:ext cx="5494400" cy="150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97" name="Google Shape;497;p20"/>
          <p:cNvSpPr/>
          <p:nvPr/>
        </p:nvSpPr>
        <p:spPr>
          <a:xfrm rot="10800000">
            <a:off x="4545208" y="6407319"/>
            <a:ext cx="2292848" cy="1698261"/>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8" name="Google Shape;498;p20"/>
          <p:cNvGrpSpPr/>
          <p:nvPr/>
        </p:nvGrpSpPr>
        <p:grpSpPr>
          <a:xfrm rot="-5400000">
            <a:off x="-811820" y="5016412"/>
            <a:ext cx="3428944" cy="1601573"/>
            <a:chOff x="1438325" y="603625"/>
            <a:chExt cx="1613975" cy="753800"/>
          </a:xfrm>
        </p:grpSpPr>
        <p:sp>
          <p:nvSpPr>
            <p:cNvPr id="499" name="Google Shape;499;p20"/>
            <p:cNvSpPr/>
            <p:nvPr/>
          </p:nvSpPr>
          <p:spPr>
            <a:xfrm>
              <a:off x="1609775" y="603625"/>
              <a:ext cx="1434125" cy="85425"/>
            </a:xfrm>
            <a:custGeom>
              <a:avLst/>
              <a:gdLst/>
              <a:ahLst/>
              <a:cxnLst/>
              <a:rect l="l" t="t" r="r" b="b"/>
              <a:pathLst>
                <a:path w="57365" h="3417" extrusionOk="0">
                  <a:moveTo>
                    <a:pt x="26543" y="1"/>
                  </a:moveTo>
                  <a:cubicBezTo>
                    <a:pt x="23079" y="1"/>
                    <a:pt x="19728" y="1067"/>
                    <a:pt x="16257" y="1286"/>
                  </a:cubicBezTo>
                  <a:cubicBezTo>
                    <a:pt x="14761" y="1379"/>
                    <a:pt x="13260" y="1411"/>
                    <a:pt x="11757" y="1411"/>
                  </a:cubicBezTo>
                  <a:cubicBezTo>
                    <a:pt x="8619" y="1411"/>
                    <a:pt x="5473" y="1273"/>
                    <a:pt x="2344" y="1273"/>
                  </a:cubicBezTo>
                  <a:cubicBezTo>
                    <a:pt x="1825" y="1273"/>
                    <a:pt x="1307" y="1277"/>
                    <a:pt x="789" y="1286"/>
                  </a:cubicBezTo>
                  <a:cubicBezTo>
                    <a:pt x="1" y="1286"/>
                    <a:pt x="1" y="2745"/>
                    <a:pt x="789" y="2745"/>
                  </a:cubicBezTo>
                  <a:cubicBezTo>
                    <a:pt x="2415" y="2764"/>
                    <a:pt x="4048" y="2773"/>
                    <a:pt x="5682" y="2773"/>
                  </a:cubicBezTo>
                  <a:cubicBezTo>
                    <a:pt x="9209" y="2773"/>
                    <a:pt x="12747" y="2728"/>
                    <a:pt x="16257" y="2628"/>
                  </a:cubicBezTo>
                  <a:cubicBezTo>
                    <a:pt x="18913" y="2535"/>
                    <a:pt x="21700" y="2262"/>
                    <a:pt x="24450" y="2262"/>
                  </a:cubicBezTo>
                  <a:cubicBezTo>
                    <a:pt x="25992" y="2262"/>
                    <a:pt x="27522" y="2348"/>
                    <a:pt x="29011" y="2599"/>
                  </a:cubicBezTo>
                  <a:cubicBezTo>
                    <a:pt x="30747" y="2901"/>
                    <a:pt x="32483" y="2980"/>
                    <a:pt x="34218" y="2980"/>
                  </a:cubicBezTo>
                  <a:cubicBezTo>
                    <a:pt x="36117" y="2980"/>
                    <a:pt x="38015" y="2886"/>
                    <a:pt x="39914" y="2886"/>
                  </a:cubicBezTo>
                  <a:cubicBezTo>
                    <a:pt x="40979" y="2886"/>
                    <a:pt x="42043" y="2915"/>
                    <a:pt x="43108" y="3008"/>
                  </a:cubicBezTo>
                  <a:cubicBezTo>
                    <a:pt x="47631" y="3416"/>
                    <a:pt x="52126" y="3154"/>
                    <a:pt x="56649" y="3387"/>
                  </a:cubicBezTo>
                  <a:cubicBezTo>
                    <a:pt x="56667" y="3389"/>
                    <a:pt x="56684" y="3389"/>
                    <a:pt x="56701" y="3389"/>
                  </a:cubicBezTo>
                  <a:cubicBezTo>
                    <a:pt x="57351" y="3389"/>
                    <a:pt x="57365" y="2301"/>
                    <a:pt x="56795" y="2045"/>
                  </a:cubicBezTo>
                  <a:lnTo>
                    <a:pt x="56825" y="2045"/>
                  </a:lnTo>
                  <a:cubicBezTo>
                    <a:pt x="52709" y="60"/>
                    <a:pt x="48157" y="790"/>
                    <a:pt x="43808" y="498"/>
                  </a:cubicBezTo>
                  <a:cubicBezTo>
                    <a:pt x="42538" y="410"/>
                    <a:pt x="41276" y="367"/>
                    <a:pt x="40014" y="367"/>
                  </a:cubicBezTo>
                  <a:cubicBezTo>
                    <a:pt x="38752" y="367"/>
                    <a:pt x="37489" y="410"/>
                    <a:pt x="36220" y="498"/>
                  </a:cubicBezTo>
                  <a:cubicBezTo>
                    <a:pt x="35467" y="550"/>
                    <a:pt x="34709" y="577"/>
                    <a:pt x="33949" y="577"/>
                  </a:cubicBezTo>
                  <a:cubicBezTo>
                    <a:pt x="32177" y="577"/>
                    <a:pt x="30397" y="434"/>
                    <a:pt x="28661" y="148"/>
                  </a:cubicBezTo>
                  <a:cubicBezTo>
                    <a:pt x="27949" y="45"/>
                    <a:pt x="27244" y="1"/>
                    <a:pt x="26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20"/>
            <p:cNvSpPr/>
            <p:nvPr/>
          </p:nvSpPr>
          <p:spPr>
            <a:xfrm>
              <a:off x="1571825" y="716225"/>
              <a:ext cx="1432875" cy="101600"/>
            </a:xfrm>
            <a:custGeom>
              <a:avLst/>
              <a:gdLst/>
              <a:ahLst/>
              <a:cxnLst/>
              <a:rect l="l" t="t" r="r" b="b"/>
              <a:pathLst>
                <a:path w="57315" h="4064" extrusionOk="0">
                  <a:moveTo>
                    <a:pt x="2585" y="1"/>
                  </a:moveTo>
                  <a:cubicBezTo>
                    <a:pt x="2013" y="1"/>
                    <a:pt x="1474" y="121"/>
                    <a:pt x="1023" y="459"/>
                  </a:cubicBezTo>
                  <a:cubicBezTo>
                    <a:pt x="0" y="1214"/>
                    <a:pt x="664" y="2964"/>
                    <a:pt x="1573" y="2964"/>
                  </a:cubicBezTo>
                  <a:cubicBezTo>
                    <a:pt x="1753" y="2964"/>
                    <a:pt x="1943" y="2895"/>
                    <a:pt x="2132" y="2736"/>
                  </a:cubicBezTo>
                  <a:cubicBezTo>
                    <a:pt x="2312" y="2580"/>
                    <a:pt x="2563" y="2523"/>
                    <a:pt x="2847" y="2523"/>
                  </a:cubicBezTo>
                  <a:cubicBezTo>
                    <a:pt x="3577" y="2523"/>
                    <a:pt x="4525" y="2898"/>
                    <a:pt x="5050" y="2940"/>
                  </a:cubicBezTo>
                  <a:cubicBezTo>
                    <a:pt x="6013" y="3028"/>
                    <a:pt x="6947" y="3057"/>
                    <a:pt x="7911" y="3232"/>
                  </a:cubicBezTo>
                  <a:cubicBezTo>
                    <a:pt x="8688" y="3363"/>
                    <a:pt x="9489" y="3404"/>
                    <a:pt x="10299" y="3404"/>
                  </a:cubicBezTo>
                  <a:cubicBezTo>
                    <a:pt x="11648" y="3404"/>
                    <a:pt x="13018" y="3290"/>
                    <a:pt x="14331" y="3290"/>
                  </a:cubicBezTo>
                  <a:cubicBezTo>
                    <a:pt x="17234" y="3273"/>
                    <a:pt x="20168" y="3137"/>
                    <a:pt x="23096" y="3137"/>
                  </a:cubicBezTo>
                  <a:cubicBezTo>
                    <a:pt x="24996" y="3137"/>
                    <a:pt x="26894" y="3194"/>
                    <a:pt x="28778" y="3378"/>
                  </a:cubicBezTo>
                  <a:cubicBezTo>
                    <a:pt x="31025" y="3611"/>
                    <a:pt x="33331" y="3786"/>
                    <a:pt x="35607" y="3816"/>
                  </a:cubicBezTo>
                  <a:cubicBezTo>
                    <a:pt x="37577" y="3794"/>
                    <a:pt x="39546" y="3676"/>
                    <a:pt x="41516" y="3676"/>
                  </a:cubicBezTo>
                  <a:cubicBezTo>
                    <a:pt x="42202" y="3676"/>
                    <a:pt x="42889" y="3690"/>
                    <a:pt x="43575" y="3728"/>
                  </a:cubicBezTo>
                  <a:cubicBezTo>
                    <a:pt x="45700" y="3843"/>
                    <a:pt x="47996" y="4064"/>
                    <a:pt x="50280" y="4064"/>
                  </a:cubicBezTo>
                  <a:cubicBezTo>
                    <a:pt x="52637" y="4064"/>
                    <a:pt x="54982" y="3829"/>
                    <a:pt x="57117" y="2998"/>
                  </a:cubicBezTo>
                  <a:cubicBezTo>
                    <a:pt x="57315" y="2914"/>
                    <a:pt x="57294" y="2501"/>
                    <a:pt x="57080" y="2501"/>
                  </a:cubicBezTo>
                  <a:cubicBezTo>
                    <a:pt x="57073" y="2501"/>
                    <a:pt x="57066" y="2501"/>
                    <a:pt x="57058" y="2502"/>
                  </a:cubicBezTo>
                  <a:cubicBezTo>
                    <a:pt x="56804" y="2515"/>
                    <a:pt x="56549" y="2520"/>
                    <a:pt x="56294" y="2520"/>
                  </a:cubicBezTo>
                  <a:cubicBezTo>
                    <a:pt x="54116" y="2520"/>
                    <a:pt x="51901" y="2120"/>
                    <a:pt x="49733" y="2094"/>
                  </a:cubicBezTo>
                  <a:cubicBezTo>
                    <a:pt x="47223" y="2094"/>
                    <a:pt x="44742" y="1860"/>
                    <a:pt x="42232" y="1831"/>
                  </a:cubicBezTo>
                  <a:cubicBezTo>
                    <a:pt x="41396" y="1821"/>
                    <a:pt x="40559" y="1818"/>
                    <a:pt x="39722" y="1818"/>
                  </a:cubicBezTo>
                  <a:cubicBezTo>
                    <a:pt x="38049" y="1818"/>
                    <a:pt x="36376" y="1831"/>
                    <a:pt x="34703" y="1831"/>
                  </a:cubicBezTo>
                  <a:cubicBezTo>
                    <a:pt x="32193" y="1831"/>
                    <a:pt x="29770" y="1335"/>
                    <a:pt x="27260" y="1160"/>
                  </a:cubicBezTo>
                  <a:cubicBezTo>
                    <a:pt x="25626" y="1053"/>
                    <a:pt x="23982" y="1017"/>
                    <a:pt x="22333" y="1017"/>
                  </a:cubicBezTo>
                  <a:cubicBezTo>
                    <a:pt x="19037" y="1017"/>
                    <a:pt x="15722" y="1160"/>
                    <a:pt x="12434" y="1160"/>
                  </a:cubicBezTo>
                  <a:cubicBezTo>
                    <a:pt x="11545" y="1160"/>
                    <a:pt x="10588" y="1295"/>
                    <a:pt x="9666" y="1295"/>
                  </a:cubicBezTo>
                  <a:cubicBezTo>
                    <a:pt x="9378" y="1295"/>
                    <a:pt x="9093" y="1282"/>
                    <a:pt x="8815" y="1247"/>
                  </a:cubicBezTo>
                  <a:cubicBezTo>
                    <a:pt x="7940" y="1131"/>
                    <a:pt x="7006" y="839"/>
                    <a:pt x="6130" y="693"/>
                  </a:cubicBezTo>
                  <a:cubicBezTo>
                    <a:pt x="5141" y="534"/>
                    <a:pt x="3789" y="1"/>
                    <a:pt x="2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0"/>
            <p:cNvSpPr/>
            <p:nvPr/>
          </p:nvSpPr>
          <p:spPr>
            <a:xfrm>
              <a:off x="1510550" y="850250"/>
              <a:ext cx="1541750" cy="125300"/>
            </a:xfrm>
            <a:custGeom>
              <a:avLst/>
              <a:gdLst/>
              <a:ahLst/>
              <a:cxnLst/>
              <a:rect l="l" t="t" r="r" b="b"/>
              <a:pathLst>
                <a:path w="61670" h="5012" extrusionOk="0">
                  <a:moveTo>
                    <a:pt x="1747" y="0"/>
                  </a:moveTo>
                  <a:cubicBezTo>
                    <a:pt x="1690" y="0"/>
                    <a:pt x="1633" y="1"/>
                    <a:pt x="1577" y="1"/>
                  </a:cubicBezTo>
                  <a:cubicBezTo>
                    <a:pt x="2" y="30"/>
                    <a:pt x="0" y="2923"/>
                    <a:pt x="1488" y="2923"/>
                  </a:cubicBezTo>
                  <a:cubicBezTo>
                    <a:pt x="1517" y="2923"/>
                    <a:pt x="1547" y="2922"/>
                    <a:pt x="1577" y="2920"/>
                  </a:cubicBezTo>
                  <a:cubicBezTo>
                    <a:pt x="2039" y="2886"/>
                    <a:pt x="2503" y="2871"/>
                    <a:pt x="2967" y="2871"/>
                  </a:cubicBezTo>
                  <a:cubicBezTo>
                    <a:pt x="6950" y="2871"/>
                    <a:pt x="10973" y="3983"/>
                    <a:pt x="14973" y="4087"/>
                  </a:cubicBezTo>
                  <a:cubicBezTo>
                    <a:pt x="17162" y="4146"/>
                    <a:pt x="19351" y="4788"/>
                    <a:pt x="21569" y="4934"/>
                  </a:cubicBezTo>
                  <a:cubicBezTo>
                    <a:pt x="22425" y="4992"/>
                    <a:pt x="23284" y="5012"/>
                    <a:pt x="24145" y="5012"/>
                  </a:cubicBezTo>
                  <a:cubicBezTo>
                    <a:pt x="25865" y="5012"/>
                    <a:pt x="27591" y="4934"/>
                    <a:pt x="29303" y="4934"/>
                  </a:cubicBezTo>
                  <a:cubicBezTo>
                    <a:pt x="34673" y="4905"/>
                    <a:pt x="39926" y="4117"/>
                    <a:pt x="45267" y="3766"/>
                  </a:cubicBezTo>
                  <a:cubicBezTo>
                    <a:pt x="46230" y="3698"/>
                    <a:pt x="47192" y="3683"/>
                    <a:pt x="48155" y="3683"/>
                  </a:cubicBezTo>
                  <a:cubicBezTo>
                    <a:pt x="48936" y="3683"/>
                    <a:pt x="49717" y="3693"/>
                    <a:pt x="50498" y="3693"/>
                  </a:cubicBezTo>
                  <a:cubicBezTo>
                    <a:pt x="51235" y="3693"/>
                    <a:pt x="51972" y="3684"/>
                    <a:pt x="52709" y="3650"/>
                  </a:cubicBezTo>
                  <a:cubicBezTo>
                    <a:pt x="55453" y="3533"/>
                    <a:pt x="58138" y="2686"/>
                    <a:pt x="60852" y="2249"/>
                  </a:cubicBezTo>
                  <a:cubicBezTo>
                    <a:pt x="61640" y="2103"/>
                    <a:pt x="61669" y="819"/>
                    <a:pt x="60852" y="731"/>
                  </a:cubicBezTo>
                  <a:lnTo>
                    <a:pt x="60852" y="702"/>
                  </a:lnTo>
                  <a:cubicBezTo>
                    <a:pt x="60427" y="659"/>
                    <a:pt x="60003" y="641"/>
                    <a:pt x="59580" y="641"/>
                  </a:cubicBezTo>
                  <a:cubicBezTo>
                    <a:pt x="57392" y="641"/>
                    <a:pt x="55232" y="1125"/>
                    <a:pt x="53030" y="1198"/>
                  </a:cubicBezTo>
                  <a:cubicBezTo>
                    <a:pt x="52457" y="1217"/>
                    <a:pt x="51884" y="1224"/>
                    <a:pt x="51313" y="1224"/>
                  </a:cubicBezTo>
                  <a:cubicBezTo>
                    <a:pt x="50127" y="1224"/>
                    <a:pt x="48945" y="1196"/>
                    <a:pt x="47760" y="1196"/>
                  </a:cubicBezTo>
                  <a:cubicBezTo>
                    <a:pt x="46931" y="1196"/>
                    <a:pt x="46101" y="1210"/>
                    <a:pt x="45267" y="1256"/>
                  </a:cubicBezTo>
                  <a:cubicBezTo>
                    <a:pt x="39926" y="1577"/>
                    <a:pt x="34702" y="2365"/>
                    <a:pt x="29303" y="2365"/>
                  </a:cubicBezTo>
                  <a:cubicBezTo>
                    <a:pt x="27809" y="2365"/>
                    <a:pt x="26285" y="2416"/>
                    <a:pt x="24761" y="2416"/>
                  </a:cubicBezTo>
                  <a:cubicBezTo>
                    <a:pt x="23694" y="2416"/>
                    <a:pt x="22626" y="2391"/>
                    <a:pt x="21569" y="2307"/>
                  </a:cubicBezTo>
                  <a:cubicBezTo>
                    <a:pt x="19351" y="2161"/>
                    <a:pt x="17191" y="1548"/>
                    <a:pt x="14973" y="1431"/>
                  </a:cubicBezTo>
                  <a:cubicBezTo>
                    <a:pt x="12813" y="1344"/>
                    <a:pt x="10712" y="994"/>
                    <a:pt x="8581" y="760"/>
                  </a:cubicBezTo>
                  <a:cubicBezTo>
                    <a:pt x="6303" y="561"/>
                    <a:pt x="4025" y="0"/>
                    <a:pt x="1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20"/>
            <p:cNvSpPr/>
            <p:nvPr/>
          </p:nvSpPr>
          <p:spPr>
            <a:xfrm>
              <a:off x="1497425" y="1008550"/>
              <a:ext cx="1496500" cy="73300"/>
            </a:xfrm>
            <a:custGeom>
              <a:avLst/>
              <a:gdLst/>
              <a:ahLst/>
              <a:cxnLst/>
              <a:rect l="l" t="t" r="r" b="b"/>
              <a:pathLst>
                <a:path w="59860" h="2932" extrusionOk="0">
                  <a:moveTo>
                    <a:pt x="1277" y="0"/>
                  </a:moveTo>
                  <a:cubicBezTo>
                    <a:pt x="1" y="0"/>
                    <a:pt x="23" y="2483"/>
                    <a:pt x="1343" y="2483"/>
                  </a:cubicBezTo>
                  <a:cubicBezTo>
                    <a:pt x="3563" y="2483"/>
                    <a:pt x="5810" y="2835"/>
                    <a:pt x="8059" y="2835"/>
                  </a:cubicBezTo>
                  <a:cubicBezTo>
                    <a:pt x="8145" y="2835"/>
                    <a:pt x="8232" y="2835"/>
                    <a:pt x="8318" y="2834"/>
                  </a:cubicBezTo>
                  <a:lnTo>
                    <a:pt x="15585" y="2804"/>
                  </a:lnTo>
                  <a:cubicBezTo>
                    <a:pt x="15904" y="2802"/>
                    <a:pt x="16222" y="2802"/>
                    <a:pt x="16540" y="2802"/>
                  </a:cubicBezTo>
                  <a:cubicBezTo>
                    <a:pt x="20354" y="2802"/>
                    <a:pt x="24168" y="2932"/>
                    <a:pt x="28000" y="2932"/>
                  </a:cubicBezTo>
                  <a:cubicBezTo>
                    <a:pt x="28599" y="2932"/>
                    <a:pt x="29198" y="2928"/>
                    <a:pt x="29799" y="2921"/>
                  </a:cubicBezTo>
                  <a:cubicBezTo>
                    <a:pt x="34585" y="2834"/>
                    <a:pt x="39284" y="2863"/>
                    <a:pt x="44041" y="2629"/>
                  </a:cubicBezTo>
                  <a:cubicBezTo>
                    <a:pt x="49207" y="2367"/>
                    <a:pt x="54343" y="1666"/>
                    <a:pt x="59480" y="1374"/>
                  </a:cubicBezTo>
                  <a:cubicBezTo>
                    <a:pt x="59859" y="1345"/>
                    <a:pt x="59859" y="703"/>
                    <a:pt x="59480" y="703"/>
                  </a:cubicBezTo>
                  <a:lnTo>
                    <a:pt x="59509" y="703"/>
                  </a:lnTo>
                  <a:cubicBezTo>
                    <a:pt x="57062" y="593"/>
                    <a:pt x="54667" y="380"/>
                    <a:pt x="52202" y="380"/>
                  </a:cubicBezTo>
                  <a:cubicBezTo>
                    <a:pt x="52050" y="380"/>
                    <a:pt x="51898" y="380"/>
                    <a:pt x="51746" y="382"/>
                  </a:cubicBezTo>
                  <a:cubicBezTo>
                    <a:pt x="49294" y="440"/>
                    <a:pt x="46843" y="586"/>
                    <a:pt x="44391" y="674"/>
                  </a:cubicBezTo>
                  <a:cubicBezTo>
                    <a:pt x="42119" y="755"/>
                    <a:pt x="39854" y="780"/>
                    <a:pt x="37589" y="780"/>
                  </a:cubicBezTo>
                  <a:cubicBezTo>
                    <a:pt x="34995" y="780"/>
                    <a:pt x="32401" y="748"/>
                    <a:pt x="29799" y="732"/>
                  </a:cubicBezTo>
                  <a:cubicBezTo>
                    <a:pt x="25158" y="732"/>
                    <a:pt x="20547" y="499"/>
                    <a:pt x="15936" y="499"/>
                  </a:cubicBezTo>
                  <a:cubicBezTo>
                    <a:pt x="13396" y="499"/>
                    <a:pt x="10857" y="499"/>
                    <a:pt x="8318" y="528"/>
                  </a:cubicBezTo>
                  <a:cubicBezTo>
                    <a:pt x="7559" y="528"/>
                    <a:pt x="6788" y="554"/>
                    <a:pt x="6020" y="554"/>
                  </a:cubicBezTo>
                  <a:cubicBezTo>
                    <a:pt x="5636" y="554"/>
                    <a:pt x="5254" y="547"/>
                    <a:pt x="4874" y="528"/>
                  </a:cubicBezTo>
                  <a:cubicBezTo>
                    <a:pt x="3707" y="470"/>
                    <a:pt x="2540" y="61"/>
                    <a:pt x="1343" y="3"/>
                  </a:cubicBezTo>
                  <a:cubicBezTo>
                    <a:pt x="1320" y="1"/>
                    <a:pt x="1298" y="0"/>
                    <a:pt x="1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20"/>
            <p:cNvSpPr/>
            <p:nvPr/>
          </p:nvSpPr>
          <p:spPr>
            <a:xfrm>
              <a:off x="1485025" y="1146350"/>
              <a:ext cx="1516200" cy="78150"/>
            </a:xfrm>
            <a:custGeom>
              <a:avLst/>
              <a:gdLst/>
              <a:ahLst/>
              <a:cxnLst/>
              <a:rect l="l" t="t" r="r" b="b"/>
              <a:pathLst>
                <a:path w="60648" h="3126" extrusionOk="0">
                  <a:moveTo>
                    <a:pt x="1663" y="1"/>
                  </a:moveTo>
                  <a:cubicBezTo>
                    <a:pt x="1537" y="1"/>
                    <a:pt x="1411" y="3"/>
                    <a:pt x="1284" y="7"/>
                  </a:cubicBezTo>
                  <a:cubicBezTo>
                    <a:pt x="23" y="35"/>
                    <a:pt x="1" y="2402"/>
                    <a:pt x="1218" y="2402"/>
                  </a:cubicBezTo>
                  <a:cubicBezTo>
                    <a:pt x="1240" y="2402"/>
                    <a:pt x="1262" y="2401"/>
                    <a:pt x="1284" y="2400"/>
                  </a:cubicBezTo>
                  <a:cubicBezTo>
                    <a:pt x="1551" y="2385"/>
                    <a:pt x="1818" y="2378"/>
                    <a:pt x="2084" y="2378"/>
                  </a:cubicBezTo>
                  <a:cubicBezTo>
                    <a:pt x="4873" y="2378"/>
                    <a:pt x="7631" y="3126"/>
                    <a:pt x="10414" y="3126"/>
                  </a:cubicBezTo>
                  <a:cubicBezTo>
                    <a:pt x="10998" y="3126"/>
                    <a:pt x="11584" y="3093"/>
                    <a:pt x="12171" y="3013"/>
                  </a:cubicBezTo>
                  <a:cubicBezTo>
                    <a:pt x="14622" y="2692"/>
                    <a:pt x="17190" y="2779"/>
                    <a:pt x="19671" y="2721"/>
                  </a:cubicBezTo>
                  <a:cubicBezTo>
                    <a:pt x="20042" y="2713"/>
                    <a:pt x="20412" y="2709"/>
                    <a:pt x="20782" y="2709"/>
                  </a:cubicBezTo>
                  <a:cubicBezTo>
                    <a:pt x="23090" y="2709"/>
                    <a:pt x="25383" y="2850"/>
                    <a:pt x="27697" y="2925"/>
                  </a:cubicBezTo>
                  <a:cubicBezTo>
                    <a:pt x="28211" y="2939"/>
                    <a:pt x="28725" y="2945"/>
                    <a:pt x="29239" y="2945"/>
                  </a:cubicBezTo>
                  <a:cubicBezTo>
                    <a:pt x="34182" y="2945"/>
                    <a:pt x="39126" y="2368"/>
                    <a:pt x="44070" y="2341"/>
                  </a:cubicBezTo>
                  <a:cubicBezTo>
                    <a:pt x="46697" y="2312"/>
                    <a:pt x="49294" y="2371"/>
                    <a:pt x="51921" y="2196"/>
                  </a:cubicBezTo>
                  <a:cubicBezTo>
                    <a:pt x="54723" y="2050"/>
                    <a:pt x="57408" y="1320"/>
                    <a:pt x="60209" y="941"/>
                  </a:cubicBezTo>
                  <a:cubicBezTo>
                    <a:pt x="60647" y="882"/>
                    <a:pt x="60647" y="153"/>
                    <a:pt x="60209" y="94"/>
                  </a:cubicBezTo>
                  <a:cubicBezTo>
                    <a:pt x="59640" y="57"/>
                    <a:pt x="59071" y="42"/>
                    <a:pt x="58502" y="42"/>
                  </a:cubicBezTo>
                  <a:cubicBezTo>
                    <a:pt x="56415" y="42"/>
                    <a:pt x="54329" y="240"/>
                    <a:pt x="52242" y="240"/>
                  </a:cubicBezTo>
                  <a:cubicBezTo>
                    <a:pt x="49528" y="240"/>
                    <a:pt x="46813" y="182"/>
                    <a:pt x="44070" y="182"/>
                  </a:cubicBezTo>
                  <a:cubicBezTo>
                    <a:pt x="39267" y="182"/>
                    <a:pt x="34465" y="679"/>
                    <a:pt x="29662" y="679"/>
                  </a:cubicBezTo>
                  <a:cubicBezTo>
                    <a:pt x="29007" y="679"/>
                    <a:pt x="28352" y="670"/>
                    <a:pt x="27697" y="649"/>
                  </a:cubicBezTo>
                  <a:cubicBezTo>
                    <a:pt x="24723" y="547"/>
                    <a:pt x="21749" y="415"/>
                    <a:pt x="18769" y="415"/>
                  </a:cubicBezTo>
                  <a:cubicBezTo>
                    <a:pt x="16632" y="415"/>
                    <a:pt x="14491" y="483"/>
                    <a:pt x="12346" y="678"/>
                  </a:cubicBezTo>
                  <a:cubicBezTo>
                    <a:pt x="11528" y="767"/>
                    <a:pt x="10706" y="812"/>
                    <a:pt x="9882" y="812"/>
                  </a:cubicBezTo>
                  <a:cubicBezTo>
                    <a:pt x="8823" y="812"/>
                    <a:pt x="7764" y="738"/>
                    <a:pt x="6713" y="590"/>
                  </a:cubicBezTo>
                  <a:cubicBezTo>
                    <a:pt x="5057" y="346"/>
                    <a:pt x="3350" y="1"/>
                    <a:pt x="1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0"/>
            <p:cNvSpPr/>
            <p:nvPr/>
          </p:nvSpPr>
          <p:spPr>
            <a:xfrm>
              <a:off x="1438325" y="1265625"/>
              <a:ext cx="1534425" cy="91800"/>
            </a:xfrm>
            <a:custGeom>
              <a:avLst/>
              <a:gdLst/>
              <a:ahLst/>
              <a:cxnLst/>
              <a:rect l="l" t="t" r="r" b="b"/>
              <a:pathLst>
                <a:path w="61377" h="3672" extrusionOk="0">
                  <a:moveTo>
                    <a:pt x="2769" y="0"/>
                  </a:moveTo>
                  <a:cubicBezTo>
                    <a:pt x="2262" y="0"/>
                    <a:pt x="1752" y="22"/>
                    <a:pt x="1255" y="22"/>
                  </a:cubicBezTo>
                  <a:cubicBezTo>
                    <a:pt x="0" y="22"/>
                    <a:pt x="0" y="2357"/>
                    <a:pt x="1255" y="2357"/>
                  </a:cubicBezTo>
                  <a:cubicBezTo>
                    <a:pt x="1416" y="2352"/>
                    <a:pt x="1578" y="2350"/>
                    <a:pt x="1741" y="2350"/>
                  </a:cubicBezTo>
                  <a:cubicBezTo>
                    <a:pt x="2578" y="2350"/>
                    <a:pt x="3430" y="2414"/>
                    <a:pt x="4261" y="2561"/>
                  </a:cubicBezTo>
                  <a:cubicBezTo>
                    <a:pt x="4525" y="2610"/>
                    <a:pt x="4789" y="2627"/>
                    <a:pt x="5053" y="2627"/>
                  </a:cubicBezTo>
                  <a:cubicBezTo>
                    <a:pt x="5697" y="2627"/>
                    <a:pt x="6344" y="2524"/>
                    <a:pt x="6998" y="2524"/>
                  </a:cubicBezTo>
                  <a:cubicBezTo>
                    <a:pt x="7204" y="2524"/>
                    <a:pt x="7410" y="2535"/>
                    <a:pt x="7618" y="2561"/>
                  </a:cubicBezTo>
                  <a:cubicBezTo>
                    <a:pt x="9748" y="2824"/>
                    <a:pt x="11879" y="3203"/>
                    <a:pt x="14039" y="3232"/>
                  </a:cubicBezTo>
                  <a:cubicBezTo>
                    <a:pt x="16378" y="3289"/>
                    <a:pt x="18717" y="3672"/>
                    <a:pt x="21056" y="3672"/>
                  </a:cubicBezTo>
                  <a:cubicBezTo>
                    <a:pt x="21139" y="3672"/>
                    <a:pt x="21222" y="3671"/>
                    <a:pt x="21306" y="3670"/>
                  </a:cubicBezTo>
                  <a:cubicBezTo>
                    <a:pt x="23933" y="3643"/>
                    <a:pt x="26534" y="3405"/>
                    <a:pt x="29133" y="3405"/>
                  </a:cubicBezTo>
                  <a:cubicBezTo>
                    <a:pt x="29277" y="3405"/>
                    <a:pt x="29421" y="3406"/>
                    <a:pt x="29565" y="3407"/>
                  </a:cubicBezTo>
                  <a:cubicBezTo>
                    <a:pt x="29644" y="3408"/>
                    <a:pt x="29723" y="3408"/>
                    <a:pt x="29801" y="3408"/>
                  </a:cubicBezTo>
                  <a:cubicBezTo>
                    <a:pt x="35002" y="3408"/>
                    <a:pt x="40092" y="2472"/>
                    <a:pt x="45296" y="2357"/>
                  </a:cubicBezTo>
                  <a:cubicBezTo>
                    <a:pt x="47952" y="2328"/>
                    <a:pt x="50637" y="2357"/>
                    <a:pt x="53293" y="2240"/>
                  </a:cubicBezTo>
                  <a:cubicBezTo>
                    <a:pt x="54577" y="2182"/>
                    <a:pt x="55919" y="2211"/>
                    <a:pt x="57203" y="2065"/>
                  </a:cubicBezTo>
                  <a:cubicBezTo>
                    <a:pt x="58488" y="1919"/>
                    <a:pt x="59655" y="1510"/>
                    <a:pt x="60939" y="1394"/>
                  </a:cubicBezTo>
                  <a:cubicBezTo>
                    <a:pt x="61377" y="1306"/>
                    <a:pt x="61377" y="664"/>
                    <a:pt x="60939" y="577"/>
                  </a:cubicBezTo>
                  <a:cubicBezTo>
                    <a:pt x="58153" y="188"/>
                    <a:pt x="55296" y="96"/>
                    <a:pt x="52441" y="96"/>
                  </a:cubicBezTo>
                  <a:cubicBezTo>
                    <a:pt x="50152" y="96"/>
                    <a:pt x="47864" y="155"/>
                    <a:pt x="45617" y="168"/>
                  </a:cubicBezTo>
                  <a:cubicBezTo>
                    <a:pt x="40553" y="195"/>
                    <a:pt x="35568" y="1053"/>
                    <a:pt x="30489" y="1053"/>
                  </a:cubicBezTo>
                  <a:cubicBezTo>
                    <a:pt x="30181" y="1053"/>
                    <a:pt x="29873" y="1050"/>
                    <a:pt x="29565" y="1043"/>
                  </a:cubicBezTo>
                  <a:cubicBezTo>
                    <a:pt x="29440" y="1042"/>
                    <a:pt x="29315" y="1041"/>
                    <a:pt x="29190" y="1041"/>
                  </a:cubicBezTo>
                  <a:cubicBezTo>
                    <a:pt x="26686" y="1041"/>
                    <a:pt x="24157" y="1306"/>
                    <a:pt x="21656" y="1306"/>
                  </a:cubicBezTo>
                  <a:cubicBezTo>
                    <a:pt x="19204" y="1306"/>
                    <a:pt x="16753" y="898"/>
                    <a:pt x="14330" y="898"/>
                  </a:cubicBezTo>
                  <a:cubicBezTo>
                    <a:pt x="12025" y="898"/>
                    <a:pt x="9748" y="372"/>
                    <a:pt x="7443" y="197"/>
                  </a:cubicBezTo>
                  <a:cubicBezTo>
                    <a:pt x="7203" y="171"/>
                    <a:pt x="6967" y="163"/>
                    <a:pt x="6733" y="163"/>
                  </a:cubicBezTo>
                  <a:cubicBezTo>
                    <a:pt x="6266" y="163"/>
                    <a:pt x="5808" y="197"/>
                    <a:pt x="5339" y="197"/>
                  </a:cubicBezTo>
                  <a:cubicBezTo>
                    <a:pt x="4988" y="197"/>
                    <a:pt x="4631" y="178"/>
                    <a:pt x="4261" y="110"/>
                  </a:cubicBezTo>
                  <a:cubicBezTo>
                    <a:pt x="3780" y="22"/>
                    <a:pt x="3276" y="0"/>
                    <a:pt x="2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5" name="Google Shape;505;p20"/>
          <p:cNvSpPr/>
          <p:nvPr/>
        </p:nvSpPr>
        <p:spPr>
          <a:xfrm rot="5400000">
            <a:off x="-223299" y="822749"/>
            <a:ext cx="1305980" cy="1733153"/>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6" name="Google Shape;506;p20"/>
          <p:cNvSpPr/>
          <p:nvPr/>
        </p:nvSpPr>
        <p:spPr>
          <a:xfrm rot="-899949">
            <a:off x="5018854" y="6207511"/>
            <a:ext cx="2038137" cy="1845407"/>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7" name="Google Shape;507;p20"/>
          <p:cNvSpPr/>
          <p:nvPr/>
        </p:nvSpPr>
        <p:spPr>
          <a:xfrm rot="-2700084" flipH="1">
            <a:off x="-588093" y="734611"/>
            <a:ext cx="2346960" cy="1150860"/>
          </a:xfrm>
          <a:custGeom>
            <a:avLst/>
            <a:gdLst/>
            <a:ahLst/>
            <a:cxnLst/>
            <a:rect l="l" t="t" r="r" b="b"/>
            <a:pathLst>
              <a:path w="24295" h="13033" extrusionOk="0">
                <a:moveTo>
                  <a:pt x="15897" y="1"/>
                </a:moveTo>
                <a:cubicBezTo>
                  <a:pt x="15839" y="1"/>
                  <a:pt x="15751" y="30"/>
                  <a:pt x="15722" y="88"/>
                </a:cubicBezTo>
                <a:cubicBezTo>
                  <a:pt x="15664" y="147"/>
                  <a:pt x="15634" y="205"/>
                  <a:pt x="15664" y="293"/>
                </a:cubicBezTo>
                <a:cubicBezTo>
                  <a:pt x="15664" y="351"/>
                  <a:pt x="15722" y="409"/>
                  <a:pt x="15809" y="439"/>
                </a:cubicBezTo>
                <a:lnTo>
                  <a:pt x="15926" y="439"/>
                </a:lnTo>
                <a:cubicBezTo>
                  <a:pt x="16043" y="614"/>
                  <a:pt x="16160" y="818"/>
                  <a:pt x="16276" y="1051"/>
                </a:cubicBezTo>
                <a:cubicBezTo>
                  <a:pt x="16452" y="1314"/>
                  <a:pt x="16656" y="1606"/>
                  <a:pt x="16831" y="1898"/>
                </a:cubicBezTo>
                <a:cubicBezTo>
                  <a:pt x="17181" y="2482"/>
                  <a:pt x="17561" y="3065"/>
                  <a:pt x="17911" y="3649"/>
                </a:cubicBezTo>
                <a:cubicBezTo>
                  <a:pt x="18582" y="4670"/>
                  <a:pt x="19224" y="5692"/>
                  <a:pt x="19866" y="6743"/>
                </a:cubicBezTo>
                <a:cubicBezTo>
                  <a:pt x="19808" y="6743"/>
                  <a:pt x="19749" y="6743"/>
                  <a:pt x="19720" y="6801"/>
                </a:cubicBezTo>
                <a:lnTo>
                  <a:pt x="19633" y="6918"/>
                </a:lnTo>
                <a:cubicBezTo>
                  <a:pt x="19078" y="6772"/>
                  <a:pt x="18524" y="6626"/>
                  <a:pt x="17969" y="6480"/>
                </a:cubicBezTo>
                <a:cubicBezTo>
                  <a:pt x="17969" y="6451"/>
                  <a:pt x="17969" y="6422"/>
                  <a:pt x="17940" y="6392"/>
                </a:cubicBezTo>
                <a:lnTo>
                  <a:pt x="17882" y="6334"/>
                </a:lnTo>
                <a:cubicBezTo>
                  <a:pt x="17882" y="6246"/>
                  <a:pt x="17852" y="6188"/>
                  <a:pt x="17765" y="6159"/>
                </a:cubicBezTo>
                <a:cubicBezTo>
                  <a:pt x="16452" y="4349"/>
                  <a:pt x="15226" y="2452"/>
                  <a:pt x="14146" y="497"/>
                </a:cubicBezTo>
                <a:cubicBezTo>
                  <a:pt x="14116" y="428"/>
                  <a:pt x="14059" y="399"/>
                  <a:pt x="14001" y="399"/>
                </a:cubicBezTo>
                <a:cubicBezTo>
                  <a:pt x="13887" y="399"/>
                  <a:pt x="13767" y="508"/>
                  <a:pt x="13825" y="643"/>
                </a:cubicBezTo>
                <a:cubicBezTo>
                  <a:pt x="14934" y="2598"/>
                  <a:pt x="16160" y="4524"/>
                  <a:pt x="17473" y="6334"/>
                </a:cubicBezTo>
                <a:cubicBezTo>
                  <a:pt x="16802" y="6130"/>
                  <a:pt x="16101" y="5925"/>
                  <a:pt x="15430" y="5692"/>
                </a:cubicBezTo>
                <a:cubicBezTo>
                  <a:pt x="15430" y="5663"/>
                  <a:pt x="15430" y="5604"/>
                  <a:pt x="15401" y="5546"/>
                </a:cubicBezTo>
                <a:cubicBezTo>
                  <a:pt x="14233" y="3853"/>
                  <a:pt x="13008" y="2160"/>
                  <a:pt x="11782" y="497"/>
                </a:cubicBezTo>
                <a:cubicBezTo>
                  <a:pt x="11753" y="453"/>
                  <a:pt x="11714" y="435"/>
                  <a:pt x="11675" y="435"/>
                </a:cubicBezTo>
                <a:cubicBezTo>
                  <a:pt x="11558" y="435"/>
                  <a:pt x="11432" y="599"/>
                  <a:pt x="11519" y="730"/>
                </a:cubicBezTo>
                <a:cubicBezTo>
                  <a:pt x="12687" y="2306"/>
                  <a:pt x="13825" y="3882"/>
                  <a:pt x="14963" y="5517"/>
                </a:cubicBezTo>
                <a:lnTo>
                  <a:pt x="14905" y="5546"/>
                </a:lnTo>
                <a:cubicBezTo>
                  <a:pt x="14088" y="5254"/>
                  <a:pt x="13270" y="4962"/>
                  <a:pt x="12453" y="4641"/>
                </a:cubicBezTo>
                <a:cubicBezTo>
                  <a:pt x="12453" y="4612"/>
                  <a:pt x="12424" y="4554"/>
                  <a:pt x="12366" y="4554"/>
                </a:cubicBezTo>
                <a:cubicBezTo>
                  <a:pt x="12395" y="4495"/>
                  <a:pt x="12366" y="4466"/>
                  <a:pt x="12336" y="4437"/>
                </a:cubicBezTo>
                <a:lnTo>
                  <a:pt x="8922" y="293"/>
                </a:lnTo>
                <a:cubicBezTo>
                  <a:pt x="8883" y="246"/>
                  <a:pt x="8836" y="226"/>
                  <a:pt x="8790" y="226"/>
                </a:cubicBezTo>
                <a:cubicBezTo>
                  <a:pt x="8665" y="226"/>
                  <a:pt x="8552" y="376"/>
                  <a:pt x="8659" y="526"/>
                </a:cubicBezTo>
                <a:lnTo>
                  <a:pt x="11899" y="4466"/>
                </a:lnTo>
                <a:cubicBezTo>
                  <a:pt x="11227" y="4233"/>
                  <a:pt x="10556" y="3999"/>
                  <a:pt x="9885" y="3824"/>
                </a:cubicBezTo>
                <a:lnTo>
                  <a:pt x="9856" y="3795"/>
                </a:lnTo>
                <a:cubicBezTo>
                  <a:pt x="8834" y="2686"/>
                  <a:pt x="7842" y="1518"/>
                  <a:pt x="6850" y="351"/>
                </a:cubicBezTo>
                <a:cubicBezTo>
                  <a:pt x="6813" y="314"/>
                  <a:pt x="6768" y="298"/>
                  <a:pt x="6724" y="298"/>
                </a:cubicBezTo>
                <a:cubicBezTo>
                  <a:pt x="6628" y="298"/>
                  <a:pt x="6538" y="377"/>
                  <a:pt x="6558" y="497"/>
                </a:cubicBezTo>
                <a:lnTo>
                  <a:pt x="6558" y="760"/>
                </a:lnTo>
                <a:cubicBezTo>
                  <a:pt x="6558" y="849"/>
                  <a:pt x="6612" y="884"/>
                  <a:pt x="6682" y="884"/>
                </a:cubicBezTo>
                <a:cubicBezTo>
                  <a:pt x="6726" y="884"/>
                  <a:pt x="6775" y="870"/>
                  <a:pt x="6820" y="847"/>
                </a:cubicBezTo>
                <a:cubicBezTo>
                  <a:pt x="7608" y="1810"/>
                  <a:pt x="8426" y="2744"/>
                  <a:pt x="9243" y="3649"/>
                </a:cubicBezTo>
                <a:cubicBezTo>
                  <a:pt x="8396" y="3415"/>
                  <a:pt x="7550" y="3240"/>
                  <a:pt x="6704" y="3094"/>
                </a:cubicBezTo>
                <a:lnTo>
                  <a:pt x="6324" y="3065"/>
                </a:lnTo>
                <a:cubicBezTo>
                  <a:pt x="5799" y="2336"/>
                  <a:pt x="5186" y="1694"/>
                  <a:pt x="4515" y="1110"/>
                </a:cubicBezTo>
                <a:cubicBezTo>
                  <a:pt x="4487" y="1082"/>
                  <a:pt x="4457" y="1070"/>
                  <a:pt x="4428" y="1070"/>
                </a:cubicBezTo>
                <a:cubicBezTo>
                  <a:pt x="4305" y="1070"/>
                  <a:pt x="4198" y="1284"/>
                  <a:pt x="4340" y="1402"/>
                </a:cubicBezTo>
                <a:cubicBezTo>
                  <a:pt x="4865" y="1869"/>
                  <a:pt x="5361" y="2423"/>
                  <a:pt x="5828" y="2978"/>
                </a:cubicBezTo>
                <a:cubicBezTo>
                  <a:pt x="5186" y="2890"/>
                  <a:pt x="4573" y="2803"/>
                  <a:pt x="3931" y="2744"/>
                </a:cubicBezTo>
                <a:cubicBezTo>
                  <a:pt x="3668" y="2394"/>
                  <a:pt x="3406" y="2102"/>
                  <a:pt x="3085" y="1839"/>
                </a:cubicBezTo>
                <a:cubicBezTo>
                  <a:pt x="3049" y="1809"/>
                  <a:pt x="3013" y="1797"/>
                  <a:pt x="2979" y="1797"/>
                </a:cubicBezTo>
                <a:cubicBezTo>
                  <a:pt x="2851" y="1797"/>
                  <a:pt x="2764" y="1986"/>
                  <a:pt x="2880" y="2102"/>
                </a:cubicBezTo>
                <a:cubicBezTo>
                  <a:pt x="3085" y="2277"/>
                  <a:pt x="3260" y="2482"/>
                  <a:pt x="3435" y="2686"/>
                </a:cubicBezTo>
                <a:lnTo>
                  <a:pt x="254" y="2306"/>
                </a:lnTo>
                <a:cubicBezTo>
                  <a:pt x="244" y="2305"/>
                  <a:pt x="235" y="2305"/>
                  <a:pt x="227" y="2305"/>
                </a:cubicBezTo>
                <a:cubicBezTo>
                  <a:pt x="18" y="2305"/>
                  <a:pt x="0" y="2629"/>
                  <a:pt x="225" y="2657"/>
                </a:cubicBezTo>
                <a:cubicBezTo>
                  <a:pt x="1392" y="2803"/>
                  <a:pt x="2559" y="2919"/>
                  <a:pt x="3727" y="3065"/>
                </a:cubicBezTo>
                <a:cubicBezTo>
                  <a:pt x="3756" y="3094"/>
                  <a:pt x="3785" y="3124"/>
                  <a:pt x="3814" y="3153"/>
                </a:cubicBezTo>
                <a:lnTo>
                  <a:pt x="2063" y="4203"/>
                </a:lnTo>
                <a:cubicBezTo>
                  <a:pt x="1914" y="4303"/>
                  <a:pt x="1998" y="4550"/>
                  <a:pt x="2133" y="4550"/>
                </a:cubicBezTo>
                <a:cubicBezTo>
                  <a:pt x="2157" y="4550"/>
                  <a:pt x="2183" y="4542"/>
                  <a:pt x="2209" y="4524"/>
                </a:cubicBezTo>
                <a:lnTo>
                  <a:pt x="4252" y="3299"/>
                </a:lnTo>
                <a:cubicBezTo>
                  <a:pt x="4310" y="3270"/>
                  <a:pt x="4340" y="3182"/>
                  <a:pt x="4340" y="3124"/>
                </a:cubicBezTo>
                <a:cubicBezTo>
                  <a:pt x="4836" y="3182"/>
                  <a:pt x="5303" y="3240"/>
                  <a:pt x="5799" y="3328"/>
                </a:cubicBezTo>
                <a:lnTo>
                  <a:pt x="3902" y="5079"/>
                </a:lnTo>
                <a:cubicBezTo>
                  <a:pt x="3786" y="5195"/>
                  <a:pt x="3891" y="5384"/>
                  <a:pt x="4027" y="5384"/>
                </a:cubicBezTo>
                <a:cubicBezTo>
                  <a:pt x="4062" y="5384"/>
                  <a:pt x="4099" y="5372"/>
                  <a:pt x="4135" y="5342"/>
                </a:cubicBezTo>
                <a:lnTo>
                  <a:pt x="6178" y="3445"/>
                </a:lnTo>
                <a:cubicBezTo>
                  <a:pt x="6202" y="3457"/>
                  <a:pt x="6232" y="3464"/>
                  <a:pt x="6262" y="3464"/>
                </a:cubicBezTo>
                <a:cubicBezTo>
                  <a:pt x="6304" y="3464"/>
                  <a:pt x="6348" y="3450"/>
                  <a:pt x="6383" y="3415"/>
                </a:cubicBezTo>
                <a:lnTo>
                  <a:pt x="6674" y="3445"/>
                </a:lnTo>
                <a:cubicBezTo>
                  <a:pt x="7521" y="3591"/>
                  <a:pt x="8367" y="3766"/>
                  <a:pt x="9214" y="3999"/>
                </a:cubicBezTo>
                <a:cubicBezTo>
                  <a:pt x="8075" y="4729"/>
                  <a:pt x="6908" y="5429"/>
                  <a:pt x="5711" y="6100"/>
                </a:cubicBezTo>
                <a:cubicBezTo>
                  <a:pt x="5538" y="6175"/>
                  <a:pt x="5617" y="6418"/>
                  <a:pt x="5770" y="6418"/>
                </a:cubicBezTo>
                <a:cubicBezTo>
                  <a:pt x="5797" y="6418"/>
                  <a:pt x="5826" y="6410"/>
                  <a:pt x="5857" y="6392"/>
                </a:cubicBezTo>
                <a:cubicBezTo>
                  <a:pt x="7141" y="5663"/>
                  <a:pt x="8426" y="4904"/>
                  <a:pt x="9651" y="4116"/>
                </a:cubicBezTo>
                <a:cubicBezTo>
                  <a:pt x="10381" y="4320"/>
                  <a:pt x="11081" y="4554"/>
                  <a:pt x="11782" y="4816"/>
                </a:cubicBezTo>
                <a:lnTo>
                  <a:pt x="8280" y="7326"/>
                </a:lnTo>
                <a:cubicBezTo>
                  <a:pt x="8111" y="7423"/>
                  <a:pt x="8241" y="7618"/>
                  <a:pt x="8389" y="7618"/>
                </a:cubicBezTo>
                <a:cubicBezTo>
                  <a:pt x="8421" y="7618"/>
                  <a:pt x="8453" y="7609"/>
                  <a:pt x="8484" y="7589"/>
                </a:cubicBezTo>
                <a:lnTo>
                  <a:pt x="12161" y="4962"/>
                </a:lnTo>
                <a:lnTo>
                  <a:pt x="12599" y="5108"/>
                </a:lnTo>
                <a:cubicBezTo>
                  <a:pt x="13241" y="5342"/>
                  <a:pt x="13883" y="5604"/>
                  <a:pt x="14554" y="5838"/>
                </a:cubicBezTo>
                <a:cubicBezTo>
                  <a:pt x="13650" y="6567"/>
                  <a:pt x="12657" y="7239"/>
                  <a:pt x="11636" y="7793"/>
                </a:cubicBezTo>
                <a:cubicBezTo>
                  <a:pt x="11432" y="7881"/>
                  <a:pt x="9564" y="8552"/>
                  <a:pt x="10352" y="8961"/>
                </a:cubicBezTo>
                <a:cubicBezTo>
                  <a:pt x="10376" y="8973"/>
                  <a:pt x="10401" y="8978"/>
                  <a:pt x="10425" y="8978"/>
                </a:cubicBezTo>
                <a:cubicBezTo>
                  <a:pt x="10575" y="8978"/>
                  <a:pt x="10705" y="8772"/>
                  <a:pt x="10559" y="8671"/>
                </a:cubicBezTo>
                <a:lnTo>
                  <a:pt x="10559" y="8671"/>
                </a:lnTo>
                <a:cubicBezTo>
                  <a:pt x="10567" y="8675"/>
                  <a:pt x="10578" y="8678"/>
                  <a:pt x="10591" y="8678"/>
                </a:cubicBezTo>
                <a:cubicBezTo>
                  <a:pt x="10795" y="8678"/>
                  <a:pt x="11590" y="8167"/>
                  <a:pt x="11753" y="8085"/>
                </a:cubicBezTo>
                <a:cubicBezTo>
                  <a:pt x="12161" y="7881"/>
                  <a:pt x="12541" y="7677"/>
                  <a:pt x="12891" y="7443"/>
                </a:cubicBezTo>
                <a:cubicBezTo>
                  <a:pt x="13621" y="7005"/>
                  <a:pt x="14292" y="6509"/>
                  <a:pt x="14934" y="5955"/>
                </a:cubicBezTo>
                <a:cubicBezTo>
                  <a:pt x="15664" y="6217"/>
                  <a:pt x="16422" y="6451"/>
                  <a:pt x="17181" y="6655"/>
                </a:cubicBezTo>
                <a:cubicBezTo>
                  <a:pt x="15780" y="8143"/>
                  <a:pt x="13766" y="8873"/>
                  <a:pt x="12190" y="10157"/>
                </a:cubicBezTo>
                <a:lnTo>
                  <a:pt x="12161" y="10186"/>
                </a:lnTo>
                <a:lnTo>
                  <a:pt x="12015" y="10332"/>
                </a:lnTo>
                <a:cubicBezTo>
                  <a:pt x="11876" y="10448"/>
                  <a:pt x="11995" y="10638"/>
                  <a:pt x="12123" y="10638"/>
                </a:cubicBezTo>
                <a:cubicBezTo>
                  <a:pt x="12156" y="10638"/>
                  <a:pt x="12190" y="10625"/>
                  <a:pt x="12220" y="10595"/>
                </a:cubicBezTo>
                <a:cubicBezTo>
                  <a:pt x="13883" y="9136"/>
                  <a:pt x="16072" y="8406"/>
                  <a:pt x="17561" y="6772"/>
                </a:cubicBezTo>
                <a:cubicBezTo>
                  <a:pt x="18144" y="6918"/>
                  <a:pt x="18757" y="7093"/>
                  <a:pt x="19341" y="7210"/>
                </a:cubicBezTo>
                <a:cubicBezTo>
                  <a:pt x="17911" y="8815"/>
                  <a:pt x="16072" y="10011"/>
                  <a:pt x="14321" y="11237"/>
                </a:cubicBezTo>
                <a:cubicBezTo>
                  <a:pt x="14177" y="11333"/>
                  <a:pt x="14310" y="11529"/>
                  <a:pt x="14460" y="11529"/>
                </a:cubicBezTo>
                <a:cubicBezTo>
                  <a:pt x="14491" y="11529"/>
                  <a:pt x="14524" y="11520"/>
                  <a:pt x="14554" y="11500"/>
                </a:cubicBezTo>
                <a:cubicBezTo>
                  <a:pt x="16364" y="10216"/>
                  <a:pt x="18261" y="8961"/>
                  <a:pt x="19720" y="7297"/>
                </a:cubicBezTo>
                <a:cubicBezTo>
                  <a:pt x="20421" y="7443"/>
                  <a:pt x="21121" y="7589"/>
                  <a:pt x="21792" y="7706"/>
                </a:cubicBezTo>
                <a:cubicBezTo>
                  <a:pt x="21442" y="8143"/>
                  <a:pt x="21034" y="8552"/>
                  <a:pt x="20596" y="8902"/>
                </a:cubicBezTo>
                <a:cubicBezTo>
                  <a:pt x="20070" y="9253"/>
                  <a:pt x="19487" y="9574"/>
                  <a:pt x="18961" y="9953"/>
                </a:cubicBezTo>
                <a:cubicBezTo>
                  <a:pt x="18494" y="10274"/>
                  <a:pt x="18057" y="10653"/>
                  <a:pt x="17677" y="11091"/>
                </a:cubicBezTo>
                <a:cubicBezTo>
                  <a:pt x="17181" y="11617"/>
                  <a:pt x="16831" y="12463"/>
                  <a:pt x="16101" y="12726"/>
                </a:cubicBezTo>
                <a:cubicBezTo>
                  <a:pt x="15921" y="12777"/>
                  <a:pt x="16013" y="13032"/>
                  <a:pt x="16177" y="13032"/>
                </a:cubicBezTo>
                <a:cubicBezTo>
                  <a:pt x="16200" y="13032"/>
                  <a:pt x="16223" y="13028"/>
                  <a:pt x="16247" y="13017"/>
                </a:cubicBezTo>
                <a:cubicBezTo>
                  <a:pt x="16831" y="12813"/>
                  <a:pt x="17123" y="12346"/>
                  <a:pt x="17473" y="11850"/>
                </a:cubicBezTo>
                <a:cubicBezTo>
                  <a:pt x="17940" y="11208"/>
                  <a:pt x="18524" y="10653"/>
                  <a:pt x="19195" y="10216"/>
                </a:cubicBezTo>
                <a:cubicBezTo>
                  <a:pt x="19749" y="9807"/>
                  <a:pt x="20362" y="9515"/>
                  <a:pt x="20888" y="9077"/>
                </a:cubicBezTo>
                <a:cubicBezTo>
                  <a:pt x="21384" y="8698"/>
                  <a:pt x="21822" y="8260"/>
                  <a:pt x="22201" y="7793"/>
                </a:cubicBezTo>
                <a:cubicBezTo>
                  <a:pt x="22814" y="7881"/>
                  <a:pt x="23456" y="7968"/>
                  <a:pt x="24069" y="8056"/>
                </a:cubicBezTo>
                <a:cubicBezTo>
                  <a:pt x="24077" y="8057"/>
                  <a:pt x="24085" y="8058"/>
                  <a:pt x="24093" y="8058"/>
                </a:cubicBezTo>
                <a:cubicBezTo>
                  <a:pt x="24275" y="8058"/>
                  <a:pt x="24294" y="7734"/>
                  <a:pt x="24098" y="7706"/>
                </a:cubicBezTo>
                <a:cubicBezTo>
                  <a:pt x="23660" y="7677"/>
                  <a:pt x="23222" y="7618"/>
                  <a:pt x="22814" y="7531"/>
                </a:cubicBezTo>
                <a:cubicBezTo>
                  <a:pt x="21501" y="5517"/>
                  <a:pt x="20158" y="3532"/>
                  <a:pt x="18786" y="1548"/>
                </a:cubicBezTo>
                <a:cubicBezTo>
                  <a:pt x="18754" y="1491"/>
                  <a:pt x="18711" y="1468"/>
                  <a:pt x="18667" y="1468"/>
                </a:cubicBezTo>
                <a:cubicBezTo>
                  <a:pt x="18553" y="1468"/>
                  <a:pt x="18439" y="1625"/>
                  <a:pt x="18524" y="1752"/>
                </a:cubicBezTo>
                <a:cubicBezTo>
                  <a:pt x="19749" y="3561"/>
                  <a:pt x="20975" y="5400"/>
                  <a:pt x="22201" y="7239"/>
                </a:cubicBezTo>
                <a:cubicBezTo>
                  <a:pt x="22172" y="7239"/>
                  <a:pt x="22143" y="7268"/>
                  <a:pt x="22113" y="7297"/>
                </a:cubicBezTo>
                <a:lnTo>
                  <a:pt x="22026" y="7414"/>
                </a:lnTo>
                <a:cubicBezTo>
                  <a:pt x="21530" y="7326"/>
                  <a:pt x="21004" y="7210"/>
                  <a:pt x="20479" y="7093"/>
                </a:cubicBezTo>
                <a:cubicBezTo>
                  <a:pt x="19691" y="5838"/>
                  <a:pt x="18903" y="4583"/>
                  <a:pt x="18115" y="3328"/>
                </a:cubicBezTo>
                <a:cubicBezTo>
                  <a:pt x="17706" y="2686"/>
                  <a:pt x="17298" y="2044"/>
                  <a:pt x="16889" y="1402"/>
                </a:cubicBezTo>
                <a:lnTo>
                  <a:pt x="16276" y="439"/>
                </a:lnTo>
                <a:cubicBezTo>
                  <a:pt x="16160" y="263"/>
                  <a:pt x="16101" y="59"/>
                  <a:pt x="1589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8" name="Google Shape;508;p20"/>
          <p:cNvGrpSpPr/>
          <p:nvPr/>
        </p:nvGrpSpPr>
        <p:grpSpPr>
          <a:xfrm>
            <a:off x="870053" y="1801349"/>
            <a:ext cx="1548260" cy="979184"/>
            <a:chOff x="5161625" y="732525"/>
            <a:chExt cx="456050" cy="288425"/>
          </a:xfrm>
        </p:grpSpPr>
        <p:sp>
          <p:nvSpPr>
            <p:cNvPr id="509" name="Google Shape;509;p20"/>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0"/>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20"/>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20"/>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0"/>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0"/>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0"/>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0"/>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0"/>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8" name="Google Shape;518;p20"/>
          <p:cNvGrpSpPr/>
          <p:nvPr/>
        </p:nvGrpSpPr>
        <p:grpSpPr>
          <a:xfrm rot="2923180">
            <a:off x="10092914" y="398012"/>
            <a:ext cx="1548223" cy="979160"/>
            <a:chOff x="5161625" y="732525"/>
            <a:chExt cx="456050" cy="288425"/>
          </a:xfrm>
        </p:grpSpPr>
        <p:sp>
          <p:nvSpPr>
            <p:cNvPr id="519" name="Google Shape;519;p20"/>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0"/>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0"/>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0"/>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0"/>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0"/>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0"/>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0"/>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0"/>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8" name="Google Shape;528;p20"/>
          <p:cNvGrpSpPr/>
          <p:nvPr/>
        </p:nvGrpSpPr>
        <p:grpSpPr>
          <a:xfrm>
            <a:off x="10662191" y="2515804"/>
            <a:ext cx="1816548" cy="3136803"/>
            <a:chOff x="428525" y="2080425"/>
            <a:chExt cx="639900" cy="1104975"/>
          </a:xfrm>
        </p:grpSpPr>
        <p:sp>
          <p:nvSpPr>
            <p:cNvPr id="529" name="Google Shape;529;p20"/>
            <p:cNvSpPr/>
            <p:nvPr/>
          </p:nvSpPr>
          <p:spPr>
            <a:xfrm>
              <a:off x="428525" y="2080425"/>
              <a:ext cx="607075" cy="1104975"/>
            </a:xfrm>
            <a:custGeom>
              <a:avLst/>
              <a:gdLst/>
              <a:ahLst/>
              <a:cxnLst/>
              <a:rect l="l" t="t" r="r" b="b"/>
              <a:pathLst>
                <a:path w="24283" h="44199" extrusionOk="0">
                  <a:moveTo>
                    <a:pt x="20955" y="1"/>
                  </a:moveTo>
                  <a:cubicBezTo>
                    <a:pt x="18941" y="234"/>
                    <a:pt x="16957" y="730"/>
                    <a:pt x="15060" y="1518"/>
                  </a:cubicBezTo>
                  <a:cubicBezTo>
                    <a:pt x="14184" y="1898"/>
                    <a:pt x="13279" y="2190"/>
                    <a:pt x="12375" y="2511"/>
                  </a:cubicBezTo>
                  <a:cubicBezTo>
                    <a:pt x="11090" y="2919"/>
                    <a:pt x="9835" y="3415"/>
                    <a:pt x="8639" y="3999"/>
                  </a:cubicBezTo>
                  <a:cubicBezTo>
                    <a:pt x="7471" y="4583"/>
                    <a:pt x="6421" y="5371"/>
                    <a:pt x="5545" y="6305"/>
                  </a:cubicBezTo>
                  <a:cubicBezTo>
                    <a:pt x="5312" y="6538"/>
                    <a:pt x="5049" y="6772"/>
                    <a:pt x="4786" y="7034"/>
                  </a:cubicBezTo>
                  <a:cubicBezTo>
                    <a:pt x="4144" y="7618"/>
                    <a:pt x="3561" y="8231"/>
                    <a:pt x="3065" y="8902"/>
                  </a:cubicBezTo>
                  <a:cubicBezTo>
                    <a:pt x="1284" y="11383"/>
                    <a:pt x="0" y="15848"/>
                    <a:pt x="146" y="18854"/>
                  </a:cubicBezTo>
                  <a:lnTo>
                    <a:pt x="204" y="19584"/>
                  </a:lnTo>
                  <a:cubicBezTo>
                    <a:pt x="350" y="22327"/>
                    <a:pt x="525" y="25188"/>
                    <a:pt x="1401" y="27785"/>
                  </a:cubicBezTo>
                  <a:cubicBezTo>
                    <a:pt x="2014" y="29711"/>
                    <a:pt x="3006" y="32163"/>
                    <a:pt x="4903" y="34206"/>
                  </a:cubicBezTo>
                  <a:lnTo>
                    <a:pt x="5195" y="34498"/>
                  </a:lnTo>
                  <a:cubicBezTo>
                    <a:pt x="6275" y="35665"/>
                    <a:pt x="7413" y="36891"/>
                    <a:pt x="8405" y="38146"/>
                  </a:cubicBezTo>
                  <a:cubicBezTo>
                    <a:pt x="8581" y="38350"/>
                    <a:pt x="8726" y="38584"/>
                    <a:pt x="8902" y="38788"/>
                  </a:cubicBezTo>
                  <a:cubicBezTo>
                    <a:pt x="9456" y="39576"/>
                    <a:pt x="10069" y="40306"/>
                    <a:pt x="10799" y="40948"/>
                  </a:cubicBezTo>
                  <a:cubicBezTo>
                    <a:pt x="14325" y="43847"/>
                    <a:pt x="19837" y="44198"/>
                    <a:pt x="22296" y="44198"/>
                  </a:cubicBezTo>
                  <a:cubicBezTo>
                    <a:pt x="22584" y="44198"/>
                    <a:pt x="22831" y="44193"/>
                    <a:pt x="23027" y="44187"/>
                  </a:cubicBezTo>
                  <a:lnTo>
                    <a:pt x="23027" y="43895"/>
                  </a:lnTo>
                  <a:cubicBezTo>
                    <a:pt x="22833" y="43901"/>
                    <a:pt x="22588" y="43906"/>
                    <a:pt x="22301" y="43906"/>
                  </a:cubicBezTo>
                  <a:cubicBezTo>
                    <a:pt x="19876" y="43906"/>
                    <a:pt x="14445" y="43559"/>
                    <a:pt x="10974" y="40714"/>
                  </a:cubicBezTo>
                  <a:cubicBezTo>
                    <a:pt x="10273" y="40101"/>
                    <a:pt x="9660" y="39372"/>
                    <a:pt x="9135" y="38613"/>
                  </a:cubicBezTo>
                  <a:cubicBezTo>
                    <a:pt x="8960" y="38379"/>
                    <a:pt x="8785" y="38175"/>
                    <a:pt x="8610" y="37942"/>
                  </a:cubicBezTo>
                  <a:cubicBezTo>
                    <a:pt x="7617" y="36687"/>
                    <a:pt x="6479" y="35461"/>
                    <a:pt x="5370" y="34293"/>
                  </a:cubicBezTo>
                  <a:lnTo>
                    <a:pt x="5107" y="34002"/>
                  </a:lnTo>
                  <a:cubicBezTo>
                    <a:pt x="3240" y="32017"/>
                    <a:pt x="2277" y="29565"/>
                    <a:pt x="1664" y="27698"/>
                  </a:cubicBezTo>
                  <a:cubicBezTo>
                    <a:pt x="788" y="25100"/>
                    <a:pt x="642" y="22298"/>
                    <a:pt x="496" y="19555"/>
                  </a:cubicBezTo>
                  <a:lnTo>
                    <a:pt x="467" y="18825"/>
                  </a:lnTo>
                  <a:cubicBezTo>
                    <a:pt x="292" y="15877"/>
                    <a:pt x="1547" y="11500"/>
                    <a:pt x="3269" y="9048"/>
                  </a:cubicBezTo>
                  <a:cubicBezTo>
                    <a:pt x="3794" y="8377"/>
                    <a:pt x="4349" y="7793"/>
                    <a:pt x="4962" y="7239"/>
                  </a:cubicBezTo>
                  <a:cubicBezTo>
                    <a:pt x="5224" y="6976"/>
                    <a:pt x="5487" y="6743"/>
                    <a:pt x="5720" y="6509"/>
                  </a:cubicBezTo>
                  <a:cubicBezTo>
                    <a:pt x="6596" y="5575"/>
                    <a:pt x="7617" y="4816"/>
                    <a:pt x="8756" y="4233"/>
                  </a:cubicBezTo>
                  <a:cubicBezTo>
                    <a:pt x="9952" y="3649"/>
                    <a:pt x="11178" y="3153"/>
                    <a:pt x="12462" y="2773"/>
                  </a:cubicBezTo>
                  <a:cubicBezTo>
                    <a:pt x="13338" y="2452"/>
                    <a:pt x="14272" y="2131"/>
                    <a:pt x="15147" y="1781"/>
                  </a:cubicBezTo>
                  <a:cubicBezTo>
                    <a:pt x="17015" y="993"/>
                    <a:pt x="19000" y="497"/>
                    <a:pt x="20984" y="293"/>
                  </a:cubicBezTo>
                  <a:cubicBezTo>
                    <a:pt x="21393" y="293"/>
                    <a:pt x="21801" y="322"/>
                    <a:pt x="22181" y="351"/>
                  </a:cubicBezTo>
                  <a:cubicBezTo>
                    <a:pt x="22736" y="419"/>
                    <a:pt x="23190" y="461"/>
                    <a:pt x="23536" y="461"/>
                  </a:cubicBezTo>
                  <a:cubicBezTo>
                    <a:pt x="23935" y="461"/>
                    <a:pt x="24188" y="404"/>
                    <a:pt x="24282" y="263"/>
                  </a:cubicBezTo>
                  <a:lnTo>
                    <a:pt x="24049" y="88"/>
                  </a:lnTo>
                  <a:cubicBezTo>
                    <a:pt x="23991" y="157"/>
                    <a:pt x="23790" y="181"/>
                    <a:pt x="23530" y="181"/>
                  </a:cubicBezTo>
                  <a:cubicBezTo>
                    <a:pt x="23127" y="181"/>
                    <a:pt x="22582" y="124"/>
                    <a:pt x="22210" y="88"/>
                  </a:cubicBezTo>
                  <a:cubicBezTo>
                    <a:pt x="21801" y="30"/>
                    <a:pt x="21393" y="1"/>
                    <a:pt x="20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0"/>
            <p:cNvSpPr/>
            <p:nvPr/>
          </p:nvSpPr>
          <p:spPr>
            <a:xfrm>
              <a:off x="904975" y="2557400"/>
              <a:ext cx="74425" cy="125000"/>
            </a:xfrm>
            <a:custGeom>
              <a:avLst/>
              <a:gdLst/>
              <a:ahLst/>
              <a:cxnLst/>
              <a:rect l="l" t="t" r="r" b="b"/>
              <a:pathLst>
                <a:path w="2977" h="5000" extrusionOk="0">
                  <a:moveTo>
                    <a:pt x="2739" y="1"/>
                  </a:moveTo>
                  <a:cubicBezTo>
                    <a:pt x="1949" y="1"/>
                    <a:pt x="1197" y="266"/>
                    <a:pt x="613" y="797"/>
                  </a:cubicBezTo>
                  <a:cubicBezTo>
                    <a:pt x="204" y="1205"/>
                    <a:pt x="0" y="1789"/>
                    <a:pt x="58" y="2373"/>
                  </a:cubicBezTo>
                  <a:cubicBezTo>
                    <a:pt x="88" y="3219"/>
                    <a:pt x="613" y="4387"/>
                    <a:pt x="1372" y="4824"/>
                  </a:cubicBezTo>
                  <a:cubicBezTo>
                    <a:pt x="1576" y="4941"/>
                    <a:pt x="1810" y="5000"/>
                    <a:pt x="2043" y="5000"/>
                  </a:cubicBezTo>
                  <a:cubicBezTo>
                    <a:pt x="2276" y="5000"/>
                    <a:pt x="2510" y="4941"/>
                    <a:pt x="2714" y="4824"/>
                  </a:cubicBezTo>
                  <a:lnTo>
                    <a:pt x="2598" y="4562"/>
                  </a:lnTo>
                  <a:cubicBezTo>
                    <a:pt x="2422" y="4664"/>
                    <a:pt x="2233" y="4715"/>
                    <a:pt x="2047" y="4715"/>
                  </a:cubicBezTo>
                  <a:cubicBezTo>
                    <a:pt x="1861" y="4715"/>
                    <a:pt x="1678" y="4664"/>
                    <a:pt x="1518" y="4562"/>
                  </a:cubicBezTo>
                  <a:cubicBezTo>
                    <a:pt x="876" y="4182"/>
                    <a:pt x="379" y="3132"/>
                    <a:pt x="350" y="2344"/>
                  </a:cubicBezTo>
                  <a:cubicBezTo>
                    <a:pt x="292" y="1848"/>
                    <a:pt x="467" y="1351"/>
                    <a:pt x="817" y="1001"/>
                  </a:cubicBezTo>
                  <a:cubicBezTo>
                    <a:pt x="1374" y="551"/>
                    <a:pt x="2050" y="293"/>
                    <a:pt x="2760" y="293"/>
                  </a:cubicBezTo>
                  <a:cubicBezTo>
                    <a:pt x="2832" y="293"/>
                    <a:pt x="2904" y="295"/>
                    <a:pt x="2977" y="301"/>
                  </a:cubicBezTo>
                  <a:lnTo>
                    <a:pt x="2977" y="9"/>
                  </a:lnTo>
                  <a:cubicBezTo>
                    <a:pt x="2897" y="4"/>
                    <a:pt x="2818" y="1"/>
                    <a:pt x="2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0"/>
            <p:cNvSpPr/>
            <p:nvPr/>
          </p:nvSpPr>
          <p:spPr>
            <a:xfrm>
              <a:off x="865575" y="2502775"/>
              <a:ext cx="110175" cy="229750"/>
            </a:xfrm>
            <a:custGeom>
              <a:avLst/>
              <a:gdLst/>
              <a:ahLst/>
              <a:cxnLst/>
              <a:rect l="l" t="t" r="r" b="b"/>
              <a:pathLst>
                <a:path w="4407" h="9190" extrusionOk="0">
                  <a:moveTo>
                    <a:pt x="4052" y="0"/>
                  </a:moveTo>
                  <a:cubicBezTo>
                    <a:pt x="3140" y="0"/>
                    <a:pt x="2304" y="655"/>
                    <a:pt x="1605" y="1172"/>
                  </a:cubicBezTo>
                  <a:lnTo>
                    <a:pt x="1313" y="1406"/>
                  </a:lnTo>
                  <a:cubicBezTo>
                    <a:pt x="58" y="2340"/>
                    <a:pt x="0" y="3361"/>
                    <a:pt x="321" y="4996"/>
                  </a:cubicBezTo>
                  <a:cubicBezTo>
                    <a:pt x="555" y="6105"/>
                    <a:pt x="1664" y="8469"/>
                    <a:pt x="2977" y="9052"/>
                  </a:cubicBezTo>
                  <a:cubicBezTo>
                    <a:pt x="3161" y="9144"/>
                    <a:pt x="3363" y="9189"/>
                    <a:pt x="3566" y="9189"/>
                  </a:cubicBezTo>
                  <a:cubicBezTo>
                    <a:pt x="3814" y="9189"/>
                    <a:pt x="4066" y="9122"/>
                    <a:pt x="4290" y="8994"/>
                  </a:cubicBezTo>
                  <a:lnTo>
                    <a:pt x="4144" y="8731"/>
                  </a:lnTo>
                  <a:cubicBezTo>
                    <a:pt x="3970" y="8842"/>
                    <a:pt x="3771" y="8893"/>
                    <a:pt x="3573" y="8893"/>
                  </a:cubicBezTo>
                  <a:cubicBezTo>
                    <a:pt x="3406" y="8893"/>
                    <a:pt x="3241" y="8857"/>
                    <a:pt x="3094" y="8790"/>
                  </a:cubicBezTo>
                  <a:cubicBezTo>
                    <a:pt x="1839" y="8235"/>
                    <a:pt x="788" y="5842"/>
                    <a:pt x="613" y="4937"/>
                  </a:cubicBezTo>
                  <a:cubicBezTo>
                    <a:pt x="321" y="3390"/>
                    <a:pt x="379" y="2486"/>
                    <a:pt x="1518" y="1639"/>
                  </a:cubicBezTo>
                  <a:lnTo>
                    <a:pt x="1810" y="1406"/>
                  </a:lnTo>
                  <a:cubicBezTo>
                    <a:pt x="2473" y="902"/>
                    <a:pt x="3281" y="277"/>
                    <a:pt x="4102" y="277"/>
                  </a:cubicBezTo>
                  <a:cubicBezTo>
                    <a:pt x="4184" y="277"/>
                    <a:pt x="4266" y="284"/>
                    <a:pt x="4349" y="297"/>
                  </a:cubicBezTo>
                  <a:lnTo>
                    <a:pt x="4407" y="34"/>
                  </a:lnTo>
                  <a:cubicBezTo>
                    <a:pt x="4288" y="11"/>
                    <a:pt x="4169" y="0"/>
                    <a:pt x="4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0"/>
            <p:cNvSpPr/>
            <p:nvPr/>
          </p:nvSpPr>
          <p:spPr>
            <a:xfrm>
              <a:off x="823975" y="2458750"/>
              <a:ext cx="171475" cy="321425"/>
            </a:xfrm>
            <a:custGeom>
              <a:avLst/>
              <a:gdLst/>
              <a:ahLst/>
              <a:cxnLst/>
              <a:rect l="l" t="t" r="r" b="b"/>
              <a:pathLst>
                <a:path w="6859" h="12857" extrusionOk="0">
                  <a:moveTo>
                    <a:pt x="6394" y="1"/>
                  </a:moveTo>
                  <a:cubicBezTo>
                    <a:pt x="5121" y="1"/>
                    <a:pt x="3860" y="318"/>
                    <a:pt x="2715" y="890"/>
                  </a:cubicBezTo>
                  <a:cubicBezTo>
                    <a:pt x="905" y="1854"/>
                    <a:pt x="0" y="2787"/>
                    <a:pt x="30" y="5151"/>
                  </a:cubicBezTo>
                  <a:cubicBezTo>
                    <a:pt x="146" y="9996"/>
                    <a:pt x="2452" y="12798"/>
                    <a:pt x="6363" y="12856"/>
                  </a:cubicBezTo>
                  <a:lnTo>
                    <a:pt x="6363" y="12565"/>
                  </a:lnTo>
                  <a:cubicBezTo>
                    <a:pt x="1080" y="12477"/>
                    <a:pt x="380" y="7340"/>
                    <a:pt x="351" y="5122"/>
                  </a:cubicBezTo>
                  <a:cubicBezTo>
                    <a:pt x="292" y="2904"/>
                    <a:pt x="1110" y="2087"/>
                    <a:pt x="2861" y="1153"/>
                  </a:cubicBezTo>
                  <a:cubicBezTo>
                    <a:pt x="3944" y="585"/>
                    <a:pt x="5142" y="292"/>
                    <a:pt x="6353" y="292"/>
                  </a:cubicBezTo>
                  <a:cubicBezTo>
                    <a:pt x="6512" y="292"/>
                    <a:pt x="6671" y="297"/>
                    <a:pt x="6830" y="307"/>
                  </a:cubicBezTo>
                  <a:lnTo>
                    <a:pt x="6859" y="15"/>
                  </a:lnTo>
                  <a:cubicBezTo>
                    <a:pt x="6704" y="5"/>
                    <a:pt x="6549"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0"/>
            <p:cNvSpPr/>
            <p:nvPr/>
          </p:nvSpPr>
          <p:spPr>
            <a:xfrm>
              <a:off x="796250" y="2395625"/>
              <a:ext cx="217450" cy="446575"/>
            </a:xfrm>
            <a:custGeom>
              <a:avLst/>
              <a:gdLst/>
              <a:ahLst/>
              <a:cxnLst/>
              <a:rect l="l" t="t" r="r" b="b"/>
              <a:pathLst>
                <a:path w="8698" h="17863" extrusionOk="0">
                  <a:moveTo>
                    <a:pt x="8639" y="1"/>
                  </a:moveTo>
                  <a:cubicBezTo>
                    <a:pt x="6275" y="497"/>
                    <a:pt x="3970" y="1577"/>
                    <a:pt x="2540" y="2919"/>
                  </a:cubicBezTo>
                  <a:cubicBezTo>
                    <a:pt x="584" y="4700"/>
                    <a:pt x="0" y="6480"/>
                    <a:pt x="526" y="9077"/>
                  </a:cubicBezTo>
                  <a:cubicBezTo>
                    <a:pt x="584" y="9398"/>
                    <a:pt x="643" y="9778"/>
                    <a:pt x="701" y="10128"/>
                  </a:cubicBezTo>
                  <a:cubicBezTo>
                    <a:pt x="993" y="11850"/>
                    <a:pt x="1372" y="14010"/>
                    <a:pt x="2394" y="15294"/>
                  </a:cubicBezTo>
                  <a:cubicBezTo>
                    <a:pt x="3773" y="16932"/>
                    <a:pt x="5804" y="17863"/>
                    <a:pt x="7956" y="17863"/>
                  </a:cubicBezTo>
                  <a:cubicBezTo>
                    <a:pt x="7989" y="17863"/>
                    <a:pt x="8022" y="17863"/>
                    <a:pt x="8056" y="17862"/>
                  </a:cubicBezTo>
                  <a:lnTo>
                    <a:pt x="8056" y="17570"/>
                  </a:lnTo>
                  <a:cubicBezTo>
                    <a:pt x="8023" y="17571"/>
                    <a:pt x="7990" y="17571"/>
                    <a:pt x="7957" y="17571"/>
                  </a:cubicBezTo>
                  <a:cubicBezTo>
                    <a:pt x="5892" y="17571"/>
                    <a:pt x="3949" y="16670"/>
                    <a:pt x="2627" y="15090"/>
                  </a:cubicBezTo>
                  <a:cubicBezTo>
                    <a:pt x="1635" y="13864"/>
                    <a:pt x="1255" y="11762"/>
                    <a:pt x="964" y="10070"/>
                  </a:cubicBezTo>
                  <a:cubicBezTo>
                    <a:pt x="905" y="9690"/>
                    <a:pt x="847" y="9340"/>
                    <a:pt x="788" y="9019"/>
                  </a:cubicBezTo>
                  <a:cubicBezTo>
                    <a:pt x="292" y="6538"/>
                    <a:pt x="876" y="4816"/>
                    <a:pt x="2715" y="3124"/>
                  </a:cubicBezTo>
                  <a:cubicBezTo>
                    <a:pt x="4116" y="1839"/>
                    <a:pt x="6363" y="760"/>
                    <a:pt x="8698" y="263"/>
                  </a:cubicBezTo>
                  <a:lnTo>
                    <a:pt x="86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0"/>
            <p:cNvSpPr/>
            <p:nvPr/>
          </p:nvSpPr>
          <p:spPr>
            <a:xfrm>
              <a:off x="740800" y="2355500"/>
              <a:ext cx="274350" cy="531200"/>
            </a:xfrm>
            <a:custGeom>
              <a:avLst/>
              <a:gdLst/>
              <a:ahLst/>
              <a:cxnLst/>
              <a:rect l="l" t="t" r="r" b="b"/>
              <a:pathLst>
                <a:path w="10974" h="21248" extrusionOk="0">
                  <a:moveTo>
                    <a:pt x="10799" y="1"/>
                  </a:moveTo>
                  <a:cubicBezTo>
                    <a:pt x="10449" y="146"/>
                    <a:pt x="10098" y="263"/>
                    <a:pt x="9719" y="292"/>
                  </a:cubicBezTo>
                  <a:cubicBezTo>
                    <a:pt x="9310" y="351"/>
                    <a:pt x="8931" y="468"/>
                    <a:pt x="8581" y="613"/>
                  </a:cubicBezTo>
                  <a:cubicBezTo>
                    <a:pt x="8055" y="847"/>
                    <a:pt x="7589" y="1139"/>
                    <a:pt x="7122" y="1431"/>
                  </a:cubicBezTo>
                  <a:cubicBezTo>
                    <a:pt x="6830" y="1606"/>
                    <a:pt x="6538" y="1781"/>
                    <a:pt x="6275" y="1956"/>
                  </a:cubicBezTo>
                  <a:cubicBezTo>
                    <a:pt x="4612" y="2861"/>
                    <a:pt x="2335" y="4437"/>
                    <a:pt x="963" y="6596"/>
                  </a:cubicBezTo>
                  <a:cubicBezTo>
                    <a:pt x="59" y="8027"/>
                    <a:pt x="0" y="10245"/>
                    <a:pt x="847" y="12550"/>
                  </a:cubicBezTo>
                  <a:cubicBezTo>
                    <a:pt x="934" y="12784"/>
                    <a:pt x="1022" y="13017"/>
                    <a:pt x="1080" y="13280"/>
                  </a:cubicBezTo>
                  <a:cubicBezTo>
                    <a:pt x="1810" y="15352"/>
                    <a:pt x="2569" y="17512"/>
                    <a:pt x="4495" y="18737"/>
                  </a:cubicBezTo>
                  <a:lnTo>
                    <a:pt x="4728" y="18883"/>
                  </a:lnTo>
                  <a:cubicBezTo>
                    <a:pt x="6460" y="19980"/>
                    <a:pt x="8448" y="21248"/>
                    <a:pt x="10552" y="21248"/>
                  </a:cubicBezTo>
                  <a:cubicBezTo>
                    <a:pt x="10576" y="21248"/>
                    <a:pt x="10600" y="21248"/>
                    <a:pt x="10624" y="21247"/>
                  </a:cubicBezTo>
                  <a:lnTo>
                    <a:pt x="10624" y="20956"/>
                  </a:lnTo>
                  <a:cubicBezTo>
                    <a:pt x="10600" y="20956"/>
                    <a:pt x="10577" y="20956"/>
                    <a:pt x="10554" y="20956"/>
                  </a:cubicBezTo>
                  <a:cubicBezTo>
                    <a:pt x="8535" y="20956"/>
                    <a:pt x="6577" y="19717"/>
                    <a:pt x="4874" y="18621"/>
                  </a:cubicBezTo>
                  <a:lnTo>
                    <a:pt x="4641" y="18504"/>
                  </a:lnTo>
                  <a:cubicBezTo>
                    <a:pt x="2831" y="17337"/>
                    <a:pt x="2073" y="15235"/>
                    <a:pt x="1372" y="13163"/>
                  </a:cubicBezTo>
                  <a:cubicBezTo>
                    <a:pt x="1285" y="12930"/>
                    <a:pt x="1197" y="12696"/>
                    <a:pt x="1109" y="12463"/>
                  </a:cubicBezTo>
                  <a:cubicBezTo>
                    <a:pt x="321" y="10245"/>
                    <a:pt x="351" y="8114"/>
                    <a:pt x="1226" y="6772"/>
                  </a:cubicBezTo>
                  <a:cubicBezTo>
                    <a:pt x="2539" y="4641"/>
                    <a:pt x="4787" y="3123"/>
                    <a:pt x="6421" y="2219"/>
                  </a:cubicBezTo>
                  <a:cubicBezTo>
                    <a:pt x="6684" y="2073"/>
                    <a:pt x="6976" y="1868"/>
                    <a:pt x="7267" y="1693"/>
                  </a:cubicBezTo>
                  <a:cubicBezTo>
                    <a:pt x="7734" y="1401"/>
                    <a:pt x="8201" y="1139"/>
                    <a:pt x="8698" y="905"/>
                  </a:cubicBezTo>
                  <a:cubicBezTo>
                    <a:pt x="9048" y="759"/>
                    <a:pt x="9427" y="643"/>
                    <a:pt x="9807" y="613"/>
                  </a:cubicBezTo>
                  <a:cubicBezTo>
                    <a:pt x="10186" y="555"/>
                    <a:pt x="10595" y="438"/>
                    <a:pt x="10974" y="263"/>
                  </a:cubicBezTo>
                  <a:lnTo>
                    <a:pt x="107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0"/>
            <p:cNvSpPr/>
            <p:nvPr/>
          </p:nvSpPr>
          <p:spPr>
            <a:xfrm>
              <a:off x="697750" y="2309525"/>
              <a:ext cx="340750" cy="624000"/>
            </a:xfrm>
            <a:custGeom>
              <a:avLst/>
              <a:gdLst/>
              <a:ahLst/>
              <a:cxnLst/>
              <a:rect l="l" t="t" r="r" b="b"/>
              <a:pathLst>
                <a:path w="13630" h="24960" extrusionOk="0">
                  <a:moveTo>
                    <a:pt x="13426" y="1"/>
                  </a:moveTo>
                  <a:cubicBezTo>
                    <a:pt x="13017" y="147"/>
                    <a:pt x="12608" y="234"/>
                    <a:pt x="12200" y="322"/>
                  </a:cubicBezTo>
                  <a:cubicBezTo>
                    <a:pt x="11820" y="409"/>
                    <a:pt x="11470" y="497"/>
                    <a:pt x="11266" y="555"/>
                  </a:cubicBezTo>
                  <a:cubicBezTo>
                    <a:pt x="10799" y="701"/>
                    <a:pt x="10332" y="789"/>
                    <a:pt x="9894" y="906"/>
                  </a:cubicBezTo>
                  <a:cubicBezTo>
                    <a:pt x="8844" y="1081"/>
                    <a:pt x="7851" y="1402"/>
                    <a:pt x="6947" y="1927"/>
                  </a:cubicBezTo>
                  <a:cubicBezTo>
                    <a:pt x="3269" y="4174"/>
                    <a:pt x="1197" y="6247"/>
                    <a:pt x="613" y="8144"/>
                  </a:cubicBezTo>
                  <a:cubicBezTo>
                    <a:pt x="0" y="10011"/>
                    <a:pt x="351" y="13076"/>
                    <a:pt x="1022" y="15090"/>
                  </a:cubicBezTo>
                  <a:cubicBezTo>
                    <a:pt x="1956" y="18008"/>
                    <a:pt x="3094" y="21014"/>
                    <a:pt x="5633" y="22970"/>
                  </a:cubicBezTo>
                  <a:cubicBezTo>
                    <a:pt x="6567" y="23583"/>
                    <a:pt x="7589" y="24020"/>
                    <a:pt x="8668" y="24283"/>
                  </a:cubicBezTo>
                  <a:cubicBezTo>
                    <a:pt x="9576" y="24530"/>
                    <a:pt x="11260" y="24959"/>
                    <a:pt x="12526" y="24959"/>
                  </a:cubicBezTo>
                  <a:cubicBezTo>
                    <a:pt x="12604" y="24959"/>
                    <a:pt x="12680" y="24958"/>
                    <a:pt x="12754" y="24954"/>
                  </a:cubicBezTo>
                  <a:lnTo>
                    <a:pt x="12754" y="24662"/>
                  </a:lnTo>
                  <a:cubicBezTo>
                    <a:pt x="12677" y="24666"/>
                    <a:pt x="12599" y="24668"/>
                    <a:pt x="12518" y="24668"/>
                  </a:cubicBezTo>
                  <a:cubicBezTo>
                    <a:pt x="11284" y="24668"/>
                    <a:pt x="9660" y="24265"/>
                    <a:pt x="8756" y="23991"/>
                  </a:cubicBezTo>
                  <a:cubicBezTo>
                    <a:pt x="7705" y="23758"/>
                    <a:pt x="6713" y="23320"/>
                    <a:pt x="5837" y="22736"/>
                  </a:cubicBezTo>
                  <a:cubicBezTo>
                    <a:pt x="3328" y="20839"/>
                    <a:pt x="2248" y="18008"/>
                    <a:pt x="1285" y="15002"/>
                  </a:cubicBezTo>
                  <a:cubicBezTo>
                    <a:pt x="642" y="13018"/>
                    <a:pt x="292" y="10070"/>
                    <a:pt x="876" y="8231"/>
                  </a:cubicBezTo>
                  <a:cubicBezTo>
                    <a:pt x="1460" y="6363"/>
                    <a:pt x="3503" y="4379"/>
                    <a:pt x="7092" y="2161"/>
                  </a:cubicBezTo>
                  <a:cubicBezTo>
                    <a:pt x="7997" y="1664"/>
                    <a:pt x="8960" y="1343"/>
                    <a:pt x="9953" y="1168"/>
                  </a:cubicBezTo>
                  <a:cubicBezTo>
                    <a:pt x="10390" y="1081"/>
                    <a:pt x="10887" y="964"/>
                    <a:pt x="11353" y="818"/>
                  </a:cubicBezTo>
                  <a:cubicBezTo>
                    <a:pt x="11529" y="760"/>
                    <a:pt x="11879" y="672"/>
                    <a:pt x="12258" y="614"/>
                  </a:cubicBezTo>
                  <a:cubicBezTo>
                    <a:pt x="13338" y="351"/>
                    <a:pt x="13572" y="293"/>
                    <a:pt x="13630" y="205"/>
                  </a:cubicBezTo>
                  <a:lnTo>
                    <a:pt x="134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0"/>
            <p:cNvSpPr/>
            <p:nvPr/>
          </p:nvSpPr>
          <p:spPr>
            <a:xfrm>
              <a:off x="622600" y="2273775"/>
              <a:ext cx="409350" cy="712150"/>
            </a:xfrm>
            <a:custGeom>
              <a:avLst/>
              <a:gdLst/>
              <a:ahLst/>
              <a:cxnLst/>
              <a:rect l="l" t="t" r="r" b="b"/>
              <a:pathLst>
                <a:path w="16374" h="28486" extrusionOk="0">
                  <a:moveTo>
                    <a:pt x="16315" y="1"/>
                  </a:moveTo>
                  <a:cubicBezTo>
                    <a:pt x="15352" y="263"/>
                    <a:pt x="14301" y="497"/>
                    <a:pt x="13192" y="701"/>
                  </a:cubicBezTo>
                  <a:cubicBezTo>
                    <a:pt x="11850" y="964"/>
                    <a:pt x="10565" y="1285"/>
                    <a:pt x="9281" y="1664"/>
                  </a:cubicBezTo>
                  <a:cubicBezTo>
                    <a:pt x="4874" y="3007"/>
                    <a:pt x="2072" y="5400"/>
                    <a:pt x="934" y="8756"/>
                  </a:cubicBezTo>
                  <a:cubicBezTo>
                    <a:pt x="0" y="11500"/>
                    <a:pt x="1576" y="15236"/>
                    <a:pt x="2744" y="17979"/>
                  </a:cubicBezTo>
                  <a:cubicBezTo>
                    <a:pt x="2860" y="18212"/>
                    <a:pt x="2948" y="18446"/>
                    <a:pt x="3036" y="18650"/>
                  </a:cubicBezTo>
                  <a:cubicBezTo>
                    <a:pt x="3123" y="18884"/>
                    <a:pt x="3240" y="19117"/>
                    <a:pt x="3327" y="19351"/>
                  </a:cubicBezTo>
                  <a:cubicBezTo>
                    <a:pt x="4291" y="21685"/>
                    <a:pt x="5604" y="24867"/>
                    <a:pt x="7822" y="25976"/>
                  </a:cubicBezTo>
                  <a:cubicBezTo>
                    <a:pt x="9953" y="27026"/>
                    <a:pt x="13455" y="28252"/>
                    <a:pt x="16111" y="28486"/>
                  </a:cubicBezTo>
                  <a:lnTo>
                    <a:pt x="16140" y="28194"/>
                  </a:lnTo>
                  <a:cubicBezTo>
                    <a:pt x="13513" y="27960"/>
                    <a:pt x="10069" y="26734"/>
                    <a:pt x="7939" y="25713"/>
                  </a:cubicBezTo>
                  <a:cubicBezTo>
                    <a:pt x="5837" y="24662"/>
                    <a:pt x="4553" y="21540"/>
                    <a:pt x="3590" y="19234"/>
                  </a:cubicBezTo>
                  <a:cubicBezTo>
                    <a:pt x="3503" y="19000"/>
                    <a:pt x="3386" y="18767"/>
                    <a:pt x="3298" y="18533"/>
                  </a:cubicBezTo>
                  <a:cubicBezTo>
                    <a:pt x="3211" y="18329"/>
                    <a:pt x="3123" y="18096"/>
                    <a:pt x="3036" y="17862"/>
                  </a:cubicBezTo>
                  <a:cubicBezTo>
                    <a:pt x="1868" y="15177"/>
                    <a:pt x="292" y="11471"/>
                    <a:pt x="1197" y="8844"/>
                  </a:cubicBezTo>
                  <a:cubicBezTo>
                    <a:pt x="2306" y="5546"/>
                    <a:pt x="5049" y="3240"/>
                    <a:pt x="9369" y="1898"/>
                  </a:cubicBezTo>
                  <a:cubicBezTo>
                    <a:pt x="10565" y="1548"/>
                    <a:pt x="11937" y="1256"/>
                    <a:pt x="13221" y="993"/>
                  </a:cubicBezTo>
                  <a:cubicBezTo>
                    <a:pt x="14359" y="789"/>
                    <a:pt x="15410" y="555"/>
                    <a:pt x="16373" y="293"/>
                  </a:cubicBezTo>
                  <a:lnTo>
                    <a:pt x="16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0"/>
            <p:cNvSpPr/>
            <p:nvPr/>
          </p:nvSpPr>
          <p:spPr>
            <a:xfrm>
              <a:off x="598525" y="2241675"/>
              <a:ext cx="450925" cy="804925"/>
            </a:xfrm>
            <a:custGeom>
              <a:avLst/>
              <a:gdLst/>
              <a:ahLst/>
              <a:cxnLst/>
              <a:rect l="l" t="t" r="r" b="b"/>
              <a:pathLst>
                <a:path w="18037" h="32197" extrusionOk="0">
                  <a:moveTo>
                    <a:pt x="17978" y="1"/>
                  </a:moveTo>
                  <a:lnTo>
                    <a:pt x="17716" y="30"/>
                  </a:lnTo>
                  <a:cubicBezTo>
                    <a:pt x="14856" y="438"/>
                    <a:pt x="12141" y="818"/>
                    <a:pt x="9340" y="1810"/>
                  </a:cubicBezTo>
                  <a:lnTo>
                    <a:pt x="8873" y="1985"/>
                  </a:lnTo>
                  <a:cubicBezTo>
                    <a:pt x="7442" y="2481"/>
                    <a:pt x="6100" y="2978"/>
                    <a:pt x="4874" y="3999"/>
                  </a:cubicBezTo>
                  <a:cubicBezTo>
                    <a:pt x="3736" y="4991"/>
                    <a:pt x="2714" y="6100"/>
                    <a:pt x="1810" y="7326"/>
                  </a:cubicBezTo>
                  <a:lnTo>
                    <a:pt x="1781" y="7385"/>
                  </a:lnTo>
                  <a:cubicBezTo>
                    <a:pt x="847" y="8581"/>
                    <a:pt x="175" y="9457"/>
                    <a:pt x="88" y="11033"/>
                  </a:cubicBezTo>
                  <a:cubicBezTo>
                    <a:pt x="0" y="12813"/>
                    <a:pt x="409" y="14564"/>
                    <a:pt x="817" y="16228"/>
                  </a:cubicBezTo>
                  <a:lnTo>
                    <a:pt x="934" y="16782"/>
                  </a:lnTo>
                  <a:cubicBezTo>
                    <a:pt x="1810" y="20372"/>
                    <a:pt x="2977" y="25304"/>
                    <a:pt x="6304" y="28252"/>
                  </a:cubicBezTo>
                  <a:cubicBezTo>
                    <a:pt x="6479" y="28398"/>
                    <a:pt x="6654" y="28573"/>
                    <a:pt x="6830" y="28748"/>
                  </a:cubicBezTo>
                  <a:cubicBezTo>
                    <a:pt x="7384" y="29332"/>
                    <a:pt x="8055" y="29828"/>
                    <a:pt x="8756" y="30237"/>
                  </a:cubicBezTo>
                  <a:cubicBezTo>
                    <a:pt x="9223" y="30441"/>
                    <a:pt x="9748" y="30558"/>
                    <a:pt x="10244" y="30587"/>
                  </a:cubicBezTo>
                  <a:cubicBezTo>
                    <a:pt x="10594" y="30645"/>
                    <a:pt x="10916" y="30704"/>
                    <a:pt x="11266" y="30791"/>
                  </a:cubicBezTo>
                  <a:cubicBezTo>
                    <a:pt x="11674" y="30908"/>
                    <a:pt x="12112" y="31054"/>
                    <a:pt x="12579" y="31200"/>
                  </a:cubicBezTo>
                  <a:cubicBezTo>
                    <a:pt x="13995" y="31672"/>
                    <a:pt x="15621" y="32196"/>
                    <a:pt x="16982" y="32196"/>
                  </a:cubicBezTo>
                  <a:cubicBezTo>
                    <a:pt x="17052" y="32196"/>
                    <a:pt x="17122" y="32195"/>
                    <a:pt x="17190" y="32192"/>
                  </a:cubicBezTo>
                  <a:lnTo>
                    <a:pt x="17190" y="31900"/>
                  </a:lnTo>
                  <a:cubicBezTo>
                    <a:pt x="17123" y="31903"/>
                    <a:pt x="17055" y="31904"/>
                    <a:pt x="16987" y="31904"/>
                  </a:cubicBezTo>
                  <a:cubicBezTo>
                    <a:pt x="15656" y="31904"/>
                    <a:pt x="14082" y="31381"/>
                    <a:pt x="12667" y="30937"/>
                  </a:cubicBezTo>
                  <a:cubicBezTo>
                    <a:pt x="12200" y="30762"/>
                    <a:pt x="11762" y="30616"/>
                    <a:pt x="11353" y="30499"/>
                  </a:cubicBezTo>
                  <a:cubicBezTo>
                    <a:pt x="11003" y="30412"/>
                    <a:pt x="10653" y="30353"/>
                    <a:pt x="10303" y="30324"/>
                  </a:cubicBezTo>
                  <a:cubicBezTo>
                    <a:pt x="9836" y="30266"/>
                    <a:pt x="9340" y="30149"/>
                    <a:pt x="8902" y="29974"/>
                  </a:cubicBezTo>
                  <a:cubicBezTo>
                    <a:pt x="8201" y="29565"/>
                    <a:pt x="7588" y="29098"/>
                    <a:pt x="7034" y="28515"/>
                  </a:cubicBezTo>
                  <a:cubicBezTo>
                    <a:pt x="6859" y="28340"/>
                    <a:pt x="6684" y="28164"/>
                    <a:pt x="6509" y="28018"/>
                  </a:cubicBezTo>
                  <a:cubicBezTo>
                    <a:pt x="3240" y="25129"/>
                    <a:pt x="2072" y="20255"/>
                    <a:pt x="1226" y="16695"/>
                  </a:cubicBezTo>
                  <a:lnTo>
                    <a:pt x="1109" y="16169"/>
                  </a:lnTo>
                  <a:cubicBezTo>
                    <a:pt x="701" y="14506"/>
                    <a:pt x="292" y="12784"/>
                    <a:pt x="380" y="11062"/>
                  </a:cubicBezTo>
                  <a:cubicBezTo>
                    <a:pt x="467" y="9544"/>
                    <a:pt x="1109" y="8727"/>
                    <a:pt x="2014" y="7560"/>
                  </a:cubicBezTo>
                  <a:lnTo>
                    <a:pt x="2043" y="7501"/>
                  </a:lnTo>
                  <a:cubicBezTo>
                    <a:pt x="2919" y="6305"/>
                    <a:pt x="3940" y="5196"/>
                    <a:pt x="5078" y="4233"/>
                  </a:cubicBezTo>
                  <a:cubicBezTo>
                    <a:pt x="6246" y="3240"/>
                    <a:pt x="7588" y="2773"/>
                    <a:pt x="8989" y="2277"/>
                  </a:cubicBezTo>
                  <a:lnTo>
                    <a:pt x="9456" y="2102"/>
                  </a:lnTo>
                  <a:cubicBezTo>
                    <a:pt x="12229" y="1110"/>
                    <a:pt x="14914" y="730"/>
                    <a:pt x="17745" y="322"/>
                  </a:cubicBezTo>
                  <a:lnTo>
                    <a:pt x="18037" y="293"/>
                  </a:lnTo>
                  <a:lnTo>
                    <a:pt x="179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0"/>
            <p:cNvSpPr/>
            <p:nvPr/>
          </p:nvSpPr>
          <p:spPr>
            <a:xfrm>
              <a:off x="540150" y="2180400"/>
              <a:ext cx="515150" cy="928825"/>
            </a:xfrm>
            <a:custGeom>
              <a:avLst/>
              <a:gdLst/>
              <a:ahLst/>
              <a:cxnLst/>
              <a:rect l="l" t="t" r="r" b="b"/>
              <a:pathLst>
                <a:path w="20606" h="37153" extrusionOk="0">
                  <a:moveTo>
                    <a:pt x="20518" y="0"/>
                  </a:moveTo>
                  <a:cubicBezTo>
                    <a:pt x="18883" y="496"/>
                    <a:pt x="17161" y="934"/>
                    <a:pt x="15469" y="1343"/>
                  </a:cubicBezTo>
                  <a:cubicBezTo>
                    <a:pt x="13221" y="1926"/>
                    <a:pt x="10857" y="2510"/>
                    <a:pt x="8668" y="3298"/>
                  </a:cubicBezTo>
                  <a:cubicBezTo>
                    <a:pt x="5516" y="4436"/>
                    <a:pt x="2364" y="7793"/>
                    <a:pt x="1372" y="11120"/>
                  </a:cubicBezTo>
                  <a:cubicBezTo>
                    <a:pt x="0" y="15556"/>
                    <a:pt x="59" y="19146"/>
                    <a:pt x="1518" y="23144"/>
                  </a:cubicBezTo>
                  <a:cubicBezTo>
                    <a:pt x="2773" y="26617"/>
                    <a:pt x="5079" y="30294"/>
                    <a:pt x="7997" y="33505"/>
                  </a:cubicBezTo>
                  <a:cubicBezTo>
                    <a:pt x="10857" y="36657"/>
                    <a:pt x="15031" y="37036"/>
                    <a:pt x="19409" y="37153"/>
                  </a:cubicBezTo>
                  <a:lnTo>
                    <a:pt x="19409" y="36861"/>
                  </a:lnTo>
                  <a:cubicBezTo>
                    <a:pt x="15089" y="36715"/>
                    <a:pt x="11003" y="36365"/>
                    <a:pt x="8231" y="33300"/>
                  </a:cubicBezTo>
                  <a:cubicBezTo>
                    <a:pt x="5312" y="30119"/>
                    <a:pt x="3036" y="26500"/>
                    <a:pt x="1781" y="23056"/>
                  </a:cubicBezTo>
                  <a:cubicBezTo>
                    <a:pt x="351" y="19116"/>
                    <a:pt x="321" y="15585"/>
                    <a:pt x="1635" y="11207"/>
                  </a:cubicBezTo>
                  <a:cubicBezTo>
                    <a:pt x="2627" y="7968"/>
                    <a:pt x="5692" y="4670"/>
                    <a:pt x="8727" y="3590"/>
                  </a:cubicBezTo>
                  <a:cubicBezTo>
                    <a:pt x="10945" y="2802"/>
                    <a:pt x="13280" y="2218"/>
                    <a:pt x="15527" y="1634"/>
                  </a:cubicBezTo>
                  <a:cubicBezTo>
                    <a:pt x="17220" y="1226"/>
                    <a:pt x="18971" y="788"/>
                    <a:pt x="20605" y="263"/>
                  </a:cubicBezTo>
                  <a:lnTo>
                    <a:pt x="205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0"/>
            <p:cNvSpPr/>
            <p:nvPr/>
          </p:nvSpPr>
          <p:spPr>
            <a:xfrm>
              <a:off x="483225" y="2138800"/>
              <a:ext cx="585200" cy="1011300"/>
            </a:xfrm>
            <a:custGeom>
              <a:avLst/>
              <a:gdLst/>
              <a:ahLst/>
              <a:cxnLst/>
              <a:rect l="l" t="t" r="r" b="b"/>
              <a:pathLst>
                <a:path w="23408" h="40452" extrusionOk="0">
                  <a:moveTo>
                    <a:pt x="23291" y="1"/>
                  </a:moveTo>
                  <a:cubicBezTo>
                    <a:pt x="22795" y="263"/>
                    <a:pt x="22065" y="292"/>
                    <a:pt x="21394" y="292"/>
                  </a:cubicBezTo>
                  <a:cubicBezTo>
                    <a:pt x="21073" y="292"/>
                    <a:pt x="20781" y="292"/>
                    <a:pt x="20489" y="322"/>
                  </a:cubicBezTo>
                  <a:cubicBezTo>
                    <a:pt x="19292" y="468"/>
                    <a:pt x="18125" y="701"/>
                    <a:pt x="16987" y="1051"/>
                  </a:cubicBezTo>
                  <a:lnTo>
                    <a:pt x="16257" y="1226"/>
                  </a:lnTo>
                  <a:lnTo>
                    <a:pt x="15294" y="1460"/>
                  </a:lnTo>
                  <a:cubicBezTo>
                    <a:pt x="13193" y="1956"/>
                    <a:pt x="11004" y="2481"/>
                    <a:pt x="9165" y="3707"/>
                  </a:cubicBezTo>
                  <a:cubicBezTo>
                    <a:pt x="8611" y="4057"/>
                    <a:pt x="7998" y="4320"/>
                    <a:pt x="7356" y="4553"/>
                  </a:cubicBezTo>
                  <a:cubicBezTo>
                    <a:pt x="7035" y="4670"/>
                    <a:pt x="6684" y="4816"/>
                    <a:pt x="6363" y="4962"/>
                  </a:cubicBezTo>
                  <a:cubicBezTo>
                    <a:pt x="5313" y="5517"/>
                    <a:pt x="4350" y="6217"/>
                    <a:pt x="3503" y="7063"/>
                  </a:cubicBezTo>
                  <a:cubicBezTo>
                    <a:pt x="964" y="9486"/>
                    <a:pt x="264" y="13513"/>
                    <a:pt x="89" y="15118"/>
                  </a:cubicBezTo>
                  <a:cubicBezTo>
                    <a:pt x="1" y="16315"/>
                    <a:pt x="30" y="17483"/>
                    <a:pt x="234" y="18650"/>
                  </a:cubicBezTo>
                  <a:cubicBezTo>
                    <a:pt x="264" y="18913"/>
                    <a:pt x="293" y="19175"/>
                    <a:pt x="322" y="19438"/>
                  </a:cubicBezTo>
                  <a:cubicBezTo>
                    <a:pt x="380" y="19992"/>
                    <a:pt x="410" y="20547"/>
                    <a:pt x="439" y="21101"/>
                  </a:cubicBezTo>
                  <a:cubicBezTo>
                    <a:pt x="439" y="22006"/>
                    <a:pt x="526" y="22911"/>
                    <a:pt x="701" y="23787"/>
                  </a:cubicBezTo>
                  <a:cubicBezTo>
                    <a:pt x="1314" y="26384"/>
                    <a:pt x="2803" y="28398"/>
                    <a:pt x="4029" y="29886"/>
                  </a:cubicBezTo>
                  <a:cubicBezTo>
                    <a:pt x="4700" y="30674"/>
                    <a:pt x="5429" y="31433"/>
                    <a:pt x="6188" y="32133"/>
                  </a:cubicBezTo>
                  <a:cubicBezTo>
                    <a:pt x="7210" y="33009"/>
                    <a:pt x="8114" y="34031"/>
                    <a:pt x="8932" y="35140"/>
                  </a:cubicBezTo>
                  <a:cubicBezTo>
                    <a:pt x="9661" y="36307"/>
                    <a:pt x="10595" y="37328"/>
                    <a:pt x="11675" y="38146"/>
                  </a:cubicBezTo>
                  <a:cubicBezTo>
                    <a:pt x="12667" y="38875"/>
                    <a:pt x="13747" y="39050"/>
                    <a:pt x="14856" y="39255"/>
                  </a:cubicBezTo>
                  <a:cubicBezTo>
                    <a:pt x="15294" y="39313"/>
                    <a:pt x="15732" y="39401"/>
                    <a:pt x="16170" y="39517"/>
                  </a:cubicBezTo>
                  <a:cubicBezTo>
                    <a:pt x="16928" y="39663"/>
                    <a:pt x="17687" y="39780"/>
                    <a:pt x="18475" y="39838"/>
                  </a:cubicBezTo>
                  <a:cubicBezTo>
                    <a:pt x="19613" y="39926"/>
                    <a:pt x="20781" y="40014"/>
                    <a:pt x="21627" y="40451"/>
                  </a:cubicBezTo>
                  <a:lnTo>
                    <a:pt x="21744" y="40189"/>
                  </a:lnTo>
                  <a:cubicBezTo>
                    <a:pt x="20839" y="39751"/>
                    <a:pt x="19643" y="39634"/>
                    <a:pt x="18475" y="39547"/>
                  </a:cubicBezTo>
                  <a:cubicBezTo>
                    <a:pt x="17716" y="39488"/>
                    <a:pt x="16958" y="39401"/>
                    <a:pt x="16228" y="39226"/>
                  </a:cubicBezTo>
                  <a:cubicBezTo>
                    <a:pt x="15790" y="39109"/>
                    <a:pt x="15323" y="39050"/>
                    <a:pt x="14885" y="38963"/>
                  </a:cubicBezTo>
                  <a:cubicBezTo>
                    <a:pt x="13776" y="38759"/>
                    <a:pt x="12755" y="38583"/>
                    <a:pt x="11850" y="37912"/>
                  </a:cubicBezTo>
                  <a:cubicBezTo>
                    <a:pt x="10770" y="37095"/>
                    <a:pt x="9866" y="36103"/>
                    <a:pt x="9165" y="34964"/>
                  </a:cubicBezTo>
                  <a:cubicBezTo>
                    <a:pt x="8348" y="33855"/>
                    <a:pt x="7414" y="32805"/>
                    <a:pt x="6363" y="31900"/>
                  </a:cubicBezTo>
                  <a:cubicBezTo>
                    <a:pt x="5605" y="31229"/>
                    <a:pt x="4904" y="30499"/>
                    <a:pt x="4233" y="29711"/>
                  </a:cubicBezTo>
                  <a:cubicBezTo>
                    <a:pt x="3036" y="28252"/>
                    <a:pt x="1577" y="26267"/>
                    <a:pt x="964" y="23728"/>
                  </a:cubicBezTo>
                  <a:cubicBezTo>
                    <a:pt x="789" y="22882"/>
                    <a:pt x="701" y="21977"/>
                    <a:pt x="701" y="21101"/>
                  </a:cubicBezTo>
                  <a:cubicBezTo>
                    <a:pt x="701" y="20547"/>
                    <a:pt x="672" y="19963"/>
                    <a:pt x="614" y="19409"/>
                  </a:cubicBezTo>
                  <a:cubicBezTo>
                    <a:pt x="585" y="19146"/>
                    <a:pt x="555" y="18883"/>
                    <a:pt x="526" y="18621"/>
                  </a:cubicBezTo>
                  <a:cubicBezTo>
                    <a:pt x="322" y="17483"/>
                    <a:pt x="264" y="16315"/>
                    <a:pt x="351" y="15177"/>
                  </a:cubicBezTo>
                  <a:cubicBezTo>
                    <a:pt x="526" y="13601"/>
                    <a:pt x="1198" y="9661"/>
                    <a:pt x="3678" y="7297"/>
                  </a:cubicBezTo>
                  <a:cubicBezTo>
                    <a:pt x="4495" y="6480"/>
                    <a:pt x="5429" y="5779"/>
                    <a:pt x="6451" y="5225"/>
                  </a:cubicBezTo>
                  <a:cubicBezTo>
                    <a:pt x="6772" y="5079"/>
                    <a:pt x="7122" y="4933"/>
                    <a:pt x="7443" y="4816"/>
                  </a:cubicBezTo>
                  <a:cubicBezTo>
                    <a:pt x="8085" y="4583"/>
                    <a:pt x="8727" y="4291"/>
                    <a:pt x="9311" y="3911"/>
                  </a:cubicBezTo>
                  <a:cubicBezTo>
                    <a:pt x="11062" y="2744"/>
                    <a:pt x="13222" y="2219"/>
                    <a:pt x="15323" y="1722"/>
                  </a:cubicBezTo>
                  <a:lnTo>
                    <a:pt x="16286" y="1489"/>
                  </a:lnTo>
                  <a:lnTo>
                    <a:pt x="17016" y="1314"/>
                  </a:lnTo>
                  <a:cubicBezTo>
                    <a:pt x="18154" y="993"/>
                    <a:pt x="19322" y="759"/>
                    <a:pt x="20489" y="613"/>
                  </a:cubicBezTo>
                  <a:cubicBezTo>
                    <a:pt x="20752" y="584"/>
                    <a:pt x="21044" y="584"/>
                    <a:pt x="21365" y="584"/>
                  </a:cubicBezTo>
                  <a:cubicBezTo>
                    <a:pt x="22094" y="555"/>
                    <a:pt x="22824" y="555"/>
                    <a:pt x="23408" y="263"/>
                  </a:cubicBezTo>
                  <a:lnTo>
                    <a:pt x="232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0" name="Google Shape;540;p20"/>
          <p:cNvSpPr/>
          <p:nvPr/>
        </p:nvSpPr>
        <p:spPr>
          <a:xfrm rot="10800000" flipH="1">
            <a:off x="10997251" y="290547"/>
            <a:ext cx="1601536" cy="1194596"/>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1" name="Google Shape;541;p20"/>
          <p:cNvGrpSpPr/>
          <p:nvPr/>
        </p:nvGrpSpPr>
        <p:grpSpPr>
          <a:xfrm rot="-7492646" flipH="1">
            <a:off x="10145611" y="3408453"/>
            <a:ext cx="2310063" cy="1261936"/>
            <a:chOff x="6928067" y="2555588"/>
            <a:chExt cx="1830919" cy="1000190"/>
          </a:xfrm>
        </p:grpSpPr>
        <p:sp>
          <p:nvSpPr>
            <p:cNvPr id="542" name="Google Shape;542;p20"/>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3" name="Google Shape;543;p20"/>
            <p:cNvGrpSpPr/>
            <p:nvPr/>
          </p:nvGrpSpPr>
          <p:grpSpPr>
            <a:xfrm>
              <a:off x="7124316" y="2726160"/>
              <a:ext cx="1447758" cy="751473"/>
              <a:chOff x="7124316" y="2726160"/>
              <a:chExt cx="1447758" cy="751473"/>
            </a:xfrm>
          </p:grpSpPr>
          <p:sp>
            <p:nvSpPr>
              <p:cNvPr id="544" name="Google Shape;544;p20"/>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20"/>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20"/>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0"/>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20"/>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20"/>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20"/>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20"/>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20"/>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8431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764D7-02BD-4009-BD20-55A55CA71B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F0AFBA-84E5-4FB5-97C4-754645D0F5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051D4-0F95-456F-8EC2-A112486213B3}"/>
              </a:ext>
            </a:extLst>
          </p:cNvPr>
          <p:cNvSpPr>
            <a:spLocks noGrp="1"/>
          </p:cNvSpPr>
          <p:nvPr>
            <p:ph type="dt" sz="half" idx="10"/>
          </p:nvPr>
        </p:nvSpPr>
        <p:spPr/>
        <p:txBody>
          <a:bodyPr/>
          <a:lstStyle/>
          <a:p>
            <a:fld id="{038C3AF9-B2F6-446D-A666-DC3F17B0DE3B}" type="datetimeFigureOut">
              <a:rPr lang="en-US" smtClean="0"/>
              <a:t>11/2/2023</a:t>
            </a:fld>
            <a:endParaRPr lang="en-US"/>
          </a:p>
        </p:txBody>
      </p:sp>
      <p:sp>
        <p:nvSpPr>
          <p:cNvPr id="5" name="Footer Placeholder 4">
            <a:extLst>
              <a:ext uri="{FF2B5EF4-FFF2-40B4-BE49-F238E27FC236}">
                <a16:creationId xmlns:a16="http://schemas.microsoft.com/office/drawing/2014/main" id="{E75D8ABA-1480-4E45-85B0-898901DF5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18146-CE40-4A4C-8EB5-08220615B166}"/>
              </a:ext>
            </a:extLst>
          </p:cNvPr>
          <p:cNvSpPr>
            <a:spLocks noGrp="1"/>
          </p:cNvSpPr>
          <p:nvPr>
            <p:ph type="sldNum" sz="quarter" idx="12"/>
          </p:nvPr>
        </p:nvSpPr>
        <p:spPr/>
        <p:txBody>
          <a:bodyPr/>
          <a:lstStyle/>
          <a:p>
            <a:fld id="{CAC18E0C-9349-4F1B-BDC1-BB506053F98B}" type="slidenum">
              <a:rPr lang="en-US" smtClean="0"/>
              <a:t>‹#›</a:t>
            </a:fld>
            <a:endParaRPr lang="en-US"/>
          </a:p>
        </p:txBody>
      </p:sp>
    </p:spTree>
    <p:extLst>
      <p:ext uri="{BB962C8B-B14F-4D97-AF65-F5344CB8AC3E}">
        <p14:creationId xmlns:p14="http://schemas.microsoft.com/office/powerpoint/2010/main" val="4004102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8720-02E5-4AA1-950E-77042871F8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8C748B-FCD3-46C4-963C-D4EF5329CB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6431A6-3A9E-4C7E-924D-C00E24D334CE}"/>
              </a:ext>
            </a:extLst>
          </p:cNvPr>
          <p:cNvSpPr>
            <a:spLocks noGrp="1"/>
          </p:cNvSpPr>
          <p:nvPr>
            <p:ph type="dt" sz="half" idx="10"/>
          </p:nvPr>
        </p:nvSpPr>
        <p:spPr/>
        <p:txBody>
          <a:bodyPr/>
          <a:lstStyle/>
          <a:p>
            <a:fld id="{038C3AF9-B2F6-446D-A666-DC3F17B0DE3B}" type="datetimeFigureOut">
              <a:rPr lang="en-US" smtClean="0"/>
              <a:t>11/2/2023</a:t>
            </a:fld>
            <a:endParaRPr lang="en-US"/>
          </a:p>
        </p:txBody>
      </p:sp>
      <p:sp>
        <p:nvSpPr>
          <p:cNvPr id="5" name="Footer Placeholder 4">
            <a:extLst>
              <a:ext uri="{FF2B5EF4-FFF2-40B4-BE49-F238E27FC236}">
                <a16:creationId xmlns:a16="http://schemas.microsoft.com/office/drawing/2014/main" id="{C67938AD-0B88-4096-AF21-CD05B3CFE6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FA357-B90A-4772-B40E-BACE6A560873}"/>
              </a:ext>
            </a:extLst>
          </p:cNvPr>
          <p:cNvSpPr>
            <a:spLocks noGrp="1"/>
          </p:cNvSpPr>
          <p:nvPr>
            <p:ph type="sldNum" sz="quarter" idx="12"/>
          </p:nvPr>
        </p:nvSpPr>
        <p:spPr/>
        <p:txBody>
          <a:bodyPr/>
          <a:lstStyle/>
          <a:p>
            <a:fld id="{CAC18E0C-9349-4F1B-BDC1-BB506053F98B}" type="slidenum">
              <a:rPr lang="en-US" smtClean="0"/>
              <a:t>‹#›</a:t>
            </a:fld>
            <a:endParaRPr lang="en-US"/>
          </a:p>
        </p:txBody>
      </p:sp>
    </p:spTree>
    <p:extLst>
      <p:ext uri="{BB962C8B-B14F-4D97-AF65-F5344CB8AC3E}">
        <p14:creationId xmlns:p14="http://schemas.microsoft.com/office/powerpoint/2010/main" val="3879905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9A66-D75A-489B-9F37-D343941439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239CBF-2A79-4D7F-83EF-C431388B56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13B0B7-511A-4C34-B90C-AABB64EE46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FA349C-D207-4874-A19F-C2C73EC9E6CD}"/>
              </a:ext>
            </a:extLst>
          </p:cNvPr>
          <p:cNvSpPr>
            <a:spLocks noGrp="1"/>
          </p:cNvSpPr>
          <p:nvPr>
            <p:ph type="dt" sz="half" idx="10"/>
          </p:nvPr>
        </p:nvSpPr>
        <p:spPr/>
        <p:txBody>
          <a:bodyPr/>
          <a:lstStyle/>
          <a:p>
            <a:fld id="{038C3AF9-B2F6-446D-A666-DC3F17B0DE3B}" type="datetimeFigureOut">
              <a:rPr lang="en-US" smtClean="0"/>
              <a:t>11/2/2023</a:t>
            </a:fld>
            <a:endParaRPr lang="en-US"/>
          </a:p>
        </p:txBody>
      </p:sp>
      <p:sp>
        <p:nvSpPr>
          <p:cNvPr id="6" name="Footer Placeholder 5">
            <a:extLst>
              <a:ext uri="{FF2B5EF4-FFF2-40B4-BE49-F238E27FC236}">
                <a16:creationId xmlns:a16="http://schemas.microsoft.com/office/drawing/2014/main" id="{F0F713BC-5A71-4F6D-9572-246E16F67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9D67D4-EE5E-428C-86C7-6893B412C0B7}"/>
              </a:ext>
            </a:extLst>
          </p:cNvPr>
          <p:cNvSpPr>
            <a:spLocks noGrp="1"/>
          </p:cNvSpPr>
          <p:nvPr>
            <p:ph type="sldNum" sz="quarter" idx="12"/>
          </p:nvPr>
        </p:nvSpPr>
        <p:spPr/>
        <p:txBody>
          <a:bodyPr/>
          <a:lstStyle/>
          <a:p>
            <a:fld id="{CAC18E0C-9349-4F1B-BDC1-BB506053F98B}" type="slidenum">
              <a:rPr lang="en-US" smtClean="0"/>
              <a:t>‹#›</a:t>
            </a:fld>
            <a:endParaRPr lang="en-US"/>
          </a:p>
        </p:txBody>
      </p:sp>
    </p:spTree>
    <p:extLst>
      <p:ext uri="{BB962C8B-B14F-4D97-AF65-F5344CB8AC3E}">
        <p14:creationId xmlns:p14="http://schemas.microsoft.com/office/powerpoint/2010/main" val="306560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3084A-CBC0-42BA-AC40-0F79BC6636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6B2AF1-F74A-46D5-BD47-5595C89900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CBEB3E-34A2-4900-80A4-74293D3981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412BF5-B04E-4623-A2FD-ADECFFC33D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CD2B2F-F52E-446B-94F9-F685519B78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55D5EB-FACD-4CA5-81EB-B544144C0B8B}"/>
              </a:ext>
            </a:extLst>
          </p:cNvPr>
          <p:cNvSpPr>
            <a:spLocks noGrp="1"/>
          </p:cNvSpPr>
          <p:nvPr>
            <p:ph type="dt" sz="half" idx="10"/>
          </p:nvPr>
        </p:nvSpPr>
        <p:spPr/>
        <p:txBody>
          <a:bodyPr/>
          <a:lstStyle/>
          <a:p>
            <a:fld id="{038C3AF9-B2F6-446D-A666-DC3F17B0DE3B}" type="datetimeFigureOut">
              <a:rPr lang="en-US" smtClean="0"/>
              <a:t>11/2/2023</a:t>
            </a:fld>
            <a:endParaRPr lang="en-US"/>
          </a:p>
        </p:txBody>
      </p:sp>
      <p:sp>
        <p:nvSpPr>
          <p:cNvPr id="8" name="Footer Placeholder 7">
            <a:extLst>
              <a:ext uri="{FF2B5EF4-FFF2-40B4-BE49-F238E27FC236}">
                <a16:creationId xmlns:a16="http://schemas.microsoft.com/office/drawing/2014/main" id="{E0D311FA-283B-42F4-9B0C-C41961C9B7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4C7405-26C4-4147-8837-4250C5E1B489}"/>
              </a:ext>
            </a:extLst>
          </p:cNvPr>
          <p:cNvSpPr>
            <a:spLocks noGrp="1"/>
          </p:cNvSpPr>
          <p:nvPr>
            <p:ph type="sldNum" sz="quarter" idx="12"/>
          </p:nvPr>
        </p:nvSpPr>
        <p:spPr/>
        <p:txBody>
          <a:bodyPr/>
          <a:lstStyle/>
          <a:p>
            <a:fld id="{CAC18E0C-9349-4F1B-BDC1-BB506053F98B}" type="slidenum">
              <a:rPr lang="en-US" smtClean="0"/>
              <a:t>‹#›</a:t>
            </a:fld>
            <a:endParaRPr lang="en-US"/>
          </a:p>
        </p:txBody>
      </p:sp>
    </p:spTree>
    <p:extLst>
      <p:ext uri="{BB962C8B-B14F-4D97-AF65-F5344CB8AC3E}">
        <p14:creationId xmlns:p14="http://schemas.microsoft.com/office/powerpoint/2010/main" val="166558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E6A6-E4F7-4107-A8D2-1F974B010F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8567EF-C217-4968-8291-8906D36DE01D}"/>
              </a:ext>
            </a:extLst>
          </p:cNvPr>
          <p:cNvSpPr>
            <a:spLocks noGrp="1"/>
          </p:cNvSpPr>
          <p:nvPr>
            <p:ph type="dt" sz="half" idx="10"/>
          </p:nvPr>
        </p:nvSpPr>
        <p:spPr/>
        <p:txBody>
          <a:bodyPr/>
          <a:lstStyle/>
          <a:p>
            <a:fld id="{038C3AF9-B2F6-446D-A666-DC3F17B0DE3B}" type="datetimeFigureOut">
              <a:rPr lang="en-US" smtClean="0"/>
              <a:t>11/2/2023</a:t>
            </a:fld>
            <a:endParaRPr lang="en-US"/>
          </a:p>
        </p:txBody>
      </p:sp>
      <p:sp>
        <p:nvSpPr>
          <p:cNvPr id="4" name="Footer Placeholder 3">
            <a:extLst>
              <a:ext uri="{FF2B5EF4-FFF2-40B4-BE49-F238E27FC236}">
                <a16:creationId xmlns:a16="http://schemas.microsoft.com/office/drawing/2014/main" id="{4032FB0F-5D74-4E71-BB42-0D31E06755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B9F927-4EC3-4BF5-8444-F66D9964B47E}"/>
              </a:ext>
            </a:extLst>
          </p:cNvPr>
          <p:cNvSpPr>
            <a:spLocks noGrp="1"/>
          </p:cNvSpPr>
          <p:nvPr>
            <p:ph type="sldNum" sz="quarter" idx="12"/>
          </p:nvPr>
        </p:nvSpPr>
        <p:spPr/>
        <p:txBody>
          <a:bodyPr/>
          <a:lstStyle/>
          <a:p>
            <a:fld id="{CAC18E0C-9349-4F1B-BDC1-BB506053F98B}" type="slidenum">
              <a:rPr lang="en-US" smtClean="0"/>
              <a:t>‹#›</a:t>
            </a:fld>
            <a:endParaRPr lang="en-US"/>
          </a:p>
        </p:txBody>
      </p:sp>
    </p:spTree>
    <p:extLst>
      <p:ext uri="{BB962C8B-B14F-4D97-AF65-F5344CB8AC3E}">
        <p14:creationId xmlns:p14="http://schemas.microsoft.com/office/powerpoint/2010/main" val="409256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B7EA89-7C44-4F27-B6B2-1ABBD382C29C}"/>
              </a:ext>
            </a:extLst>
          </p:cNvPr>
          <p:cNvSpPr>
            <a:spLocks noGrp="1"/>
          </p:cNvSpPr>
          <p:nvPr>
            <p:ph type="dt" sz="half" idx="10"/>
          </p:nvPr>
        </p:nvSpPr>
        <p:spPr/>
        <p:txBody>
          <a:bodyPr/>
          <a:lstStyle/>
          <a:p>
            <a:fld id="{038C3AF9-B2F6-446D-A666-DC3F17B0DE3B}" type="datetimeFigureOut">
              <a:rPr lang="en-US" smtClean="0"/>
              <a:t>11/2/2023</a:t>
            </a:fld>
            <a:endParaRPr lang="en-US"/>
          </a:p>
        </p:txBody>
      </p:sp>
      <p:sp>
        <p:nvSpPr>
          <p:cNvPr id="3" name="Footer Placeholder 2">
            <a:extLst>
              <a:ext uri="{FF2B5EF4-FFF2-40B4-BE49-F238E27FC236}">
                <a16:creationId xmlns:a16="http://schemas.microsoft.com/office/drawing/2014/main" id="{F5280C79-A7BA-414D-8349-5CC6050A04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7F0B23-1ACC-45B1-A13C-DC756430DE2D}"/>
              </a:ext>
            </a:extLst>
          </p:cNvPr>
          <p:cNvSpPr>
            <a:spLocks noGrp="1"/>
          </p:cNvSpPr>
          <p:nvPr>
            <p:ph type="sldNum" sz="quarter" idx="12"/>
          </p:nvPr>
        </p:nvSpPr>
        <p:spPr/>
        <p:txBody>
          <a:bodyPr/>
          <a:lstStyle/>
          <a:p>
            <a:fld id="{CAC18E0C-9349-4F1B-BDC1-BB506053F98B}" type="slidenum">
              <a:rPr lang="en-US" smtClean="0"/>
              <a:t>‹#›</a:t>
            </a:fld>
            <a:endParaRPr lang="en-US"/>
          </a:p>
        </p:txBody>
      </p:sp>
    </p:spTree>
    <p:extLst>
      <p:ext uri="{BB962C8B-B14F-4D97-AF65-F5344CB8AC3E}">
        <p14:creationId xmlns:p14="http://schemas.microsoft.com/office/powerpoint/2010/main" val="1583539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B63D2-B966-4F74-928E-71D1A99A64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B5438-8D9B-4FE1-AF19-8570DB864F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5B115E-41D1-417E-A205-53D8E5783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CBF887-3D2E-467B-954E-075A056D42BD}"/>
              </a:ext>
            </a:extLst>
          </p:cNvPr>
          <p:cNvSpPr>
            <a:spLocks noGrp="1"/>
          </p:cNvSpPr>
          <p:nvPr>
            <p:ph type="dt" sz="half" idx="10"/>
          </p:nvPr>
        </p:nvSpPr>
        <p:spPr/>
        <p:txBody>
          <a:bodyPr/>
          <a:lstStyle/>
          <a:p>
            <a:fld id="{038C3AF9-B2F6-446D-A666-DC3F17B0DE3B}" type="datetimeFigureOut">
              <a:rPr lang="en-US" smtClean="0"/>
              <a:t>11/2/2023</a:t>
            </a:fld>
            <a:endParaRPr lang="en-US"/>
          </a:p>
        </p:txBody>
      </p:sp>
      <p:sp>
        <p:nvSpPr>
          <p:cNvPr id="6" name="Footer Placeholder 5">
            <a:extLst>
              <a:ext uri="{FF2B5EF4-FFF2-40B4-BE49-F238E27FC236}">
                <a16:creationId xmlns:a16="http://schemas.microsoft.com/office/drawing/2014/main" id="{8EBDA09D-E4B8-4B6A-8E3C-B7A1677634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97013-405A-4EC3-96D9-F928FB5B5DD0}"/>
              </a:ext>
            </a:extLst>
          </p:cNvPr>
          <p:cNvSpPr>
            <a:spLocks noGrp="1"/>
          </p:cNvSpPr>
          <p:nvPr>
            <p:ph type="sldNum" sz="quarter" idx="12"/>
          </p:nvPr>
        </p:nvSpPr>
        <p:spPr/>
        <p:txBody>
          <a:bodyPr/>
          <a:lstStyle/>
          <a:p>
            <a:fld id="{CAC18E0C-9349-4F1B-BDC1-BB506053F98B}" type="slidenum">
              <a:rPr lang="en-US" smtClean="0"/>
              <a:t>‹#›</a:t>
            </a:fld>
            <a:endParaRPr lang="en-US"/>
          </a:p>
        </p:txBody>
      </p:sp>
    </p:spTree>
    <p:extLst>
      <p:ext uri="{BB962C8B-B14F-4D97-AF65-F5344CB8AC3E}">
        <p14:creationId xmlns:p14="http://schemas.microsoft.com/office/powerpoint/2010/main" val="2710020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85ABE-428F-4780-934F-FB013A9272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CF3DB6-61EC-4C00-A1EC-E9CD41781E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F925A9-38B4-4835-9CFB-2E9908110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FFC123-D011-48A9-B0D3-374DFDC441EB}"/>
              </a:ext>
            </a:extLst>
          </p:cNvPr>
          <p:cNvSpPr>
            <a:spLocks noGrp="1"/>
          </p:cNvSpPr>
          <p:nvPr>
            <p:ph type="dt" sz="half" idx="10"/>
          </p:nvPr>
        </p:nvSpPr>
        <p:spPr/>
        <p:txBody>
          <a:bodyPr/>
          <a:lstStyle/>
          <a:p>
            <a:fld id="{038C3AF9-B2F6-446D-A666-DC3F17B0DE3B}" type="datetimeFigureOut">
              <a:rPr lang="en-US" smtClean="0"/>
              <a:t>11/2/2023</a:t>
            </a:fld>
            <a:endParaRPr lang="en-US"/>
          </a:p>
        </p:txBody>
      </p:sp>
      <p:sp>
        <p:nvSpPr>
          <p:cNvPr id="6" name="Footer Placeholder 5">
            <a:extLst>
              <a:ext uri="{FF2B5EF4-FFF2-40B4-BE49-F238E27FC236}">
                <a16:creationId xmlns:a16="http://schemas.microsoft.com/office/drawing/2014/main" id="{D2F79FA4-0364-46A6-887C-90CC0B8A84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775D1-AC52-46FF-A708-7F8DCC63428E}"/>
              </a:ext>
            </a:extLst>
          </p:cNvPr>
          <p:cNvSpPr>
            <a:spLocks noGrp="1"/>
          </p:cNvSpPr>
          <p:nvPr>
            <p:ph type="sldNum" sz="quarter" idx="12"/>
          </p:nvPr>
        </p:nvSpPr>
        <p:spPr/>
        <p:txBody>
          <a:bodyPr/>
          <a:lstStyle/>
          <a:p>
            <a:fld id="{CAC18E0C-9349-4F1B-BDC1-BB506053F98B}" type="slidenum">
              <a:rPr lang="en-US" smtClean="0"/>
              <a:t>‹#›</a:t>
            </a:fld>
            <a:endParaRPr lang="en-US"/>
          </a:p>
        </p:txBody>
      </p:sp>
    </p:spTree>
    <p:extLst>
      <p:ext uri="{BB962C8B-B14F-4D97-AF65-F5344CB8AC3E}">
        <p14:creationId xmlns:p14="http://schemas.microsoft.com/office/powerpoint/2010/main" val="349686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C39464-A95E-4349-ACCE-0D5D2155A2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C21F4E-FF06-4346-80C2-2A6C771F4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0217A8-4F6E-44C1-B8FF-7ADC52E64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C3AF9-B2F6-446D-A666-DC3F17B0DE3B}" type="datetimeFigureOut">
              <a:rPr lang="en-US" smtClean="0"/>
              <a:t>11/2/2023</a:t>
            </a:fld>
            <a:endParaRPr lang="en-US"/>
          </a:p>
        </p:txBody>
      </p:sp>
      <p:sp>
        <p:nvSpPr>
          <p:cNvPr id="5" name="Footer Placeholder 4">
            <a:extLst>
              <a:ext uri="{FF2B5EF4-FFF2-40B4-BE49-F238E27FC236}">
                <a16:creationId xmlns:a16="http://schemas.microsoft.com/office/drawing/2014/main" id="{DB6DF190-41D8-4B9E-A907-B59DD8F201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EA3BD9-88C9-4F89-9CDD-5EC6E1642E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18E0C-9349-4F1B-BDC1-BB506053F98B}" type="slidenum">
              <a:rPr lang="en-US" smtClean="0"/>
              <a:t>‹#›</a:t>
            </a:fld>
            <a:endParaRPr lang="en-US"/>
          </a:p>
        </p:txBody>
      </p:sp>
    </p:spTree>
    <p:extLst>
      <p:ext uri="{BB962C8B-B14F-4D97-AF65-F5344CB8AC3E}">
        <p14:creationId xmlns:p14="http://schemas.microsoft.com/office/powerpoint/2010/main" val="3684442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4E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CFA6C6-D3B5-485E-B1CC-09A98CBB4923}"/>
              </a:ext>
            </a:extLst>
          </p:cNvPr>
          <p:cNvPicPr>
            <a:picLocks noChangeAspect="1"/>
          </p:cNvPicPr>
          <p:nvPr/>
        </p:nvPicPr>
        <p:blipFill>
          <a:blip r:embed="rId2"/>
          <a:stretch>
            <a:fillRect/>
          </a:stretch>
        </p:blipFill>
        <p:spPr>
          <a:xfrm>
            <a:off x="-2109341" y="-2403159"/>
            <a:ext cx="1257091" cy="17786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6" name="Picture 2">
            <a:extLst>
              <a:ext uri="{FF2B5EF4-FFF2-40B4-BE49-F238E27FC236}">
                <a16:creationId xmlns:a16="http://schemas.microsoft.com/office/drawing/2014/main" id="{A8BE843D-BBAA-4869-B5EB-D2D5E815D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56494" y="-2654861"/>
            <a:ext cx="6879012" cy="121920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63CB805-2CD7-45A7-BB19-7BDA2EFE57AC}"/>
              </a:ext>
            </a:extLst>
          </p:cNvPr>
          <p:cNvSpPr txBox="1"/>
          <p:nvPr/>
        </p:nvSpPr>
        <p:spPr>
          <a:xfrm>
            <a:off x="2285575" y="2600348"/>
            <a:ext cx="7848644" cy="2308324"/>
          </a:xfrm>
          <a:prstGeom prst="rect">
            <a:avLst/>
          </a:prstGeom>
          <a:noFill/>
        </p:spPr>
        <p:txBody>
          <a:bodyPr wrap="square">
            <a:spAutoFit/>
          </a:bodyPr>
          <a:lstStyle/>
          <a:p>
            <a:pPr algn="ctr">
              <a:lnSpc>
                <a:spcPct val="120000"/>
              </a:lnSpc>
            </a:pPr>
            <a:r>
              <a:rPr lang="en-US" sz="6000" b="1" dirty="0">
                <a:solidFill>
                  <a:srgbClr val="C00000"/>
                </a:solidFill>
                <a:latin typeface="#9Slide07 IcielLa Chic Pro Shad" panose="02000506090000020004" pitchFamily="2" charset="0"/>
              </a:rPr>
              <a:t>BÀI 1: NHÂN VẬT 3D </a:t>
            </a:r>
          </a:p>
          <a:p>
            <a:pPr algn="ctr">
              <a:lnSpc>
                <a:spcPct val="120000"/>
              </a:lnSpc>
            </a:pPr>
            <a:r>
              <a:rPr lang="en-US" sz="6000" b="1" dirty="0">
                <a:solidFill>
                  <a:srgbClr val="C00000"/>
                </a:solidFill>
                <a:latin typeface="#9Slide07 IcielLa Chic Pro Shad" panose="02000506090000020004" pitchFamily="2" charset="0"/>
              </a:rPr>
              <a:t>TỪ DÂY THÉP</a:t>
            </a:r>
          </a:p>
        </p:txBody>
      </p:sp>
      <p:sp>
        <p:nvSpPr>
          <p:cNvPr id="9" name="TextBox 8">
            <a:extLst>
              <a:ext uri="{FF2B5EF4-FFF2-40B4-BE49-F238E27FC236}">
                <a16:creationId xmlns:a16="http://schemas.microsoft.com/office/drawing/2014/main" id="{9B9E10A9-5F06-41AE-BE14-8FBDCFF50BC7}"/>
              </a:ext>
            </a:extLst>
          </p:cNvPr>
          <p:cNvSpPr txBox="1"/>
          <p:nvPr/>
        </p:nvSpPr>
        <p:spPr>
          <a:xfrm>
            <a:off x="2635634" y="1983307"/>
            <a:ext cx="7628818" cy="707886"/>
          </a:xfrm>
          <a:prstGeom prst="rect">
            <a:avLst/>
          </a:prstGeom>
          <a:noFill/>
        </p:spPr>
        <p:txBody>
          <a:bodyPr wrap="square">
            <a:spAutoFit/>
          </a:bodyPr>
          <a:lstStyle/>
          <a:p>
            <a:r>
              <a:rPr lang="en-US" sz="3600" b="1" dirty="0" err="1">
                <a:solidFill>
                  <a:schemeClr val="accent4">
                    <a:lumMod val="50000"/>
                  </a:schemeClr>
                </a:solidFill>
                <a:latin typeface="Times New Roman" panose="02020603050405020304" pitchFamily="18" charset="0"/>
                <a:cs typeface="Times New Roman" panose="02020603050405020304" pitchFamily="18" charset="0"/>
              </a:rPr>
              <a:t>Tiết</a:t>
            </a:r>
            <a:r>
              <a:rPr lang="en-US" sz="3600" b="1" dirty="0">
                <a:solidFill>
                  <a:schemeClr val="accent4">
                    <a:lumMod val="50000"/>
                  </a:schemeClr>
                </a:solidFill>
                <a:latin typeface="Times New Roman" panose="02020603050405020304" pitchFamily="18" charset="0"/>
                <a:cs typeface="Times New Roman" panose="02020603050405020304" pitchFamily="18" charset="0"/>
              </a:rPr>
              <a:t> 9,10-Chủ đề: </a:t>
            </a:r>
            <a:r>
              <a:rPr lang="en-US" sz="4000" b="1" dirty="0" err="1">
                <a:solidFill>
                  <a:schemeClr val="accent4">
                    <a:lumMod val="50000"/>
                  </a:schemeClr>
                </a:solidFill>
                <a:latin typeface="Times New Roman" panose="02020603050405020304" pitchFamily="18" charset="0"/>
                <a:cs typeface="Times New Roman" panose="02020603050405020304" pitchFamily="18" charset="0"/>
              </a:rPr>
              <a:t>Lễ</a:t>
            </a:r>
            <a:r>
              <a:rPr lang="en-US" sz="4000" b="1" dirty="0">
                <a:solidFill>
                  <a:schemeClr val="accent4">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4">
                    <a:lumMod val="50000"/>
                  </a:schemeClr>
                </a:solidFill>
                <a:latin typeface="Times New Roman" panose="02020603050405020304" pitchFamily="18" charset="0"/>
                <a:cs typeface="Times New Roman" panose="02020603050405020304" pitchFamily="18" charset="0"/>
              </a:rPr>
              <a:t>hội</a:t>
            </a:r>
            <a:r>
              <a:rPr lang="en-US" sz="4000" b="1" dirty="0">
                <a:solidFill>
                  <a:schemeClr val="accent4">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4">
                    <a:lumMod val="50000"/>
                  </a:schemeClr>
                </a:solidFill>
                <a:latin typeface="Times New Roman" panose="02020603050405020304" pitchFamily="18" charset="0"/>
                <a:cs typeface="Times New Roman" panose="02020603050405020304" pitchFamily="18" charset="0"/>
              </a:rPr>
              <a:t>quê</a:t>
            </a:r>
            <a:r>
              <a:rPr lang="en-US" sz="4000" b="1" dirty="0">
                <a:solidFill>
                  <a:schemeClr val="accent4">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4">
                    <a:lumMod val="50000"/>
                  </a:schemeClr>
                </a:solidFill>
                <a:latin typeface="Times New Roman" panose="02020603050405020304" pitchFamily="18" charset="0"/>
                <a:cs typeface="Times New Roman" panose="02020603050405020304" pitchFamily="18" charset="0"/>
              </a:rPr>
              <a:t>hương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809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pic>
        <p:nvPicPr>
          <p:cNvPr id="16" name="Picture 2" descr="https://i.pinimg.com/564x/45/77/2f/45772fee7af57684483e3f5f4569bb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662949" y="-2662947"/>
            <a:ext cx="6858000" cy="1218389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0A7DB60-943F-4ED9-9DBB-99219AC7FC3C}"/>
              </a:ext>
            </a:extLst>
          </p:cNvPr>
          <p:cNvSpPr txBox="1">
            <a:spLocks/>
          </p:cNvSpPr>
          <p:nvPr/>
        </p:nvSpPr>
        <p:spPr>
          <a:xfrm>
            <a:off x="1108485" y="698972"/>
            <a:ext cx="7561783" cy="546679"/>
          </a:xfrm>
          <a:prstGeom prst="rect">
            <a:avLst/>
          </a:prstGeom>
          <a:ln w="38100">
            <a:solidFill>
              <a:srgbClr val="E3E3E3"/>
            </a:solidFill>
          </a:ln>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rgbClr val="FF0000"/>
                </a:solidFill>
                <a:latin typeface="Times New Roman" panose="02020603050405020304" pitchFamily="18" charset="0"/>
                <a:cs typeface="Times New Roman" panose="02020603050405020304" pitchFamily="18" charset="0"/>
              </a:rPr>
              <a:t>1- </a:t>
            </a:r>
            <a:r>
              <a:rPr lang="en-US" sz="3600" b="1" dirty="0" err="1">
                <a:solidFill>
                  <a:srgbClr val="FF0000"/>
                </a:solidFill>
                <a:latin typeface="Times New Roman" panose="02020603050405020304" pitchFamily="18" charset="0"/>
                <a:cs typeface="Times New Roman" panose="02020603050405020304" pitchFamily="18" charset="0"/>
              </a:rPr>
              <a:t>Gấp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vẽ</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giản</a:t>
            </a:r>
            <a:endParaRPr lang="en-US" sz="3600" b="1" dirty="0">
              <a:solidFill>
                <a:srgbClr val="FF0000"/>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DB34CA92-4AE7-4D1F-B72B-C6170FEB1958}"/>
              </a:ext>
            </a:extLst>
          </p:cNvPr>
          <p:cNvGrpSpPr/>
          <p:nvPr/>
        </p:nvGrpSpPr>
        <p:grpSpPr>
          <a:xfrm>
            <a:off x="156375" y="3606866"/>
            <a:ext cx="2964450" cy="2682512"/>
            <a:chOff x="252572" y="4444491"/>
            <a:chExt cx="2359331" cy="2102306"/>
          </a:xfrm>
        </p:grpSpPr>
        <p:pic>
          <p:nvPicPr>
            <p:cNvPr id="9" name="Picture 8">
              <a:extLst>
                <a:ext uri="{FF2B5EF4-FFF2-40B4-BE49-F238E27FC236}">
                  <a16:creationId xmlns:a16="http://schemas.microsoft.com/office/drawing/2014/main" id="{36BA414E-4AEC-411A-B4B9-5F8B92E1E25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740" b="96986" l="9589" r="89589"/>
                      </a14:imgEffect>
                    </a14:imgLayer>
                  </a14:imgProps>
                </a:ext>
              </a:extLst>
            </a:blip>
            <a:stretch>
              <a:fillRect/>
            </a:stretch>
          </p:blipFill>
          <p:spPr>
            <a:xfrm>
              <a:off x="252572" y="4444491"/>
              <a:ext cx="2359331" cy="2102306"/>
            </a:xfrm>
            <a:prstGeom prst="rect">
              <a:avLst/>
            </a:prstGeom>
            <a:noFill/>
            <a:ln>
              <a:noFill/>
            </a:ln>
          </p:spPr>
        </p:pic>
        <p:sp>
          <p:nvSpPr>
            <p:cNvPr id="10" name="Oval 9">
              <a:extLst>
                <a:ext uri="{FF2B5EF4-FFF2-40B4-BE49-F238E27FC236}">
                  <a16:creationId xmlns:a16="http://schemas.microsoft.com/office/drawing/2014/main" id="{03E10EFE-40DB-443F-86E6-9FDE889DA5DA}"/>
                </a:ext>
              </a:extLst>
            </p:cNvPr>
            <p:cNvSpPr/>
            <p:nvPr/>
          </p:nvSpPr>
          <p:spPr>
            <a:xfrm>
              <a:off x="915280" y="5902358"/>
              <a:ext cx="378947" cy="371831"/>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grpSp>
      <p:sp>
        <p:nvSpPr>
          <p:cNvPr id="11" name="TextBox 10"/>
          <p:cNvSpPr txBox="1"/>
          <p:nvPr/>
        </p:nvSpPr>
        <p:spPr>
          <a:xfrm>
            <a:off x="1465193" y="1258219"/>
            <a:ext cx="9993381" cy="1446550"/>
          </a:xfrm>
          <a:prstGeom prst="rect">
            <a:avLst/>
          </a:prstGeom>
          <a:noFill/>
        </p:spPr>
        <p:txBody>
          <a:bodyPr wrap="square" rtlCol="0">
            <a:spAutoFit/>
          </a:bodyPr>
          <a:lstStyle/>
          <a:p>
            <a:r>
              <a:rPr lang="en-US" sz="3200" dirty="0" err="1">
                <a:latin typeface="Times New Roman" pitchFamily="18" charset="0"/>
                <a:cs typeface="Times New Roman" pitchFamily="18" charset="0"/>
              </a:rPr>
              <a:t>Cách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giấy</a:t>
            </a:r>
            <a:r>
              <a:rPr lang="en-US" sz="3200" dirty="0">
                <a:latin typeface="Times New Roman" pitchFamily="18" charset="0"/>
                <a:cs typeface="Times New Roman" pitchFamily="18" charset="0"/>
              </a:rPr>
              <a:t>: </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Gấp</a:t>
            </a:r>
            <a:r>
              <a:rPr lang="en-US" sz="2800" dirty="0">
                <a:latin typeface="Times New Roman" pitchFamily="18" charset="0"/>
                <a:cs typeface="Times New Roman" pitchFamily="18" charset="0"/>
              </a:rPr>
              <a:t> ½ </a:t>
            </a:r>
            <a:r>
              <a:rPr lang="en-US" sz="2800" dirty="0" err="1">
                <a:latin typeface="Times New Roman" pitchFamily="18" charset="0"/>
                <a:cs typeface="Times New Roman" pitchFamily="18" charset="0"/>
              </a:rPr>
              <a:t>tơ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giấy</a:t>
            </a:r>
            <a:r>
              <a:rPr lang="en-US" sz="2800" dirty="0">
                <a:latin typeface="Times New Roman" pitchFamily="18" charset="0"/>
                <a:cs typeface="Times New Roman" pitchFamily="18" charset="0"/>
              </a:rPr>
              <a:t> A4 </a:t>
            </a:r>
            <a:r>
              <a:rPr lang="en-US" sz="2800" dirty="0" err="1">
                <a:latin typeface="Times New Roman" pitchFamily="18" charset="0"/>
                <a:cs typeface="Times New Roman" pitchFamily="18" charset="0"/>
              </a:rPr>
              <a:t>làm</a:t>
            </a:r>
            <a:r>
              <a:rPr lang="en-US" sz="2800" dirty="0">
                <a:latin typeface="Times New Roman" pitchFamily="18" charset="0"/>
                <a:cs typeface="Times New Roman" pitchFamily="18" charset="0"/>
              </a:rPr>
              <a:t> 8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ngang</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Gấp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nếp</a:t>
            </a:r>
            <a:r>
              <a:rPr lang="en-US" sz="2800" dirty="0">
                <a:latin typeface="Times New Roman" pitchFamily="18" charset="0"/>
                <a:cs typeface="Times New Roman" pitchFamily="18" charset="0"/>
              </a:rPr>
              <a:t> chia </a:t>
            </a:r>
            <a:r>
              <a:rPr lang="en-US" sz="2800" dirty="0" err="1">
                <a:latin typeface="Times New Roman" pitchFamily="18" charset="0"/>
                <a:cs typeface="Times New Roman" pitchFamily="18" charset="0"/>
              </a:rPr>
              <a:t>giấy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4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dọc</a:t>
            </a:r>
            <a:r>
              <a:rPr lang="en-US" sz="2800" dirty="0">
                <a:latin typeface="Times New Roman" pitchFamily="18" charset="0"/>
                <a:cs typeface="Times New Roman" pitchFamily="18" charset="0"/>
              </a:rPr>
              <a:t>.</a:t>
            </a:r>
          </a:p>
        </p:txBody>
      </p:sp>
      <p:pic>
        <p:nvPicPr>
          <p:cNvPr id="12" name="Picture 11"/>
          <p:cNvPicPr/>
          <p:nvPr/>
        </p:nvPicPr>
        <p:blipFill>
          <a:blip r:embed="rId6" cstate="print">
            <a:extLst>
              <a:ext uri="{28A0092B-C50C-407E-A947-70E740481C1C}">
                <a14:useLocalDpi xmlns:a14="http://schemas.microsoft.com/office/drawing/2010/main" val="0"/>
              </a:ext>
            </a:extLst>
          </a:blip>
          <a:stretch>
            <a:fillRect/>
          </a:stretch>
        </p:blipFill>
        <p:spPr>
          <a:xfrm>
            <a:off x="4033079" y="2757488"/>
            <a:ext cx="2297050" cy="3371849"/>
          </a:xfrm>
          <a:prstGeom prst="rect">
            <a:avLst/>
          </a:prstGeom>
        </p:spPr>
      </p:pic>
      <p:pic>
        <p:nvPicPr>
          <p:cNvPr id="13" name="Picture 2" descr="C:\Users\Administrator\Desktop\New folder\z2702975100923_f453735a5c16cde82c590475aaa6f72a.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303" t="12197" r="10562" b="7649"/>
          <a:stretch/>
        </p:blipFill>
        <p:spPr bwMode="auto">
          <a:xfrm>
            <a:off x="7144596" y="2757488"/>
            <a:ext cx="2496712"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92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2000"/>
                                        <p:tgtEl>
                                          <p:spTgt spid="11">
                                            <p:txEl>
                                              <p:pRg st="0" end="0"/>
                                            </p:txEl>
                                          </p:spTgt>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p:cTn id="11" dur="2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2" dur="20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3" dur="2000"/>
                                        <p:tgtEl>
                                          <p:spTgt spid="11">
                                            <p:txEl>
                                              <p:pRg st="1" end="1"/>
                                            </p:txEl>
                                          </p:spTgt>
                                        </p:tgtEl>
                                      </p:cBhvr>
                                    </p:animEffect>
                                  </p:childTnLst>
                                </p:cTn>
                              </p:par>
                            </p:childTnLst>
                          </p:cTn>
                        </p:par>
                        <p:par>
                          <p:cTn id="14" fill="hold">
                            <p:stCondLst>
                              <p:cond delay="4000"/>
                            </p:stCondLst>
                            <p:childTnLst>
                              <p:par>
                                <p:cTn id="15" presetID="53" presetClass="entr" presetSubtype="16" fill="hold" nodeType="afterEffect">
                                  <p:stCondLst>
                                    <p:cond delay="80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p:cTn id="17" dur="20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8" dur="20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19" dur="2000"/>
                                        <p:tgtEl>
                                          <p:spTgt spid="1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1)">
                                      <p:cBhvr>
                                        <p:cTn id="24" dur="2000"/>
                                        <p:tgtEl>
                                          <p:spTgt spid="13"/>
                                        </p:tgtEl>
                                      </p:cBhvr>
                                    </p:animEffect>
                                  </p:childTnLst>
                                </p:cTn>
                              </p:par>
                              <p:par>
                                <p:cTn id="25" presetID="21" presetClass="entr" presetSubtype="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heel(1)">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pic>
        <p:nvPicPr>
          <p:cNvPr id="25" name="Picture 2" descr="https://i.pinimg.com/564x/45/77/2f/45772fee7af57684483e3f5f4569bb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662949" y="-2662947"/>
            <a:ext cx="6858000" cy="1218389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0A7DB60-943F-4ED9-9DBB-99219AC7FC3C}"/>
              </a:ext>
            </a:extLst>
          </p:cNvPr>
          <p:cNvSpPr txBox="1">
            <a:spLocks/>
          </p:cNvSpPr>
          <p:nvPr/>
        </p:nvSpPr>
        <p:spPr>
          <a:xfrm>
            <a:off x="636997" y="113180"/>
            <a:ext cx="7561783" cy="546679"/>
          </a:xfrm>
          <a:prstGeom prst="rect">
            <a:avLst/>
          </a:prstGeom>
          <a:solidFill>
            <a:schemeClr val="bg1"/>
          </a:solidFill>
          <a:ln w="38100">
            <a:solidFill>
              <a:srgbClr val="E3E3E3"/>
            </a:solidFill>
          </a:ln>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rgbClr val="FF0000"/>
                </a:solidFill>
                <a:latin typeface="Times New Roman" panose="02020603050405020304" pitchFamily="18" charset="0"/>
                <a:cs typeface="Times New Roman" panose="02020603050405020304" pitchFamily="18" charset="0"/>
              </a:rPr>
              <a:t>1- </a:t>
            </a:r>
            <a:r>
              <a:rPr lang="en-US" sz="3600" b="1" dirty="0" err="1">
                <a:solidFill>
                  <a:srgbClr val="FF0000"/>
                </a:solidFill>
                <a:latin typeface="Times New Roman" panose="02020603050405020304" pitchFamily="18" charset="0"/>
                <a:cs typeface="Times New Roman" panose="02020603050405020304" pitchFamily="18" charset="0"/>
              </a:rPr>
              <a:t>Gấp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vẽ</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giản</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244073" y="732093"/>
            <a:ext cx="5380534" cy="523220"/>
          </a:xfrm>
          <a:prstGeom prst="rect">
            <a:avLst/>
          </a:prstGeom>
          <a:noFill/>
        </p:spPr>
        <p:txBody>
          <a:bodyPr wrap="square" rtlCol="0">
            <a:spAutoFit/>
          </a:bodyPr>
          <a:lstStyle/>
          <a:p>
            <a:r>
              <a:rPr lang="en-US" sz="2800" b="1" dirty="0" err="1">
                <a:solidFill>
                  <a:srgbClr val="C00000"/>
                </a:solidFill>
                <a:latin typeface="Times New Roman" pitchFamily="18" charset="0"/>
                <a:cs typeface="Times New Roman" pitchFamily="18" charset="0"/>
              </a:rPr>
              <a:t>Cách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vẽ</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hình</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người</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đơn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giản</a:t>
            </a:r>
            <a:r>
              <a:rPr lang="en-US" sz="2800" b="1" dirty="0">
                <a:solidFill>
                  <a:srgbClr val="C00000"/>
                </a:solidFill>
                <a:latin typeface="Times New Roman" pitchFamily="18" charset="0"/>
                <a:cs typeface="Times New Roman" pitchFamily="18" charset="0"/>
              </a:rPr>
              <a:t>:</a:t>
            </a:r>
          </a:p>
        </p:txBody>
      </p:sp>
      <p:sp>
        <p:nvSpPr>
          <p:cNvPr id="15" name="TextBox 14"/>
          <p:cNvSpPr txBox="1"/>
          <p:nvPr/>
        </p:nvSpPr>
        <p:spPr>
          <a:xfrm>
            <a:off x="4760589" y="1269977"/>
            <a:ext cx="6012179" cy="523220"/>
          </a:xfrm>
          <a:prstGeom prst="rect">
            <a:avLst/>
          </a:prstGeom>
          <a:noFill/>
        </p:spPr>
        <p:txBody>
          <a:bodyPr wrap="square" rtlCol="0">
            <a:spAutoFit/>
          </a:bodyPr>
          <a:lstStyle/>
          <a:p>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Vẽ</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đầu</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1/8 (1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1)</a:t>
            </a:r>
          </a:p>
        </p:txBody>
      </p:sp>
      <p:sp>
        <p:nvSpPr>
          <p:cNvPr id="16" name="TextBox 15"/>
          <p:cNvSpPr txBox="1"/>
          <p:nvPr/>
        </p:nvSpPr>
        <p:spPr>
          <a:xfrm>
            <a:off x="4761037" y="1799807"/>
            <a:ext cx="6326961" cy="523220"/>
          </a:xfrm>
          <a:prstGeom prst="rect">
            <a:avLst/>
          </a:prstGeom>
          <a:noFill/>
        </p:spPr>
        <p:txBody>
          <a:bodyPr wrap="square" rtlCol="0">
            <a:spAutoFit/>
          </a:bodyPr>
          <a:lstStyle/>
          <a:p>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Vẽ</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cổ</a:t>
            </a:r>
            <a:r>
              <a:rPr lang="en-US" sz="2800" dirty="0">
                <a:latin typeface="Times New Roman" pitchFamily="18" charset="0"/>
                <a:cs typeface="Times New Roman" pitchFamily="18" charset="0"/>
              </a:rPr>
              <a:t>: 1/16 (1/2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2 </a:t>
            </a:r>
          </a:p>
        </p:txBody>
      </p:sp>
      <p:sp>
        <p:nvSpPr>
          <p:cNvPr id="17" name="TextBox 16"/>
          <p:cNvSpPr txBox="1"/>
          <p:nvPr/>
        </p:nvSpPr>
        <p:spPr>
          <a:xfrm>
            <a:off x="4723340" y="3752947"/>
            <a:ext cx="6935253" cy="523220"/>
          </a:xfrm>
          <a:prstGeom prst="rect">
            <a:avLst/>
          </a:prstGeom>
          <a:noFill/>
        </p:spPr>
        <p:txBody>
          <a:bodyPr wrap="square" rtlCol="0">
            <a:spAutoFit/>
          </a:bodyPr>
          <a:lstStyle/>
          <a:p>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Vẽ</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thân</a:t>
            </a:r>
            <a:r>
              <a:rPr lang="en-US" sz="2800" dirty="0">
                <a:latin typeface="Times New Roman" pitchFamily="18" charset="0"/>
                <a:cs typeface="Times New Roman" pitchFamily="18" charset="0"/>
              </a:rPr>
              <a:t>: 2/8 (1/2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½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4.</a:t>
            </a:r>
          </a:p>
        </p:txBody>
      </p:sp>
      <p:sp>
        <p:nvSpPr>
          <p:cNvPr id="18" name="TextBox 17"/>
          <p:cNvSpPr txBox="1"/>
          <p:nvPr/>
        </p:nvSpPr>
        <p:spPr>
          <a:xfrm>
            <a:off x="4772019" y="5698525"/>
            <a:ext cx="3898247" cy="523220"/>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Hoàn</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thiện</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hình</a:t>
            </a:r>
            <a:endParaRPr lang="en-US" sz="2800" dirty="0">
              <a:solidFill>
                <a:srgbClr val="000099"/>
              </a:solidFill>
              <a:latin typeface="Times New Roman" pitchFamily="18" charset="0"/>
              <a:cs typeface="Times New Roman" pitchFamily="18" charset="0"/>
            </a:endParaRPr>
          </a:p>
        </p:txBody>
      </p:sp>
      <p:pic>
        <p:nvPicPr>
          <p:cNvPr id="19" name="Picture 18">
            <a:extLst>
              <a:ext uri="{FF2B5EF4-FFF2-40B4-BE49-F238E27FC236}">
                <a16:creationId xmlns:a16="http://schemas.microsoft.com/office/drawing/2014/main" id="{8245AF19-DCBB-4FA2-9685-5D2BFFEF4737}"/>
              </a:ext>
            </a:extLst>
          </p:cNvPr>
          <p:cNvPicPr>
            <a:picLocks noChangeAspect="1"/>
          </p:cNvPicPr>
          <p:nvPr/>
        </p:nvPicPr>
        <p:blipFill>
          <a:blip r:embed="rId4"/>
          <a:stretch>
            <a:fillRect/>
          </a:stretch>
        </p:blipFill>
        <p:spPr>
          <a:xfrm>
            <a:off x="750374" y="874973"/>
            <a:ext cx="3930062" cy="5240082"/>
          </a:xfrm>
          <a:prstGeom prst="rect">
            <a:avLst/>
          </a:prstGeom>
        </p:spPr>
      </p:pic>
      <p:sp>
        <p:nvSpPr>
          <p:cNvPr id="20" name="TextBox 19">
            <a:extLst>
              <a:ext uri="{FF2B5EF4-FFF2-40B4-BE49-F238E27FC236}">
                <a16:creationId xmlns:a16="http://schemas.microsoft.com/office/drawing/2014/main" id="{D721D1CB-0C1E-49D8-80C6-6BCF7B1C1DEA}"/>
              </a:ext>
            </a:extLst>
          </p:cNvPr>
          <p:cNvSpPr txBox="1"/>
          <p:nvPr/>
        </p:nvSpPr>
        <p:spPr>
          <a:xfrm>
            <a:off x="4732461" y="2295128"/>
            <a:ext cx="6326961" cy="954107"/>
          </a:xfrm>
          <a:prstGeom prst="rect">
            <a:avLst/>
          </a:prstGeom>
          <a:noFill/>
        </p:spPr>
        <p:txBody>
          <a:bodyPr wrap="square" rtlCol="0">
            <a:spAutoFit/>
          </a:bodyPr>
          <a:lstStyle/>
          <a:p>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Vẽ</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vai</a:t>
            </a:r>
            <a:r>
              <a:rPr lang="en-US" sz="2800" dirty="0">
                <a:solidFill>
                  <a:srgbClr val="000099"/>
                </a:solidFill>
                <a:latin typeface="Times New Roman" pitchFamily="18" charset="0"/>
                <a:cs typeface="Times New Roman" pitchFamily="18" charset="0"/>
              </a:rPr>
              <a:t> </a:t>
            </a:r>
            <a:r>
              <a:rPr lang="en-US" sz="2800" dirty="0" err="1">
                <a:latin typeface="Times New Roman" pitchFamily="18" charset="0"/>
                <a:cs typeface="Times New Roman" pitchFamily="18" charset="0"/>
              </a:rPr>
              <a:t>rộng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sang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endParaRPr lang="en-US" sz="2800" dirty="0">
              <a:latin typeface="Times New Roman" pitchFamily="18" charset="0"/>
              <a:cs typeface="Times New Roman" pitchFamily="18" charset="0"/>
            </a:endParaRPr>
          </a:p>
        </p:txBody>
      </p:sp>
      <p:sp>
        <p:nvSpPr>
          <p:cNvPr id="21" name="TextBox 20">
            <a:extLst>
              <a:ext uri="{FF2B5EF4-FFF2-40B4-BE49-F238E27FC236}">
                <a16:creationId xmlns:a16="http://schemas.microsoft.com/office/drawing/2014/main" id="{1493A28C-124A-407D-9F51-50AF64BCD943}"/>
              </a:ext>
            </a:extLst>
          </p:cNvPr>
          <p:cNvSpPr txBox="1"/>
          <p:nvPr/>
        </p:nvSpPr>
        <p:spPr>
          <a:xfrm>
            <a:off x="4757412" y="4220014"/>
            <a:ext cx="6901181" cy="523220"/>
          </a:xfrm>
          <a:prstGeom prst="rect">
            <a:avLst/>
          </a:prstGeom>
          <a:noFill/>
        </p:spPr>
        <p:txBody>
          <a:bodyPr wrap="square" rtlCol="0">
            <a:spAutoFit/>
          </a:bodyPr>
          <a:lstStyle/>
          <a:p>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Vẽ</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Đùi</a:t>
            </a:r>
            <a:r>
              <a:rPr lang="en-US" sz="2800" dirty="0">
                <a:latin typeface="Times New Roman" pitchFamily="18" charset="0"/>
                <a:cs typeface="Times New Roman" pitchFamily="18" charset="0"/>
              </a:rPr>
              <a:t>: 2/8 (1/2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4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½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6.</a:t>
            </a:r>
          </a:p>
        </p:txBody>
      </p:sp>
      <p:sp>
        <p:nvSpPr>
          <p:cNvPr id="22" name="TextBox 21">
            <a:extLst>
              <a:ext uri="{FF2B5EF4-FFF2-40B4-BE49-F238E27FC236}">
                <a16:creationId xmlns:a16="http://schemas.microsoft.com/office/drawing/2014/main" id="{494DAA9C-5C74-4AFB-A2F3-92AEE0ACDB23}"/>
              </a:ext>
            </a:extLst>
          </p:cNvPr>
          <p:cNvSpPr txBox="1"/>
          <p:nvPr/>
        </p:nvSpPr>
        <p:spPr>
          <a:xfrm>
            <a:off x="4787526" y="4751319"/>
            <a:ext cx="6642468" cy="954107"/>
          </a:xfrm>
          <a:prstGeom prst="rect">
            <a:avLst/>
          </a:prstGeom>
          <a:noFill/>
        </p:spPr>
        <p:txBody>
          <a:bodyPr wrap="square" rtlCol="0">
            <a:spAutoFit/>
          </a:bodyPr>
          <a:lstStyle/>
          <a:p>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Vẽ</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cẳng</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chân</a:t>
            </a:r>
            <a:r>
              <a:rPr lang="en-US" sz="2800" dirty="0">
                <a:solidFill>
                  <a:srgbClr val="000099"/>
                </a:solidFill>
                <a:latin typeface="Times New Roman" pitchFamily="18" charset="0"/>
                <a:cs typeface="Times New Roman" pitchFamily="18" charset="0"/>
              </a:rPr>
              <a:t> - </a:t>
            </a:r>
            <a:r>
              <a:rPr lang="en-US" sz="2800" dirty="0" err="1">
                <a:solidFill>
                  <a:srgbClr val="000099"/>
                </a:solidFill>
                <a:latin typeface="Times New Roman" pitchFamily="18" charset="0"/>
                <a:cs typeface="Times New Roman" pitchFamily="18" charset="0"/>
              </a:rPr>
              <a:t>gót</a:t>
            </a:r>
            <a:r>
              <a:rPr lang="en-US" sz="2800" dirty="0">
                <a:latin typeface="Times New Roman" pitchFamily="18" charset="0"/>
                <a:cs typeface="Times New Roman" pitchFamily="18" charset="0"/>
              </a:rPr>
              <a:t>: 2/8 (1/2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6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½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8.</a:t>
            </a:r>
          </a:p>
        </p:txBody>
      </p:sp>
      <p:sp>
        <p:nvSpPr>
          <p:cNvPr id="23" name="TextBox 22">
            <a:extLst>
              <a:ext uri="{FF2B5EF4-FFF2-40B4-BE49-F238E27FC236}">
                <a16:creationId xmlns:a16="http://schemas.microsoft.com/office/drawing/2014/main" id="{18D4FCA7-C723-4A66-AC17-0BE4609FBF54}"/>
              </a:ext>
            </a:extLst>
          </p:cNvPr>
          <p:cNvSpPr txBox="1"/>
          <p:nvPr/>
        </p:nvSpPr>
        <p:spPr>
          <a:xfrm>
            <a:off x="4713316" y="3179192"/>
            <a:ext cx="6945278" cy="523220"/>
          </a:xfrm>
          <a:prstGeom prst="rect">
            <a:avLst/>
          </a:prstGeom>
          <a:noFill/>
        </p:spPr>
        <p:txBody>
          <a:bodyPr wrap="square" rtlCol="0">
            <a:spAutoFit/>
          </a:bodyPr>
          <a:lstStyle/>
          <a:p>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Vẽ</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khuỷu</a:t>
            </a:r>
            <a:r>
              <a:rPr lang="en-US" sz="2800" dirty="0">
                <a:solidFill>
                  <a:srgbClr val="000099"/>
                </a:solidFill>
                <a:latin typeface="Times New Roman" pitchFamily="18" charset="0"/>
                <a:cs typeface="Times New Roman" pitchFamily="18" charset="0"/>
              </a:rPr>
              <a:t> </a:t>
            </a:r>
            <a:r>
              <a:rPr lang="en-US" sz="2800" dirty="0" err="1">
                <a:solidFill>
                  <a:srgbClr val="000099"/>
                </a:solidFill>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dọc</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97260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80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1)">
                                      <p:cBhvr>
                                        <p:cTn id="16" dur="2000"/>
                                        <p:tgtEl>
                                          <p:spTgt spid="15"/>
                                        </p:tgtEl>
                                      </p:cBhvr>
                                    </p:animEffect>
                                  </p:childTnLst>
                                </p:cTn>
                              </p:par>
                            </p:childTnLst>
                          </p:cTn>
                        </p:par>
                        <p:par>
                          <p:cTn id="17" fill="hold">
                            <p:stCondLst>
                              <p:cond delay="4000"/>
                            </p:stCondLst>
                            <p:childTnLst>
                              <p:par>
                                <p:cTn id="18" presetID="14" presetClass="entr" presetSubtype="1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2000"/>
                                        <p:tgtEl>
                                          <p:spTgt spid="16"/>
                                        </p:tgtEl>
                                      </p:cBhvr>
                                    </p:animEffect>
                                  </p:childTnLst>
                                </p:cTn>
                              </p:par>
                            </p:childTnLst>
                          </p:cTn>
                        </p:par>
                        <p:par>
                          <p:cTn id="21" fill="hold">
                            <p:stCondLst>
                              <p:cond delay="6000"/>
                            </p:stCondLst>
                            <p:childTnLst>
                              <p:par>
                                <p:cTn id="22" presetID="14" presetClass="entr" presetSubtype="1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2000"/>
                                        <p:tgtEl>
                                          <p:spTgt spid="20"/>
                                        </p:tgtEl>
                                      </p:cBhvr>
                                    </p:animEffect>
                                  </p:childTnLst>
                                </p:cTn>
                              </p:par>
                            </p:childTnLst>
                          </p:cTn>
                        </p:par>
                        <p:par>
                          <p:cTn id="25" fill="hold">
                            <p:stCondLst>
                              <p:cond delay="8000"/>
                            </p:stCondLst>
                            <p:childTnLst>
                              <p:par>
                                <p:cTn id="26" presetID="14" presetClass="entr" presetSubtype="1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2000"/>
                                        <p:tgtEl>
                                          <p:spTgt spid="23"/>
                                        </p:tgtEl>
                                      </p:cBhvr>
                                    </p:animEffect>
                                  </p:childTnLst>
                                </p:cTn>
                              </p:par>
                            </p:childTnLst>
                          </p:cTn>
                        </p:par>
                        <p:par>
                          <p:cTn id="29" fill="hold">
                            <p:stCondLst>
                              <p:cond delay="10000"/>
                            </p:stCondLst>
                            <p:childTnLst>
                              <p:par>
                                <p:cTn id="30" presetID="6"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par>
                          <p:cTn id="33" fill="hold">
                            <p:stCondLst>
                              <p:cond delay="12000"/>
                            </p:stCondLst>
                            <p:childTnLst>
                              <p:par>
                                <p:cTn id="34" presetID="6"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ircle(in)">
                                      <p:cBhvr>
                                        <p:cTn id="36" dur="2000"/>
                                        <p:tgtEl>
                                          <p:spTgt spid="21"/>
                                        </p:tgtEl>
                                      </p:cBhvr>
                                    </p:animEffect>
                                  </p:childTnLst>
                                </p:cTn>
                              </p:par>
                            </p:childTnLst>
                          </p:cTn>
                        </p:par>
                        <p:par>
                          <p:cTn id="37" fill="hold">
                            <p:stCondLst>
                              <p:cond delay="14000"/>
                            </p:stCondLst>
                            <p:childTnLst>
                              <p:par>
                                <p:cTn id="38" presetID="6"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circle(in)">
                                      <p:cBhvr>
                                        <p:cTn id="40" dur="2000"/>
                                        <p:tgtEl>
                                          <p:spTgt spid="22"/>
                                        </p:tgtEl>
                                      </p:cBhvr>
                                    </p:animEffect>
                                  </p:childTnLst>
                                </p:cTn>
                              </p:par>
                            </p:childTnLst>
                          </p:cTn>
                        </p:par>
                        <p:par>
                          <p:cTn id="41" fill="hold">
                            <p:stCondLst>
                              <p:cond delay="16000"/>
                            </p:stCondLst>
                            <p:childTnLst>
                              <p:par>
                                <p:cTn id="42" presetID="22" presetClass="entr" presetSubtype="4"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20"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4">
            <a:extLst>
              <a:ext uri="{FF2B5EF4-FFF2-40B4-BE49-F238E27FC236}">
                <a16:creationId xmlns:a16="http://schemas.microsoft.com/office/drawing/2014/main" id="{42231985-8459-4BDA-B805-DB12E1648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48390" y="-2648388"/>
            <a:ext cx="6895223" cy="12192000"/>
          </a:xfrm>
          <a:prstGeom prst="rect">
            <a:avLst/>
          </a:prstGeom>
          <a:noFill/>
          <a:extLst>
            <a:ext uri="{909E8E84-426E-40DD-AFC4-6F175D3DCCD1}">
              <a14:hiddenFill xmlns:a14="http://schemas.microsoft.com/office/drawing/2010/main">
                <a:solidFill>
                  <a:srgbClr val="FFFFFF"/>
                </a:solidFill>
              </a14:hiddenFill>
            </a:ext>
          </a:extLst>
        </p:spPr>
      </p:pic>
      <p:sp>
        <p:nvSpPr>
          <p:cNvPr id="54" name="Title 1">
            <a:extLst>
              <a:ext uri="{FF2B5EF4-FFF2-40B4-BE49-F238E27FC236}">
                <a16:creationId xmlns:a16="http://schemas.microsoft.com/office/drawing/2014/main" id="{25269962-EB1A-4C75-85AF-1881399B8B44}"/>
              </a:ext>
            </a:extLst>
          </p:cNvPr>
          <p:cNvSpPr txBox="1">
            <a:spLocks/>
          </p:cNvSpPr>
          <p:nvPr/>
        </p:nvSpPr>
        <p:spPr>
          <a:xfrm>
            <a:off x="493890" y="374072"/>
            <a:ext cx="8158381" cy="577359"/>
          </a:xfrm>
          <a:prstGeom prst="rect">
            <a:avLst/>
          </a:prstGeom>
          <a:solidFill>
            <a:schemeClr val="bg1"/>
          </a:solidFill>
          <a:ln w="38100">
            <a:solidFill>
              <a:srgbClr val="E3E3E3"/>
            </a:solidFill>
          </a:ln>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rgbClr val="FF0000"/>
                </a:solidFill>
                <a:latin typeface="Times New Roman" panose="02020603050405020304" pitchFamily="18" charset="0"/>
                <a:cs typeface="Times New Roman" panose="02020603050405020304" pitchFamily="18" charset="0"/>
              </a:rPr>
              <a:t>2- </a:t>
            </a:r>
            <a:r>
              <a:rPr lang="en-US" sz="3600" b="1" dirty="0" err="1">
                <a:solidFill>
                  <a:srgbClr val="FF0000"/>
                </a:solidFill>
                <a:latin typeface="Times New Roman" panose="02020603050405020304" pitchFamily="18" charset="0"/>
                <a:cs typeface="Times New Roman" panose="02020603050405020304" pitchFamily="18" charset="0"/>
              </a:rPr>
              <a:t>Cách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tạo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3D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dây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thép</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6971218" y="1035223"/>
            <a:ext cx="4648200" cy="5500739"/>
          </a:xfrm>
          <a:prstGeom prst="rect">
            <a:avLst/>
          </a:prstGeom>
        </p:spPr>
      </p:pic>
      <p:sp>
        <p:nvSpPr>
          <p:cNvPr id="8" name="TextBox 7">
            <a:extLst>
              <a:ext uri="{FF2B5EF4-FFF2-40B4-BE49-F238E27FC236}">
                <a16:creationId xmlns:a16="http://schemas.microsoft.com/office/drawing/2014/main" id="{14781E70-F878-4526-B5C5-8CE7688B156D}"/>
              </a:ext>
            </a:extLst>
          </p:cNvPr>
          <p:cNvSpPr txBox="1"/>
          <p:nvPr/>
        </p:nvSpPr>
        <p:spPr>
          <a:xfrm>
            <a:off x="507745" y="983091"/>
            <a:ext cx="6280982" cy="5509200"/>
          </a:xfrm>
          <a:prstGeom prst="rect">
            <a:avLst/>
          </a:prstGeom>
          <a:noFill/>
        </p:spPr>
        <p:txBody>
          <a:bodyPr wrap="square" rtlCol="0">
            <a:spAutoFit/>
          </a:bodyPr>
          <a:lstStyle/>
          <a:p>
            <a:pPr marL="342900" indent="-342900" algn="just">
              <a:buFontTx/>
              <a:buChar char="-"/>
            </a:pP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kẽm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khoảng</a:t>
            </a:r>
            <a:r>
              <a:rPr lang="en-US" sz="3200" dirty="0">
                <a:latin typeface="Times New Roman" pitchFamily="18" charset="0"/>
                <a:cs typeface="Times New Roman" pitchFamily="18" charset="0"/>
              </a:rPr>
              <a:t> 1met.</a:t>
            </a:r>
          </a:p>
          <a:p>
            <a:pPr marL="342900" indent="-342900" algn="just">
              <a:buFontTx/>
              <a:buChar char="-"/>
            </a:pPr>
            <a:r>
              <a:rPr lang="en-US" sz="3200" dirty="0" err="1">
                <a:latin typeface="Times New Roman" pitchFamily="18" charset="0"/>
                <a:cs typeface="Times New Roman" pitchFamily="18" charset="0"/>
              </a:rPr>
              <a:t>Gấp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kẽm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ĐẦU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vẽ</a:t>
            </a:r>
            <a:r>
              <a:rPr lang="en-US" sz="3200" dirty="0">
                <a:latin typeface="Times New Roman" pitchFamily="18" charset="0"/>
                <a:cs typeface="Times New Roman" pitchFamily="18" charset="0"/>
              </a:rPr>
              <a:t>.</a:t>
            </a:r>
          </a:p>
          <a:p>
            <a:pPr marL="342900" indent="-342900" algn="just">
              <a:buFontTx/>
              <a:buChar char="-"/>
            </a:pPr>
            <a:r>
              <a:rPr lang="en-US" sz="3200" dirty="0" err="1">
                <a:latin typeface="Times New Roman" pitchFamily="18" charset="0"/>
                <a:cs typeface="Times New Roman" pitchFamily="18" charset="0"/>
              </a:rPr>
              <a:t>Xoắn</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kẽm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cổ</a:t>
            </a:r>
            <a:r>
              <a:rPr lang="en-US" sz="3200" dirty="0">
                <a:latin typeface="Times New Roman" pitchFamily="18" charset="0"/>
                <a:cs typeface="Times New Roman" pitchFamily="18" charset="0"/>
              </a:rPr>
              <a:t>.</a:t>
            </a:r>
          </a:p>
          <a:p>
            <a:pPr marL="342900" indent="-342900" algn="just">
              <a:buFontTx/>
              <a:buChar char="-"/>
            </a:pPr>
            <a:r>
              <a:rPr lang="en-US" sz="3200" dirty="0">
                <a:latin typeface="Times New Roman" pitchFamily="18" charset="0"/>
                <a:cs typeface="Times New Roman" pitchFamily="18" charset="0"/>
              </a:rPr>
              <a:t>Banh 2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kẽm</a:t>
            </a:r>
            <a:r>
              <a:rPr lang="en-US" sz="3200" dirty="0">
                <a:latin typeface="Times New Roman" pitchFamily="18" charset="0"/>
                <a:cs typeface="Times New Roman" pitchFamily="18" charset="0"/>
              </a:rPr>
              <a:t> ra 2 </a:t>
            </a:r>
            <a:r>
              <a:rPr lang="en-US" sz="3200" dirty="0" err="1">
                <a:latin typeface="Times New Roman" pitchFamily="18" charset="0"/>
                <a:cs typeface="Times New Roman" pitchFamily="18" charset="0"/>
              </a:rPr>
              <a:t>bên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tay</a:t>
            </a:r>
            <a:r>
              <a:rPr lang="en-US" sz="3200" dirty="0">
                <a:latin typeface="Times New Roman" pitchFamily="18" charset="0"/>
                <a:cs typeface="Times New Roman" pitchFamily="18" charset="0"/>
              </a:rPr>
              <a:t>.</a:t>
            </a:r>
          </a:p>
          <a:p>
            <a:pPr marL="342900" indent="-342900" algn="just">
              <a:buFontTx/>
              <a:buChar char="-"/>
            </a:pPr>
            <a:r>
              <a:rPr lang="en-US" sz="3200" dirty="0" err="1">
                <a:latin typeface="Times New Roman" pitchFamily="18" charset="0"/>
                <a:cs typeface="Times New Roman" pitchFamily="18" charset="0"/>
              </a:rPr>
              <a:t>Tiếp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xoắn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kẽm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quấn</a:t>
            </a:r>
            <a:r>
              <a:rPr lang="en-US" sz="3200" dirty="0">
                <a:latin typeface="Times New Roman" pitchFamily="18" charset="0"/>
                <a:cs typeface="Times New Roman" pitchFamily="18" charset="0"/>
              </a:rPr>
              <a:t> 1-2 </a:t>
            </a:r>
            <a:r>
              <a:rPr lang="en-US" sz="3200" dirty="0" err="1">
                <a:latin typeface="Times New Roman" pitchFamily="18" charset="0"/>
                <a:cs typeface="Times New Roman" pitchFamily="18" charset="0"/>
              </a:rPr>
              <a:t>vòng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khớp</a:t>
            </a:r>
            <a:r>
              <a:rPr lang="en-US" sz="3200" dirty="0">
                <a:latin typeface="Times New Roman" pitchFamily="18" charset="0"/>
                <a:cs typeface="Times New Roman" pitchFamily="18" charset="0"/>
              </a:rPr>
              <a:t>. </a:t>
            </a:r>
          </a:p>
          <a:p>
            <a:pPr marL="342900" indent="-342900" algn="just">
              <a:buFontTx/>
              <a:buChar char="-"/>
            </a:pPr>
            <a:r>
              <a:rPr lang="en-US" sz="3200" dirty="0" err="1">
                <a:latin typeface="Times New Roman" pitchFamily="18" charset="0"/>
                <a:cs typeface="Times New Roman" pitchFamily="18" charset="0"/>
              </a:rPr>
              <a:t>Tiếp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thiện</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419348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arn(inVertical)">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barn(inVertical)">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barn(inVertical)">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
            <a:extLst>
              <a:ext uri="{FF2B5EF4-FFF2-40B4-BE49-F238E27FC236}">
                <a16:creationId xmlns:a16="http://schemas.microsoft.com/office/drawing/2014/main" id="{F25E91BC-3E7A-4204-B67F-54052C58F8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648389" y="-2648388"/>
            <a:ext cx="6895223" cy="12192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C0A7DB60-943F-4ED9-9DBB-99219AC7FC3C}"/>
              </a:ext>
            </a:extLst>
          </p:cNvPr>
          <p:cNvSpPr txBox="1">
            <a:spLocks/>
          </p:cNvSpPr>
          <p:nvPr/>
        </p:nvSpPr>
        <p:spPr>
          <a:xfrm>
            <a:off x="456086" y="344824"/>
            <a:ext cx="6803696" cy="682630"/>
          </a:xfrm>
          <a:prstGeom prst="rect">
            <a:avLst/>
          </a:prstGeom>
          <a:ln w="38100">
            <a:solidFill>
              <a:srgbClr val="E3E3E3"/>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000" b="1" dirty="0">
                <a:solidFill>
                  <a:srgbClr val="FF0000"/>
                </a:solidFill>
                <a:latin typeface="Times New Roman" panose="02020603050405020304" pitchFamily="18" charset="0"/>
                <a:cs typeface="Times New Roman" panose="02020603050405020304" pitchFamily="18" charset="0"/>
              </a:rPr>
              <a:t>3- </a:t>
            </a:r>
            <a:r>
              <a:rPr lang="en-US" sz="4000" b="1" dirty="0" err="1">
                <a:solidFill>
                  <a:srgbClr val="FF0000"/>
                </a:solidFill>
                <a:latin typeface="Times New Roman" panose="02020603050405020304" pitchFamily="18" charset="0"/>
                <a:cs typeface="Times New Roman" panose="02020603050405020304" pitchFamily="18" charset="0"/>
              </a:rPr>
              <a:t>Tạo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nhân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vật</a:t>
            </a:r>
            <a:r>
              <a:rPr lang="en-US" sz="4000" b="1" dirty="0">
                <a:solidFill>
                  <a:srgbClr val="FF0000"/>
                </a:solidFill>
                <a:latin typeface="Times New Roman" panose="02020603050405020304" pitchFamily="18" charset="0"/>
                <a:cs typeface="Times New Roman" panose="02020603050405020304" pitchFamily="18" charset="0"/>
              </a:rPr>
              <a:t> 3D </a:t>
            </a:r>
            <a:r>
              <a:rPr lang="en-US" sz="4000" b="1" dirty="0" err="1">
                <a:solidFill>
                  <a:srgbClr val="FF0000"/>
                </a:solidFill>
                <a:latin typeface="Times New Roman" panose="02020603050405020304" pitchFamily="18" charset="0"/>
                <a:cs typeface="Times New Roman" panose="02020603050405020304" pitchFamily="18" charset="0"/>
              </a:rPr>
              <a:t>yêu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thích</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22" name="tieng chuong.mp3">
            <a:hlinkClick r:id="" action="ppaction://media"/>
            <a:extLst>
              <a:ext uri="{FF2B5EF4-FFF2-40B4-BE49-F238E27FC236}">
                <a16:creationId xmlns:a16="http://schemas.microsoft.com/office/drawing/2014/main" id="{104A3F43-B99F-440E-AE79-AD43974846C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4139" y="156218"/>
            <a:ext cx="575891" cy="472043"/>
          </a:xfrm>
          <a:prstGeom prst="rect">
            <a:avLst/>
          </a:prstGeom>
          <a:solidFill>
            <a:srgbClr val="FFFF00"/>
          </a:solidFill>
        </p:spPr>
      </p:pic>
      <p:sp>
        <p:nvSpPr>
          <p:cNvPr id="43" name="TextBox 42">
            <a:extLst>
              <a:ext uri="{FF2B5EF4-FFF2-40B4-BE49-F238E27FC236}">
                <a16:creationId xmlns:a16="http://schemas.microsoft.com/office/drawing/2014/main" id="{A955FFA4-5BF5-4184-89D4-3B46C2F89F83}"/>
              </a:ext>
            </a:extLst>
          </p:cNvPr>
          <p:cNvSpPr txBox="1"/>
          <p:nvPr/>
        </p:nvSpPr>
        <p:spPr>
          <a:xfrm>
            <a:off x="8453264" y="1504770"/>
            <a:ext cx="3057974" cy="3601050"/>
          </a:xfrm>
          <a:prstGeom prst="rect">
            <a:avLst/>
          </a:prstGeom>
          <a:noFill/>
          <a:ln>
            <a:noFill/>
          </a:ln>
        </p:spPr>
        <p:txBody>
          <a:bodyPr wrap="square" rtlCol="0">
            <a:spAutoFit/>
          </a:bodyPr>
          <a:lstStyle/>
          <a:p>
            <a:pPr algn="just">
              <a:lnSpc>
                <a:spcPct val="114000"/>
              </a:lnSpc>
            </a:pPr>
            <a:r>
              <a:rPr lang="en-US" altLang="x-none" sz="3200" b="1" dirty="0">
                <a:solidFill>
                  <a:srgbClr val="000099"/>
                </a:solidFill>
                <a:latin typeface="Times New Roman" panose="02020603050405020304" pitchFamily="18" charset="0"/>
                <a:cs typeface="Times New Roman" panose="02020603050405020304" pitchFamily="18" charset="0"/>
              </a:rPr>
              <a:t>           </a:t>
            </a:r>
            <a:r>
              <a:rPr lang="en-US" altLang="x-none" sz="3200" b="1" dirty="0" err="1">
                <a:solidFill>
                  <a:srgbClr val="000099"/>
                </a:solidFill>
                <a:latin typeface="Times New Roman" panose="02020603050405020304" pitchFamily="18" charset="0"/>
                <a:cs typeface="Times New Roman" panose="02020603050405020304" pitchFamily="18" charset="0"/>
              </a:rPr>
              <a:t>Yêu</a:t>
            </a:r>
            <a:r>
              <a:rPr lang="en-US" altLang="x-none" sz="3200" b="1" dirty="0">
                <a:solidFill>
                  <a:srgbClr val="000099"/>
                </a:solidFill>
                <a:latin typeface="Times New Roman" panose="02020603050405020304" pitchFamily="18" charset="0"/>
                <a:cs typeface="Times New Roman" panose="02020603050405020304" pitchFamily="18" charset="0"/>
              </a:rPr>
              <a:t> </a:t>
            </a:r>
            <a:r>
              <a:rPr lang="en-US" altLang="x-none" sz="3200" b="1" dirty="0" err="1">
                <a:solidFill>
                  <a:srgbClr val="000099"/>
                </a:solidFill>
                <a:latin typeface="Times New Roman" panose="02020603050405020304" pitchFamily="18" charset="0"/>
                <a:cs typeface="Times New Roman" panose="02020603050405020304" pitchFamily="18" charset="0"/>
              </a:rPr>
              <a:t>cầu</a:t>
            </a:r>
            <a:r>
              <a:rPr lang="en-US" altLang="x-none" sz="3200" b="1" dirty="0">
                <a:solidFill>
                  <a:srgbClr val="000099"/>
                </a:solidFill>
                <a:latin typeface="Times New Roman" panose="02020603050405020304" pitchFamily="18" charset="0"/>
                <a:cs typeface="Times New Roman" panose="02020603050405020304" pitchFamily="18" charset="0"/>
              </a:rPr>
              <a:t>:</a:t>
            </a:r>
          </a:p>
          <a:p>
            <a:pPr algn="just">
              <a:lnSpc>
                <a:spcPct val="114000"/>
              </a:lnSpc>
            </a:pPr>
            <a:r>
              <a:rPr lang="en-US" altLang="x-none" sz="2800" b="1" i="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Lựa</a:t>
            </a:r>
            <a:r>
              <a:rPr lang="en-US" altLang="x-none" sz="2800" b="1" i="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chọn</a:t>
            </a:r>
            <a:r>
              <a:rPr lang="en-US" altLang="x-none" sz="2800" b="1" i="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dây</a:t>
            </a:r>
            <a:r>
              <a:rPr lang="en-US" altLang="x-none" sz="2800" b="1" i="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thép</a:t>
            </a:r>
            <a:r>
              <a:rPr lang="en-US" altLang="x-none" sz="2800" b="1" i="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nhỏ</a:t>
            </a:r>
            <a:r>
              <a:rPr lang="en-US" altLang="x-none" sz="2800" b="1" i="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có</a:t>
            </a:r>
            <a:r>
              <a:rPr lang="en-US" altLang="x-none" sz="2800" b="1" i="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độ</a:t>
            </a:r>
            <a:r>
              <a:rPr lang="en-US" altLang="x-none" sz="2800" b="1" i="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dẻo</a:t>
            </a:r>
            <a:r>
              <a:rPr lang="en-US" altLang="x-none" sz="2800" b="1" i="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dễ</a:t>
            </a:r>
            <a:r>
              <a:rPr lang="en-US" altLang="x-none" sz="2800" b="1" i="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uốn</a:t>
            </a:r>
            <a:r>
              <a:rPr lang="en-US" altLang="x-none" sz="2800" b="1" i="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vặn</a:t>
            </a:r>
            <a:endParaRPr lang="en-US" altLang="x-none" sz="2800" b="1" i="1" dirty="0">
              <a:latin typeface="Times New Roman" panose="02020603050405020304" pitchFamily="18" charset="0"/>
              <a:cs typeface="Times New Roman" panose="02020603050405020304" pitchFamily="18" charset="0"/>
            </a:endParaRPr>
          </a:p>
          <a:p>
            <a:pPr algn="just">
              <a:lnSpc>
                <a:spcPct val="114000"/>
              </a:lnSpc>
            </a:pPr>
            <a:r>
              <a:rPr lang="en-US" altLang="x-none" sz="2800" b="1" i="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Tạo</a:t>
            </a:r>
            <a:r>
              <a:rPr lang="en-US" altLang="x-none" sz="2800" b="1" i="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hình</a:t>
            </a:r>
            <a:r>
              <a:rPr lang="en-US" altLang="x-none" sz="2800" b="1" i="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khối</a:t>
            </a:r>
            <a:r>
              <a:rPr lang="en-US" altLang="x-none" sz="2800" b="1" i="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nhân</a:t>
            </a:r>
            <a:r>
              <a:rPr lang="en-US" altLang="x-none" sz="2800" b="1" i="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vật</a:t>
            </a:r>
            <a:r>
              <a:rPr lang="en-US" altLang="x-none" sz="2800" b="1" i="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theo</a:t>
            </a:r>
            <a:r>
              <a:rPr lang="en-US" altLang="x-none" sz="2800" b="1" i="1" dirty="0">
                <a:latin typeface="Times New Roman" panose="02020603050405020304" pitchFamily="18" charset="0"/>
                <a:cs typeface="Times New Roman" panose="02020603050405020304" pitchFamily="18" charset="0"/>
              </a:rPr>
              <a:t> ý </a:t>
            </a:r>
            <a:r>
              <a:rPr lang="en-US" altLang="x-none" sz="2800" b="1" i="1" dirty="0" err="1">
                <a:latin typeface="Times New Roman" panose="02020603050405020304" pitchFamily="18" charset="0"/>
                <a:cs typeface="Times New Roman" panose="02020603050405020304" pitchFamily="18" charset="0"/>
              </a:rPr>
              <a:t>thích</a:t>
            </a:r>
            <a:endParaRPr lang="en-US" altLang="x-none" sz="2800" b="1" i="1" dirty="0">
              <a:latin typeface="Times New Roman" panose="02020603050405020304" pitchFamily="18" charset="0"/>
              <a:cs typeface="Times New Roman" panose="02020603050405020304" pitchFamily="18" charset="0"/>
            </a:endParaRPr>
          </a:p>
        </p:txBody>
      </p:sp>
      <p:pic>
        <p:nvPicPr>
          <p:cNvPr id="3076" name="Picture 4" descr="https://i.pinimg.com/564x/3a/92/95/3a929513c4d6077ac6134f56807f372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095" y="1355068"/>
            <a:ext cx="7806567" cy="470038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BD5392C-4334-4326-8214-6EAB24C12974}"/>
              </a:ext>
            </a:extLst>
          </p:cNvPr>
          <p:cNvSpPr txBox="1"/>
          <p:nvPr/>
        </p:nvSpPr>
        <p:spPr>
          <a:xfrm rot="21069096">
            <a:off x="2580564" y="2530081"/>
            <a:ext cx="4603282" cy="2308324"/>
          </a:xfrm>
          <a:prstGeom prst="rect">
            <a:avLst/>
          </a:prstGeom>
          <a:noFill/>
        </p:spPr>
        <p:txBody>
          <a:bodyPr wrap="square" rtlCol="0">
            <a:spAutoFit/>
          </a:bodyPr>
          <a:lstStyle/>
          <a:p>
            <a:pPr algn="ctr"/>
            <a:endParaRPr lang="en-US" sz="4000" dirty="0">
              <a:solidFill>
                <a:srgbClr val="9F2560"/>
              </a:solidFill>
              <a:latin typeface="Times New Roman" panose="02020603050405020304" pitchFamily="18" charset="0"/>
              <a:cs typeface="Times New Roman" panose="02020603050405020304" pitchFamily="18" charset="0"/>
            </a:endParaRPr>
          </a:p>
          <a:p>
            <a:pPr algn="ctr"/>
            <a:r>
              <a:rPr lang="en-US" sz="4000" b="1" dirty="0">
                <a:solidFill>
                  <a:srgbClr val="000099"/>
                </a:solidFill>
                <a:latin typeface="Times New Roman" panose="02020603050405020304" pitchFamily="18" charset="0"/>
                <a:cs typeface="Times New Roman" panose="02020603050405020304" pitchFamily="18" charset="0"/>
              </a:rPr>
              <a:t>TẠO NHÂN VẬT 3D YÊU THÍCH</a:t>
            </a:r>
          </a:p>
          <a:p>
            <a:pPr algn="ctr"/>
            <a:endParaRPr lang="en-US" sz="2400" dirty="0">
              <a:solidFill>
                <a:srgbClr val="9F2560"/>
              </a:solidFill>
              <a:latin typeface="Times New Roman" panose="020206030504050203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id="{1F9B6A50-C6F2-48FA-A465-15B63B058936}"/>
              </a:ext>
            </a:extLst>
          </p:cNvPr>
          <p:cNvGrpSpPr/>
          <p:nvPr/>
        </p:nvGrpSpPr>
        <p:grpSpPr>
          <a:xfrm>
            <a:off x="8724174" y="1329250"/>
            <a:ext cx="799656" cy="716096"/>
            <a:chOff x="902844" y="1717680"/>
            <a:chExt cx="953808" cy="953808"/>
          </a:xfrm>
        </p:grpSpPr>
        <p:sp>
          <p:nvSpPr>
            <p:cNvPr id="36" name="Oval 35">
              <a:extLst>
                <a:ext uri="{FF2B5EF4-FFF2-40B4-BE49-F238E27FC236}">
                  <a16:creationId xmlns:a16="http://schemas.microsoft.com/office/drawing/2014/main" id="{0F9E026E-6EFE-431D-AC67-29699865AD99}"/>
                </a:ext>
              </a:extLst>
            </p:cNvPr>
            <p:cNvSpPr/>
            <p:nvPr/>
          </p:nvSpPr>
          <p:spPr>
            <a:xfrm>
              <a:off x="902844" y="1717680"/>
              <a:ext cx="953808" cy="953808"/>
            </a:xfrm>
            <a:prstGeom prst="ellipse">
              <a:avLst/>
            </a:prstGeom>
            <a:solidFill>
              <a:srgbClr val="F45325"/>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37" name="9Slide.vn 80">
              <a:extLst>
                <a:ext uri="{FF2B5EF4-FFF2-40B4-BE49-F238E27FC236}">
                  <a16:creationId xmlns:a16="http://schemas.microsoft.com/office/drawing/2014/main" id="{D9517221-02B6-405C-9D9A-DD119FABCB10}"/>
                </a:ext>
              </a:extLst>
            </p:cNvPr>
            <p:cNvGrpSpPr>
              <a:grpSpLocks noChangeAspect="1"/>
            </p:cNvGrpSpPr>
            <p:nvPr/>
          </p:nvGrpSpPr>
          <p:grpSpPr bwMode="auto">
            <a:xfrm>
              <a:off x="1105045" y="1968844"/>
              <a:ext cx="549406" cy="451480"/>
              <a:chOff x="4565" y="817"/>
              <a:chExt cx="2693" cy="2213"/>
            </a:xfrm>
            <a:solidFill>
              <a:schemeClr val="bg1"/>
            </a:solidFill>
          </p:grpSpPr>
          <p:sp>
            <p:nvSpPr>
              <p:cNvPr id="38" name="9Slide.vn 81">
                <a:extLst>
                  <a:ext uri="{FF2B5EF4-FFF2-40B4-BE49-F238E27FC236}">
                    <a16:creationId xmlns:a16="http://schemas.microsoft.com/office/drawing/2014/main" id="{A1524EF8-889C-4248-9525-1D180B4FDBCE}"/>
                  </a:ext>
                </a:extLst>
              </p:cNvPr>
              <p:cNvSpPr>
                <a:spLocks/>
              </p:cNvSpPr>
              <p:nvPr/>
            </p:nvSpPr>
            <p:spPr bwMode="auto">
              <a:xfrm>
                <a:off x="7161" y="1493"/>
                <a:ext cx="97" cy="384"/>
              </a:xfrm>
              <a:custGeom>
                <a:avLst/>
                <a:gdLst>
                  <a:gd name="T0" fmla="*/ 0 w 64"/>
                  <a:gd name="T1" fmla="*/ 0 h 256"/>
                  <a:gd name="T2" fmla="*/ 0 w 64"/>
                  <a:gd name="T3" fmla="*/ 256 h 256"/>
                  <a:gd name="T4" fmla="*/ 64 w 64"/>
                  <a:gd name="T5" fmla="*/ 128 h 256"/>
                  <a:gd name="T6" fmla="*/ 0 w 64"/>
                  <a:gd name="T7" fmla="*/ 0 h 256"/>
                </a:gdLst>
                <a:ahLst/>
                <a:cxnLst>
                  <a:cxn ang="0">
                    <a:pos x="T0" y="T1"/>
                  </a:cxn>
                  <a:cxn ang="0">
                    <a:pos x="T2" y="T3"/>
                  </a:cxn>
                  <a:cxn ang="0">
                    <a:pos x="T4" y="T5"/>
                  </a:cxn>
                  <a:cxn ang="0">
                    <a:pos x="T6" y="T7"/>
                  </a:cxn>
                </a:cxnLst>
                <a:rect l="0" t="0" r="r" b="b"/>
                <a:pathLst>
                  <a:path w="64" h="256">
                    <a:moveTo>
                      <a:pt x="0" y="0"/>
                    </a:moveTo>
                    <a:cubicBezTo>
                      <a:pt x="0" y="256"/>
                      <a:pt x="0" y="256"/>
                      <a:pt x="0" y="256"/>
                    </a:cubicBezTo>
                    <a:cubicBezTo>
                      <a:pt x="40" y="226"/>
                      <a:pt x="64" y="179"/>
                      <a:pt x="64" y="128"/>
                    </a:cubicBezTo>
                    <a:cubicBezTo>
                      <a:pt x="64" y="78"/>
                      <a:pt x="40" y="3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9" name="9Slide.vn 82">
                <a:extLst>
                  <a:ext uri="{FF2B5EF4-FFF2-40B4-BE49-F238E27FC236}">
                    <a16:creationId xmlns:a16="http://schemas.microsoft.com/office/drawing/2014/main" id="{A0051FC6-FE8F-4FB8-B7B9-2B7029BFB51F}"/>
                  </a:ext>
                </a:extLst>
              </p:cNvPr>
              <p:cNvSpPr>
                <a:spLocks/>
              </p:cNvSpPr>
              <p:nvPr/>
            </p:nvSpPr>
            <p:spPr bwMode="auto">
              <a:xfrm>
                <a:off x="5527" y="817"/>
                <a:ext cx="1538" cy="1737"/>
              </a:xfrm>
              <a:custGeom>
                <a:avLst/>
                <a:gdLst>
                  <a:gd name="T0" fmla="*/ 1010 w 1024"/>
                  <a:gd name="T1" fmla="*/ 7 h 1157"/>
                  <a:gd name="T2" fmla="*/ 980 w 1024"/>
                  <a:gd name="T3" fmla="*/ 4 h 1157"/>
                  <a:gd name="T4" fmla="*/ 341 w 1024"/>
                  <a:gd name="T5" fmla="*/ 303 h 1157"/>
                  <a:gd name="T6" fmla="*/ 110 w 1024"/>
                  <a:gd name="T7" fmla="*/ 354 h 1157"/>
                  <a:gd name="T8" fmla="*/ 0 w 1024"/>
                  <a:gd name="T9" fmla="*/ 354 h 1157"/>
                  <a:gd name="T10" fmla="*/ 0 w 1024"/>
                  <a:gd name="T11" fmla="*/ 802 h 1157"/>
                  <a:gd name="T12" fmla="*/ 110 w 1024"/>
                  <a:gd name="T13" fmla="*/ 802 h 1157"/>
                  <a:gd name="T14" fmla="*/ 341 w 1024"/>
                  <a:gd name="T15" fmla="*/ 854 h 1157"/>
                  <a:gd name="T16" fmla="*/ 981 w 1024"/>
                  <a:gd name="T17" fmla="*/ 1153 h 1157"/>
                  <a:gd name="T18" fmla="*/ 1010 w 1024"/>
                  <a:gd name="T19" fmla="*/ 1149 h 1157"/>
                  <a:gd name="T20" fmla="*/ 1024 w 1024"/>
                  <a:gd name="T21" fmla="*/ 1123 h 1157"/>
                  <a:gd name="T22" fmla="*/ 1024 w 1024"/>
                  <a:gd name="T23" fmla="*/ 34 h 1157"/>
                  <a:gd name="T24" fmla="*/ 1010 w 1024"/>
                  <a:gd name="T25" fmla="*/ 7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4" h="1157">
                    <a:moveTo>
                      <a:pt x="1010" y="7"/>
                    </a:moveTo>
                    <a:cubicBezTo>
                      <a:pt x="1001" y="1"/>
                      <a:pt x="990" y="0"/>
                      <a:pt x="980" y="4"/>
                    </a:cubicBezTo>
                    <a:cubicBezTo>
                      <a:pt x="341" y="303"/>
                      <a:pt x="341" y="303"/>
                      <a:pt x="341" y="303"/>
                    </a:cubicBezTo>
                    <a:cubicBezTo>
                      <a:pt x="268" y="337"/>
                      <a:pt x="190" y="354"/>
                      <a:pt x="110" y="354"/>
                    </a:cubicBezTo>
                    <a:cubicBezTo>
                      <a:pt x="0" y="354"/>
                      <a:pt x="0" y="354"/>
                      <a:pt x="0" y="354"/>
                    </a:cubicBezTo>
                    <a:cubicBezTo>
                      <a:pt x="0" y="802"/>
                      <a:pt x="0" y="802"/>
                      <a:pt x="0" y="802"/>
                    </a:cubicBezTo>
                    <a:cubicBezTo>
                      <a:pt x="110" y="802"/>
                      <a:pt x="110" y="802"/>
                      <a:pt x="110" y="802"/>
                    </a:cubicBezTo>
                    <a:cubicBezTo>
                      <a:pt x="190" y="803"/>
                      <a:pt x="269" y="820"/>
                      <a:pt x="341" y="854"/>
                    </a:cubicBezTo>
                    <a:cubicBezTo>
                      <a:pt x="981" y="1153"/>
                      <a:pt x="981" y="1153"/>
                      <a:pt x="981" y="1153"/>
                    </a:cubicBezTo>
                    <a:cubicBezTo>
                      <a:pt x="991" y="1157"/>
                      <a:pt x="1002" y="1155"/>
                      <a:pt x="1010" y="1149"/>
                    </a:cubicBezTo>
                    <a:cubicBezTo>
                      <a:pt x="1019" y="1143"/>
                      <a:pt x="1024" y="1133"/>
                      <a:pt x="1024" y="1123"/>
                    </a:cubicBezTo>
                    <a:cubicBezTo>
                      <a:pt x="1024" y="34"/>
                      <a:pt x="1024" y="34"/>
                      <a:pt x="1024" y="34"/>
                    </a:cubicBezTo>
                    <a:cubicBezTo>
                      <a:pt x="1024" y="23"/>
                      <a:pt x="1019" y="13"/>
                      <a:pt x="1010"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0" name="9Slide.vn 83">
                <a:extLst>
                  <a:ext uri="{FF2B5EF4-FFF2-40B4-BE49-F238E27FC236}">
                    <a16:creationId xmlns:a16="http://schemas.microsoft.com/office/drawing/2014/main" id="{ADFCD0C4-E52E-4CBB-B6B0-1A18402655E1}"/>
                  </a:ext>
                </a:extLst>
              </p:cNvPr>
              <p:cNvSpPr>
                <a:spLocks/>
              </p:cNvSpPr>
              <p:nvPr/>
            </p:nvSpPr>
            <p:spPr bwMode="auto">
              <a:xfrm>
                <a:off x="4565" y="1396"/>
                <a:ext cx="865" cy="577"/>
              </a:xfrm>
              <a:custGeom>
                <a:avLst/>
                <a:gdLst>
                  <a:gd name="T0" fmla="*/ 576 w 576"/>
                  <a:gd name="T1" fmla="*/ 0 h 384"/>
                  <a:gd name="T2" fmla="*/ 160 w 576"/>
                  <a:gd name="T3" fmla="*/ 0 h 384"/>
                  <a:gd name="T4" fmla="*/ 0 w 576"/>
                  <a:gd name="T5" fmla="*/ 160 h 384"/>
                  <a:gd name="T6" fmla="*/ 0 w 576"/>
                  <a:gd name="T7" fmla="*/ 224 h 384"/>
                  <a:gd name="T8" fmla="*/ 160 w 576"/>
                  <a:gd name="T9" fmla="*/ 384 h 384"/>
                  <a:gd name="T10" fmla="*/ 576 w 576"/>
                  <a:gd name="T11" fmla="*/ 384 h 384"/>
                  <a:gd name="T12" fmla="*/ 576 w 576"/>
                  <a:gd name="T13" fmla="*/ 0 h 384"/>
                </a:gdLst>
                <a:ahLst/>
                <a:cxnLst>
                  <a:cxn ang="0">
                    <a:pos x="T0" y="T1"/>
                  </a:cxn>
                  <a:cxn ang="0">
                    <a:pos x="T2" y="T3"/>
                  </a:cxn>
                  <a:cxn ang="0">
                    <a:pos x="T4" y="T5"/>
                  </a:cxn>
                  <a:cxn ang="0">
                    <a:pos x="T6" y="T7"/>
                  </a:cxn>
                  <a:cxn ang="0">
                    <a:pos x="T8" y="T9"/>
                  </a:cxn>
                  <a:cxn ang="0">
                    <a:pos x="T10" y="T11"/>
                  </a:cxn>
                  <a:cxn ang="0">
                    <a:pos x="T12" y="T13"/>
                  </a:cxn>
                </a:cxnLst>
                <a:rect l="0" t="0" r="r" b="b"/>
                <a:pathLst>
                  <a:path w="576" h="384">
                    <a:moveTo>
                      <a:pt x="576" y="0"/>
                    </a:moveTo>
                    <a:cubicBezTo>
                      <a:pt x="160" y="0"/>
                      <a:pt x="160" y="0"/>
                      <a:pt x="160" y="0"/>
                    </a:cubicBezTo>
                    <a:cubicBezTo>
                      <a:pt x="72" y="1"/>
                      <a:pt x="0" y="72"/>
                      <a:pt x="0" y="160"/>
                    </a:cubicBezTo>
                    <a:cubicBezTo>
                      <a:pt x="0" y="224"/>
                      <a:pt x="0" y="224"/>
                      <a:pt x="0" y="224"/>
                    </a:cubicBezTo>
                    <a:cubicBezTo>
                      <a:pt x="0" y="313"/>
                      <a:pt x="72" y="384"/>
                      <a:pt x="160" y="384"/>
                    </a:cubicBezTo>
                    <a:cubicBezTo>
                      <a:pt x="576" y="384"/>
                      <a:pt x="576" y="384"/>
                      <a:pt x="576" y="384"/>
                    </a:cubicBezTo>
                    <a:lnTo>
                      <a:pt x="57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41" name="9Slide.vn 84">
                <a:extLst>
                  <a:ext uri="{FF2B5EF4-FFF2-40B4-BE49-F238E27FC236}">
                    <a16:creationId xmlns:a16="http://schemas.microsoft.com/office/drawing/2014/main" id="{8A7B7FA7-A3DA-4BDA-8D54-62A8EB21C8D6}"/>
                  </a:ext>
                </a:extLst>
              </p:cNvPr>
              <p:cNvSpPr>
                <a:spLocks/>
              </p:cNvSpPr>
              <p:nvPr/>
            </p:nvSpPr>
            <p:spPr bwMode="auto">
              <a:xfrm>
                <a:off x="4921" y="2069"/>
                <a:ext cx="458" cy="961"/>
              </a:xfrm>
              <a:custGeom>
                <a:avLst/>
                <a:gdLst>
                  <a:gd name="T0" fmla="*/ 41 w 305"/>
                  <a:gd name="T1" fmla="*/ 614 h 640"/>
                  <a:gd name="T2" fmla="*/ 72 w 305"/>
                  <a:gd name="T3" fmla="*/ 640 h 640"/>
                  <a:gd name="T4" fmla="*/ 272 w 305"/>
                  <a:gd name="T5" fmla="*/ 640 h 640"/>
                  <a:gd name="T6" fmla="*/ 299 w 305"/>
                  <a:gd name="T7" fmla="*/ 626 h 640"/>
                  <a:gd name="T8" fmla="*/ 301 w 305"/>
                  <a:gd name="T9" fmla="*/ 595 h 640"/>
                  <a:gd name="T10" fmla="*/ 281 w 305"/>
                  <a:gd name="T11" fmla="*/ 552 h 640"/>
                  <a:gd name="T12" fmla="*/ 223 w 305"/>
                  <a:gd name="T13" fmla="*/ 78 h 640"/>
                  <a:gd name="T14" fmla="*/ 237 w 305"/>
                  <a:gd name="T15" fmla="*/ 0 h 640"/>
                  <a:gd name="T16" fmla="*/ 46 w 305"/>
                  <a:gd name="T17" fmla="*/ 0 h 640"/>
                  <a:gd name="T18" fmla="*/ 24 w 305"/>
                  <a:gd name="T19" fmla="*/ 120 h 640"/>
                  <a:gd name="T20" fmla="*/ 24 w 305"/>
                  <a:gd name="T21" fmla="*/ 521 h 640"/>
                  <a:gd name="T22" fmla="*/ 41 w 305"/>
                  <a:gd name="T23" fmla="*/ 61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5" h="640">
                    <a:moveTo>
                      <a:pt x="41" y="614"/>
                    </a:moveTo>
                    <a:cubicBezTo>
                      <a:pt x="44" y="629"/>
                      <a:pt x="57" y="640"/>
                      <a:pt x="72" y="640"/>
                    </a:cubicBezTo>
                    <a:cubicBezTo>
                      <a:pt x="272" y="640"/>
                      <a:pt x="272" y="640"/>
                      <a:pt x="272" y="640"/>
                    </a:cubicBezTo>
                    <a:cubicBezTo>
                      <a:pt x="282" y="640"/>
                      <a:pt x="293" y="635"/>
                      <a:pt x="299" y="626"/>
                    </a:cubicBezTo>
                    <a:cubicBezTo>
                      <a:pt x="304" y="617"/>
                      <a:pt x="305" y="605"/>
                      <a:pt x="301" y="595"/>
                    </a:cubicBezTo>
                    <a:cubicBezTo>
                      <a:pt x="281" y="552"/>
                      <a:pt x="281" y="552"/>
                      <a:pt x="281" y="552"/>
                    </a:cubicBezTo>
                    <a:cubicBezTo>
                      <a:pt x="214" y="404"/>
                      <a:pt x="193" y="239"/>
                      <a:pt x="223" y="78"/>
                    </a:cubicBezTo>
                    <a:cubicBezTo>
                      <a:pt x="237" y="0"/>
                      <a:pt x="237" y="0"/>
                      <a:pt x="237" y="0"/>
                    </a:cubicBezTo>
                    <a:cubicBezTo>
                      <a:pt x="46" y="0"/>
                      <a:pt x="46" y="0"/>
                      <a:pt x="46" y="0"/>
                    </a:cubicBezTo>
                    <a:cubicBezTo>
                      <a:pt x="24" y="120"/>
                      <a:pt x="24" y="120"/>
                      <a:pt x="24" y="120"/>
                    </a:cubicBezTo>
                    <a:cubicBezTo>
                      <a:pt x="0" y="253"/>
                      <a:pt x="0" y="388"/>
                      <a:pt x="24" y="521"/>
                    </a:cubicBezTo>
                    <a:lnTo>
                      <a:pt x="41" y="6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grpSp>
      </p:grpSp>
      <p:pic>
        <p:nvPicPr>
          <p:cNvPr id="47" name="Picture 202">
            <a:extLst>
              <a:ext uri="{FF2B5EF4-FFF2-40B4-BE49-F238E27FC236}">
                <a16:creationId xmlns:a16="http://schemas.microsoft.com/office/drawing/2014/main" id="{8D4CAF6F-1111-4A30-8155-D2974CBC7F6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17392" y="4847526"/>
            <a:ext cx="1344109" cy="109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99">
            <a:extLst>
              <a:ext uri="{FF2B5EF4-FFF2-40B4-BE49-F238E27FC236}">
                <a16:creationId xmlns:a16="http://schemas.microsoft.com/office/drawing/2014/main" id="{E95563B4-0735-480A-B4F3-4DA9A155F22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49853" y="4370797"/>
            <a:ext cx="1575781" cy="114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9825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92"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29/db/66/29db666c6c29b8eea545778a2e5853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67002" y="-2667001"/>
            <a:ext cx="6858000" cy="12192001"/>
          </a:xfrm>
          <a:prstGeom prst="rect">
            <a:avLst/>
          </a:prstGeom>
          <a:noFill/>
          <a:extLst>
            <a:ext uri="{909E8E84-426E-40DD-AFC4-6F175D3DCCD1}">
              <a14:hiddenFill xmlns:a14="http://schemas.microsoft.com/office/drawing/2010/main">
                <a:solidFill>
                  <a:srgbClr val="FFFFFF"/>
                </a:solidFill>
              </a14:hiddenFill>
            </a:ext>
          </a:extLst>
        </p:spPr>
      </p:pic>
      <p:sp>
        <p:nvSpPr>
          <p:cNvPr id="54" name="Title 1">
            <a:extLst>
              <a:ext uri="{FF2B5EF4-FFF2-40B4-BE49-F238E27FC236}">
                <a16:creationId xmlns:a16="http://schemas.microsoft.com/office/drawing/2014/main" id="{25269962-EB1A-4C75-85AF-1881399B8B44}"/>
              </a:ext>
            </a:extLst>
          </p:cNvPr>
          <p:cNvSpPr txBox="1">
            <a:spLocks/>
          </p:cNvSpPr>
          <p:nvPr/>
        </p:nvSpPr>
        <p:spPr>
          <a:xfrm>
            <a:off x="1519125" y="1014155"/>
            <a:ext cx="6807882" cy="823587"/>
          </a:xfrm>
          <a:prstGeom prst="rect">
            <a:avLst/>
          </a:prstGeom>
          <a:ln w="38100">
            <a:solidFill>
              <a:srgbClr val="E3E3E3"/>
            </a:solidFill>
          </a:ln>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rgbClr val="FF0000"/>
                </a:solidFill>
                <a:latin typeface="Times New Roman" panose="02020603050405020304" pitchFamily="18" charset="0"/>
                <a:cs typeface="Times New Roman" panose="02020603050405020304" pitchFamily="18" charset="0"/>
              </a:rPr>
              <a:t>4- </a:t>
            </a:r>
            <a:r>
              <a:rPr lang="en-US" sz="3600" b="1" dirty="0" err="1">
                <a:solidFill>
                  <a:srgbClr val="FF0000"/>
                </a:solidFill>
                <a:latin typeface="Times New Roman" panose="02020603050405020304" pitchFamily="18" charset="0"/>
                <a:cs typeface="Times New Roman" panose="02020603050405020304" pitchFamily="18" charset="0"/>
              </a:rPr>
              <a:t>Trưng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sản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phẩm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chia </a:t>
            </a:r>
            <a:r>
              <a:rPr lang="en-US" sz="3600" b="1" dirty="0" err="1">
                <a:solidFill>
                  <a:srgbClr val="FF0000"/>
                </a:solidFill>
                <a:latin typeface="Times New Roman" panose="02020603050405020304" pitchFamily="18" charset="0"/>
                <a:cs typeface="Times New Roman" panose="02020603050405020304" pitchFamily="18" charset="0"/>
              </a:rPr>
              <a:t>sẻ</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Subtitle 2">
            <a:extLst>
              <a:ext uri="{FF2B5EF4-FFF2-40B4-BE49-F238E27FC236}">
                <a16:creationId xmlns:a16="http://schemas.microsoft.com/office/drawing/2014/main" id="{099B575D-D70D-4119-8256-028E2B5BE96E}"/>
              </a:ext>
            </a:extLst>
          </p:cNvPr>
          <p:cNvSpPr txBox="1">
            <a:spLocks/>
          </p:cNvSpPr>
          <p:nvPr/>
        </p:nvSpPr>
        <p:spPr>
          <a:xfrm>
            <a:off x="1620981" y="2020622"/>
            <a:ext cx="10446327" cy="2163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err="1">
                <a:solidFill>
                  <a:srgbClr val="003300"/>
                </a:solidFill>
                <a:latin typeface="Times New Roman" panose="02020603050405020304" pitchFamily="18" charset="0"/>
                <a:cs typeface="Times New Roman" panose="02020603050405020304" pitchFamily="18" charset="0"/>
              </a:rPr>
              <a:t>Nêu</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cảm</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nhận</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và</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phân</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tích</a:t>
            </a:r>
            <a:r>
              <a:rPr lang="en-US" sz="3200" dirty="0">
                <a:solidFill>
                  <a:srgbClr val="003300"/>
                </a:solidFill>
                <a:latin typeface="Times New Roman" panose="02020603050405020304" pitchFamily="18" charset="0"/>
                <a:cs typeface="Times New Roman" panose="02020603050405020304" pitchFamily="18" charset="0"/>
              </a:rPr>
              <a:t>:</a:t>
            </a:r>
          </a:p>
          <a:p>
            <a:pPr>
              <a:buFontTx/>
              <a:buChar char="-"/>
            </a:pPr>
            <a:r>
              <a:rPr lang="en-US" sz="3200" dirty="0" err="1">
                <a:solidFill>
                  <a:srgbClr val="003300"/>
                </a:solidFill>
                <a:latin typeface="Times New Roman" panose="02020603050405020304" pitchFamily="18" charset="0"/>
                <a:cs typeface="Times New Roman" panose="02020603050405020304" pitchFamily="18" charset="0"/>
              </a:rPr>
              <a:t>Nhân</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vật</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em</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yêu</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thích</a:t>
            </a:r>
            <a:r>
              <a:rPr lang="en-US" sz="3200" dirty="0">
                <a:solidFill>
                  <a:srgbClr val="003300"/>
                </a:solidFill>
                <a:latin typeface="Times New Roman" panose="02020603050405020304" pitchFamily="18" charset="0"/>
                <a:cs typeface="Times New Roman" panose="02020603050405020304" pitchFamily="18" charset="0"/>
              </a:rPr>
              <a:t>?</a:t>
            </a:r>
          </a:p>
          <a:p>
            <a:pPr>
              <a:buFontTx/>
              <a:buChar char="-"/>
            </a:pPr>
            <a:r>
              <a:rPr lang="en-US" sz="3200" dirty="0" err="1">
                <a:solidFill>
                  <a:srgbClr val="003300"/>
                </a:solidFill>
                <a:latin typeface="Times New Roman" panose="02020603050405020304" pitchFamily="18" charset="0"/>
                <a:cs typeface="Times New Roman" panose="02020603050405020304" pitchFamily="18" charset="0"/>
              </a:rPr>
              <a:t>Hình</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khối</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tỉ</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lệ</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giữa</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các</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bộ</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phận</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cơ</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thể</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của</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nhân</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vật</a:t>
            </a:r>
            <a:endParaRPr lang="en-US" sz="3200" dirty="0">
              <a:solidFill>
                <a:srgbClr val="003300"/>
              </a:solidFill>
              <a:latin typeface="Times New Roman" panose="02020603050405020304" pitchFamily="18" charset="0"/>
              <a:cs typeface="Times New Roman" panose="02020603050405020304" pitchFamily="18" charset="0"/>
            </a:endParaRPr>
          </a:p>
          <a:p>
            <a:pPr>
              <a:buFontTx/>
              <a:buChar char="-"/>
            </a:pPr>
            <a:r>
              <a:rPr lang="en-US" sz="3200" dirty="0" err="1">
                <a:solidFill>
                  <a:srgbClr val="003300"/>
                </a:solidFill>
                <a:latin typeface="Times New Roman" panose="02020603050405020304" pitchFamily="18" charset="0"/>
                <a:cs typeface="Times New Roman" panose="02020603050405020304" pitchFamily="18" charset="0"/>
              </a:rPr>
              <a:t>Cách</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điều</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chỉnh</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để</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hình</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khối</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nhân</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vật</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hoàn</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thiện</a:t>
            </a:r>
            <a:r>
              <a:rPr lang="en-US" sz="3200" dirty="0">
                <a:solidFill>
                  <a:srgbClr val="003300"/>
                </a:solidFill>
                <a:latin typeface="Times New Roman" panose="02020603050405020304" pitchFamily="18" charset="0"/>
                <a:cs typeface="Times New Roman" panose="02020603050405020304" pitchFamily="18" charset="0"/>
              </a:rPr>
              <a:t> </a:t>
            </a:r>
            <a:r>
              <a:rPr lang="en-US" sz="3200" dirty="0" err="1">
                <a:solidFill>
                  <a:srgbClr val="003300"/>
                </a:solidFill>
                <a:latin typeface="Times New Roman" panose="02020603050405020304" pitchFamily="18" charset="0"/>
                <a:cs typeface="Times New Roman" panose="02020603050405020304" pitchFamily="18" charset="0"/>
              </a:rPr>
              <a:t>hơn</a:t>
            </a:r>
            <a:endParaRPr lang="en-US" sz="3600" dirty="0">
              <a:latin typeface="Times New Roman" panose="02020603050405020304" pitchFamily="18" charset="0"/>
              <a:cs typeface="Times New Roman" panose="02020603050405020304" pitchFamily="18" charset="0"/>
            </a:endParaRPr>
          </a:p>
          <a:p>
            <a:pPr marL="127000" indent="0"/>
            <a:endParaRPr lang="en-US" sz="3600" dirty="0"/>
          </a:p>
        </p:txBody>
      </p:sp>
    </p:spTree>
    <p:extLst>
      <p:ext uri="{BB962C8B-B14F-4D97-AF65-F5344CB8AC3E}">
        <p14:creationId xmlns:p14="http://schemas.microsoft.com/office/powerpoint/2010/main" val="1316495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pic>
        <p:nvPicPr>
          <p:cNvPr id="8196" name="Picture 4" descr="https://i.pinimg.com/564x/57/d5/e1/57d5e1441c759150e764188b3c452f9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6999" y="-2667001"/>
            <a:ext cx="6858000" cy="12192001"/>
          </a:xfrm>
          <a:prstGeom prst="rect">
            <a:avLst/>
          </a:prstGeom>
          <a:noFill/>
          <a:extLst>
            <a:ext uri="{909E8E84-426E-40DD-AFC4-6F175D3DCCD1}">
              <a14:hiddenFill xmlns:a14="http://schemas.microsoft.com/office/drawing/2010/main">
                <a:solidFill>
                  <a:srgbClr val="FFFFFF"/>
                </a:solidFill>
              </a14:hiddenFill>
            </a:ext>
          </a:extLst>
        </p:spPr>
      </p:pic>
      <p:sp>
        <p:nvSpPr>
          <p:cNvPr id="1052" name="Google Shape;1052;p46"/>
          <p:cNvSpPr txBox="1">
            <a:spLocks noGrp="1"/>
          </p:cNvSpPr>
          <p:nvPr>
            <p:ph type="ctrTitle"/>
          </p:nvPr>
        </p:nvSpPr>
        <p:spPr>
          <a:xfrm>
            <a:off x="550204" y="434818"/>
            <a:ext cx="6979309" cy="784736"/>
          </a:xfrm>
          <a:prstGeom prst="rect">
            <a:avLst/>
          </a:prstGeom>
        </p:spPr>
        <p:txBody>
          <a:bodyPr spcFirstLastPara="1" vert="horz" wrap="square" lIns="121900" tIns="121900" rIns="121900" bIns="121900" rtlCol="0" anchor="t" anchorCtr="0">
            <a:noAutofit/>
          </a:bodyPr>
          <a:lstStyle/>
          <a:p>
            <a:pPr algn="l"/>
            <a:r>
              <a:rPr lang="en-GB" sz="3733" b="1" dirty="0">
                <a:solidFill>
                  <a:srgbClr val="FF0000"/>
                </a:solidFill>
                <a:latin typeface="Times New Roman" panose="02020603050405020304" pitchFamily="18" charset="0"/>
                <a:cs typeface="Times New Roman" panose="02020603050405020304" pitchFamily="18" charset="0"/>
              </a:rPr>
              <a:t>5. </a:t>
            </a:r>
            <a:r>
              <a:rPr lang="en-GB" sz="3733" b="1" dirty="0" err="1">
                <a:solidFill>
                  <a:srgbClr val="FF0000"/>
                </a:solidFill>
                <a:latin typeface="Times New Roman" panose="02020603050405020304" pitchFamily="18" charset="0"/>
                <a:cs typeface="Times New Roman" panose="02020603050405020304" pitchFamily="18" charset="0"/>
              </a:rPr>
              <a:t>Tìm</a:t>
            </a:r>
            <a:r>
              <a:rPr lang="en-GB" sz="3733" b="1" dirty="0">
                <a:solidFill>
                  <a:srgbClr val="FF0000"/>
                </a:solidFill>
                <a:latin typeface="Times New Roman" panose="02020603050405020304" pitchFamily="18" charset="0"/>
                <a:cs typeface="Times New Roman" panose="02020603050405020304" pitchFamily="18" charset="0"/>
              </a:rPr>
              <a:t> </a:t>
            </a:r>
            <a:r>
              <a:rPr lang="en-GB" sz="3733" b="1" dirty="0" err="1">
                <a:solidFill>
                  <a:srgbClr val="FF0000"/>
                </a:solidFill>
                <a:latin typeface="Times New Roman" panose="02020603050405020304" pitchFamily="18" charset="0"/>
                <a:cs typeface="Times New Roman" panose="02020603050405020304" pitchFamily="18" charset="0"/>
              </a:rPr>
              <a:t>hiểu</a:t>
            </a:r>
            <a:r>
              <a:rPr lang="en-GB" sz="3733" b="1" dirty="0">
                <a:solidFill>
                  <a:srgbClr val="FF0000"/>
                </a:solidFill>
                <a:latin typeface="Times New Roman" panose="02020603050405020304" pitchFamily="18" charset="0"/>
                <a:cs typeface="Times New Roman" panose="02020603050405020304" pitchFamily="18" charset="0"/>
              </a:rPr>
              <a:t> </a:t>
            </a:r>
            <a:r>
              <a:rPr lang="en-GB" sz="3733" b="1" dirty="0" err="1">
                <a:solidFill>
                  <a:srgbClr val="FF0000"/>
                </a:solidFill>
                <a:latin typeface="Times New Roman" panose="02020603050405020304" pitchFamily="18" charset="0"/>
                <a:cs typeface="Times New Roman" panose="02020603050405020304" pitchFamily="18" charset="0"/>
              </a:rPr>
              <a:t>tác</a:t>
            </a:r>
            <a:r>
              <a:rPr lang="en-GB" sz="3733" b="1" dirty="0">
                <a:solidFill>
                  <a:srgbClr val="FF0000"/>
                </a:solidFill>
                <a:latin typeface="Times New Roman" panose="02020603050405020304" pitchFamily="18" charset="0"/>
                <a:cs typeface="Times New Roman" panose="02020603050405020304" pitchFamily="18" charset="0"/>
              </a:rPr>
              <a:t> </a:t>
            </a:r>
            <a:r>
              <a:rPr lang="en-GB" sz="3733" b="1" dirty="0" err="1">
                <a:solidFill>
                  <a:srgbClr val="FF0000"/>
                </a:solidFill>
                <a:latin typeface="Times New Roman" panose="02020603050405020304" pitchFamily="18" charset="0"/>
                <a:cs typeface="Times New Roman" panose="02020603050405020304" pitchFamily="18" charset="0"/>
              </a:rPr>
              <a:t>phẩm</a:t>
            </a:r>
            <a:r>
              <a:rPr lang="en-GB" sz="3733" b="1" dirty="0">
                <a:solidFill>
                  <a:srgbClr val="FF0000"/>
                </a:solidFill>
                <a:latin typeface="Times New Roman" panose="02020603050405020304" pitchFamily="18" charset="0"/>
                <a:cs typeface="Times New Roman" panose="02020603050405020304" pitchFamily="18" charset="0"/>
              </a:rPr>
              <a:t> </a:t>
            </a:r>
            <a:r>
              <a:rPr lang="en-GB" sz="3733" b="1" dirty="0" err="1">
                <a:solidFill>
                  <a:srgbClr val="FF0000"/>
                </a:solidFill>
                <a:latin typeface="Times New Roman" panose="02020603050405020304" pitchFamily="18" charset="0"/>
                <a:cs typeface="Times New Roman" panose="02020603050405020304" pitchFamily="18" charset="0"/>
              </a:rPr>
              <a:t>điêu</a:t>
            </a:r>
            <a:r>
              <a:rPr lang="en-GB" sz="3733" b="1" dirty="0">
                <a:solidFill>
                  <a:srgbClr val="FF0000"/>
                </a:solidFill>
                <a:latin typeface="Times New Roman" panose="02020603050405020304" pitchFamily="18" charset="0"/>
                <a:cs typeface="Times New Roman" panose="02020603050405020304" pitchFamily="18" charset="0"/>
              </a:rPr>
              <a:t> </a:t>
            </a:r>
            <a:r>
              <a:rPr lang="en-GB" sz="3733" b="1" dirty="0" err="1">
                <a:solidFill>
                  <a:srgbClr val="FF0000"/>
                </a:solidFill>
                <a:latin typeface="Times New Roman" panose="02020603050405020304" pitchFamily="18" charset="0"/>
                <a:cs typeface="Times New Roman" panose="02020603050405020304" pitchFamily="18" charset="0"/>
              </a:rPr>
              <a:t>khắc</a:t>
            </a:r>
            <a:endParaRPr lang="en-GB" sz="3733" b="1" dirty="0">
              <a:solidFill>
                <a:srgbClr val="FF0000"/>
              </a:solidFill>
              <a:latin typeface="Times New Roman" panose="02020603050405020304" pitchFamily="18" charset="0"/>
              <a:cs typeface="Times New Roman" panose="02020603050405020304" pitchFamily="18" charset="0"/>
            </a:endParaRPr>
          </a:p>
        </p:txBody>
      </p:sp>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3161" y="2929539"/>
            <a:ext cx="4948840" cy="392846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50203" y="1010516"/>
            <a:ext cx="8622372" cy="3724096"/>
          </a:xfrm>
          <a:prstGeom prst="rect">
            <a:avLst/>
          </a:prstGeom>
          <a:noFill/>
        </p:spPr>
        <p:txBody>
          <a:bodyPr wrap="square" rtlCol="0">
            <a:spAutoFit/>
          </a:bodyPr>
          <a:lstStyle/>
          <a:p>
            <a:pPr algn="just">
              <a:lnSpc>
                <a:spcPct val="150000"/>
              </a:lnSpc>
              <a:spcAft>
                <a:spcPts val="800"/>
              </a:spcAft>
            </a:pPr>
            <a:r>
              <a:rPr lang="de-DE" sz="2400" b="1" i="1" dirty="0">
                <a:latin typeface="Times New Roman" panose="02020603050405020304" pitchFamily="18" charset="0"/>
                <a:ea typeface="Times New Roman" panose="02020603050405020304" pitchFamily="18" charset="0"/>
                <a:cs typeface="Times New Roman" panose="02020603050405020304" pitchFamily="18" charset="0"/>
              </a:rPr>
              <a:t>=&gt; HS quan sát tác phẩm, đọc nội dung SGK trang 35, để nhận biết và chia sẻ cảm nhận về nét biểu cảm và hình thức thể hiện trong tác phẩm của </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Alberto Giacometti:</a:t>
            </a:r>
            <a:endParaRPr lang="en-US" b="1" i="1"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r>
              <a:rPr lang="de-DE" sz="2400" b="1" i="1" dirty="0">
                <a:latin typeface="Times New Roman" panose="02020603050405020304" pitchFamily="18" charset="0"/>
                <a:ea typeface="Times New Roman" panose="02020603050405020304" pitchFamily="18" charset="0"/>
                <a:cs typeface="Times New Roman" panose="02020603050405020304" pitchFamily="18" charset="0"/>
              </a:rPr>
              <a:t>+ Hình dáng nhân vật của </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Alberto Giacometti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cs typeface="Times New Roman" panose="02020603050405020304" pitchFamily="18" charset="0"/>
              </a:rPr>
              <a:t>gì</a:t>
            </a:r>
            <a:r>
              <a:rPr lang="de-DE" sz="2400" b="1"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b="1" i="1"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r>
              <a:rPr lang="de-DE" sz="2400" b="1" i="1" dirty="0">
                <a:latin typeface="Times New Roman" panose="02020603050405020304" pitchFamily="18" charset="0"/>
                <a:ea typeface="Times New Roman" panose="02020603050405020304" pitchFamily="18" charset="0"/>
                <a:cs typeface="Times New Roman" panose="02020603050405020304" pitchFamily="18" charset="0"/>
              </a:rPr>
              <a:t>+ Khuôn mặt của các nhân vật thường được diễn tả như thế nào?</a:t>
            </a:r>
            <a:endParaRPr lang="en-US" b="1" i="1"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r>
              <a:rPr lang="de-DE" sz="2400" b="1" i="1" dirty="0">
                <a:latin typeface="Times New Roman" panose="02020603050405020304" pitchFamily="18" charset="0"/>
                <a:ea typeface="Times New Roman" panose="02020603050405020304" pitchFamily="18" charset="0"/>
                <a:cs typeface="Times New Roman" panose="02020603050405020304" pitchFamily="18" charset="0"/>
              </a:rPr>
              <a:t>+ Hình khối, màu sắc của tượng thể hiện ra sao?</a:t>
            </a:r>
            <a:endParaRPr lang="en-US" b="1" i="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15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i.pinimg.com/564x/5d/ac/84/5dac846728d20c0493d3862e6780b21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383" b="45981" l="9752" r="89894"/>
                    </a14:imgEffect>
                    <a14:imgEffect>
                      <a14:brightnessContrast contrast="40000"/>
                    </a14:imgEffect>
                  </a14:imgLayer>
                </a14:imgProps>
              </a:ext>
              <a:ext uri="{28A0092B-C50C-407E-A947-70E740481C1C}">
                <a14:useLocalDpi xmlns:a14="http://schemas.microsoft.com/office/drawing/2010/main" val="0"/>
              </a:ext>
            </a:extLst>
          </a:blip>
          <a:srcRect l="12752" t="5470" r="6534" b="53349"/>
          <a:stretch/>
        </p:blipFill>
        <p:spPr bwMode="auto">
          <a:xfrm>
            <a:off x="0" y="147484"/>
            <a:ext cx="12192000" cy="65351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9"/>
          <p:cNvSpPr>
            <a:spLocks noChangeArrowheads="1"/>
          </p:cNvSpPr>
          <p:nvPr/>
        </p:nvSpPr>
        <p:spPr bwMode="white">
          <a:xfrm>
            <a:off x="1828800" y="1749733"/>
            <a:ext cx="8940800" cy="990600"/>
          </a:xfrm>
          <a:prstGeom prst="rect">
            <a:avLst/>
          </a:prstGeom>
          <a:noFill/>
          <a:ln>
            <a:noFill/>
          </a:ln>
          <a:effectLst>
            <a:outerShdw dist="45791" dir="18221404" algn="ctr" rotWithShape="0">
              <a:srgbClr val="FF9999">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ctr">
              <a:lnSpc>
                <a:spcPct val="90000"/>
              </a:lnSpc>
              <a:spcBef>
                <a:spcPct val="20000"/>
              </a:spcBef>
              <a:buClr>
                <a:schemeClr val="hlink"/>
              </a:buClr>
              <a:buFont typeface="Wingdings" pitchFamily="2" charset="2"/>
              <a:buNone/>
              <a:defRPr/>
            </a:pPr>
            <a:r>
              <a:rPr lang="en-US" sz="5400" b="1" dirty="0">
                <a:solidFill>
                  <a:srgbClr val="FF0000"/>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NHIỆM VỤ VỀ NHÀ</a:t>
            </a:r>
          </a:p>
        </p:txBody>
      </p:sp>
      <p:sp>
        <p:nvSpPr>
          <p:cNvPr id="6" name="Text Box 9"/>
          <p:cNvSpPr txBox="1">
            <a:spLocks noChangeArrowheads="1"/>
          </p:cNvSpPr>
          <p:nvPr/>
        </p:nvSpPr>
        <p:spPr bwMode="gray">
          <a:xfrm>
            <a:off x="1496291" y="2636883"/>
            <a:ext cx="9578109" cy="523220"/>
          </a:xfrm>
          <a:prstGeom prst="rect">
            <a:avLst/>
          </a:prstGeom>
          <a:noFill/>
          <a:ln w="9525" algn="ctr">
            <a:noFill/>
            <a:miter lim="800000"/>
            <a:headEnd/>
            <a:tailEnd/>
          </a:ln>
          <a:effectLst/>
        </p:spPr>
        <p:txBody>
          <a:bodyPr wrap="square">
            <a:spAutoFit/>
          </a:bodyPr>
          <a:lstStyle/>
          <a:p>
            <a:pPr algn="just" eaLnBrk="0" hangingPunct="0"/>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Hoàn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nếu</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lớp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chưa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xong</a:t>
            </a:r>
            <a:endParaRPr lang="en-US" sz="2800" b="1" dirty="0">
              <a:solidFill>
                <a:srgbClr val="0000FF"/>
              </a:solidFill>
              <a:latin typeface="Times New Roman" pitchFamily="18" charset="0"/>
              <a:cs typeface="Times New Roman" pitchFamily="18" charset="0"/>
            </a:endParaRPr>
          </a:p>
        </p:txBody>
      </p:sp>
      <p:sp>
        <p:nvSpPr>
          <p:cNvPr id="7" name="Text Box 5"/>
          <p:cNvSpPr txBox="1">
            <a:spLocks noChangeArrowheads="1"/>
          </p:cNvSpPr>
          <p:nvPr/>
        </p:nvSpPr>
        <p:spPr bwMode="gray">
          <a:xfrm>
            <a:off x="1526833" y="3705097"/>
            <a:ext cx="9047762" cy="954107"/>
          </a:xfrm>
          <a:prstGeom prst="rect">
            <a:avLst/>
          </a:prstGeom>
          <a:noFill/>
          <a:ln w="9525" algn="ctr">
            <a:noFill/>
            <a:miter lim="800000"/>
            <a:headEnd/>
            <a:tailEnd/>
          </a:ln>
          <a:effectLst/>
        </p:spPr>
        <p:txBody>
          <a:bodyPr wrap="square">
            <a:spAutoFit/>
          </a:bodyPr>
          <a:lstStyle/>
          <a:p>
            <a:pPr algn="just" eaLnBrk="0" hangingPunct="0"/>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Chuẩn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giấy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màu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vẽ</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chuẩn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sau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r>
              <a:rPr lang="en-US" sz="2800" b="1" dirty="0">
                <a:solidFill>
                  <a:srgbClr val="0000FF"/>
                </a:solidFill>
                <a:latin typeface="Times New Roman" pitchFamily="18" charset="0"/>
                <a:cs typeface="Times New Roman" pitchFamily="18" charset="0"/>
              </a:rPr>
              <a:t> 3- </a:t>
            </a:r>
            <a:r>
              <a:rPr lang="en-US" sz="2800" b="1" dirty="0" err="1">
                <a:solidFill>
                  <a:srgbClr val="0000FF"/>
                </a:solidFill>
                <a:latin typeface="Times New Roman" pitchFamily="18" charset="0"/>
                <a:cs typeface="Times New Roman" pitchFamily="18" charset="0"/>
              </a:rPr>
              <a:t>Trang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phục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lễ</a:t>
            </a:r>
            <a:r>
              <a:rPr lang="en-US" sz="2800" b="1" dirty="0">
                <a:solidFill>
                  <a:srgbClr val="0000FF"/>
                </a:solidFill>
                <a:latin typeface="Times New Roman" pitchFamily="18" charset="0"/>
                <a:cs typeface="Times New Roman" pitchFamily="18" charset="0"/>
              </a:rPr>
              <a:t> </a:t>
            </a:r>
            <a:r>
              <a:rPr lang="en-US" sz="2800" b="1">
                <a:solidFill>
                  <a:srgbClr val="0000FF"/>
                </a:solidFill>
                <a:latin typeface="Times New Roman" pitchFamily="18" charset="0"/>
                <a:cs typeface="Times New Roman" pitchFamily="18" charset="0"/>
              </a:rPr>
              <a:t>hội</a:t>
            </a:r>
            <a:endParaRPr lang="en-US" sz="2800" b="1" dirty="0">
              <a:solidFill>
                <a:srgbClr val="0000FF"/>
              </a:solidFill>
              <a:latin typeface="Times New Roman" pitchFamily="18" charset="0"/>
              <a:cs typeface="Times New Roman" pitchFamily="18" charset="0"/>
            </a:endParaRPr>
          </a:p>
        </p:txBody>
      </p:sp>
      <p:sp>
        <p:nvSpPr>
          <p:cNvPr id="8" name="Text Box 9"/>
          <p:cNvSpPr txBox="1">
            <a:spLocks noChangeArrowheads="1"/>
          </p:cNvSpPr>
          <p:nvPr/>
        </p:nvSpPr>
        <p:spPr bwMode="gray">
          <a:xfrm>
            <a:off x="1524000" y="3160103"/>
            <a:ext cx="9542992" cy="523220"/>
          </a:xfrm>
          <a:prstGeom prst="rect">
            <a:avLst/>
          </a:prstGeom>
          <a:noFill/>
          <a:ln w="9525" algn="ctr">
            <a:noFill/>
            <a:miter lim="800000"/>
            <a:headEnd/>
            <a:tailEnd/>
          </a:ln>
          <a:effectLst/>
        </p:spPr>
        <p:txBody>
          <a:bodyPr wrap="square">
            <a:spAutoFit/>
          </a:bodyPr>
          <a:lstStyle/>
          <a:p>
            <a:pPr algn="just" eaLnBrk="0" hangingPunct="0"/>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Tìm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hiểu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phục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lễ</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hội</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20714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par>
                          <p:cTn id="10" fill="hold">
                            <p:stCondLst>
                              <p:cond delay="2000"/>
                            </p:stCondLst>
                            <p:childTnLst>
                              <p:par>
                                <p:cTn id="11" presetID="29"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2000" fill="hold"/>
                                        <p:tgtEl>
                                          <p:spTgt spid="8"/>
                                        </p:tgtEl>
                                        <p:attrNameLst>
                                          <p:attrName>ppt_x</p:attrName>
                                        </p:attrNameLst>
                                      </p:cBhvr>
                                      <p:tavLst>
                                        <p:tav tm="0">
                                          <p:val>
                                            <p:strVal val="#ppt_x-.2"/>
                                          </p:val>
                                        </p:tav>
                                        <p:tav tm="100000">
                                          <p:val>
                                            <p:strVal val="#ppt_x"/>
                                          </p:val>
                                        </p:tav>
                                      </p:tavLst>
                                    </p:anim>
                                    <p:anim calcmode="lin" valueType="num">
                                      <p:cBhvr>
                                        <p:cTn id="14"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5" dur="2000"/>
                                        <p:tgtEl>
                                          <p:spTgt spid="8"/>
                                        </p:tgtEl>
                                      </p:cBhvr>
                                    </p:animEffect>
                                  </p:childTnLst>
                                </p:cTn>
                              </p:par>
                            </p:childTnLst>
                          </p:cTn>
                        </p:par>
                        <p:par>
                          <p:cTn id="16" fill="hold">
                            <p:stCondLst>
                              <p:cond delay="4000"/>
                            </p:stCondLst>
                            <p:childTnLst>
                              <p:par>
                                <p:cTn id="17" presetID="29"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ppt_x</p:attrName>
                                        </p:attrNameLst>
                                      </p:cBhvr>
                                      <p:tavLst>
                                        <p:tav tm="0">
                                          <p:val>
                                            <p:strVal val="#ppt_x-.2"/>
                                          </p:val>
                                        </p:tav>
                                        <p:tav tm="100000">
                                          <p:val>
                                            <p:strVal val="#ppt_x"/>
                                          </p:val>
                                        </p:tav>
                                      </p:tavLst>
                                    </p:anim>
                                    <p:anim calcmode="lin" valueType="num">
                                      <p:cBhvr>
                                        <p:cTn id="20"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3112</TotalTime>
  <Words>485</Words>
  <Application>Microsoft Office PowerPoint</Application>
  <PresentationFormat>Widescreen</PresentationFormat>
  <Paragraphs>44</Paragraphs>
  <Slides>8</Slides>
  <Notes>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Calibri</vt:lpstr>
      <vt:lpstr>Wingdings</vt:lpstr>
      <vt:lpstr>Arial</vt:lpstr>
      <vt:lpstr>#9Slide07 IcielLa Chic Pro Shad</vt:lpstr>
      <vt:lpstr>Times New Roman</vt:lpstr>
      <vt:lpstr>Calibri Light</vt:lpstr>
      <vt:lpstr>#9Slide02 Noi dung dai</vt:lpstr>
      <vt:lpstr>Office Theme</vt:lpstr>
      <vt:lpstr>PowerPoint Presentation</vt:lpstr>
      <vt:lpstr>PowerPoint Presentation</vt:lpstr>
      <vt:lpstr>PowerPoint Presentation</vt:lpstr>
      <vt:lpstr>PowerPoint Presentation</vt:lpstr>
      <vt:lpstr>PowerPoint Presentation</vt:lpstr>
      <vt:lpstr>PowerPoint Presentation</vt:lpstr>
      <vt:lpstr>5. Tìm hiểu tác phẩm điêu khắc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DANGHUE</dc:creator>
  <cp:lastModifiedBy>SingPC</cp:lastModifiedBy>
  <cp:revision>154</cp:revision>
  <dcterms:created xsi:type="dcterms:W3CDTF">2020-04-13T18:16:00Z</dcterms:created>
  <dcterms:modified xsi:type="dcterms:W3CDTF">2023-11-02T02:43:57Z</dcterms:modified>
</cp:coreProperties>
</file>