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7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2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FF31-419E-4986-8B3C-8AC89156301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51D2C-00FC-4A8A-A8BA-401587028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5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http://www.thoiaotrang.com/images/rose1.gif" TargetMode="External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thoiaotrang.com/images/rose1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jpg"/><Relationship Id="rId4" Type="http://schemas.openxmlformats.org/officeDocument/2006/relationships/image" Target="http://www.thoiaotrang.com/images/rose1.gif" TargetMode="External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thoiaotrang.com/images/rose1.g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jpeg"/><Relationship Id="rId4" Type="http://schemas.openxmlformats.org/officeDocument/2006/relationships/image" Target="http://www.thoiaotrang.com/images/rose1.gif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thoiaotrang.com/images/rose1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thoiaotrang.com/images/rose1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93663"/>
            <a:ext cx="12192000" cy="7094538"/>
            <a:chOff x="0" y="-93663"/>
            <a:chExt cx="12192000" cy="7094538"/>
          </a:xfrm>
        </p:grpSpPr>
        <p:pic>
          <p:nvPicPr>
            <p:cNvPr id="17" name="Picture 11" descr="F:\HINH NEN PP\hinh-nen-slide-dep-27_03534923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09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0" y="-93663"/>
              <a:ext cx="12192000" cy="7094538"/>
              <a:chOff x="0" y="-53"/>
              <a:chExt cx="5760" cy="4469"/>
            </a:xfrm>
          </p:grpSpPr>
          <p:pic>
            <p:nvPicPr>
              <p:cNvPr id="19" name="Picture 6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-53"/>
                <a:ext cx="229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7" descr="rosecornerl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8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984"/>
                <a:ext cx="176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9" descr="rosecornerl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07"/>
                <a:ext cx="864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0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052" y="3252"/>
                <a:ext cx="11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938" y="1208"/>
                <a:ext cx="21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965019" y="3014050"/>
            <a:ext cx="47887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>
                <a:solidFill>
                  <a:schemeClr val="bg1"/>
                </a:solidFill>
                <a:latin typeface=".VnTime" panose="020B7200000000000000" pitchFamily="34" charset="0"/>
              </a:rPr>
              <a:t>    </a:t>
            </a:r>
            <a:endParaRPr lang="en-US" alt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0949" y="731030"/>
            <a:ext cx="2992660" cy="5602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sz="4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3956065" y="269365"/>
            <a:ext cx="1962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  </a:t>
            </a:r>
            <a:endParaRPr lang="en-US" altLang="en-US" sz="3200" b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310" y="1688048"/>
            <a:ext cx="227948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b="1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8850788" y="1029433"/>
            <a:ext cx="144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1804" y="844768"/>
            <a:ext cx="62255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CON RỐI </a:t>
            </a:r>
          </a:p>
          <a:p>
            <a:pPr algn="ctr"/>
            <a:r>
              <a:rPr lang="en-US" sz="32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SÂN KHẤU BIỂU DIỄN RỐI </a:t>
            </a:r>
            <a:endParaRPr lang="en-US" sz="3200" b="1" dirty="0">
              <a:ln/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34" y="1838048"/>
            <a:ext cx="1828800" cy="2422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96" y="2102257"/>
            <a:ext cx="2672461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84" y="4407528"/>
            <a:ext cx="1885950" cy="19384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28" y="4407528"/>
            <a:ext cx="2672460" cy="19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93663"/>
            <a:ext cx="12192000" cy="7094538"/>
            <a:chOff x="0" y="-93663"/>
            <a:chExt cx="12192000" cy="7094538"/>
          </a:xfrm>
        </p:grpSpPr>
        <p:pic>
          <p:nvPicPr>
            <p:cNvPr id="19" name="Picture 11" descr="F:\HINH NEN PP\hinh-nen-slide-dep-27_03534923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09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0" y="-93663"/>
              <a:ext cx="12192000" cy="7094538"/>
              <a:chOff x="0" y="-53"/>
              <a:chExt cx="5760" cy="4469"/>
            </a:xfrm>
          </p:grpSpPr>
          <p:pic>
            <p:nvPicPr>
              <p:cNvPr id="24" name="Picture 6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-53"/>
                <a:ext cx="229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7" descr="rosecornerl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8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984"/>
                <a:ext cx="176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9" descr="rosecornerl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07"/>
                <a:ext cx="864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0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052" y="3252"/>
                <a:ext cx="11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1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938" y="1208"/>
                <a:ext cx="21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Rounded Rectangle 19"/>
          <p:cNvSpPr/>
          <p:nvPr/>
        </p:nvSpPr>
        <p:spPr>
          <a:xfrm>
            <a:off x="2362200" y="457200"/>
            <a:ext cx="8001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981200" y="379513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057400" y="1600200"/>
            <a:ext cx="8153400" cy="838200"/>
            <a:chOff x="1344" y="1680"/>
            <a:chExt cx="2928" cy="448"/>
          </a:xfrm>
        </p:grpSpPr>
        <p:sp>
          <p:nvSpPr>
            <p:cNvPr id="27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1830213603 w 1120"/>
                <a:gd name="T25" fmla="*/ 2 h 252"/>
                <a:gd name="T26" fmla="*/ 1508467330 w 1120"/>
                <a:gd name="T27" fmla="*/ 2 h 252"/>
                <a:gd name="T28" fmla="*/ 1209583682 w 1120"/>
                <a:gd name="T29" fmla="*/ 2 h 252"/>
                <a:gd name="T30" fmla="*/ 934139066 w 1120"/>
                <a:gd name="T31" fmla="*/ 2 h 252"/>
                <a:gd name="T32" fmla="*/ 699880333 w 1120"/>
                <a:gd name="T33" fmla="*/ 2 h 252"/>
                <a:gd name="T34" fmla="*/ 495151215 w 1120"/>
                <a:gd name="T35" fmla="*/ 2 h 252"/>
                <a:gd name="T36" fmla="*/ 322057367 w 1120"/>
                <a:gd name="T37" fmla="*/ 2 h 252"/>
                <a:gd name="T38" fmla="*/ 180292343 w 1120"/>
                <a:gd name="T39" fmla="*/ 2 h 252"/>
                <a:gd name="T40" fmla="*/ 78995856 w 1120"/>
                <a:gd name="T41" fmla="*/ 2 h 252"/>
                <a:gd name="T42" fmla="*/ 242542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057400" y="1600201"/>
            <a:ext cx="8147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2438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3464372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039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3663"/>
            <a:ext cx="12192000" cy="7094538"/>
            <a:chOff x="0" y="-93663"/>
            <a:chExt cx="12192000" cy="7094538"/>
          </a:xfrm>
        </p:grpSpPr>
        <p:pic>
          <p:nvPicPr>
            <p:cNvPr id="9" name="Picture 11" descr="F:\HINH NEN PP\hinh-nen-slide-dep-27_03534923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09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0" y="-93663"/>
              <a:ext cx="12192000" cy="7094538"/>
              <a:chOff x="0" y="-53"/>
              <a:chExt cx="5760" cy="4469"/>
            </a:xfrm>
          </p:grpSpPr>
          <p:pic>
            <p:nvPicPr>
              <p:cNvPr id="14" name="Picture 6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-53"/>
                <a:ext cx="229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rosecornerl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8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984"/>
                <a:ext cx="176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 descr="rosecornerl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07"/>
                <a:ext cx="864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0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052" y="3252"/>
                <a:ext cx="11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1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938" y="1208"/>
                <a:ext cx="21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562350"/>
            <a:ext cx="3784601" cy="2838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84" y="3562349"/>
            <a:ext cx="4017456" cy="2838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152400"/>
            <a:ext cx="3714750" cy="2952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152400"/>
            <a:ext cx="3714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93663"/>
            <a:ext cx="12192000" cy="7094538"/>
            <a:chOff x="0" y="-93663"/>
            <a:chExt cx="12192000" cy="7094538"/>
          </a:xfrm>
        </p:grpSpPr>
        <p:pic>
          <p:nvPicPr>
            <p:cNvPr id="18" name="Picture 11" descr="F:\HINH NEN PP\hinh-nen-slide-dep-27_03534923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09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0" y="-93663"/>
              <a:ext cx="12192000" cy="7094538"/>
              <a:chOff x="0" y="-53"/>
              <a:chExt cx="5760" cy="4469"/>
            </a:xfrm>
          </p:grpSpPr>
          <p:pic>
            <p:nvPicPr>
              <p:cNvPr id="21" name="Picture 6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-53"/>
                <a:ext cx="229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7" descr="rosecornerl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8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984"/>
                <a:ext cx="176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9" descr="rosecornerl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07"/>
                <a:ext cx="864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0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052" y="3252"/>
                <a:ext cx="11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1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938" y="1208"/>
                <a:ext cx="21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Rounded Rectangle 19"/>
          <p:cNvSpPr/>
          <p:nvPr/>
        </p:nvSpPr>
        <p:spPr>
          <a:xfrm>
            <a:off x="2362200" y="457200"/>
            <a:ext cx="8001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57400" y="1600200"/>
            <a:ext cx="8153400" cy="838200"/>
            <a:chOff x="1344" y="1680"/>
            <a:chExt cx="2928" cy="448"/>
          </a:xfrm>
        </p:grpSpPr>
        <p:sp>
          <p:nvSpPr>
            <p:cNvPr id="27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1830213603 w 1120"/>
                <a:gd name="T25" fmla="*/ 2 h 252"/>
                <a:gd name="T26" fmla="*/ 1508467330 w 1120"/>
                <a:gd name="T27" fmla="*/ 2 h 252"/>
                <a:gd name="T28" fmla="*/ 1209583682 w 1120"/>
                <a:gd name="T29" fmla="*/ 2 h 252"/>
                <a:gd name="T30" fmla="*/ 934139066 w 1120"/>
                <a:gd name="T31" fmla="*/ 2 h 252"/>
                <a:gd name="T32" fmla="*/ 699880333 w 1120"/>
                <a:gd name="T33" fmla="*/ 2 h 252"/>
                <a:gd name="T34" fmla="*/ 495151215 w 1120"/>
                <a:gd name="T35" fmla="*/ 2 h 252"/>
                <a:gd name="T36" fmla="*/ 322057367 w 1120"/>
                <a:gd name="T37" fmla="*/ 2 h 252"/>
                <a:gd name="T38" fmla="*/ 180292343 w 1120"/>
                <a:gd name="T39" fmla="*/ 2 h 252"/>
                <a:gd name="T40" fmla="*/ 78995856 w 1120"/>
                <a:gd name="T41" fmla="*/ 2 h 252"/>
                <a:gd name="T42" fmla="*/ 242542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25959" y="3619826"/>
            <a:ext cx="661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681489"/>
            <a:ext cx="7352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9208" y="2655926"/>
            <a:ext cx="5601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94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3663"/>
            <a:ext cx="12192000" cy="7094538"/>
            <a:chOff x="0" y="-93663"/>
            <a:chExt cx="12192000" cy="7094538"/>
          </a:xfrm>
        </p:grpSpPr>
        <p:pic>
          <p:nvPicPr>
            <p:cNvPr id="10" name="Picture 11" descr="F:\HINH NEN PP\hinh-nen-slide-dep-27_03534923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09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0" y="-93663"/>
              <a:ext cx="12192000" cy="7094538"/>
              <a:chOff x="0" y="-53"/>
              <a:chExt cx="5760" cy="4469"/>
            </a:xfrm>
          </p:grpSpPr>
          <p:pic>
            <p:nvPicPr>
              <p:cNvPr id="12" name="Picture 6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-53"/>
                <a:ext cx="229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rosecornerl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8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984"/>
                <a:ext cx="176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rosecornerl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07"/>
                <a:ext cx="864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0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052" y="3252"/>
                <a:ext cx="11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1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938" y="1208"/>
                <a:ext cx="21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52400"/>
            <a:ext cx="4701287" cy="3102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12" y="134438"/>
            <a:ext cx="3939288" cy="303955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133600" y="5227637"/>
            <a:ext cx="4442713" cy="8137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98" y="3631196"/>
            <a:ext cx="4576760" cy="2866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13" y="3616197"/>
            <a:ext cx="4091688" cy="28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93663"/>
            <a:ext cx="12192000" cy="7094538"/>
            <a:chOff x="0" y="-93663"/>
            <a:chExt cx="12192000" cy="7094538"/>
          </a:xfrm>
        </p:grpSpPr>
        <p:pic>
          <p:nvPicPr>
            <p:cNvPr id="6" name="Picture 11" descr="F:\HINH NEN PP\hinh-nen-slide-dep-27_03534923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09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-93663"/>
              <a:ext cx="12192000" cy="7094538"/>
              <a:chOff x="0" y="-53"/>
              <a:chExt cx="5760" cy="4469"/>
            </a:xfrm>
          </p:grpSpPr>
          <p:pic>
            <p:nvPicPr>
              <p:cNvPr id="8" name="Picture 6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-53"/>
                <a:ext cx="229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rosecornerl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8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984"/>
                <a:ext cx="176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9" descr="rosecornerl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07"/>
                <a:ext cx="864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0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052" y="3252"/>
                <a:ext cx="11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1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938" y="1208"/>
                <a:ext cx="21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6622"/>
            <a:ext cx="7086601" cy="6478979"/>
          </a:xfrm>
        </p:spPr>
      </p:pic>
    </p:spTree>
    <p:extLst>
      <p:ext uri="{BB962C8B-B14F-4D97-AF65-F5344CB8AC3E}">
        <p14:creationId xmlns:p14="http://schemas.microsoft.com/office/powerpoint/2010/main" val="38875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3663"/>
            <a:ext cx="12192000" cy="7094538"/>
            <a:chOff x="0" y="-93663"/>
            <a:chExt cx="12192000" cy="7094538"/>
          </a:xfrm>
        </p:grpSpPr>
        <p:pic>
          <p:nvPicPr>
            <p:cNvPr id="5" name="Picture 11" descr="F:\HINH NEN PP\hinh-nen-slide-dep-27_03534923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094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-93663"/>
              <a:ext cx="12192000" cy="7094538"/>
              <a:chOff x="0" y="-53"/>
              <a:chExt cx="5760" cy="4469"/>
            </a:xfrm>
          </p:grpSpPr>
          <p:pic>
            <p:nvPicPr>
              <p:cNvPr id="7" name="Picture 6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" y="-53"/>
                <a:ext cx="229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rosecornerl[1]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" y="3984"/>
                <a:ext cx="1761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 descr="rosecornerl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3707"/>
                <a:ext cx="864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052" y="3252"/>
                <a:ext cx="11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divider"/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938" y="1208"/>
                <a:ext cx="216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759909" cy="1320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108" y="2286001"/>
            <a:ext cx="9142637" cy="3990180"/>
          </a:xfrm>
        </p:spPr>
        <p:txBody>
          <a:bodyPr>
            <a:noAutofit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/>
          <p:cNvSpPr>
            <a:spLocks noChangeArrowheads="1"/>
          </p:cNvSpPr>
          <p:nvPr/>
        </p:nvSpPr>
        <p:spPr bwMode="white">
          <a:xfrm>
            <a:off x="2786388" y="228600"/>
            <a:ext cx="6705600" cy="824248"/>
          </a:xfrm>
          <a:prstGeom prst="rect">
            <a:avLst/>
          </a:prstGeom>
          <a:noFill/>
          <a:ln>
            <a:noFill/>
          </a:ln>
          <a:effectLst>
            <a:outerShdw dist="45791" dir="18221404" algn="ctr" rotWithShape="0">
              <a:srgbClr val="FF99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 VỤ VỀ NHÀ</a:t>
            </a:r>
          </a:p>
        </p:txBody>
      </p:sp>
      <p:sp>
        <p:nvSpPr>
          <p:cNvPr id="8194" name="AutoShape 2" descr="Kết quả hình ảnh cho cỏ ba lá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Kết quả hình ảnh cho cỏ ba lá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 b="30286"/>
          <a:stretch>
            <a:fillRect/>
          </a:stretch>
        </p:blipFill>
        <p:spPr bwMode="auto">
          <a:xfrm>
            <a:off x="2209800" y="1143001"/>
            <a:ext cx="6629400" cy="5486535"/>
          </a:xfrm>
          <a:prstGeom prst="rect">
            <a:avLst/>
          </a:prstGeom>
          <a:noFill/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2438400" y="2603718"/>
            <a:ext cx="2362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gray">
          <a:xfrm>
            <a:off x="4343400" y="4432519"/>
            <a:ext cx="31242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5181600" y="1841718"/>
            <a:ext cx="29718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21" name="Picture 7" descr="00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1" y="2167151"/>
            <a:ext cx="3900752" cy="40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1" y="1524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1" y="11430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5257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8318" y="5424287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2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274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.VnTime</vt:lpstr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tạo một sân khấu biểu diễn tiểu phẩm rối, cần làm theo các bước sau: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2022-02-21T06:43:15Z</dcterms:created>
  <dcterms:modified xsi:type="dcterms:W3CDTF">2022-03-21T13:23:07Z</dcterms:modified>
</cp:coreProperties>
</file>