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8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8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7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6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8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4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7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9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6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F296E-5667-410A-A437-063C056ED4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56268-067E-48FC-B186-2F9AC54C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6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2091559" y="3053239"/>
            <a:ext cx="478877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100">
                <a:solidFill>
                  <a:schemeClr val="bg1"/>
                </a:solidFill>
                <a:latin typeface=".VnTime" panose="020B7200000000000000" pitchFamily="34" charset="0"/>
              </a:rPr>
              <a:t>    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75131" y="783069"/>
            <a:ext cx="2992660" cy="56020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5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5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5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5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5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5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5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5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rối</a:t>
            </a:r>
            <a:endParaRPr lang="en-US" sz="5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TextBox 1"/>
          <p:cNvSpPr txBox="1">
            <a:spLocks noChangeArrowheads="1"/>
          </p:cNvSpPr>
          <p:nvPr/>
        </p:nvSpPr>
        <p:spPr bwMode="auto">
          <a:xfrm>
            <a:off x="2889532" y="455886"/>
            <a:ext cx="19623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32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en-US" sz="32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2  </a:t>
            </a:r>
            <a:endParaRPr lang="en-US" altLang="en-US" sz="3200" b="1" dirty="0">
              <a:solidFill>
                <a:srgbClr val="0033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7850" y="1727237"/>
            <a:ext cx="227948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 kern="10" dirty="0">
                <a:ln w="9525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en-US" sz="1350" dirty="0"/>
          </a:p>
        </p:txBody>
      </p:sp>
      <p:sp>
        <p:nvSpPr>
          <p:cNvPr id="3" name="TextBox 2"/>
          <p:cNvSpPr txBox="1"/>
          <p:nvPr/>
        </p:nvSpPr>
        <p:spPr>
          <a:xfrm>
            <a:off x="7885387" y="1016705"/>
            <a:ext cx="1442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3200" b="1" dirty="0">
              <a:solidFill>
                <a:srgbClr val="0033C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8641" y="936209"/>
            <a:ext cx="645527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kern="10" dirty="0">
                <a:ln/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HÌNH CON RỐI </a:t>
            </a:r>
          </a:p>
          <a:p>
            <a:pPr algn="ctr"/>
            <a:r>
              <a:rPr lang="en-US" sz="3200" b="1" kern="10" dirty="0">
                <a:ln/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SÂN KHẤU BIỂU DIỄN RỐI </a:t>
            </a:r>
            <a:endParaRPr lang="en-US" sz="3200" b="1" dirty="0">
              <a:ln/>
              <a:solidFill>
                <a:srgbClr val="CC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4" y="1877237"/>
            <a:ext cx="1828800" cy="24225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636" y="2141446"/>
            <a:ext cx="2672461" cy="1905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324" y="4446717"/>
            <a:ext cx="1885950" cy="193840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968" y="4446717"/>
            <a:ext cx="2672460" cy="192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90969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ounded Rectangle 19"/>
          <p:cNvSpPr/>
          <p:nvPr/>
        </p:nvSpPr>
        <p:spPr>
          <a:xfrm>
            <a:off x="2362200" y="457200"/>
            <a:ext cx="8001000" cy="838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1981200" y="379513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Chủ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2:</a:t>
            </a: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khấu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diễn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rối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2057400" y="1600200"/>
            <a:ext cx="8153400" cy="838200"/>
            <a:chOff x="1344" y="1680"/>
            <a:chExt cx="2928" cy="448"/>
          </a:xfrm>
        </p:grpSpPr>
        <p:sp>
          <p:nvSpPr>
            <p:cNvPr id="27" name="Freeform 3"/>
            <p:cNvSpPr>
              <a:spLocks/>
            </p:cNvSpPr>
            <p:nvPr/>
          </p:nvSpPr>
          <p:spPr bwMode="gray">
            <a:xfrm>
              <a:off x="1440" y="1938"/>
              <a:ext cx="2736" cy="190"/>
            </a:xfrm>
            <a:custGeom>
              <a:avLst/>
              <a:gdLst>
                <a:gd name="T0" fmla="*/ 2147483647 w 1120"/>
                <a:gd name="T1" fmla="*/ 2 h 252"/>
                <a:gd name="T2" fmla="*/ 2147483647 w 1120"/>
                <a:gd name="T3" fmla="*/ 2 h 252"/>
                <a:gd name="T4" fmla="*/ 2147483647 w 1120"/>
                <a:gd name="T5" fmla="*/ 2 h 252"/>
                <a:gd name="T6" fmla="*/ 2147483647 w 1120"/>
                <a:gd name="T7" fmla="*/ 2 h 252"/>
                <a:gd name="T8" fmla="*/ 2147483647 w 1120"/>
                <a:gd name="T9" fmla="*/ 2 h 252"/>
                <a:gd name="T10" fmla="*/ 2147483647 w 1120"/>
                <a:gd name="T11" fmla="*/ 2 h 252"/>
                <a:gd name="T12" fmla="*/ 2147483647 w 1120"/>
                <a:gd name="T13" fmla="*/ 2 h 252"/>
                <a:gd name="T14" fmla="*/ 2147483647 w 1120"/>
                <a:gd name="T15" fmla="*/ 2 h 252"/>
                <a:gd name="T16" fmla="*/ 2147483647 w 1120"/>
                <a:gd name="T17" fmla="*/ 2 h 252"/>
                <a:gd name="T18" fmla="*/ 2147483647 w 1120"/>
                <a:gd name="T19" fmla="*/ 2 h 252"/>
                <a:gd name="T20" fmla="*/ 2147483647 w 1120"/>
                <a:gd name="T21" fmla="*/ 2 h 252"/>
                <a:gd name="T22" fmla="*/ 2147483647 w 1120"/>
                <a:gd name="T23" fmla="*/ 2 h 252"/>
                <a:gd name="T24" fmla="*/ 1830213603 w 1120"/>
                <a:gd name="T25" fmla="*/ 2 h 252"/>
                <a:gd name="T26" fmla="*/ 1508467330 w 1120"/>
                <a:gd name="T27" fmla="*/ 2 h 252"/>
                <a:gd name="T28" fmla="*/ 1209583682 w 1120"/>
                <a:gd name="T29" fmla="*/ 2 h 252"/>
                <a:gd name="T30" fmla="*/ 934139066 w 1120"/>
                <a:gd name="T31" fmla="*/ 2 h 252"/>
                <a:gd name="T32" fmla="*/ 699880333 w 1120"/>
                <a:gd name="T33" fmla="*/ 2 h 252"/>
                <a:gd name="T34" fmla="*/ 495151215 w 1120"/>
                <a:gd name="T35" fmla="*/ 2 h 252"/>
                <a:gd name="T36" fmla="*/ 322057367 w 1120"/>
                <a:gd name="T37" fmla="*/ 2 h 252"/>
                <a:gd name="T38" fmla="*/ 180292343 w 1120"/>
                <a:gd name="T39" fmla="*/ 2 h 252"/>
                <a:gd name="T40" fmla="*/ 78995856 w 1120"/>
                <a:gd name="T41" fmla="*/ 2 h 252"/>
                <a:gd name="T42" fmla="*/ 24254247 w 1120"/>
                <a:gd name="T43" fmla="*/ 2 h 252"/>
                <a:gd name="T44" fmla="*/ 0 w 1120"/>
                <a:gd name="T45" fmla="*/ 2 h 252"/>
                <a:gd name="T46" fmla="*/ 0 w 1120"/>
                <a:gd name="T47" fmla="*/ 2 h 252"/>
                <a:gd name="T48" fmla="*/ 2147483647 w 1120"/>
                <a:gd name="T49" fmla="*/ 0 h 252"/>
                <a:gd name="T50" fmla="*/ 2147483647 w 1120"/>
                <a:gd name="T51" fmla="*/ 2 h 252"/>
                <a:gd name="T52" fmla="*/ 2147483647 w 1120"/>
                <a:gd name="T53" fmla="*/ 2 h 252"/>
                <a:gd name="T54" fmla="*/ 2147483647 w 1120"/>
                <a:gd name="T55" fmla="*/ 2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8080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Rectangle 4"/>
            <p:cNvSpPr>
              <a:spLocks noChangeArrowheads="1"/>
            </p:cNvSpPr>
            <p:nvPr/>
          </p:nvSpPr>
          <p:spPr bwMode="gray">
            <a:xfrm>
              <a:off x="1344" y="1680"/>
              <a:ext cx="2928" cy="393"/>
            </a:xfrm>
            <a:prstGeom prst="rect">
              <a:avLst/>
            </a:prstGeom>
            <a:gradFill rotWithShape="1">
              <a:gsLst>
                <a:gs pos="0">
                  <a:srgbClr val="B1EFD0"/>
                </a:gs>
                <a:gs pos="100000">
                  <a:srgbClr val="77E3AD"/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2057400" y="1600201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4: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diễn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tiểu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phẩm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rối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6800" y="2624386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6622" y="3185826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926600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ounded Rectangle 19"/>
          <p:cNvSpPr/>
          <p:nvPr/>
        </p:nvSpPr>
        <p:spPr>
          <a:xfrm>
            <a:off x="2362200" y="457200"/>
            <a:ext cx="8001000" cy="838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1981200" y="379513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Chủ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2:</a:t>
            </a: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khấu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diễn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rối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2057400" y="1600200"/>
            <a:ext cx="8153400" cy="838200"/>
            <a:chOff x="1344" y="1680"/>
            <a:chExt cx="2928" cy="448"/>
          </a:xfrm>
        </p:grpSpPr>
        <p:sp>
          <p:nvSpPr>
            <p:cNvPr id="27" name="Freeform 3"/>
            <p:cNvSpPr>
              <a:spLocks/>
            </p:cNvSpPr>
            <p:nvPr/>
          </p:nvSpPr>
          <p:spPr bwMode="gray">
            <a:xfrm>
              <a:off x="1440" y="1938"/>
              <a:ext cx="2736" cy="190"/>
            </a:xfrm>
            <a:custGeom>
              <a:avLst/>
              <a:gdLst>
                <a:gd name="T0" fmla="*/ 2147483647 w 1120"/>
                <a:gd name="T1" fmla="*/ 2 h 252"/>
                <a:gd name="T2" fmla="*/ 2147483647 w 1120"/>
                <a:gd name="T3" fmla="*/ 2 h 252"/>
                <a:gd name="T4" fmla="*/ 2147483647 w 1120"/>
                <a:gd name="T5" fmla="*/ 2 h 252"/>
                <a:gd name="T6" fmla="*/ 2147483647 w 1120"/>
                <a:gd name="T7" fmla="*/ 2 h 252"/>
                <a:gd name="T8" fmla="*/ 2147483647 w 1120"/>
                <a:gd name="T9" fmla="*/ 2 h 252"/>
                <a:gd name="T10" fmla="*/ 2147483647 w 1120"/>
                <a:gd name="T11" fmla="*/ 2 h 252"/>
                <a:gd name="T12" fmla="*/ 2147483647 w 1120"/>
                <a:gd name="T13" fmla="*/ 2 h 252"/>
                <a:gd name="T14" fmla="*/ 2147483647 w 1120"/>
                <a:gd name="T15" fmla="*/ 2 h 252"/>
                <a:gd name="T16" fmla="*/ 2147483647 w 1120"/>
                <a:gd name="T17" fmla="*/ 2 h 252"/>
                <a:gd name="T18" fmla="*/ 2147483647 w 1120"/>
                <a:gd name="T19" fmla="*/ 2 h 252"/>
                <a:gd name="T20" fmla="*/ 2147483647 w 1120"/>
                <a:gd name="T21" fmla="*/ 2 h 252"/>
                <a:gd name="T22" fmla="*/ 2147483647 w 1120"/>
                <a:gd name="T23" fmla="*/ 2 h 252"/>
                <a:gd name="T24" fmla="*/ 1830213603 w 1120"/>
                <a:gd name="T25" fmla="*/ 2 h 252"/>
                <a:gd name="T26" fmla="*/ 1508467330 w 1120"/>
                <a:gd name="T27" fmla="*/ 2 h 252"/>
                <a:gd name="T28" fmla="*/ 1209583682 w 1120"/>
                <a:gd name="T29" fmla="*/ 2 h 252"/>
                <a:gd name="T30" fmla="*/ 934139066 w 1120"/>
                <a:gd name="T31" fmla="*/ 2 h 252"/>
                <a:gd name="T32" fmla="*/ 699880333 w 1120"/>
                <a:gd name="T33" fmla="*/ 2 h 252"/>
                <a:gd name="T34" fmla="*/ 495151215 w 1120"/>
                <a:gd name="T35" fmla="*/ 2 h 252"/>
                <a:gd name="T36" fmla="*/ 322057367 w 1120"/>
                <a:gd name="T37" fmla="*/ 2 h 252"/>
                <a:gd name="T38" fmla="*/ 180292343 w 1120"/>
                <a:gd name="T39" fmla="*/ 2 h 252"/>
                <a:gd name="T40" fmla="*/ 78995856 w 1120"/>
                <a:gd name="T41" fmla="*/ 2 h 252"/>
                <a:gd name="T42" fmla="*/ 24254247 w 1120"/>
                <a:gd name="T43" fmla="*/ 2 h 252"/>
                <a:gd name="T44" fmla="*/ 0 w 1120"/>
                <a:gd name="T45" fmla="*/ 2 h 252"/>
                <a:gd name="T46" fmla="*/ 0 w 1120"/>
                <a:gd name="T47" fmla="*/ 2 h 252"/>
                <a:gd name="T48" fmla="*/ 2147483647 w 1120"/>
                <a:gd name="T49" fmla="*/ 0 h 252"/>
                <a:gd name="T50" fmla="*/ 2147483647 w 1120"/>
                <a:gd name="T51" fmla="*/ 2 h 252"/>
                <a:gd name="T52" fmla="*/ 2147483647 w 1120"/>
                <a:gd name="T53" fmla="*/ 2 h 252"/>
                <a:gd name="T54" fmla="*/ 2147483647 w 1120"/>
                <a:gd name="T55" fmla="*/ 2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8080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Rectangle 4"/>
            <p:cNvSpPr>
              <a:spLocks noChangeArrowheads="1"/>
            </p:cNvSpPr>
            <p:nvPr/>
          </p:nvSpPr>
          <p:spPr bwMode="gray">
            <a:xfrm>
              <a:off x="1344" y="1680"/>
              <a:ext cx="2928" cy="393"/>
            </a:xfrm>
            <a:prstGeom prst="rect">
              <a:avLst/>
            </a:prstGeom>
            <a:gradFill rotWithShape="1">
              <a:gsLst>
                <a:gs pos="0">
                  <a:srgbClr val="B1EFD0"/>
                </a:gs>
                <a:gs pos="100000">
                  <a:srgbClr val="77E3AD"/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2057400" y="1600201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4: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diễn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tiểu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phẩm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rối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2576002"/>
            <a:ext cx="48244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05000" y="3719002"/>
            <a:ext cx="87622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305178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ounded Rectangle 22"/>
          <p:cNvSpPr/>
          <p:nvPr/>
        </p:nvSpPr>
        <p:spPr>
          <a:xfrm>
            <a:off x="2362200" y="457200"/>
            <a:ext cx="8001000" cy="838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981200" y="410290"/>
            <a:ext cx="8382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2: </a:t>
            </a:r>
          </a:p>
          <a:p>
            <a:pPr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khấu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diễn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rối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80846" y="3633648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5242175" y="3646090"/>
            <a:ext cx="3352800" cy="510778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khấu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290519" y="2943243"/>
            <a:ext cx="3352799" cy="510778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rối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1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215029" y="4480115"/>
            <a:ext cx="3352800" cy="510778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phẩm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Freeform 32"/>
          <p:cNvSpPr>
            <a:spLocks/>
          </p:cNvSpPr>
          <p:nvPr/>
        </p:nvSpPr>
        <p:spPr bwMode="gray">
          <a:xfrm rot="1594296">
            <a:off x="3772333" y="4289724"/>
            <a:ext cx="1480187" cy="442187"/>
          </a:xfrm>
          <a:custGeom>
            <a:avLst/>
            <a:gdLst/>
            <a:ahLst/>
            <a:cxnLst>
              <a:cxn ang="0">
                <a:pos x="1405" y="102"/>
              </a:cxn>
              <a:cxn ang="0">
                <a:pos x="1540" y="395"/>
              </a:cxn>
              <a:cxn ang="0">
                <a:pos x="1472" y="369"/>
              </a:cxn>
              <a:cxn ang="0">
                <a:pos x="1373" y="403"/>
              </a:cxn>
              <a:cxn ang="0">
                <a:pos x="1274" y="433"/>
              </a:cxn>
              <a:cxn ang="0">
                <a:pos x="1160" y="458"/>
              </a:cxn>
              <a:cxn ang="0">
                <a:pos x="1062" y="472"/>
              </a:cxn>
              <a:cxn ang="0">
                <a:pos x="968" y="479"/>
              </a:cxn>
              <a:cxn ang="0">
                <a:pos x="872" y="479"/>
              </a:cxn>
              <a:cxn ang="0">
                <a:pos x="766" y="468"/>
              </a:cxn>
              <a:cxn ang="0">
                <a:pos x="634" y="439"/>
              </a:cxn>
              <a:cxn ang="0">
                <a:pos x="524" y="407"/>
              </a:cxn>
              <a:cxn ang="0">
                <a:pos x="435" y="373"/>
              </a:cxn>
              <a:cxn ang="0">
                <a:pos x="344" y="326"/>
              </a:cxn>
              <a:cxn ang="0">
                <a:pos x="242" y="256"/>
              </a:cxn>
              <a:cxn ang="0">
                <a:pos x="157" y="186"/>
              </a:cxn>
              <a:cxn ang="0">
                <a:pos x="102" y="132"/>
              </a:cxn>
              <a:cxn ang="0">
                <a:pos x="0" y="0"/>
              </a:cxn>
              <a:cxn ang="0">
                <a:pos x="135" y="124"/>
              </a:cxn>
              <a:cxn ang="0">
                <a:pos x="219" y="186"/>
              </a:cxn>
              <a:cxn ang="0">
                <a:pos x="307" y="231"/>
              </a:cxn>
              <a:cxn ang="0">
                <a:pos x="395" y="267"/>
              </a:cxn>
              <a:cxn ang="0">
                <a:pos x="487" y="293"/>
              </a:cxn>
              <a:cxn ang="0">
                <a:pos x="571" y="309"/>
              </a:cxn>
              <a:cxn ang="0">
                <a:pos x="673" y="318"/>
              </a:cxn>
              <a:cxn ang="0">
                <a:pos x="766" y="318"/>
              </a:cxn>
              <a:cxn ang="0">
                <a:pos x="890" y="311"/>
              </a:cxn>
              <a:cxn ang="0">
                <a:pos x="1000" y="296"/>
              </a:cxn>
              <a:cxn ang="0">
                <a:pos x="1106" y="274"/>
              </a:cxn>
              <a:cxn ang="0">
                <a:pos x="1212" y="245"/>
              </a:cxn>
              <a:cxn ang="0">
                <a:pos x="1318" y="209"/>
              </a:cxn>
              <a:cxn ang="0">
                <a:pos x="1427" y="15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00B05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4" name="Freeform 33"/>
          <p:cNvSpPr>
            <a:spLocks/>
          </p:cNvSpPr>
          <p:nvPr/>
        </p:nvSpPr>
        <p:spPr bwMode="gray">
          <a:xfrm rot="20114924" flipV="1">
            <a:off x="3774380" y="3259719"/>
            <a:ext cx="1582679" cy="409806"/>
          </a:xfrm>
          <a:custGeom>
            <a:avLst/>
            <a:gdLst/>
            <a:ahLst/>
            <a:cxnLst>
              <a:cxn ang="0">
                <a:pos x="1405" y="102"/>
              </a:cxn>
              <a:cxn ang="0">
                <a:pos x="1540" y="395"/>
              </a:cxn>
              <a:cxn ang="0">
                <a:pos x="1472" y="369"/>
              </a:cxn>
              <a:cxn ang="0">
                <a:pos x="1373" y="403"/>
              </a:cxn>
              <a:cxn ang="0">
                <a:pos x="1274" y="433"/>
              </a:cxn>
              <a:cxn ang="0">
                <a:pos x="1160" y="458"/>
              </a:cxn>
              <a:cxn ang="0">
                <a:pos x="1062" y="472"/>
              </a:cxn>
              <a:cxn ang="0">
                <a:pos x="968" y="479"/>
              </a:cxn>
              <a:cxn ang="0">
                <a:pos x="872" y="479"/>
              </a:cxn>
              <a:cxn ang="0">
                <a:pos x="766" y="468"/>
              </a:cxn>
              <a:cxn ang="0">
                <a:pos x="634" y="439"/>
              </a:cxn>
              <a:cxn ang="0">
                <a:pos x="524" y="407"/>
              </a:cxn>
              <a:cxn ang="0">
                <a:pos x="435" y="373"/>
              </a:cxn>
              <a:cxn ang="0">
                <a:pos x="344" y="326"/>
              </a:cxn>
              <a:cxn ang="0">
                <a:pos x="242" y="256"/>
              </a:cxn>
              <a:cxn ang="0">
                <a:pos x="157" y="186"/>
              </a:cxn>
              <a:cxn ang="0">
                <a:pos x="102" y="132"/>
              </a:cxn>
              <a:cxn ang="0">
                <a:pos x="0" y="0"/>
              </a:cxn>
              <a:cxn ang="0">
                <a:pos x="135" y="124"/>
              </a:cxn>
              <a:cxn ang="0">
                <a:pos x="219" y="186"/>
              </a:cxn>
              <a:cxn ang="0">
                <a:pos x="307" y="231"/>
              </a:cxn>
              <a:cxn ang="0">
                <a:pos x="395" y="267"/>
              </a:cxn>
              <a:cxn ang="0">
                <a:pos x="487" y="293"/>
              </a:cxn>
              <a:cxn ang="0">
                <a:pos x="571" y="309"/>
              </a:cxn>
              <a:cxn ang="0">
                <a:pos x="673" y="318"/>
              </a:cxn>
              <a:cxn ang="0">
                <a:pos x="766" y="318"/>
              </a:cxn>
              <a:cxn ang="0">
                <a:pos x="890" y="311"/>
              </a:cxn>
              <a:cxn ang="0">
                <a:pos x="1000" y="296"/>
              </a:cxn>
              <a:cxn ang="0">
                <a:pos x="1106" y="274"/>
              </a:cxn>
              <a:cxn ang="0">
                <a:pos x="1212" y="245"/>
              </a:cxn>
              <a:cxn ang="0">
                <a:pos x="1318" y="209"/>
              </a:cxn>
              <a:cxn ang="0">
                <a:pos x="1427" y="15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5" name="Freeform 34"/>
          <p:cNvSpPr>
            <a:spLocks/>
          </p:cNvSpPr>
          <p:nvPr/>
        </p:nvSpPr>
        <p:spPr bwMode="gray">
          <a:xfrm rot="21372165" flipV="1">
            <a:off x="3905709" y="3567264"/>
            <a:ext cx="1320016" cy="399775"/>
          </a:xfrm>
          <a:custGeom>
            <a:avLst/>
            <a:gdLst/>
            <a:ahLst/>
            <a:cxnLst>
              <a:cxn ang="0">
                <a:pos x="1405" y="102"/>
              </a:cxn>
              <a:cxn ang="0">
                <a:pos x="1540" y="395"/>
              </a:cxn>
              <a:cxn ang="0">
                <a:pos x="1472" y="369"/>
              </a:cxn>
              <a:cxn ang="0">
                <a:pos x="1373" y="403"/>
              </a:cxn>
              <a:cxn ang="0">
                <a:pos x="1274" y="433"/>
              </a:cxn>
              <a:cxn ang="0">
                <a:pos x="1160" y="458"/>
              </a:cxn>
              <a:cxn ang="0">
                <a:pos x="1062" y="472"/>
              </a:cxn>
              <a:cxn ang="0">
                <a:pos x="968" y="479"/>
              </a:cxn>
              <a:cxn ang="0">
                <a:pos x="872" y="479"/>
              </a:cxn>
              <a:cxn ang="0">
                <a:pos x="766" y="468"/>
              </a:cxn>
              <a:cxn ang="0">
                <a:pos x="634" y="439"/>
              </a:cxn>
              <a:cxn ang="0">
                <a:pos x="524" y="407"/>
              </a:cxn>
              <a:cxn ang="0">
                <a:pos x="435" y="373"/>
              </a:cxn>
              <a:cxn ang="0">
                <a:pos x="344" y="326"/>
              </a:cxn>
              <a:cxn ang="0">
                <a:pos x="242" y="256"/>
              </a:cxn>
              <a:cxn ang="0">
                <a:pos x="157" y="186"/>
              </a:cxn>
              <a:cxn ang="0">
                <a:pos x="102" y="132"/>
              </a:cxn>
              <a:cxn ang="0">
                <a:pos x="0" y="0"/>
              </a:cxn>
              <a:cxn ang="0">
                <a:pos x="135" y="124"/>
              </a:cxn>
              <a:cxn ang="0">
                <a:pos x="219" y="186"/>
              </a:cxn>
              <a:cxn ang="0">
                <a:pos x="307" y="231"/>
              </a:cxn>
              <a:cxn ang="0">
                <a:pos x="395" y="267"/>
              </a:cxn>
              <a:cxn ang="0">
                <a:pos x="487" y="293"/>
              </a:cxn>
              <a:cxn ang="0">
                <a:pos x="571" y="309"/>
              </a:cxn>
              <a:cxn ang="0">
                <a:pos x="673" y="318"/>
              </a:cxn>
              <a:cxn ang="0">
                <a:pos x="766" y="318"/>
              </a:cxn>
              <a:cxn ang="0">
                <a:pos x="890" y="311"/>
              </a:cxn>
              <a:cxn ang="0">
                <a:pos x="1000" y="296"/>
              </a:cxn>
              <a:cxn ang="0">
                <a:pos x="1106" y="274"/>
              </a:cxn>
              <a:cxn ang="0">
                <a:pos x="1212" y="245"/>
              </a:cxn>
              <a:cxn ang="0">
                <a:pos x="1318" y="209"/>
              </a:cxn>
              <a:cxn ang="0">
                <a:pos x="1427" y="15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9966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36" name="Group 22"/>
          <p:cNvGrpSpPr>
            <a:grpSpLocks/>
          </p:cNvGrpSpPr>
          <p:nvPr/>
        </p:nvGrpSpPr>
        <p:grpSpPr bwMode="auto">
          <a:xfrm>
            <a:off x="2080846" y="1600200"/>
            <a:ext cx="8153400" cy="838200"/>
            <a:chOff x="1344" y="1680"/>
            <a:chExt cx="2928" cy="448"/>
          </a:xfrm>
        </p:grpSpPr>
        <p:sp>
          <p:nvSpPr>
            <p:cNvPr id="37" name="Freeform 3"/>
            <p:cNvSpPr>
              <a:spLocks/>
            </p:cNvSpPr>
            <p:nvPr/>
          </p:nvSpPr>
          <p:spPr bwMode="gray">
            <a:xfrm>
              <a:off x="1440" y="1938"/>
              <a:ext cx="2736" cy="190"/>
            </a:xfrm>
            <a:custGeom>
              <a:avLst/>
              <a:gdLst>
                <a:gd name="T0" fmla="*/ 2147483647 w 1120"/>
                <a:gd name="T1" fmla="*/ 2 h 252"/>
                <a:gd name="T2" fmla="*/ 2147483647 w 1120"/>
                <a:gd name="T3" fmla="*/ 2 h 252"/>
                <a:gd name="T4" fmla="*/ 2147483647 w 1120"/>
                <a:gd name="T5" fmla="*/ 2 h 252"/>
                <a:gd name="T6" fmla="*/ 2147483647 w 1120"/>
                <a:gd name="T7" fmla="*/ 2 h 252"/>
                <a:gd name="T8" fmla="*/ 2147483647 w 1120"/>
                <a:gd name="T9" fmla="*/ 2 h 252"/>
                <a:gd name="T10" fmla="*/ 2147483647 w 1120"/>
                <a:gd name="T11" fmla="*/ 2 h 252"/>
                <a:gd name="T12" fmla="*/ 2147483647 w 1120"/>
                <a:gd name="T13" fmla="*/ 2 h 252"/>
                <a:gd name="T14" fmla="*/ 2147483647 w 1120"/>
                <a:gd name="T15" fmla="*/ 2 h 252"/>
                <a:gd name="T16" fmla="*/ 2147483647 w 1120"/>
                <a:gd name="T17" fmla="*/ 2 h 252"/>
                <a:gd name="T18" fmla="*/ 2147483647 w 1120"/>
                <a:gd name="T19" fmla="*/ 2 h 252"/>
                <a:gd name="T20" fmla="*/ 2147483647 w 1120"/>
                <a:gd name="T21" fmla="*/ 2 h 252"/>
                <a:gd name="T22" fmla="*/ 2147483647 w 1120"/>
                <a:gd name="T23" fmla="*/ 2 h 252"/>
                <a:gd name="T24" fmla="*/ 1830213603 w 1120"/>
                <a:gd name="T25" fmla="*/ 2 h 252"/>
                <a:gd name="T26" fmla="*/ 1508467330 w 1120"/>
                <a:gd name="T27" fmla="*/ 2 h 252"/>
                <a:gd name="T28" fmla="*/ 1209583682 w 1120"/>
                <a:gd name="T29" fmla="*/ 2 h 252"/>
                <a:gd name="T30" fmla="*/ 934139066 w 1120"/>
                <a:gd name="T31" fmla="*/ 2 h 252"/>
                <a:gd name="T32" fmla="*/ 699880333 w 1120"/>
                <a:gd name="T33" fmla="*/ 2 h 252"/>
                <a:gd name="T34" fmla="*/ 495151215 w 1120"/>
                <a:gd name="T35" fmla="*/ 2 h 252"/>
                <a:gd name="T36" fmla="*/ 322057367 w 1120"/>
                <a:gd name="T37" fmla="*/ 2 h 252"/>
                <a:gd name="T38" fmla="*/ 180292343 w 1120"/>
                <a:gd name="T39" fmla="*/ 2 h 252"/>
                <a:gd name="T40" fmla="*/ 78995856 w 1120"/>
                <a:gd name="T41" fmla="*/ 2 h 252"/>
                <a:gd name="T42" fmla="*/ 24254247 w 1120"/>
                <a:gd name="T43" fmla="*/ 2 h 252"/>
                <a:gd name="T44" fmla="*/ 0 w 1120"/>
                <a:gd name="T45" fmla="*/ 2 h 252"/>
                <a:gd name="T46" fmla="*/ 0 w 1120"/>
                <a:gd name="T47" fmla="*/ 2 h 252"/>
                <a:gd name="T48" fmla="*/ 2147483647 w 1120"/>
                <a:gd name="T49" fmla="*/ 0 h 252"/>
                <a:gd name="T50" fmla="*/ 2147483647 w 1120"/>
                <a:gd name="T51" fmla="*/ 2 h 252"/>
                <a:gd name="T52" fmla="*/ 2147483647 w 1120"/>
                <a:gd name="T53" fmla="*/ 2 h 252"/>
                <a:gd name="T54" fmla="*/ 2147483647 w 1120"/>
                <a:gd name="T55" fmla="*/ 2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8080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Rectangle 4"/>
            <p:cNvSpPr>
              <a:spLocks noChangeArrowheads="1"/>
            </p:cNvSpPr>
            <p:nvPr/>
          </p:nvSpPr>
          <p:spPr bwMode="gray">
            <a:xfrm>
              <a:off x="1344" y="1680"/>
              <a:ext cx="2928" cy="393"/>
            </a:xfrm>
            <a:prstGeom prst="rect">
              <a:avLst/>
            </a:prstGeom>
            <a:gradFill rotWithShape="1">
              <a:gsLst>
                <a:gs pos="0">
                  <a:srgbClr val="B1EFD0"/>
                </a:gs>
                <a:gs pos="100000">
                  <a:srgbClr val="77E3AD"/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2057400" y="1600201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4: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diễn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tiểu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phẩm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rối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19854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9"/>
          <p:cNvSpPr>
            <a:spLocks noChangeArrowheads="1"/>
          </p:cNvSpPr>
          <p:nvPr/>
        </p:nvSpPr>
        <p:spPr bwMode="white">
          <a:xfrm>
            <a:off x="2057400" y="228600"/>
            <a:ext cx="6705600" cy="990600"/>
          </a:xfrm>
          <a:prstGeom prst="rect">
            <a:avLst/>
          </a:prstGeom>
          <a:noFill/>
          <a:ln>
            <a:noFill/>
          </a:ln>
          <a:effectLst>
            <a:outerShdw dist="45791" dir="18221404" algn="ctr" rotWithShape="0">
              <a:srgbClr val="FF9999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NHIỆM VỤ VỀ NHÀ</a:t>
            </a:r>
          </a:p>
        </p:txBody>
      </p:sp>
      <p:sp>
        <p:nvSpPr>
          <p:cNvPr id="8194" name="AutoShape 2" descr="Kết quả hình ảnh cho cỏ ba lá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6" name="AutoShape 4" descr="Kết quả hình ảnh cho cỏ ba lá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8" name="Picture 6" descr="Hình ảnh có liên quan"/>
          <p:cNvPicPr>
            <a:picLocks noChangeAspect="1" noChangeArrowheads="1"/>
          </p:cNvPicPr>
          <p:nvPr/>
        </p:nvPicPr>
        <p:blipFill>
          <a:blip r:embed="rId2" cstate="print"/>
          <a:srcRect b="30286"/>
          <a:stretch>
            <a:fillRect/>
          </a:stretch>
        </p:blipFill>
        <p:spPr bwMode="auto">
          <a:xfrm>
            <a:off x="2209801" y="1219201"/>
            <a:ext cx="6537327" cy="5410335"/>
          </a:xfrm>
          <a:prstGeom prst="rect">
            <a:avLst/>
          </a:prstGeom>
          <a:noFill/>
        </p:spPr>
      </p:pic>
      <p:sp>
        <p:nvSpPr>
          <p:cNvPr id="18" name="Text Box 9"/>
          <p:cNvSpPr txBox="1">
            <a:spLocks noChangeArrowheads="1"/>
          </p:cNvSpPr>
          <p:nvPr/>
        </p:nvSpPr>
        <p:spPr bwMode="gray">
          <a:xfrm>
            <a:off x="2602043" y="2305377"/>
            <a:ext cx="2362200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gray">
          <a:xfrm>
            <a:off x="4343400" y="4432518"/>
            <a:ext cx="3124200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thiểu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/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gray">
          <a:xfrm>
            <a:off x="5181600" y="1841719"/>
            <a:ext cx="28956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1" name="Picture 7" descr="003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1" y="2058215"/>
            <a:ext cx="4827191" cy="4956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3" descr="DSTARS-P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67801" y="152400"/>
            <a:ext cx="19351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3" descr="DSTARS-P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1" y="0"/>
            <a:ext cx="19351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 descr="DSTARS-P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8064" y="466889"/>
            <a:ext cx="19351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3" descr="DSTARS-P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1" y="5257800"/>
            <a:ext cx="19351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3" descr="DSTARS-P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1" y="5943600"/>
            <a:ext cx="19351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827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241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.VnTime</vt:lpstr>
      <vt:lpstr>Arial</vt:lpstr>
      <vt:lpstr>Calibri</vt:lpstr>
      <vt:lpstr>Calibri Light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SingPC</cp:lastModifiedBy>
  <cp:revision>4</cp:revision>
  <dcterms:created xsi:type="dcterms:W3CDTF">2022-02-28T04:10:34Z</dcterms:created>
  <dcterms:modified xsi:type="dcterms:W3CDTF">2023-11-02T03:36:05Z</dcterms:modified>
</cp:coreProperties>
</file>