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32" r:id="rId4"/>
  </p:sldMasterIdLst>
  <p:notesMasterIdLst>
    <p:notesMasterId r:id="rId13"/>
  </p:notesMasterIdLst>
  <p:sldIdLst>
    <p:sldId id="470" r:id="rId5"/>
    <p:sldId id="264" r:id="rId6"/>
    <p:sldId id="261" r:id="rId7"/>
    <p:sldId id="401" r:id="rId8"/>
    <p:sldId id="267" r:id="rId9"/>
    <p:sldId id="403" r:id="rId10"/>
    <p:sldId id="630" r:id="rId11"/>
    <p:sldId id="6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59EAF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4C70-CDF3-4266-AEDC-CA3308B47CD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537F-FA8E-4595-A01B-F03C947D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238C-3C85-0B7A-1598-CB9049A82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CA004-2D9D-64EF-0B77-B798F5348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9DE3A-30AE-0D81-4262-79524329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D11BD-22E4-4F6A-274D-39B8D977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BBA4A-9D21-3FFF-2E30-8726A569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6348-6CB9-7A91-09A5-F2F7A0C1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AB90C-C793-11FA-5BA7-226F3E59A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8524-3F9C-56AD-BCC3-F2836176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ACE27-3846-1FE7-A2C3-8D28AFF2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9E03-C822-1F9A-103B-3E3E3B98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71574-031A-5C40-BBCF-59D5C814B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E8B2B-9B73-4DD5-9EB7-5731616C0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EE255-B468-BDF9-2E2A-99E9C2F1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8DFB1-0BF3-FBE3-DC0A-12A6774B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1C04-CA27-F369-7E1E-91C240AF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4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9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3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6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1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F568-2C1D-44D7-3C80-A9701832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CD81-30C7-B290-74C7-2946E913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204CA-9A8F-4098-8819-844DC8E2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E3FA3-9A2E-EECF-9881-474CA3D2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655BC-7D30-30C6-4ECB-F849BC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7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4357-4527-4A6F-8FC0-A5E3D696D9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25773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2CF07-AA09-4F84-AF7C-19256C76E8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12807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516AC-313E-4608-9742-C335A814F6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45203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0C99E-C4F9-4DAB-AB94-365632577A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45910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DF32A-0D3B-4C75-8DD7-AA48D6922F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51555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3E404-FC01-4AA8-BA2C-0B43F9F465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34003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B273-D1F6-4A9F-B39B-4CB0975525D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48973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22AE-AD29-17FE-2215-FD1298AB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EE1E-9231-1DEA-D479-52FF5075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97987-8914-42B9-F10B-DBC6F694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FB1B-0E58-65FD-368F-6AD4FC13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413AD-3F9B-2595-10E3-358162A0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6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2FB2E-4EC8-4834-B1D2-76071FCAAD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86143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DDCB5-33A6-452D-A1F1-9622C8FF3C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099633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D1EBA-6041-4BF5-8ECE-C912A55FA9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91575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837B-5167-4CAC-B53D-C2801750461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88359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7384-1631-427A-8C6B-43ABBF2F17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253681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836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69805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09642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65041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196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DBB8-3873-7B28-1C8A-667F885C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A748-2285-DBCB-C366-5B47E5DBA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66453-C611-2DCE-0DFC-942D78DFD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F64EB-3E44-B632-8BD6-3FEE022D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6B0F2-18F2-6981-C546-04A90B4C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B4445-DD26-68F3-9BF6-7FFC2851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94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6575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67389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0879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255025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9744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46650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8618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47314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352552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75E0-4B99-E59C-14B2-362200BD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4FBE3-26E4-02D3-87C5-57F674213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2B5F6-9380-D0DD-FA09-3592491B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92048-8012-4D60-8DC5-0FE25D9D2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C7451-FD74-BB78-04D2-20030DC7B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074B0-0A4E-488F-3EF6-34222F2D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95606F-416D-C000-2C9C-87231FF2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0A842-28FC-76E9-931E-25EDF624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C136-7EF6-EA41-3D3A-1F47CCF7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F0B48-D470-B975-4471-8FE8FC94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5F143-EB5C-2F09-371E-A702A1BA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DE7E3-D996-D49E-E892-C38BF2C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566C3-1F14-5096-7A29-99498E17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F740A-4846-EF96-B10C-C5A9582F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4D11-953D-112D-8044-FCED3B20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99FA-7C36-FDF4-2881-8908D3A1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E6AD-8C54-ACF8-DD33-9CAC20D6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2C8B2-05DB-A0D6-115B-C98DC0305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D9248-44D3-0D0F-7E84-A0D8027A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691FF-8DEC-94CD-FB60-A463102E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F4390-C45A-B430-0A5F-1471F2B8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25F5-A277-D3C2-B05D-2DBD39B1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1EC4-7C00-C23A-76CD-13E72255F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E4CD6-6D0F-0C4E-7DD8-DEB3AFD0F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53460-4D86-6D9A-A770-10FD5C2C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C1627-173C-AFE6-5497-D9AEB1C1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C0B95-4B72-C2F1-1B6B-53A6892F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5FBAC-28F5-AC9C-C019-22B35691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9450F-4F61-B35D-D366-C120C5A2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AA21F-FDE9-7521-750E-C4042B66A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DC84-101E-4200-BC11-5EC8B9D6049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276BA-D66A-EDCE-0B55-637EC28AA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CAB2-FD63-D8CB-8D8C-52CB6AD17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B1BA9-448A-466D-888E-000648E111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2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3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slow" advClick="0" advTm="1000">
    <p:push dir="u"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423093" y="2096641"/>
            <a:ext cx="11345813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 defTabSz="914217"/>
            <a:r>
              <a:rPr lang="vi-VN" sz="5399" b="1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TIÊU CÁ NHÂN</a:t>
            </a:r>
            <a:endParaRPr lang="en-US" sz="5399" b="1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969" y="1120394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217"/>
            <a:r>
              <a:rPr lang="en-US" sz="5399" b="1" dirty="0" err="1">
                <a:ln/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99" b="1" dirty="0">
                <a:ln/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9621" y="1602842"/>
            <a:ext cx="8462211" cy="1729572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Khái niệm mục tiêu cá nhân và các loại mục tiêu cá nhân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C2DF2B-8E0D-47A0-BA81-ED78E4C2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F14AE-E8C8-6947-4E18-F82001E1ECDC}"/>
              </a:ext>
            </a:extLst>
          </p:cNvPr>
          <p:cNvSpPr txBox="1"/>
          <p:nvPr/>
        </p:nvSpPr>
        <p:spPr>
          <a:xfrm>
            <a:off x="960523" y="554792"/>
            <a:ext cx="10546849" cy="4591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#9Slide05 SVNVanilla Daisy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0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8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18EB94-E09C-1497-A906-192FA487D668}"/>
              </a:ext>
            </a:extLst>
          </p:cNvPr>
          <p:cNvSpPr txBox="1"/>
          <p:nvPr/>
        </p:nvSpPr>
        <p:spPr>
          <a:xfrm>
            <a:off x="2581199" y="1430531"/>
            <a:ext cx="8560413" cy="1869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cần thiết phải xác </a:t>
            </a:r>
            <a:r>
              <a:rPr lang="vi-VN" sz="4800" b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endParaRPr lang="en-US" sz="4800" b="1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4800" b="1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 cá nhân</a:t>
            </a:r>
            <a:endParaRPr lang="en-US" sz="400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6A7DBD7-6B2F-660F-2994-8ECF185DD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917" y="1915656"/>
            <a:ext cx="9413040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3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E63CB-19E6-3BF0-E605-0884B317E6C4}"/>
              </a:ext>
            </a:extLst>
          </p:cNvPr>
          <p:cNvSpPr txBox="1"/>
          <p:nvPr/>
        </p:nvSpPr>
        <p:spPr>
          <a:xfrm>
            <a:off x="935279" y="1969528"/>
            <a:ext cx="106553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xác định mục tiêu cá nhân và lập kế hoạch thực hiện mục tiêu cá nhân.</a:t>
            </a:r>
            <a:endParaRPr lang="en-US" sz="400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7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3E0B0-B7C6-290C-CBE6-9D15A127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095B4-4C61-6858-EDC3-1497F772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4" y="284814"/>
            <a:ext cx="11167672" cy="65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3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4FAF3-1284-5F3A-BCC7-FE31E527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3145C-B65F-F506-BE49-0EC016C0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404734"/>
            <a:ext cx="11907186" cy="59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8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8619</TotalTime>
  <Words>159</Words>
  <Application>Microsoft Office PowerPoint</Application>
  <PresentationFormat>Widescreen</PresentationFormat>
  <Paragraphs>12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等线</vt:lpstr>
      <vt:lpstr>宋体</vt:lpstr>
      <vt:lpstr>#9Slide05 Brannboll Ny</vt:lpstr>
      <vt:lpstr>#9Slide05 SVNVanilla Daisy Pro</vt:lpstr>
      <vt:lpstr>Arial</vt:lpstr>
      <vt:lpstr>Calibri</vt:lpstr>
      <vt:lpstr>Calibri Light</vt:lpstr>
      <vt:lpstr>ITC Avant Garde Std Bk</vt:lpstr>
      <vt:lpstr>Times New Roman</vt:lpstr>
      <vt:lpstr>Office Theme</vt:lpstr>
      <vt:lpstr>1_Office Theme</vt:lpstr>
      <vt:lpstr>1_Thiết kế: Thạch Trương Thảo (0987 039 863)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Ánh Tuyết</dc:creator>
  <cp:lastModifiedBy>Tô Thuỷ Tô Thuỷ</cp:lastModifiedBy>
  <cp:revision>197</cp:revision>
  <dcterms:created xsi:type="dcterms:W3CDTF">2022-08-20T03:30:38Z</dcterms:created>
  <dcterms:modified xsi:type="dcterms:W3CDTF">2023-12-05T20:48:56Z</dcterms:modified>
</cp:coreProperties>
</file>