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7" r:id="rId5"/>
    <p:sldId id="258" r:id="rId6"/>
    <p:sldId id="256" r:id="rId7"/>
    <p:sldId id="264" r:id="rId8"/>
    <p:sldId id="283" r:id="rId9"/>
    <p:sldId id="265" r:id="rId10"/>
    <p:sldId id="284" r:id="rId11"/>
    <p:sldId id="266" r:id="rId12"/>
    <p:sldId id="267" r:id="rId13"/>
    <p:sldId id="285" r:id="rId14"/>
    <p:sldId id="290" r:id="rId15"/>
    <p:sldId id="291" r:id="rId16"/>
    <p:sldId id="292" r:id="rId17"/>
    <p:sldId id="262" r:id="rId18"/>
    <p:sldId id="293" r:id="rId19"/>
    <p:sldId id="294" r:id="rId20"/>
    <p:sldId id="295" r:id="rId21"/>
    <p:sldId id="261" r:id="rId22"/>
    <p:sldId id="296" r:id="rId23"/>
    <p:sldId id="297" r:id="rId24"/>
    <p:sldId id="298" r:id="rId25"/>
    <p:sldId id="300" r:id="rId26"/>
    <p:sldId id="301" r:id="rId27"/>
    <p:sldId id="269" r:id="rId28"/>
    <p:sldId id="263" r:id="rId29"/>
    <p:sldId id="286" r:id="rId30"/>
    <p:sldId id="287" r:id="rId31"/>
    <p:sldId id="288" r:id="rId32"/>
    <p:sldId id="271" r:id="rId33"/>
    <p:sldId id="289" r:id="rId34"/>
    <p:sldId id="268" r:id="rId35"/>
    <p:sldId id="2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040AFA"/>
    <a:srgbClr val="50A470"/>
    <a:srgbClr val="4EA670"/>
    <a:srgbClr val="70AD47"/>
    <a:srgbClr val="FF3399"/>
    <a:srgbClr val="E95A0B"/>
    <a:srgbClr val="00CC00"/>
    <a:srgbClr val="0C0D0E"/>
    <a:srgbClr val="151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84954" autoAdjust="0"/>
  </p:normalViewPr>
  <p:slideViewPr>
    <p:cSldViewPr snapToGrid="0">
      <p:cViewPr varScale="1">
        <p:scale>
          <a:sx n="57" d="100"/>
          <a:sy n="57" d="100"/>
        </p:scale>
        <p:origin x="27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Như đã học ở bài trước về phép chia, phép chia được chia làm hai trường hợp là chia hết và chia có dư, vậy hãy viết nhanh ra nháp các phép chia hết, các phép chia có dư được  ta nên từ các số đã cho</a:t>
            </a:r>
          </a:p>
          <a:p>
            <a:r>
              <a:rPr lang="vi-VN" dirty="0"/>
              <a:t>Ta giải quyết thêm một tình huống thực tế như sau</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310292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Giới</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thiệu</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quy</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tắc</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tìm</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ước</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của</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một</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số</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vi-VN"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H</a:t>
            </a:r>
            <a:r>
              <a:rPr lang="vi-VN" i="1" dirty="0">
                <a:solidFill>
                  <a:srgbClr val="7030A0"/>
                </a:solidFill>
                <a:latin typeface="Arial" panose="020B0604020202020204" pitchFamily="34" charset="0"/>
                <a:ea typeface="Times New Roman" panose="02020603050405020304" pitchFamily="18" charset="0"/>
                <a:cs typeface="Arial" panose="020B0604020202020204" pitchFamily="34" charset="0"/>
              </a:rPr>
              <a:t>ọc sinh đọc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quy</a:t>
            </a:r>
            <a:r>
              <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tắc</a:t>
            </a:r>
            <a:r>
              <a:rPr lang="vi-VN" i="1" dirty="0">
                <a:solidFill>
                  <a:srgbClr val="7030A0"/>
                </a:solidFill>
                <a:latin typeface="Arial" panose="020B0604020202020204" pitchFamily="34" charset="0"/>
                <a:ea typeface="Times New Roman" panose="02020603050405020304" pitchFamily="18" charset="0"/>
                <a:cs typeface="Arial" panose="020B0604020202020204" pitchFamily="34" charset="0"/>
              </a:rPr>
              <a:t> trong SGK.</a:t>
            </a:r>
            <a:endParaRPr lang="en-US" i="1"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357794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7030A0"/>
                </a:solidFill>
                <a:latin typeface="Arial" panose="020B0604020202020204" pitchFamily="34" charset="0"/>
                <a:cs typeface="Arial" panose="020B0604020202020204" pitchFamily="34" charset="0"/>
              </a:rPr>
              <a:t>HS </a:t>
            </a:r>
            <a:r>
              <a:rPr lang="en-US" i="1" dirty="0" err="1">
                <a:solidFill>
                  <a:srgbClr val="7030A0"/>
                </a:solidFill>
                <a:latin typeface="Arial" panose="020B0604020202020204" pitchFamily="34" charset="0"/>
                <a:cs typeface="Arial" panose="020B0604020202020204" pitchFamily="34" charset="0"/>
              </a:rPr>
              <a:t>đúng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tại</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chỗ</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trình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bày</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kết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quả</a:t>
            </a:r>
            <a:endParaRPr lang="en-US" i="1" dirty="0">
              <a:solidFill>
                <a:srgbClr val="7030A0"/>
              </a:solidFill>
              <a:latin typeface="Arial" panose="020B0604020202020204" pitchFamily="34" charset="0"/>
              <a:cs typeface="Arial" panose="020B0604020202020204" pitchFamily="34" charset="0"/>
            </a:endParaRPr>
          </a:p>
          <a:p>
            <a:r>
              <a:rPr lang="en-US" i="1" dirty="0" err="1">
                <a:solidFill>
                  <a:srgbClr val="7030A0"/>
                </a:solidFill>
                <a:latin typeface="Arial" panose="020B0604020202020204" pitchFamily="34" charset="0"/>
                <a:cs typeface="Arial" panose="020B0604020202020204" pitchFamily="34" charset="0"/>
              </a:rPr>
              <a:t>Lắng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nghe</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nhận</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xét</a:t>
            </a:r>
            <a:endParaRPr lang="en-US" i="1" dirty="0">
              <a:solidFill>
                <a:srgbClr val="7030A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427412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solidFill>
                  <a:srgbClr val="7030A0"/>
                </a:solidFill>
                <a:latin typeface="Arial" panose="020B0604020202020204" pitchFamily="34" charset="0"/>
                <a:cs typeface="Arial" panose="020B0604020202020204" pitchFamily="34" charset="0"/>
              </a:rPr>
              <a:t>Chọn</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đại</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diện</a:t>
            </a:r>
            <a:r>
              <a:rPr lang="en-US" i="1" dirty="0">
                <a:solidFill>
                  <a:srgbClr val="7030A0"/>
                </a:solidFill>
                <a:latin typeface="Arial" panose="020B0604020202020204" pitchFamily="34" charset="0"/>
                <a:cs typeface="Arial" panose="020B0604020202020204" pitchFamily="34" charset="0"/>
              </a:rPr>
              <a:t> 2 </a:t>
            </a:r>
            <a:r>
              <a:rPr lang="en-US" i="1" dirty="0" err="1">
                <a:solidFill>
                  <a:srgbClr val="7030A0"/>
                </a:solidFill>
                <a:latin typeface="Arial" panose="020B0604020202020204" pitchFamily="34" charset="0"/>
                <a:cs typeface="Arial" panose="020B0604020202020204" pitchFamily="34" charset="0"/>
              </a:rPr>
              <a:t>cặp</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làm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nhanh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nhất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trình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bày</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kết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quả</a:t>
            </a:r>
            <a:endParaRPr lang="en-US" i="1" dirty="0">
              <a:solidFill>
                <a:srgbClr val="7030A0"/>
              </a:solidFill>
              <a:latin typeface="Arial" panose="020B0604020202020204" pitchFamily="34" charset="0"/>
              <a:cs typeface="Arial" panose="020B0604020202020204" pitchFamily="34" charset="0"/>
            </a:endParaRPr>
          </a:p>
          <a:p>
            <a:r>
              <a:rPr lang="en-US" i="1" dirty="0">
                <a:solidFill>
                  <a:srgbClr val="7030A0"/>
                </a:solidFill>
                <a:latin typeface="Arial" panose="020B0604020202020204" pitchFamily="34" charset="0"/>
                <a:cs typeface="Arial" panose="020B0604020202020204" pitchFamily="34" charset="0"/>
              </a:rPr>
              <a:t>Quan </a:t>
            </a:r>
            <a:r>
              <a:rPr lang="en-US" i="1" dirty="0" err="1">
                <a:solidFill>
                  <a:srgbClr val="7030A0"/>
                </a:solidFill>
                <a:latin typeface="Arial" panose="020B0604020202020204" pitchFamily="34" charset="0"/>
                <a:cs typeface="Arial" panose="020B0604020202020204" pitchFamily="34" charset="0"/>
              </a:rPr>
              <a:t>sát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lắng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nghe</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nhận</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xét</a:t>
            </a:r>
            <a:endParaRPr lang="en-US" i="1" dirty="0">
              <a:solidFill>
                <a:srgbClr val="7030A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247295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solidFill>
                  <a:srgbClr val="7030A0"/>
                </a:solidFill>
                <a:latin typeface="Arial" panose="020B0604020202020204" pitchFamily="34" charset="0"/>
                <a:cs typeface="Arial" panose="020B0604020202020204" pitchFamily="34" charset="0"/>
              </a:rPr>
              <a:t>Chọn</a:t>
            </a:r>
            <a:r>
              <a:rPr lang="en-US" i="1" dirty="0">
                <a:solidFill>
                  <a:srgbClr val="7030A0"/>
                </a:solidFill>
                <a:latin typeface="Arial" panose="020B0604020202020204" pitchFamily="34" charset="0"/>
                <a:cs typeface="Arial" panose="020B0604020202020204" pitchFamily="34" charset="0"/>
              </a:rPr>
              <a:t> 1 </a:t>
            </a:r>
            <a:r>
              <a:rPr lang="en-US" i="1" dirty="0" err="1">
                <a:solidFill>
                  <a:srgbClr val="7030A0"/>
                </a:solidFill>
                <a:latin typeface="Arial" panose="020B0604020202020204" pitchFamily="34" charset="0"/>
                <a:cs typeface="Arial" panose="020B0604020202020204" pitchFamily="34" charset="0"/>
              </a:rPr>
              <a:t>nhóm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trình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bày</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câu</a:t>
            </a:r>
            <a:r>
              <a:rPr lang="en-US" i="1" dirty="0">
                <a:solidFill>
                  <a:srgbClr val="7030A0"/>
                </a:solidFill>
                <a:latin typeface="Arial" panose="020B0604020202020204" pitchFamily="34" charset="0"/>
                <a:cs typeface="Arial" panose="020B0604020202020204" pitchFamily="34" charset="0"/>
              </a:rPr>
              <a:t> a; 1 </a:t>
            </a:r>
            <a:r>
              <a:rPr lang="en-US" i="1" dirty="0" err="1">
                <a:solidFill>
                  <a:srgbClr val="7030A0"/>
                </a:solidFill>
                <a:latin typeface="Arial" panose="020B0604020202020204" pitchFamily="34" charset="0"/>
                <a:cs typeface="Arial" panose="020B0604020202020204" pitchFamily="34" charset="0"/>
              </a:rPr>
              <a:t>nhóm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trình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bày</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câu</a:t>
            </a:r>
            <a:r>
              <a:rPr lang="en-US" i="1" dirty="0">
                <a:solidFill>
                  <a:srgbClr val="7030A0"/>
                </a:solidFill>
                <a:latin typeface="Arial" panose="020B0604020202020204" pitchFamily="34" charset="0"/>
                <a:cs typeface="Arial" panose="020B0604020202020204" pitchFamily="34" charset="0"/>
              </a:rPr>
              <a:t> b</a:t>
            </a:r>
          </a:p>
          <a:p>
            <a:r>
              <a:rPr lang="en-US" i="1" dirty="0">
                <a:solidFill>
                  <a:srgbClr val="7030A0"/>
                </a:solidFill>
                <a:latin typeface="Arial" panose="020B0604020202020204" pitchFamily="34" charset="0"/>
                <a:cs typeface="Arial" panose="020B0604020202020204" pitchFamily="34" charset="0"/>
              </a:rPr>
              <a:t>HS </a:t>
            </a:r>
            <a:r>
              <a:rPr lang="en-US" i="1" dirty="0" err="1">
                <a:solidFill>
                  <a:srgbClr val="7030A0"/>
                </a:solidFill>
                <a:latin typeface="Arial" panose="020B0604020202020204" pitchFamily="34" charset="0"/>
                <a:cs typeface="Arial" panose="020B0604020202020204" pitchFamily="34" charset="0"/>
              </a:rPr>
              <a:t>lên</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bảng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trình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bày</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nhận</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xét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chéo</a:t>
            </a:r>
            <a:r>
              <a:rPr lang="en-US" i="1" dirty="0">
                <a:solidFill>
                  <a:srgbClr val="7030A0"/>
                </a:solidFill>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1125217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24</a:t>
            </a:fld>
            <a:endParaRPr lang="en-US"/>
          </a:p>
        </p:txBody>
      </p:sp>
    </p:spTree>
    <p:extLst>
      <p:ext uri="{BB962C8B-B14F-4D97-AF65-F5344CB8AC3E}">
        <p14:creationId xmlns:p14="http://schemas.microsoft.com/office/powerpoint/2010/main" val="1387036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29</a:t>
            </a:fld>
            <a:endParaRPr lang="en-US"/>
          </a:p>
        </p:txBody>
      </p:sp>
    </p:spTree>
    <p:extLst>
      <p:ext uri="{BB962C8B-B14F-4D97-AF65-F5344CB8AC3E}">
        <p14:creationId xmlns:p14="http://schemas.microsoft.com/office/powerpoint/2010/main" val="80471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7030A0"/>
                </a:solidFill>
                <a:latin typeface="+mj-lt"/>
              </a:rPr>
              <a:t>Chia </a:t>
            </a:r>
            <a:r>
              <a:rPr lang="en-US" b="1" i="1" dirty="0" err="1">
                <a:solidFill>
                  <a:srgbClr val="7030A0"/>
                </a:solidFill>
                <a:latin typeface="+mj-lt"/>
              </a:rPr>
              <a:t>lớp</a:t>
            </a:r>
            <a:r>
              <a:rPr lang="en-US" b="1" i="1" dirty="0">
                <a:solidFill>
                  <a:srgbClr val="7030A0"/>
                </a:solidFill>
                <a:latin typeface="+mj-lt"/>
              </a:rPr>
              <a:t> </a:t>
            </a:r>
            <a:r>
              <a:rPr lang="en-US" b="1" i="1" dirty="0" err="1">
                <a:solidFill>
                  <a:srgbClr val="7030A0"/>
                </a:solidFill>
                <a:latin typeface="+mj-lt"/>
              </a:rPr>
              <a:t>thành</a:t>
            </a:r>
            <a:r>
              <a:rPr lang="en-US" b="1" i="1" dirty="0">
                <a:solidFill>
                  <a:srgbClr val="7030A0"/>
                </a:solidFill>
                <a:latin typeface="+mj-lt"/>
              </a:rPr>
              <a:t> 4 </a:t>
            </a:r>
            <a:r>
              <a:rPr lang="en-US" b="1" i="1" dirty="0" err="1">
                <a:solidFill>
                  <a:srgbClr val="7030A0"/>
                </a:solidFill>
                <a:latin typeface="+mj-lt"/>
              </a:rPr>
              <a:t>nhóm</a:t>
            </a:r>
            <a:r>
              <a:rPr lang="en-US" b="1" i="1" dirty="0">
                <a:solidFill>
                  <a:srgbClr val="7030A0"/>
                </a:solidFill>
                <a:latin typeface="+mj-lt"/>
              </a:rPr>
              <a:t>: 2 </a:t>
            </a:r>
            <a:r>
              <a:rPr lang="en-US" b="1" i="1" dirty="0" err="1">
                <a:solidFill>
                  <a:srgbClr val="7030A0"/>
                </a:solidFill>
                <a:latin typeface="+mj-lt"/>
              </a:rPr>
              <a:t>nhóm</a:t>
            </a:r>
            <a:r>
              <a:rPr lang="en-US" b="1" i="1" dirty="0">
                <a:solidFill>
                  <a:srgbClr val="7030A0"/>
                </a:solidFill>
                <a:latin typeface="+mj-lt"/>
              </a:rPr>
              <a:t> </a:t>
            </a:r>
            <a:r>
              <a:rPr lang="en-US" b="1" i="1" dirty="0" err="1">
                <a:solidFill>
                  <a:srgbClr val="7030A0"/>
                </a:solidFill>
                <a:latin typeface="+mj-lt"/>
              </a:rPr>
              <a:t>làm</a:t>
            </a:r>
            <a:r>
              <a:rPr lang="en-US" b="1" i="1" dirty="0">
                <a:solidFill>
                  <a:srgbClr val="7030A0"/>
                </a:solidFill>
                <a:latin typeface="+mj-lt"/>
              </a:rPr>
              <a:t> </a:t>
            </a:r>
            <a:r>
              <a:rPr lang="en-US" b="1" i="1" dirty="0" err="1">
                <a:solidFill>
                  <a:srgbClr val="7030A0"/>
                </a:solidFill>
                <a:latin typeface="+mj-lt"/>
              </a:rPr>
              <a:t>bài</a:t>
            </a:r>
            <a:r>
              <a:rPr lang="en-US" b="1" i="1" dirty="0">
                <a:solidFill>
                  <a:srgbClr val="7030A0"/>
                </a:solidFill>
                <a:latin typeface="+mj-lt"/>
              </a:rPr>
              <a:t> </a:t>
            </a:r>
            <a:r>
              <a:rPr lang="en-US" b="1" i="1" dirty="0" err="1">
                <a:solidFill>
                  <a:srgbClr val="7030A0"/>
                </a:solidFill>
                <a:latin typeface="+mj-lt"/>
              </a:rPr>
              <a:t>tập</a:t>
            </a:r>
            <a:r>
              <a:rPr lang="en-US" b="1" i="1" dirty="0">
                <a:solidFill>
                  <a:srgbClr val="7030A0"/>
                </a:solidFill>
                <a:latin typeface="+mj-lt"/>
              </a:rPr>
              <a:t> 1; 2 </a:t>
            </a:r>
            <a:r>
              <a:rPr lang="en-US" b="1" i="1" dirty="0" err="1">
                <a:solidFill>
                  <a:srgbClr val="7030A0"/>
                </a:solidFill>
                <a:latin typeface="+mj-lt"/>
              </a:rPr>
              <a:t>nhóm</a:t>
            </a:r>
            <a:r>
              <a:rPr lang="en-US" b="1" i="1" dirty="0">
                <a:solidFill>
                  <a:srgbClr val="7030A0"/>
                </a:solidFill>
                <a:latin typeface="+mj-lt"/>
              </a:rPr>
              <a:t> </a:t>
            </a:r>
            <a:r>
              <a:rPr lang="en-US" b="1" i="1" dirty="0" err="1">
                <a:solidFill>
                  <a:srgbClr val="7030A0"/>
                </a:solidFill>
                <a:latin typeface="+mj-lt"/>
              </a:rPr>
              <a:t>làm</a:t>
            </a:r>
            <a:r>
              <a:rPr lang="en-US" b="1" i="1" dirty="0">
                <a:solidFill>
                  <a:srgbClr val="7030A0"/>
                </a:solidFill>
                <a:latin typeface="+mj-lt"/>
              </a:rPr>
              <a:t> </a:t>
            </a:r>
            <a:r>
              <a:rPr lang="en-US" b="1" i="1" dirty="0" err="1">
                <a:solidFill>
                  <a:srgbClr val="7030A0"/>
                </a:solidFill>
                <a:latin typeface="+mj-lt"/>
              </a:rPr>
              <a:t>bài</a:t>
            </a:r>
            <a:r>
              <a:rPr lang="en-US" b="1" i="1" dirty="0">
                <a:solidFill>
                  <a:srgbClr val="7030A0"/>
                </a:solidFill>
                <a:latin typeface="+mj-lt"/>
              </a:rPr>
              <a:t> </a:t>
            </a:r>
            <a:r>
              <a:rPr lang="en-US" b="1" i="1" dirty="0" err="1">
                <a:solidFill>
                  <a:srgbClr val="7030A0"/>
                </a:solidFill>
                <a:latin typeface="+mj-lt"/>
              </a:rPr>
              <a:t>tập</a:t>
            </a:r>
            <a:r>
              <a:rPr lang="en-US" b="1" i="1" dirty="0">
                <a:solidFill>
                  <a:srgbClr val="7030A0"/>
                </a:solidFill>
                <a:latin typeface="+mj-lt"/>
              </a:rPr>
              <a:t> 2</a:t>
            </a:r>
          </a:p>
          <a:p>
            <a:r>
              <a:rPr lang="en-US" b="1" i="1" dirty="0" err="1">
                <a:solidFill>
                  <a:srgbClr val="7030A0"/>
                </a:solidFill>
                <a:latin typeface="+mj-lt"/>
              </a:rPr>
              <a:t>Chọn</a:t>
            </a:r>
            <a:r>
              <a:rPr lang="en-US" b="1" i="1" dirty="0">
                <a:solidFill>
                  <a:srgbClr val="7030A0"/>
                </a:solidFill>
                <a:latin typeface="+mj-lt"/>
              </a:rPr>
              <a:t> 1 </a:t>
            </a:r>
            <a:r>
              <a:rPr lang="en-US" b="1" i="1" dirty="0" err="1">
                <a:solidFill>
                  <a:srgbClr val="7030A0"/>
                </a:solidFill>
                <a:latin typeface="+mj-lt"/>
              </a:rPr>
              <a:t>nhóm</a:t>
            </a:r>
            <a:r>
              <a:rPr lang="en-US" b="1" i="1" dirty="0">
                <a:solidFill>
                  <a:srgbClr val="7030A0"/>
                </a:solidFill>
                <a:latin typeface="+mj-lt"/>
              </a:rPr>
              <a:t> </a:t>
            </a:r>
            <a:r>
              <a:rPr lang="en-US" b="1" i="1" dirty="0" err="1">
                <a:solidFill>
                  <a:srgbClr val="7030A0"/>
                </a:solidFill>
                <a:latin typeface="+mj-lt"/>
              </a:rPr>
              <a:t>trình</a:t>
            </a:r>
            <a:r>
              <a:rPr lang="en-US" b="1" i="1" dirty="0">
                <a:solidFill>
                  <a:srgbClr val="7030A0"/>
                </a:solidFill>
                <a:latin typeface="+mj-lt"/>
              </a:rPr>
              <a:t> </a:t>
            </a:r>
            <a:r>
              <a:rPr lang="en-US" b="1" i="1" dirty="0" err="1">
                <a:solidFill>
                  <a:srgbClr val="7030A0"/>
                </a:solidFill>
                <a:latin typeface="+mj-lt"/>
              </a:rPr>
              <a:t>bày</a:t>
            </a:r>
            <a:r>
              <a:rPr lang="en-US" b="1" i="1" dirty="0">
                <a:solidFill>
                  <a:srgbClr val="7030A0"/>
                </a:solidFill>
                <a:latin typeface="+mj-lt"/>
              </a:rPr>
              <a:t> BT1, 1 </a:t>
            </a:r>
            <a:r>
              <a:rPr lang="en-US" b="1" i="1" dirty="0" err="1">
                <a:solidFill>
                  <a:srgbClr val="7030A0"/>
                </a:solidFill>
                <a:latin typeface="+mj-lt"/>
              </a:rPr>
              <a:t>nhóm</a:t>
            </a:r>
            <a:r>
              <a:rPr lang="en-US" b="1" i="1" dirty="0">
                <a:solidFill>
                  <a:srgbClr val="7030A0"/>
                </a:solidFill>
                <a:latin typeface="+mj-lt"/>
              </a:rPr>
              <a:t> </a:t>
            </a:r>
            <a:r>
              <a:rPr lang="en-US" b="1" i="1" dirty="0" err="1">
                <a:solidFill>
                  <a:srgbClr val="7030A0"/>
                </a:solidFill>
                <a:latin typeface="+mj-lt"/>
              </a:rPr>
              <a:t>trình</a:t>
            </a:r>
            <a:r>
              <a:rPr lang="en-US" b="1" i="1" dirty="0">
                <a:solidFill>
                  <a:srgbClr val="7030A0"/>
                </a:solidFill>
                <a:latin typeface="+mj-lt"/>
              </a:rPr>
              <a:t> </a:t>
            </a:r>
            <a:r>
              <a:rPr lang="en-US" b="1" i="1" dirty="0" err="1">
                <a:solidFill>
                  <a:srgbClr val="7030A0"/>
                </a:solidFill>
                <a:latin typeface="+mj-lt"/>
              </a:rPr>
              <a:t>bày</a:t>
            </a:r>
            <a:r>
              <a:rPr lang="en-US" b="1" i="1" dirty="0">
                <a:solidFill>
                  <a:srgbClr val="7030A0"/>
                </a:solidFill>
                <a:latin typeface="+mj-lt"/>
              </a:rPr>
              <a:t> BT2</a:t>
            </a:r>
          </a:p>
          <a:p>
            <a:r>
              <a:rPr lang="en-US" b="1" i="1" dirty="0">
                <a:solidFill>
                  <a:srgbClr val="7030A0"/>
                </a:solidFill>
                <a:latin typeface="+mj-lt"/>
              </a:rPr>
              <a:t>HS </a:t>
            </a:r>
            <a:r>
              <a:rPr lang="en-US" b="1" i="1" dirty="0" err="1">
                <a:solidFill>
                  <a:srgbClr val="7030A0"/>
                </a:solidFill>
                <a:latin typeface="+mj-lt"/>
              </a:rPr>
              <a:t>lên</a:t>
            </a:r>
            <a:r>
              <a:rPr lang="en-US" b="1" i="1" dirty="0">
                <a:solidFill>
                  <a:srgbClr val="7030A0"/>
                </a:solidFill>
                <a:latin typeface="+mj-lt"/>
              </a:rPr>
              <a:t> </a:t>
            </a:r>
            <a:r>
              <a:rPr lang="en-US" b="1" i="1" dirty="0" err="1">
                <a:solidFill>
                  <a:srgbClr val="7030A0"/>
                </a:solidFill>
                <a:latin typeface="+mj-lt"/>
              </a:rPr>
              <a:t>bảng</a:t>
            </a:r>
            <a:r>
              <a:rPr lang="en-US" b="1" i="1" dirty="0">
                <a:solidFill>
                  <a:srgbClr val="7030A0"/>
                </a:solidFill>
                <a:latin typeface="+mj-lt"/>
              </a:rPr>
              <a:t> </a:t>
            </a:r>
            <a:r>
              <a:rPr lang="en-US" b="1" i="1" dirty="0" err="1">
                <a:solidFill>
                  <a:srgbClr val="7030A0"/>
                </a:solidFill>
                <a:latin typeface="+mj-lt"/>
              </a:rPr>
              <a:t>trình</a:t>
            </a:r>
            <a:r>
              <a:rPr lang="en-US" b="1" i="1" dirty="0">
                <a:solidFill>
                  <a:srgbClr val="7030A0"/>
                </a:solidFill>
                <a:latin typeface="+mj-lt"/>
              </a:rPr>
              <a:t> </a:t>
            </a:r>
            <a:r>
              <a:rPr lang="en-US" b="1" i="1" dirty="0" err="1">
                <a:solidFill>
                  <a:srgbClr val="7030A0"/>
                </a:solidFill>
                <a:latin typeface="+mj-lt"/>
              </a:rPr>
              <a:t>bày</a:t>
            </a:r>
            <a:r>
              <a:rPr lang="en-US" b="1" i="1" dirty="0">
                <a:solidFill>
                  <a:srgbClr val="7030A0"/>
                </a:solidFill>
                <a:latin typeface="+mj-lt"/>
              </a:rPr>
              <a:t>, </a:t>
            </a:r>
            <a:r>
              <a:rPr lang="en-US" b="1" i="1" dirty="0" err="1">
                <a:solidFill>
                  <a:srgbClr val="7030A0"/>
                </a:solidFill>
                <a:latin typeface="+mj-lt"/>
              </a:rPr>
              <a:t>nhận</a:t>
            </a:r>
            <a:r>
              <a:rPr lang="en-US" b="1" i="1" dirty="0">
                <a:solidFill>
                  <a:srgbClr val="7030A0"/>
                </a:solidFill>
                <a:latin typeface="+mj-lt"/>
              </a:rPr>
              <a:t> </a:t>
            </a:r>
            <a:r>
              <a:rPr lang="en-US" b="1" i="1" dirty="0" err="1">
                <a:solidFill>
                  <a:srgbClr val="7030A0"/>
                </a:solidFill>
                <a:latin typeface="+mj-lt"/>
              </a:rPr>
              <a:t>xét</a:t>
            </a:r>
            <a:r>
              <a:rPr lang="en-US" b="1" i="1" dirty="0">
                <a:solidFill>
                  <a:srgbClr val="7030A0"/>
                </a:solidFill>
                <a:latin typeface="+mj-lt"/>
              </a:rPr>
              <a:t> </a:t>
            </a:r>
            <a:r>
              <a:rPr lang="en-US" b="1" i="1" dirty="0" err="1">
                <a:solidFill>
                  <a:srgbClr val="7030A0"/>
                </a:solidFill>
                <a:latin typeface="+mj-lt"/>
              </a:rPr>
              <a:t>chéo</a:t>
            </a:r>
            <a:r>
              <a:rPr lang="en-US" b="1" i="1" dirty="0">
                <a:solidFill>
                  <a:srgbClr val="7030A0"/>
                </a:solidFill>
                <a:latin typeface="+mj-lt"/>
              </a:rPr>
              <a:t>.</a:t>
            </a: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31</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7030A0"/>
                </a:solidFill>
                <a:latin typeface="Arial" panose="020B0604020202020204" pitchFamily="34" charset="0"/>
                <a:cs typeface="Arial" panose="020B0604020202020204" pitchFamily="34" charset="0"/>
              </a:rPr>
              <a:t>Chia </a:t>
            </a:r>
            <a:r>
              <a:rPr lang="en-US" i="1" dirty="0" err="1">
                <a:solidFill>
                  <a:srgbClr val="7030A0"/>
                </a:solidFill>
                <a:latin typeface="Arial" panose="020B0604020202020204" pitchFamily="34" charset="0"/>
                <a:cs typeface="Arial" panose="020B0604020202020204" pitchFamily="34" charset="0"/>
              </a:rPr>
              <a:t>lớp</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thành</a:t>
            </a:r>
            <a:r>
              <a:rPr lang="en-US" i="1" dirty="0">
                <a:solidFill>
                  <a:srgbClr val="7030A0"/>
                </a:solidFill>
                <a:latin typeface="Arial" panose="020B0604020202020204" pitchFamily="34" charset="0"/>
                <a:cs typeface="Arial" panose="020B0604020202020204" pitchFamily="34" charset="0"/>
              </a:rPr>
              <a:t> 4 </a:t>
            </a:r>
            <a:r>
              <a:rPr lang="en-US" i="1" dirty="0" err="1">
                <a:solidFill>
                  <a:srgbClr val="7030A0"/>
                </a:solidFill>
                <a:latin typeface="Arial" panose="020B0604020202020204" pitchFamily="34" charset="0"/>
                <a:cs typeface="Arial" panose="020B0604020202020204" pitchFamily="34" charset="0"/>
              </a:rPr>
              <a:t>nhóm</a:t>
            </a:r>
            <a:r>
              <a:rPr lang="en-US" i="1" dirty="0">
                <a:solidFill>
                  <a:srgbClr val="7030A0"/>
                </a:solidFill>
                <a:latin typeface="Arial" panose="020B0604020202020204" pitchFamily="34" charset="0"/>
                <a:cs typeface="Arial" panose="020B0604020202020204" pitchFamily="34" charset="0"/>
              </a:rPr>
              <a:t>: 2 </a:t>
            </a:r>
            <a:r>
              <a:rPr lang="en-US" i="1" dirty="0" err="1">
                <a:solidFill>
                  <a:srgbClr val="7030A0"/>
                </a:solidFill>
                <a:latin typeface="Arial" panose="020B0604020202020204" pitchFamily="34" charset="0"/>
                <a:cs typeface="Arial" panose="020B0604020202020204" pitchFamily="34" charset="0"/>
              </a:rPr>
              <a:t>nhóm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làm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câu</a:t>
            </a:r>
            <a:r>
              <a:rPr lang="en-US" i="1" dirty="0">
                <a:solidFill>
                  <a:srgbClr val="7030A0"/>
                </a:solidFill>
                <a:latin typeface="Arial" panose="020B0604020202020204" pitchFamily="34" charset="0"/>
                <a:cs typeface="Arial" panose="020B0604020202020204" pitchFamily="34" charset="0"/>
              </a:rPr>
              <a:t> a; 2 </a:t>
            </a:r>
            <a:r>
              <a:rPr lang="en-US" i="1" dirty="0" err="1">
                <a:solidFill>
                  <a:srgbClr val="7030A0"/>
                </a:solidFill>
                <a:latin typeface="Arial" panose="020B0604020202020204" pitchFamily="34" charset="0"/>
                <a:cs typeface="Arial" panose="020B0604020202020204" pitchFamily="34" charset="0"/>
              </a:rPr>
              <a:t>nhóm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làm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câu</a:t>
            </a:r>
            <a:r>
              <a:rPr lang="en-US" i="1" dirty="0">
                <a:solidFill>
                  <a:srgbClr val="7030A0"/>
                </a:solidFill>
                <a:latin typeface="Arial" panose="020B0604020202020204" pitchFamily="34" charset="0"/>
                <a:cs typeface="Arial" panose="020B0604020202020204" pitchFamily="34" charset="0"/>
              </a:rPr>
              <a:t> b</a:t>
            </a:r>
          </a:p>
          <a:p>
            <a:r>
              <a:rPr lang="en-US" i="1" dirty="0" err="1">
                <a:solidFill>
                  <a:srgbClr val="7030A0"/>
                </a:solidFill>
                <a:latin typeface="Arial" panose="020B0604020202020204" pitchFamily="34" charset="0"/>
                <a:cs typeface="Arial" panose="020B0604020202020204" pitchFamily="34" charset="0"/>
              </a:rPr>
              <a:t>Chọn</a:t>
            </a:r>
            <a:r>
              <a:rPr lang="en-US" i="1" dirty="0">
                <a:solidFill>
                  <a:srgbClr val="7030A0"/>
                </a:solidFill>
                <a:latin typeface="Arial" panose="020B0604020202020204" pitchFamily="34" charset="0"/>
                <a:cs typeface="Arial" panose="020B0604020202020204" pitchFamily="34" charset="0"/>
              </a:rPr>
              <a:t> 1 </a:t>
            </a:r>
            <a:r>
              <a:rPr lang="en-US" i="1" dirty="0" err="1">
                <a:solidFill>
                  <a:srgbClr val="7030A0"/>
                </a:solidFill>
                <a:latin typeface="Arial" panose="020B0604020202020204" pitchFamily="34" charset="0"/>
                <a:cs typeface="Arial" panose="020B0604020202020204" pitchFamily="34" charset="0"/>
              </a:rPr>
              <a:t>nhóm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trình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bày</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câu</a:t>
            </a:r>
            <a:r>
              <a:rPr lang="en-US" i="1" dirty="0">
                <a:solidFill>
                  <a:srgbClr val="7030A0"/>
                </a:solidFill>
                <a:latin typeface="Arial" panose="020B0604020202020204" pitchFamily="34" charset="0"/>
                <a:cs typeface="Arial" panose="020B0604020202020204" pitchFamily="34" charset="0"/>
              </a:rPr>
              <a:t> a; 1 </a:t>
            </a:r>
            <a:r>
              <a:rPr lang="en-US" i="1" dirty="0" err="1">
                <a:solidFill>
                  <a:srgbClr val="7030A0"/>
                </a:solidFill>
                <a:latin typeface="Arial" panose="020B0604020202020204" pitchFamily="34" charset="0"/>
                <a:cs typeface="Arial" panose="020B0604020202020204" pitchFamily="34" charset="0"/>
              </a:rPr>
              <a:t>nhóm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trình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bày</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câu</a:t>
            </a:r>
            <a:r>
              <a:rPr lang="en-US" i="1" dirty="0">
                <a:solidFill>
                  <a:srgbClr val="7030A0"/>
                </a:solidFill>
                <a:latin typeface="Arial" panose="020B0604020202020204" pitchFamily="34" charset="0"/>
                <a:cs typeface="Arial" panose="020B0604020202020204" pitchFamily="34" charset="0"/>
              </a:rPr>
              <a:t> b</a:t>
            </a:r>
          </a:p>
          <a:p>
            <a:r>
              <a:rPr lang="en-US" i="1" dirty="0">
                <a:solidFill>
                  <a:srgbClr val="7030A0"/>
                </a:solidFill>
                <a:latin typeface="Arial" panose="020B0604020202020204" pitchFamily="34" charset="0"/>
                <a:cs typeface="Arial" panose="020B0604020202020204" pitchFamily="34" charset="0"/>
              </a:rPr>
              <a:t>HS </a:t>
            </a:r>
            <a:r>
              <a:rPr lang="en-US" i="1" dirty="0" err="1">
                <a:solidFill>
                  <a:srgbClr val="7030A0"/>
                </a:solidFill>
                <a:latin typeface="Arial" panose="020B0604020202020204" pitchFamily="34" charset="0"/>
                <a:cs typeface="Arial" panose="020B0604020202020204" pitchFamily="34" charset="0"/>
              </a:rPr>
              <a:t>lên</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bảng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trình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bày</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nhận</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xét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chéo</a:t>
            </a:r>
            <a:r>
              <a:rPr lang="en-US" i="1" dirty="0">
                <a:solidFill>
                  <a:srgbClr val="7030A0"/>
                </a:solidFill>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32</a:t>
            </a:fld>
            <a:endParaRPr lang="en-US"/>
          </a:p>
        </p:txBody>
      </p:sp>
    </p:spTree>
    <p:extLst>
      <p:ext uri="{BB962C8B-B14F-4D97-AF65-F5344CB8AC3E}">
        <p14:creationId xmlns:p14="http://schemas.microsoft.com/office/powerpoint/2010/main" val="206513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Như vậy ta thấy phép chia và tính chất của nó được sử dụng để giải quyết rất nhiều tình huống trong thực tế. Vậy để tìm hiểu quan hệ chia hết và tính chất của nó có điều gì mới mà ta chưa biết cùng đi tìm hiểu trong bài học này.</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94158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en-US" sz="1200" i="1" dirty="0">
                <a:solidFill>
                  <a:srgbClr val="CC3399"/>
                </a:solidFill>
                <a:latin typeface="+mj-lt"/>
                <a:ea typeface="Times New Roman" panose="02020603050405020304" pitchFamily="18" charset="0"/>
                <a:cs typeface="Times New Roman" panose="02020603050405020304" pitchFamily="18" charset="0"/>
              </a:rPr>
              <a:t>- </a:t>
            </a:r>
            <a:r>
              <a:rPr lang="en-US" sz="1200" i="1" dirty="0" err="1">
                <a:solidFill>
                  <a:srgbClr val="CC3399"/>
                </a:solidFill>
                <a:latin typeface="+mj-lt"/>
                <a:ea typeface="Times New Roman" panose="02020603050405020304" pitchFamily="18" charset="0"/>
                <a:cs typeface="Times New Roman" panose="02020603050405020304" pitchFamily="18" charset="0"/>
              </a:rPr>
              <a:t>Giới</a:t>
            </a:r>
            <a:r>
              <a:rPr lang="en-US" sz="1200" i="1" dirty="0">
                <a:solidFill>
                  <a:srgbClr val="CC3399"/>
                </a:solidFill>
                <a:latin typeface="+mj-lt"/>
                <a:ea typeface="Times New Roman" panose="02020603050405020304" pitchFamily="18" charset="0"/>
                <a:cs typeface="Times New Roman" panose="02020603050405020304" pitchFamily="18" charset="0"/>
              </a:rPr>
              <a:t> </a:t>
            </a:r>
            <a:r>
              <a:rPr lang="en-US" sz="1200" i="1" dirty="0" err="1">
                <a:solidFill>
                  <a:srgbClr val="CC3399"/>
                </a:solidFill>
                <a:latin typeface="+mj-lt"/>
                <a:ea typeface="Times New Roman" panose="02020603050405020304" pitchFamily="18" charset="0"/>
                <a:cs typeface="Times New Roman" panose="02020603050405020304" pitchFamily="18" charset="0"/>
              </a:rPr>
              <a:t>thiệu</a:t>
            </a:r>
            <a:r>
              <a:rPr lang="en-US" sz="1200" i="1" dirty="0">
                <a:solidFill>
                  <a:srgbClr val="CC3399"/>
                </a:solidFill>
                <a:latin typeface="+mj-lt"/>
                <a:ea typeface="Times New Roman" panose="02020603050405020304" pitchFamily="18" charset="0"/>
                <a:cs typeface="Times New Roman" panose="02020603050405020304" pitchFamily="18" charset="0"/>
              </a:rPr>
              <a:t> </a:t>
            </a:r>
            <a:r>
              <a:rPr lang="en-US" sz="1200" i="1" dirty="0" err="1">
                <a:solidFill>
                  <a:srgbClr val="CC3399"/>
                </a:solidFill>
                <a:latin typeface="+mj-lt"/>
                <a:ea typeface="Times New Roman" panose="02020603050405020304" pitchFamily="18" charset="0"/>
                <a:cs typeface="Times New Roman" panose="02020603050405020304" pitchFamily="18" charset="0"/>
              </a:rPr>
              <a:t>khái</a:t>
            </a:r>
            <a:r>
              <a:rPr lang="en-US" sz="1200" i="1" dirty="0">
                <a:solidFill>
                  <a:srgbClr val="CC3399"/>
                </a:solidFill>
                <a:latin typeface="+mj-lt"/>
                <a:ea typeface="Times New Roman" panose="02020603050405020304" pitchFamily="18" charset="0"/>
                <a:cs typeface="Times New Roman" panose="02020603050405020304" pitchFamily="18" charset="0"/>
              </a:rPr>
              <a:t> </a:t>
            </a:r>
            <a:r>
              <a:rPr lang="en-US" sz="1200" i="1" dirty="0" err="1">
                <a:solidFill>
                  <a:srgbClr val="CC3399"/>
                </a:solidFill>
                <a:latin typeface="+mj-lt"/>
                <a:ea typeface="Times New Roman" panose="02020603050405020304" pitchFamily="18" charset="0"/>
                <a:cs typeface="Times New Roman" panose="02020603050405020304" pitchFamily="18" charset="0"/>
              </a:rPr>
              <a:t>niệm</a:t>
            </a:r>
            <a:r>
              <a:rPr lang="en-US" sz="1200" i="1" dirty="0">
                <a:solidFill>
                  <a:srgbClr val="CC3399"/>
                </a:solidFill>
                <a:latin typeface="+mj-lt"/>
                <a:ea typeface="Times New Roman" panose="02020603050405020304" pitchFamily="18" charset="0"/>
                <a:cs typeface="Times New Roman" panose="02020603050405020304" pitchFamily="18" charset="0"/>
              </a:rPr>
              <a:t> </a:t>
            </a:r>
            <a:r>
              <a:rPr lang="en-US" sz="1200" i="1" dirty="0" err="1">
                <a:solidFill>
                  <a:srgbClr val="CC3399"/>
                </a:solidFill>
                <a:latin typeface="+mj-lt"/>
                <a:ea typeface="Times New Roman" panose="02020603050405020304" pitchFamily="18" charset="0"/>
                <a:cs typeface="Times New Roman" panose="02020603050405020304" pitchFamily="18" charset="0"/>
              </a:rPr>
              <a:t>ước</a:t>
            </a:r>
            <a:r>
              <a:rPr lang="en-US" sz="1200" i="1" dirty="0">
                <a:solidFill>
                  <a:srgbClr val="CC3399"/>
                </a:solidFill>
                <a:latin typeface="+mj-lt"/>
                <a:ea typeface="Times New Roman" panose="02020603050405020304" pitchFamily="18" charset="0"/>
                <a:cs typeface="Times New Roman" panose="02020603050405020304" pitchFamily="18" charset="0"/>
              </a:rPr>
              <a:t> </a:t>
            </a:r>
            <a:r>
              <a:rPr lang="en-US" sz="1200" i="1" dirty="0" err="1">
                <a:solidFill>
                  <a:srgbClr val="CC3399"/>
                </a:solidFill>
                <a:latin typeface="+mj-lt"/>
                <a:ea typeface="Times New Roman" panose="02020603050405020304" pitchFamily="18" charset="0"/>
                <a:cs typeface="Times New Roman" panose="02020603050405020304" pitchFamily="18" charset="0"/>
              </a:rPr>
              <a:t>và</a:t>
            </a:r>
            <a:r>
              <a:rPr lang="en-US" sz="1200" i="1" dirty="0">
                <a:solidFill>
                  <a:srgbClr val="CC3399"/>
                </a:solidFill>
                <a:latin typeface="+mj-lt"/>
                <a:ea typeface="Times New Roman" panose="02020603050405020304" pitchFamily="18" charset="0"/>
                <a:cs typeface="Times New Roman" panose="02020603050405020304" pitchFamily="18" charset="0"/>
              </a:rPr>
              <a:t> </a:t>
            </a:r>
            <a:r>
              <a:rPr lang="en-US" sz="1200" i="1" dirty="0" err="1">
                <a:solidFill>
                  <a:srgbClr val="CC3399"/>
                </a:solidFill>
                <a:latin typeface="+mj-lt"/>
                <a:ea typeface="Times New Roman" panose="02020603050405020304" pitchFamily="18" charset="0"/>
                <a:cs typeface="Times New Roman" panose="02020603050405020304" pitchFamily="18" charset="0"/>
              </a:rPr>
              <a:t>bội</a:t>
            </a:r>
            <a:r>
              <a:rPr lang="en-US" sz="1200" i="1" dirty="0">
                <a:solidFill>
                  <a:srgbClr val="CC3399"/>
                </a:solidFill>
                <a:latin typeface="+mj-lt"/>
                <a:ea typeface="Times New Roman" panose="02020603050405020304" pitchFamily="18" charset="0"/>
                <a:cs typeface="Times New Roman" panose="02020603050405020304" pitchFamily="18" charset="0"/>
              </a:rPr>
              <a:t> </a:t>
            </a:r>
            <a:r>
              <a:rPr lang="en-US" sz="1200" i="1" dirty="0" err="1">
                <a:solidFill>
                  <a:srgbClr val="CC3399"/>
                </a:solidFill>
                <a:latin typeface="+mj-lt"/>
                <a:ea typeface="Times New Roman" panose="02020603050405020304" pitchFamily="18" charset="0"/>
                <a:cs typeface="Times New Roman" panose="02020603050405020304" pitchFamily="18" charset="0"/>
              </a:rPr>
              <a:t>của</a:t>
            </a:r>
            <a:r>
              <a:rPr lang="en-US" sz="1200" i="1" dirty="0">
                <a:solidFill>
                  <a:srgbClr val="CC3399"/>
                </a:solidFill>
                <a:latin typeface="+mj-lt"/>
                <a:ea typeface="Times New Roman" panose="02020603050405020304" pitchFamily="18" charset="0"/>
                <a:cs typeface="Times New Roman" panose="02020603050405020304" pitchFamily="18" charset="0"/>
              </a:rPr>
              <a:t> </a:t>
            </a:r>
            <a:r>
              <a:rPr lang="en-US" sz="1200" i="1" dirty="0" err="1">
                <a:solidFill>
                  <a:srgbClr val="CC3399"/>
                </a:solidFill>
                <a:latin typeface="+mj-lt"/>
                <a:ea typeface="Times New Roman" panose="02020603050405020304" pitchFamily="18" charset="0"/>
                <a:cs typeface="Times New Roman" panose="02020603050405020304" pitchFamily="18" charset="0"/>
              </a:rPr>
              <a:t>một</a:t>
            </a:r>
            <a:r>
              <a:rPr lang="en-US" sz="1200" i="1" dirty="0">
                <a:solidFill>
                  <a:srgbClr val="CC3399"/>
                </a:solidFill>
                <a:latin typeface="+mj-lt"/>
                <a:ea typeface="Times New Roman" panose="02020603050405020304" pitchFamily="18" charset="0"/>
                <a:cs typeface="Times New Roman" panose="02020603050405020304" pitchFamily="18" charset="0"/>
              </a:rPr>
              <a:t> </a:t>
            </a:r>
            <a:r>
              <a:rPr lang="en-US" sz="1200" i="1" dirty="0" err="1">
                <a:solidFill>
                  <a:srgbClr val="CC3399"/>
                </a:solidFill>
                <a:latin typeface="+mj-lt"/>
                <a:ea typeface="Times New Roman" panose="02020603050405020304" pitchFamily="18" charset="0"/>
                <a:cs typeface="Times New Roman" panose="02020603050405020304" pitchFamily="18" charset="0"/>
              </a:rPr>
              <a:t>số</a:t>
            </a:r>
            <a:r>
              <a:rPr lang="en-US" sz="1200" i="1" dirty="0">
                <a:solidFill>
                  <a:srgbClr val="CC3399"/>
                </a:solidFill>
                <a:latin typeface="+mj-lt"/>
                <a:ea typeface="Times New Roman" panose="02020603050405020304" pitchFamily="18" charset="0"/>
                <a:cs typeface="Times New Roman" panose="02020603050405020304" pitchFamily="18" charset="0"/>
              </a:rPr>
              <a:t>.</a:t>
            </a:r>
          </a:p>
          <a:p>
            <a:pPr algn="just">
              <a:lnSpc>
                <a:spcPct val="115000"/>
              </a:lnSpc>
              <a:spcAft>
                <a:spcPts val="0"/>
              </a:spcAft>
            </a:pPr>
            <a:r>
              <a:rPr lang="vi-VN" sz="1200" i="1" dirty="0">
                <a:solidFill>
                  <a:srgbClr val="CC3399"/>
                </a:solidFill>
                <a:latin typeface="+mj-lt"/>
                <a:ea typeface="Times New Roman" panose="02020603050405020304" pitchFamily="18" charset="0"/>
                <a:cs typeface="Times New Roman" panose="02020603050405020304" pitchFamily="18" charset="0"/>
              </a:rPr>
              <a:t>- Yêu cầu học sinh đọc khái niệm trong SGK</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57030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solidFill>
                  <a:srgbClr val="CC3399"/>
                </a:solidFill>
                <a:latin typeface="+mj-lt"/>
                <a:ea typeface="Times New Roman" panose="02020603050405020304" pitchFamily="18" charset="0"/>
                <a:cs typeface="Times New Roman" panose="02020603050405020304" pitchFamily="18" charset="0"/>
              </a:rPr>
              <a:t>Giới</a:t>
            </a:r>
            <a:r>
              <a:rPr lang="en-US" i="1" dirty="0">
                <a:solidFill>
                  <a:srgbClr val="CC3399"/>
                </a:solidFill>
                <a:latin typeface="+mj-lt"/>
                <a:ea typeface="Times New Roman" panose="02020603050405020304" pitchFamily="18" charset="0"/>
                <a:cs typeface="Times New Roman" panose="02020603050405020304" pitchFamily="18" charset="0"/>
              </a:rPr>
              <a:t> </a:t>
            </a:r>
            <a:r>
              <a:rPr lang="en-US" i="1" dirty="0" err="1">
                <a:solidFill>
                  <a:srgbClr val="CC3399"/>
                </a:solidFill>
                <a:latin typeface="+mj-lt"/>
                <a:ea typeface="Times New Roman" panose="02020603050405020304" pitchFamily="18" charset="0"/>
                <a:cs typeface="Times New Roman" panose="02020603050405020304" pitchFamily="18" charset="0"/>
              </a:rPr>
              <a:t>thiệu</a:t>
            </a:r>
            <a:r>
              <a:rPr lang="en-US" i="1" dirty="0">
                <a:solidFill>
                  <a:srgbClr val="CC3399"/>
                </a:solidFill>
                <a:latin typeface="+mj-lt"/>
                <a:ea typeface="Times New Roman" panose="02020603050405020304" pitchFamily="18" charset="0"/>
                <a:cs typeface="Times New Roman" panose="02020603050405020304" pitchFamily="18" charset="0"/>
              </a:rPr>
              <a:t> </a:t>
            </a:r>
            <a:r>
              <a:rPr lang="en-US" i="1" dirty="0" err="1">
                <a:solidFill>
                  <a:srgbClr val="CC3399"/>
                </a:solidFill>
                <a:latin typeface="+mj-lt"/>
                <a:ea typeface="Times New Roman" panose="02020603050405020304" pitchFamily="18" charset="0"/>
                <a:cs typeface="Times New Roman" panose="02020603050405020304" pitchFamily="18" charset="0"/>
              </a:rPr>
              <a:t>kí</a:t>
            </a:r>
            <a:r>
              <a:rPr lang="en-US" i="1" dirty="0">
                <a:solidFill>
                  <a:srgbClr val="CC3399"/>
                </a:solidFill>
                <a:latin typeface="+mj-lt"/>
                <a:ea typeface="Times New Roman" panose="02020603050405020304" pitchFamily="18" charset="0"/>
                <a:cs typeface="Times New Roman" panose="02020603050405020304" pitchFamily="18" charset="0"/>
              </a:rPr>
              <a:t> </a:t>
            </a:r>
            <a:r>
              <a:rPr lang="en-US" i="1" dirty="0" err="1">
                <a:solidFill>
                  <a:srgbClr val="CC3399"/>
                </a:solidFill>
                <a:latin typeface="+mj-lt"/>
                <a:ea typeface="Times New Roman" panose="02020603050405020304" pitchFamily="18" charset="0"/>
                <a:cs typeface="Times New Roman" panose="02020603050405020304" pitchFamily="18" charset="0"/>
              </a:rPr>
              <a:t>hiệu</a:t>
            </a:r>
            <a:r>
              <a:rPr lang="en-US" i="1" dirty="0">
                <a:solidFill>
                  <a:srgbClr val="CC3399"/>
                </a:solidFill>
                <a:latin typeface="+mj-lt"/>
                <a:ea typeface="Times New Roman" panose="02020603050405020304" pitchFamily="18" charset="0"/>
                <a:cs typeface="Times New Roman" panose="02020603050405020304" pitchFamily="18" charset="0"/>
              </a:rPr>
              <a:t> chia </a:t>
            </a:r>
            <a:r>
              <a:rPr lang="en-US" i="1" dirty="0" err="1">
                <a:solidFill>
                  <a:srgbClr val="CC3399"/>
                </a:solidFill>
                <a:latin typeface="+mj-lt"/>
                <a:ea typeface="Times New Roman" panose="02020603050405020304" pitchFamily="18" charset="0"/>
                <a:cs typeface="Times New Roman" panose="02020603050405020304" pitchFamily="18" charset="0"/>
              </a:rPr>
              <a:t>hết</a:t>
            </a:r>
            <a:r>
              <a:rPr lang="en-US" i="1" dirty="0">
                <a:solidFill>
                  <a:srgbClr val="CC3399"/>
                </a:solidFill>
                <a:latin typeface="+mj-lt"/>
                <a:ea typeface="Times New Roman" panose="02020603050405020304" pitchFamily="18" charset="0"/>
                <a:cs typeface="Times New Roman" panose="02020603050405020304" pitchFamily="18" charset="0"/>
              </a:rPr>
              <a:t> </a:t>
            </a:r>
            <a:r>
              <a:rPr lang="en-US" i="1" dirty="0" err="1">
                <a:solidFill>
                  <a:srgbClr val="CC3399"/>
                </a:solidFill>
                <a:latin typeface="+mj-lt"/>
                <a:ea typeface="Times New Roman" panose="02020603050405020304" pitchFamily="18" charset="0"/>
                <a:cs typeface="Times New Roman" panose="02020603050405020304" pitchFamily="18" charset="0"/>
              </a:rPr>
              <a:t>và</a:t>
            </a:r>
            <a:r>
              <a:rPr lang="en-US" i="1" dirty="0">
                <a:solidFill>
                  <a:srgbClr val="CC3399"/>
                </a:solidFill>
                <a:latin typeface="+mj-lt"/>
                <a:ea typeface="Times New Roman" panose="02020603050405020304" pitchFamily="18" charset="0"/>
                <a:cs typeface="Times New Roman" panose="02020603050405020304" pitchFamily="18" charset="0"/>
              </a:rPr>
              <a:t> </a:t>
            </a:r>
            <a:r>
              <a:rPr lang="en-US" i="1" dirty="0" err="1">
                <a:solidFill>
                  <a:srgbClr val="CC3399"/>
                </a:solidFill>
                <a:latin typeface="+mj-lt"/>
                <a:ea typeface="Times New Roman" panose="02020603050405020304" pitchFamily="18" charset="0"/>
                <a:cs typeface="Times New Roman" panose="02020603050405020304" pitchFamily="18" charset="0"/>
              </a:rPr>
              <a:t>không</a:t>
            </a:r>
            <a:r>
              <a:rPr lang="en-US" i="1" dirty="0">
                <a:solidFill>
                  <a:srgbClr val="CC3399"/>
                </a:solidFill>
                <a:latin typeface="+mj-lt"/>
                <a:ea typeface="Times New Roman" panose="02020603050405020304" pitchFamily="18" charset="0"/>
                <a:cs typeface="Times New Roman" panose="02020603050405020304" pitchFamily="18" charset="0"/>
              </a:rPr>
              <a:t> chia </a:t>
            </a:r>
            <a:r>
              <a:rPr lang="en-US" i="1" dirty="0" err="1">
                <a:solidFill>
                  <a:srgbClr val="CC3399"/>
                </a:solidFill>
                <a:latin typeface="+mj-lt"/>
                <a:ea typeface="Times New Roman" panose="02020603050405020304" pitchFamily="18" charset="0"/>
                <a:cs typeface="Times New Roman" panose="02020603050405020304" pitchFamily="18" charset="0"/>
              </a:rPr>
              <a:t>hết</a:t>
            </a:r>
            <a:r>
              <a:rPr lang="en-US" i="1" dirty="0">
                <a:solidFill>
                  <a:srgbClr val="CC3399"/>
                </a:solidFill>
                <a:latin typeface="+mj-lt"/>
                <a:ea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79572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err="1">
                <a:solidFill>
                  <a:srgbClr val="CC3399"/>
                </a:solidFill>
                <a:latin typeface="+mj-lt"/>
                <a:cs typeface="Times New Roman" panose="02020603050405020304" pitchFamily="18" charset="0"/>
              </a:rPr>
              <a:t>Hoạt</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động</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cặp</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đôi</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làm</a:t>
            </a:r>
            <a:r>
              <a:rPr lang="en-US" sz="1200" i="1" dirty="0">
                <a:solidFill>
                  <a:srgbClr val="CC3399"/>
                </a:solidFill>
                <a:latin typeface="+mj-lt"/>
                <a:cs typeface="Times New Roman" panose="02020603050405020304" pitchFamily="18" charset="0"/>
              </a:rPr>
              <a:t> VD2 </a:t>
            </a:r>
            <a:r>
              <a:rPr lang="en-US" sz="1200" i="1" dirty="0" err="1">
                <a:solidFill>
                  <a:srgbClr val="CC3399"/>
                </a:solidFill>
                <a:latin typeface="+mj-lt"/>
                <a:cs typeface="Times New Roman" panose="02020603050405020304" pitchFamily="18" charset="0"/>
              </a:rPr>
              <a:t>và</a:t>
            </a:r>
            <a:r>
              <a:rPr lang="en-US" sz="1200" i="1" dirty="0">
                <a:solidFill>
                  <a:srgbClr val="CC3399"/>
                </a:solidFill>
                <a:latin typeface="+mj-lt"/>
                <a:cs typeface="Times New Roman" panose="02020603050405020304" pitchFamily="18" charset="0"/>
              </a:rPr>
              <a:t> LT1.</a:t>
            </a:r>
          </a:p>
          <a:p>
            <a:r>
              <a:rPr lang="en-US" sz="1200" i="1" dirty="0" err="1">
                <a:solidFill>
                  <a:srgbClr val="CC3399"/>
                </a:solidFill>
                <a:latin typeface="+mj-lt"/>
                <a:cs typeface="Times New Roman" panose="02020603050405020304" pitchFamily="18" charset="0"/>
              </a:rPr>
              <a:t>Từ</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ví</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dụ</a:t>
            </a:r>
            <a:r>
              <a:rPr lang="en-US" sz="1200" i="1" dirty="0">
                <a:solidFill>
                  <a:srgbClr val="CC3399"/>
                </a:solidFill>
                <a:latin typeface="+mj-lt"/>
                <a:cs typeface="Times New Roman" panose="02020603050405020304" pitchFamily="18" charset="0"/>
              </a:rPr>
              <a:t> 2, </a:t>
            </a:r>
            <a:r>
              <a:rPr lang="en-US" sz="1200" i="1" dirty="0" err="1">
                <a:solidFill>
                  <a:srgbClr val="CC3399"/>
                </a:solidFill>
                <a:latin typeface="+mj-lt"/>
                <a:cs typeface="Times New Roman" panose="02020603050405020304" pitchFamily="18" charset="0"/>
              </a:rPr>
              <a:t>nhấn</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mạnh</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điều</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kiện</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để</a:t>
            </a:r>
            <a:r>
              <a:rPr lang="en-US" sz="1200" i="1" dirty="0">
                <a:solidFill>
                  <a:srgbClr val="CC3399"/>
                </a:solidFill>
                <a:latin typeface="+mj-lt"/>
                <a:cs typeface="Times New Roman" panose="02020603050405020304" pitchFamily="18" charset="0"/>
              </a:rPr>
              <a:t> a </a:t>
            </a:r>
            <a:r>
              <a:rPr lang="en-US" sz="1200" i="1" dirty="0" err="1">
                <a:solidFill>
                  <a:srgbClr val="CC3399"/>
                </a:solidFill>
                <a:latin typeface="+mj-lt"/>
                <a:cs typeface="Times New Roman" panose="02020603050405020304" pitchFamily="18" charset="0"/>
              </a:rPr>
              <a:t>là</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bội</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của</a:t>
            </a:r>
            <a:r>
              <a:rPr lang="en-US" sz="1200" i="1" dirty="0">
                <a:solidFill>
                  <a:srgbClr val="CC3399"/>
                </a:solidFill>
                <a:latin typeface="+mj-lt"/>
                <a:cs typeface="Times New Roman" panose="02020603050405020304" pitchFamily="18" charset="0"/>
              </a:rPr>
              <a:t> b </a:t>
            </a:r>
            <a:r>
              <a:rPr lang="en-US" sz="1200" i="1" dirty="0" err="1">
                <a:solidFill>
                  <a:srgbClr val="CC3399"/>
                </a:solidFill>
                <a:latin typeface="+mj-lt"/>
                <a:cs typeface="Times New Roman" panose="02020603050405020304" pitchFamily="18" charset="0"/>
              </a:rPr>
              <a:t>và</a:t>
            </a:r>
            <a:r>
              <a:rPr lang="en-US" sz="1200" i="1" dirty="0">
                <a:solidFill>
                  <a:srgbClr val="CC3399"/>
                </a:solidFill>
                <a:latin typeface="+mj-lt"/>
                <a:cs typeface="Times New Roman" panose="02020603050405020304" pitchFamily="18" charset="0"/>
              </a:rPr>
              <a:t> b </a:t>
            </a:r>
            <a:r>
              <a:rPr lang="en-US" sz="1200" i="1" dirty="0" err="1">
                <a:solidFill>
                  <a:srgbClr val="CC3399"/>
                </a:solidFill>
                <a:latin typeface="+mj-lt"/>
                <a:cs typeface="Times New Roman" panose="02020603050405020304" pitchFamily="18" charset="0"/>
              </a:rPr>
              <a:t>là</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ước</a:t>
            </a:r>
            <a:r>
              <a:rPr lang="en-US" sz="1200" i="1" dirty="0">
                <a:solidFill>
                  <a:srgbClr val="CC3399"/>
                </a:solidFill>
                <a:latin typeface="+mj-lt"/>
                <a:cs typeface="Times New Roman" panose="02020603050405020304" pitchFamily="18" charset="0"/>
              </a:rPr>
              <a:t> </a:t>
            </a:r>
            <a:r>
              <a:rPr lang="en-US" sz="1200" i="1" dirty="0" err="1">
                <a:solidFill>
                  <a:srgbClr val="CC3399"/>
                </a:solidFill>
                <a:latin typeface="+mj-lt"/>
                <a:cs typeface="Times New Roman" panose="02020603050405020304" pitchFamily="18" charset="0"/>
              </a:rPr>
              <a:t>của</a:t>
            </a:r>
            <a:r>
              <a:rPr lang="en-US" sz="1200" i="1" dirty="0">
                <a:solidFill>
                  <a:srgbClr val="CC3399"/>
                </a:solidFill>
                <a:latin typeface="+mj-lt"/>
                <a:cs typeface="Times New Roman" panose="02020603050405020304" pitchFamily="18" charset="0"/>
              </a:rPr>
              <a:t> a.</a:t>
            </a:r>
          </a:p>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236584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7030A0"/>
                </a:solidFill>
                <a:latin typeface="Arial" panose="020B0604020202020204" pitchFamily="34" charset="0"/>
                <a:cs typeface="Arial" panose="020B0604020202020204" pitchFamily="34" charset="0"/>
              </a:rPr>
              <a:t>HS </a:t>
            </a:r>
            <a:r>
              <a:rPr lang="en-US" i="1" dirty="0" err="1">
                <a:solidFill>
                  <a:srgbClr val="7030A0"/>
                </a:solidFill>
                <a:latin typeface="Arial" panose="020B0604020202020204" pitchFamily="34" charset="0"/>
                <a:cs typeface="Arial" panose="020B0604020202020204" pitchFamily="34" charset="0"/>
              </a:rPr>
              <a:t>đúng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tại</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chỗ</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trình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bày</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kết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quả</a:t>
            </a:r>
            <a:endParaRPr lang="en-US" i="1" dirty="0">
              <a:solidFill>
                <a:srgbClr val="7030A0"/>
              </a:solidFill>
              <a:latin typeface="Arial" panose="020B0604020202020204" pitchFamily="34" charset="0"/>
              <a:cs typeface="Arial" panose="020B0604020202020204" pitchFamily="34" charset="0"/>
            </a:endParaRPr>
          </a:p>
          <a:p>
            <a:r>
              <a:rPr lang="en-US" i="1" dirty="0" err="1">
                <a:solidFill>
                  <a:srgbClr val="7030A0"/>
                </a:solidFill>
                <a:latin typeface="Arial" panose="020B0604020202020204" pitchFamily="34" charset="0"/>
                <a:cs typeface="Arial" panose="020B0604020202020204" pitchFamily="34" charset="0"/>
              </a:rPr>
              <a:t>Lắng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nghe</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nhận</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xét</a:t>
            </a:r>
            <a:endParaRPr lang="en-US" i="1" dirty="0">
              <a:solidFill>
                <a:srgbClr val="7030A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53555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Giới</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thiệu</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quy</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tắc</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tìm</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bội</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của</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một</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số</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spcAft>
                <a:spcPts val="0"/>
              </a:spcAft>
            </a:pPr>
            <a:r>
              <a:rPr lang="vi-VN"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H</a:t>
            </a:r>
            <a:r>
              <a:rPr lang="vi-VN" i="1" dirty="0">
                <a:solidFill>
                  <a:srgbClr val="CC3399"/>
                </a:solidFill>
                <a:latin typeface="Arial" panose="020B0604020202020204" pitchFamily="34" charset="0"/>
                <a:ea typeface="Times New Roman" panose="02020603050405020304" pitchFamily="18" charset="0"/>
                <a:cs typeface="Arial" panose="020B0604020202020204" pitchFamily="34" charset="0"/>
              </a:rPr>
              <a:t>ọc sinh đọc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quy</a:t>
            </a:r>
            <a:r>
              <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CC3399"/>
                </a:solidFill>
                <a:latin typeface="Arial" panose="020B0604020202020204" pitchFamily="34" charset="0"/>
                <a:ea typeface="Times New Roman" panose="02020603050405020304" pitchFamily="18" charset="0"/>
                <a:cs typeface="Arial" panose="020B0604020202020204" pitchFamily="34" charset="0"/>
              </a:rPr>
              <a:t>tắc</a:t>
            </a:r>
            <a:r>
              <a:rPr lang="vi-VN" i="1" dirty="0">
                <a:solidFill>
                  <a:srgbClr val="CC3399"/>
                </a:solidFill>
                <a:latin typeface="Arial" panose="020B0604020202020204" pitchFamily="34" charset="0"/>
                <a:ea typeface="Times New Roman" panose="02020603050405020304" pitchFamily="18" charset="0"/>
                <a:cs typeface="Arial" panose="020B0604020202020204" pitchFamily="34" charset="0"/>
              </a:rPr>
              <a:t> trong SGK.</a:t>
            </a:r>
            <a:endParaRPr lang="en-US" i="1" dirty="0">
              <a:solidFill>
                <a:srgbClr val="CC3399"/>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58827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7030A0"/>
                </a:solidFill>
                <a:latin typeface="Arial" panose="020B0604020202020204" pitchFamily="34" charset="0"/>
                <a:cs typeface="Arial" panose="020B0604020202020204" pitchFamily="34" charset="0"/>
              </a:rPr>
              <a:t>HS </a:t>
            </a:r>
            <a:r>
              <a:rPr lang="en-US" i="1" dirty="0" err="1">
                <a:solidFill>
                  <a:srgbClr val="7030A0"/>
                </a:solidFill>
                <a:latin typeface="Arial" panose="020B0604020202020204" pitchFamily="34" charset="0"/>
                <a:cs typeface="Arial" panose="020B0604020202020204" pitchFamily="34" charset="0"/>
              </a:rPr>
              <a:t>đúng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tại</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chỗ</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trình</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bày</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kết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quả</a:t>
            </a:r>
            <a:endParaRPr lang="en-US" i="1" dirty="0">
              <a:solidFill>
                <a:srgbClr val="7030A0"/>
              </a:solidFill>
              <a:latin typeface="Arial" panose="020B0604020202020204" pitchFamily="34" charset="0"/>
              <a:cs typeface="Arial" panose="020B0604020202020204" pitchFamily="34" charset="0"/>
            </a:endParaRPr>
          </a:p>
          <a:p>
            <a:r>
              <a:rPr lang="en-US" i="1" dirty="0" err="1">
                <a:solidFill>
                  <a:srgbClr val="7030A0"/>
                </a:solidFill>
                <a:latin typeface="Arial" panose="020B0604020202020204" pitchFamily="34" charset="0"/>
                <a:cs typeface="Arial" panose="020B0604020202020204" pitchFamily="34" charset="0"/>
              </a:rPr>
              <a:t>Lắng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nghe</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nhận</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xét</a:t>
            </a:r>
            <a:endParaRPr lang="en-US" i="1" dirty="0">
              <a:solidFill>
                <a:srgbClr val="7030A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278532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p>
            <a:fld id="{3133F5E9-5DAC-4C4A-9DF5-C2B87276BCC8}" type="datetimeFigureOut">
              <a:rPr lang="en-US" smtClean="0"/>
              <a:t>10/11/2023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10/11/2023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10/11/2023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10/11/2023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10/11/2023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10/11/2023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10/11/2023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10/11/2023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10/11/2023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10/11/2023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12.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35.png"/><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slide" Target="slide2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slide" Target="slide26.xml"/><Relationship Id="rId5" Type="http://schemas.openxmlformats.org/officeDocument/2006/relationships/image" Target="../media/image35.png"/><Relationship Id="rId4"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slide" Target="slide24.xml"/><Relationship Id="rId5" Type="http://schemas.openxmlformats.org/officeDocument/2006/relationships/slide" Target="slide26.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image" Target="../media/image11.jpeg"/><Relationship Id="rId5" Type="http://schemas.openxmlformats.org/officeDocument/2006/relationships/oleObject" Target="../embeddings/oleObject7.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41947A2-8C4E-460E-A29C-30BD4B5DB041}"/>
              </a:ext>
            </a:extLst>
          </p:cNvPr>
          <p:cNvGrpSpPr/>
          <p:nvPr/>
        </p:nvGrpSpPr>
        <p:grpSpPr>
          <a:xfrm rot="19823548">
            <a:off x="11693911" y="-2085010"/>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p:nvSpPr>
        <p:spPr>
          <a:xfrm>
            <a:off x="641191" y="970612"/>
            <a:ext cx="10048274" cy="1200329"/>
          </a:xfrm>
          <a:prstGeom prst="rect">
            <a:avLst/>
          </a:prstGeom>
        </p:spPr>
        <p:txBody>
          <a:bodyPr wrap="square">
            <a:spAutoFit/>
          </a:bodyPr>
          <a:lstStyle/>
          <a:p>
            <a:pPr algn="just"/>
            <a:r>
              <a:rPr lang="vi-VN" sz="3600" b="1" dirty="0">
                <a:solidFill>
                  <a:schemeClr val="accent1"/>
                </a:solidFill>
                <a:latin typeface="+mj-lt"/>
                <a:ea typeface="Times New Roman" panose="02020603050405020304" pitchFamily="18" charset="0"/>
                <a:cs typeface="Times New Roman" panose="02020603050405020304" pitchFamily="18" charset="0"/>
              </a:rPr>
              <a:t>Viết các phép chia hết và phép chia có dư từ các số đã cho: 45, 42, 6, 5.</a:t>
            </a:r>
            <a:endParaRPr lang="en-US" sz="3600" b="1" dirty="0">
              <a:solidFill>
                <a:schemeClr val="accent1"/>
              </a:solidFill>
              <a:latin typeface="+mj-lt"/>
              <a:cs typeface="Times New Roman" panose="020206030504050203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674" y="4398067"/>
            <a:ext cx="3309326" cy="2459933"/>
          </a:xfrm>
          <a:prstGeom prst="rect">
            <a:avLst/>
          </a:prstGeom>
        </p:spPr>
      </p:pic>
      <p:sp>
        <p:nvSpPr>
          <p:cNvPr id="24"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chemeClr val="accent6">
                    <a:lumMod val="50000"/>
                  </a:schemeClr>
                </a:solidFill>
                <a:latin typeface="+mj-lt"/>
                <a:cs typeface="Times New Roman" panose="02020603050405020304" pitchFamily="18" charset="0"/>
              </a:rPr>
              <a:t>HOẠT ĐỘNG MỞ ĐẦU</a:t>
            </a:r>
          </a:p>
        </p:txBody>
      </p:sp>
      <p:cxnSp>
        <p:nvCxnSpPr>
          <p:cNvPr id="4" name="Straight Connector 3">
            <a:extLst>
              <a:ext uri="{FF2B5EF4-FFF2-40B4-BE49-F238E27FC236}">
                <a16:creationId xmlns:a16="http://schemas.microsoft.com/office/drawing/2014/main" id="{5343D248-E668-C68B-2A87-AE7F89127F48}"/>
              </a:ext>
            </a:extLst>
          </p:cNvPr>
          <p:cNvCxnSpPr/>
          <p:nvPr/>
        </p:nvCxnSpPr>
        <p:spPr>
          <a:xfrm>
            <a:off x="5665328" y="2663835"/>
            <a:ext cx="0" cy="293654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450C33-DBDC-44EA-324F-FECD8EA50F33}"/>
              </a:ext>
            </a:extLst>
          </p:cNvPr>
          <p:cNvSpPr txBox="1"/>
          <p:nvPr/>
        </p:nvSpPr>
        <p:spPr>
          <a:xfrm>
            <a:off x="938148" y="2663835"/>
            <a:ext cx="3918855" cy="477054"/>
          </a:xfrm>
          <a:prstGeom prst="rect">
            <a:avLst/>
          </a:prstGeom>
          <a:noFill/>
        </p:spPr>
        <p:txBody>
          <a:bodyPr wrap="square" rtlCol="0">
            <a:spAutoFit/>
          </a:bodyPr>
          <a:lstStyle/>
          <a:p>
            <a:pPr algn="ctr"/>
            <a:r>
              <a:rPr lang="vi-VN" sz="2500" b="1" dirty="0"/>
              <a:t>Phép chia hết lập được</a:t>
            </a:r>
            <a:endParaRPr lang="en-US" sz="2500" b="1" dirty="0"/>
          </a:p>
        </p:txBody>
      </p:sp>
      <p:sp>
        <p:nvSpPr>
          <p:cNvPr id="7" name="TextBox 6">
            <a:extLst>
              <a:ext uri="{FF2B5EF4-FFF2-40B4-BE49-F238E27FC236}">
                <a16:creationId xmlns:a16="http://schemas.microsoft.com/office/drawing/2014/main" id="{D2126B90-CA18-3471-0EDD-4ED27861ED6A}"/>
              </a:ext>
            </a:extLst>
          </p:cNvPr>
          <p:cNvSpPr txBox="1"/>
          <p:nvPr/>
        </p:nvSpPr>
        <p:spPr>
          <a:xfrm>
            <a:off x="6225442" y="2663835"/>
            <a:ext cx="4464023" cy="477054"/>
          </a:xfrm>
          <a:prstGeom prst="rect">
            <a:avLst/>
          </a:prstGeom>
          <a:noFill/>
        </p:spPr>
        <p:txBody>
          <a:bodyPr wrap="square" rtlCol="0">
            <a:spAutoFit/>
          </a:bodyPr>
          <a:lstStyle/>
          <a:p>
            <a:pPr algn="ctr"/>
            <a:r>
              <a:rPr lang="vi-VN" sz="2500" b="1"/>
              <a:t>Phép chia có dư lập được</a:t>
            </a:r>
            <a:endParaRPr lang="en-US" sz="2500" b="1" dirty="0"/>
          </a:p>
        </p:txBody>
      </p:sp>
      <p:sp>
        <p:nvSpPr>
          <p:cNvPr id="8" name="Rectangle 7">
            <a:extLst>
              <a:ext uri="{FF2B5EF4-FFF2-40B4-BE49-F238E27FC236}">
                <a16:creationId xmlns:a16="http://schemas.microsoft.com/office/drawing/2014/main" id="{B6B129DA-2458-E16D-A798-E88BC838E5EB}"/>
              </a:ext>
            </a:extLst>
          </p:cNvPr>
          <p:cNvSpPr/>
          <p:nvPr/>
        </p:nvSpPr>
        <p:spPr>
          <a:xfrm>
            <a:off x="1758046" y="3316788"/>
            <a:ext cx="3123211" cy="1200329"/>
          </a:xfrm>
          <a:prstGeom prst="rect">
            <a:avLst/>
          </a:prstGeom>
        </p:spPr>
        <p:txBody>
          <a:bodyPr wrap="square">
            <a:spAutoFit/>
          </a:bodyPr>
          <a:lstStyle/>
          <a:p>
            <a:pPr algn="just"/>
            <a:r>
              <a:rPr lang="vi-VN" sz="3600" b="1" dirty="0">
                <a:solidFill>
                  <a:schemeClr val="accent1"/>
                </a:solidFill>
                <a:latin typeface="+mj-lt"/>
                <a:cs typeface="Times New Roman" panose="02020603050405020304" pitchFamily="18" charset="0"/>
              </a:rPr>
              <a:t>45 : 5 = 9</a:t>
            </a:r>
          </a:p>
          <a:p>
            <a:pPr algn="just"/>
            <a:r>
              <a:rPr lang="vi-VN" sz="3600" b="1" dirty="0">
                <a:solidFill>
                  <a:schemeClr val="accent1"/>
                </a:solidFill>
                <a:latin typeface="+mj-lt"/>
                <a:cs typeface="Times New Roman" panose="02020603050405020304" pitchFamily="18" charset="0"/>
              </a:rPr>
              <a:t>42 : 6 = 8</a:t>
            </a:r>
            <a:endParaRPr lang="en-US" sz="3600" b="1" dirty="0">
              <a:solidFill>
                <a:schemeClr val="accent1"/>
              </a:solidFill>
              <a:latin typeface="+mj-lt"/>
              <a:cs typeface="Times New Roman" panose="02020603050405020304" pitchFamily="18" charset="0"/>
            </a:endParaRPr>
          </a:p>
        </p:txBody>
      </p:sp>
      <p:sp>
        <p:nvSpPr>
          <p:cNvPr id="9" name="Rectangle 8">
            <a:extLst>
              <a:ext uri="{FF2B5EF4-FFF2-40B4-BE49-F238E27FC236}">
                <a16:creationId xmlns:a16="http://schemas.microsoft.com/office/drawing/2014/main" id="{1F80A43C-FEEE-F13C-DDB0-40E2C392BAB8}"/>
              </a:ext>
            </a:extLst>
          </p:cNvPr>
          <p:cNvSpPr/>
          <p:nvPr/>
        </p:nvSpPr>
        <p:spPr>
          <a:xfrm>
            <a:off x="7089921" y="3353363"/>
            <a:ext cx="3599540" cy="1200329"/>
          </a:xfrm>
          <a:prstGeom prst="rect">
            <a:avLst/>
          </a:prstGeom>
        </p:spPr>
        <p:txBody>
          <a:bodyPr wrap="square">
            <a:spAutoFit/>
          </a:bodyPr>
          <a:lstStyle/>
          <a:p>
            <a:pPr algn="just"/>
            <a:r>
              <a:rPr lang="vi-VN" sz="3600" b="1" dirty="0">
                <a:solidFill>
                  <a:schemeClr val="accent1"/>
                </a:solidFill>
                <a:latin typeface="+mj-lt"/>
                <a:cs typeface="Times New Roman" panose="02020603050405020304" pitchFamily="18" charset="0"/>
              </a:rPr>
              <a:t>6 : 5 = 1 dư 1</a:t>
            </a:r>
          </a:p>
          <a:p>
            <a:pPr algn="just"/>
            <a:r>
              <a:rPr lang="vi-VN" sz="3600" b="1" dirty="0">
                <a:solidFill>
                  <a:schemeClr val="accent1"/>
                </a:solidFill>
                <a:latin typeface="+mj-lt"/>
                <a:cs typeface="Times New Roman" panose="02020603050405020304" pitchFamily="18" charset="0"/>
              </a:rPr>
              <a:t>45 : 42 = 1 dư 3</a:t>
            </a:r>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111" y="2207400"/>
            <a:ext cx="9152864" cy="707886"/>
          </a:xfrm>
          <a:prstGeom prst="rect">
            <a:avLst/>
          </a:prstGeom>
          <a:noFill/>
        </p:spPr>
        <p:txBody>
          <a:bodyPr wrap="square" rtlCol="0">
            <a:spAutoFit/>
          </a:bodyPr>
          <a:lstStyle/>
          <a:p>
            <a:r>
              <a:rPr lang="en-US" sz="4000" b="1">
                <a:solidFill>
                  <a:srgbClr val="FF3399"/>
                </a:solidFill>
                <a:latin typeface="+mj-lt"/>
              </a:rPr>
              <a:t>Chú ý:</a:t>
            </a:r>
            <a:r>
              <a:rPr lang="en-US" sz="4000">
                <a:solidFill>
                  <a:srgbClr val="FF3399"/>
                </a:solidFill>
                <a:latin typeface="+mj-lt"/>
              </a:rPr>
              <a:t> Với a là số tự nhiên khác 0 thì:</a:t>
            </a:r>
          </a:p>
        </p:txBody>
      </p:sp>
      <p:sp>
        <p:nvSpPr>
          <p:cNvPr id="3" name="TextBox 2"/>
          <p:cNvSpPr txBox="1"/>
          <p:nvPr/>
        </p:nvSpPr>
        <p:spPr>
          <a:xfrm>
            <a:off x="3666261" y="2893939"/>
            <a:ext cx="6051569" cy="707886"/>
          </a:xfrm>
          <a:prstGeom prst="rect">
            <a:avLst/>
          </a:prstGeom>
          <a:noFill/>
        </p:spPr>
        <p:txBody>
          <a:bodyPr wrap="square" rtlCol="0">
            <a:spAutoFit/>
          </a:bodyPr>
          <a:lstStyle/>
          <a:p>
            <a:pPr marL="285750" indent="-285750">
              <a:buFont typeface="Arial" panose="020B0604020202020204" pitchFamily="34" charset="0"/>
              <a:buChar char="•"/>
            </a:pPr>
            <a:r>
              <a:rPr lang="en-US" sz="4000">
                <a:latin typeface="+mj-lt"/>
              </a:rPr>
              <a:t>a là..……của a;</a:t>
            </a:r>
          </a:p>
        </p:txBody>
      </p:sp>
      <p:sp>
        <p:nvSpPr>
          <p:cNvPr id="4" name="TextBox 3"/>
          <p:cNvSpPr txBox="1"/>
          <p:nvPr/>
        </p:nvSpPr>
        <p:spPr>
          <a:xfrm flipH="1">
            <a:off x="3666261" y="3571438"/>
            <a:ext cx="5748171" cy="707886"/>
          </a:xfrm>
          <a:prstGeom prst="rect">
            <a:avLst/>
          </a:prstGeom>
          <a:noFill/>
        </p:spPr>
        <p:txBody>
          <a:bodyPr wrap="square" rtlCol="0">
            <a:spAutoFit/>
          </a:bodyPr>
          <a:lstStyle/>
          <a:p>
            <a:pPr marL="285750" indent="-285750">
              <a:buFont typeface="Arial" panose="020B0604020202020204" pitchFamily="34" charset="0"/>
              <a:buChar char="•"/>
            </a:pPr>
            <a:r>
              <a:rPr lang="en-US" sz="4000">
                <a:latin typeface="+mj-lt"/>
              </a:rPr>
              <a:t>a là ……của a;</a:t>
            </a:r>
          </a:p>
        </p:txBody>
      </p:sp>
      <p:sp>
        <p:nvSpPr>
          <p:cNvPr id="6" name="TextBox 5"/>
          <p:cNvSpPr txBox="1"/>
          <p:nvPr/>
        </p:nvSpPr>
        <p:spPr>
          <a:xfrm>
            <a:off x="3666261" y="5033193"/>
            <a:ext cx="5748169" cy="707886"/>
          </a:xfrm>
          <a:prstGeom prst="rect">
            <a:avLst/>
          </a:prstGeom>
          <a:noFill/>
        </p:spPr>
        <p:txBody>
          <a:bodyPr wrap="square" rtlCol="0">
            <a:spAutoFit/>
          </a:bodyPr>
          <a:lstStyle/>
          <a:p>
            <a:pPr marL="285750" indent="-285750">
              <a:buFont typeface="Arial" panose="020B0604020202020204" pitchFamily="34" charset="0"/>
              <a:buChar char="•"/>
            </a:pPr>
            <a:r>
              <a:rPr lang="en-US" sz="4000">
                <a:latin typeface="+mj-lt"/>
              </a:rPr>
              <a:t>1 là .……của a.</a:t>
            </a:r>
          </a:p>
        </p:txBody>
      </p:sp>
      <p:sp>
        <p:nvSpPr>
          <p:cNvPr id="7" name="TextBox 6"/>
          <p:cNvSpPr txBox="1"/>
          <p:nvPr/>
        </p:nvSpPr>
        <p:spPr>
          <a:xfrm>
            <a:off x="4899648" y="2894465"/>
            <a:ext cx="1227872" cy="707886"/>
          </a:xfrm>
          <a:prstGeom prst="rect">
            <a:avLst/>
          </a:prstGeom>
          <a:solidFill>
            <a:schemeClr val="bg1"/>
          </a:solidFill>
        </p:spPr>
        <p:txBody>
          <a:bodyPr wrap="square" rtlCol="0">
            <a:spAutoFit/>
          </a:bodyPr>
          <a:lstStyle/>
          <a:p>
            <a:pPr algn="ctr"/>
            <a:r>
              <a:rPr lang="en-US" sz="4000" b="1">
                <a:solidFill>
                  <a:srgbClr val="040AFA"/>
                </a:solidFill>
                <a:latin typeface="+mj-lt"/>
              </a:rPr>
              <a:t>ước</a:t>
            </a:r>
            <a:endParaRPr lang="en-US" sz="4000">
              <a:solidFill>
                <a:srgbClr val="040AFA"/>
              </a:solidFill>
              <a:latin typeface="+mj-lt"/>
            </a:endParaRPr>
          </a:p>
        </p:txBody>
      </p:sp>
      <p:sp>
        <p:nvSpPr>
          <p:cNvPr id="8" name="TextBox 7"/>
          <p:cNvSpPr txBox="1"/>
          <p:nvPr/>
        </p:nvSpPr>
        <p:spPr>
          <a:xfrm flipH="1">
            <a:off x="4910878" y="3571076"/>
            <a:ext cx="1043599" cy="714313"/>
          </a:xfrm>
          <a:prstGeom prst="rect">
            <a:avLst/>
          </a:prstGeom>
          <a:solidFill>
            <a:schemeClr val="bg1"/>
          </a:solidFill>
        </p:spPr>
        <p:txBody>
          <a:bodyPr wrap="square" rtlCol="0">
            <a:spAutoFit/>
          </a:bodyPr>
          <a:lstStyle/>
          <a:p>
            <a:pPr algn="ctr"/>
            <a:r>
              <a:rPr lang="en-US" sz="4000" b="1">
                <a:solidFill>
                  <a:srgbClr val="040AFA"/>
                </a:solidFill>
                <a:latin typeface="+mj-lt"/>
              </a:rPr>
              <a:t>bội</a:t>
            </a:r>
            <a:endParaRPr lang="en-US" sz="4000">
              <a:solidFill>
                <a:srgbClr val="040AFA"/>
              </a:solidFill>
              <a:latin typeface="+mj-lt"/>
            </a:endParaRPr>
          </a:p>
        </p:txBody>
      </p:sp>
      <p:sp>
        <p:nvSpPr>
          <p:cNvPr id="9" name="TextBox 8"/>
          <p:cNvSpPr txBox="1"/>
          <p:nvPr/>
        </p:nvSpPr>
        <p:spPr>
          <a:xfrm>
            <a:off x="3666261" y="4309711"/>
            <a:ext cx="5427520" cy="707886"/>
          </a:xfrm>
          <a:prstGeom prst="rect">
            <a:avLst/>
          </a:prstGeom>
          <a:noFill/>
        </p:spPr>
        <p:txBody>
          <a:bodyPr wrap="square" rtlCol="0">
            <a:spAutoFit/>
          </a:bodyPr>
          <a:lstStyle/>
          <a:p>
            <a:pPr marL="285750" indent="-285750">
              <a:buFont typeface="Arial" panose="020B0604020202020204" pitchFamily="34" charset="0"/>
              <a:buChar char="•"/>
            </a:pPr>
            <a:r>
              <a:rPr lang="en-US" sz="4000">
                <a:latin typeface="+mj-lt"/>
              </a:rPr>
              <a:t>0 là ……của a;</a:t>
            </a:r>
          </a:p>
        </p:txBody>
      </p:sp>
      <p:sp>
        <p:nvSpPr>
          <p:cNvPr id="13" name="Cloud Callout 12"/>
          <p:cNvSpPr/>
          <p:nvPr/>
        </p:nvSpPr>
        <p:spPr>
          <a:xfrm>
            <a:off x="2843740" y="-6524"/>
            <a:ext cx="8654603" cy="1783809"/>
          </a:xfrm>
          <a:prstGeom prst="cloudCallout">
            <a:avLst>
              <a:gd name="adj1" fmla="val -16666"/>
              <a:gd name="adj2" fmla="val 75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mj-lt"/>
                <a:cs typeface="Times New Roman" panose="02020603050405020304" pitchFamily="18" charset="0"/>
              </a:rPr>
              <a:t>Điền từ “</a:t>
            </a:r>
            <a:r>
              <a:rPr lang="en-US" sz="3600" b="1">
                <a:latin typeface="+mj-lt"/>
                <a:cs typeface="Times New Roman" panose="02020603050405020304" pitchFamily="18" charset="0"/>
              </a:rPr>
              <a:t>ước</a:t>
            </a:r>
            <a:r>
              <a:rPr lang="en-US" sz="3600">
                <a:latin typeface="+mj-lt"/>
                <a:cs typeface="Times New Roman" panose="02020603050405020304" pitchFamily="18" charset="0"/>
              </a:rPr>
              <a:t>” và “</a:t>
            </a:r>
            <a:r>
              <a:rPr lang="en-US" sz="3600" b="1">
                <a:latin typeface="+mj-lt"/>
                <a:cs typeface="Times New Roman" panose="02020603050405020304" pitchFamily="18" charset="0"/>
              </a:rPr>
              <a:t>bội</a:t>
            </a:r>
            <a:r>
              <a:rPr lang="en-US" sz="3600">
                <a:latin typeface="+mj-lt"/>
                <a:cs typeface="Times New Roman" panose="02020603050405020304" pitchFamily="18" charset="0"/>
              </a:rPr>
              <a:t>” thích hợp vào chổ trống.</a:t>
            </a:r>
          </a:p>
        </p:txBody>
      </p:sp>
      <p:grpSp>
        <p:nvGrpSpPr>
          <p:cNvPr id="14" name="Group 13">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1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 name="TextBox 15">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17" name="TextBox 16"/>
          <p:cNvSpPr txBox="1"/>
          <p:nvPr/>
        </p:nvSpPr>
        <p:spPr>
          <a:xfrm flipH="1">
            <a:off x="4899648" y="4305657"/>
            <a:ext cx="1059551" cy="707886"/>
          </a:xfrm>
          <a:prstGeom prst="rect">
            <a:avLst/>
          </a:prstGeom>
          <a:solidFill>
            <a:schemeClr val="bg1"/>
          </a:solidFill>
        </p:spPr>
        <p:txBody>
          <a:bodyPr wrap="square" rtlCol="0">
            <a:spAutoFit/>
          </a:bodyPr>
          <a:lstStyle/>
          <a:p>
            <a:pPr algn="ctr"/>
            <a:r>
              <a:rPr lang="en-US" sz="4000" b="1">
                <a:solidFill>
                  <a:srgbClr val="040AFA"/>
                </a:solidFill>
                <a:latin typeface="+mj-lt"/>
              </a:rPr>
              <a:t>bội</a:t>
            </a:r>
            <a:endParaRPr lang="en-US" sz="4000">
              <a:solidFill>
                <a:srgbClr val="040AFA"/>
              </a:solidFill>
              <a:latin typeface="+mj-lt"/>
            </a:endParaRPr>
          </a:p>
        </p:txBody>
      </p:sp>
      <p:sp>
        <p:nvSpPr>
          <p:cNvPr id="18" name="TextBox 17"/>
          <p:cNvSpPr txBox="1"/>
          <p:nvPr/>
        </p:nvSpPr>
        <p:spPr>
          <a:xfrm>
            <a:off x="4920495" y="5037865"/>
            <a:ext cx="1207025" cy="707886"/>
          </a:xfrm>
          <a:prstGeom prst="rect">
            <a:avLst/>
          </a:prstGeom>
          <a:solidFill>
            <a:schemeClr val="bg1"/>
          </a:solidFill>
        </p:spPr>
        <p:txBody>
          <a:bodyPr wrap="square" rtlCol="0">
            <a:spAutoFit/>
          </a:bodyPr>
          <a:lstStyle/>
          <a:p>
            <a:pPr algn="ctr"/>
            <a:r>
              <a:rPr lang="en-US" sz="4000" b="1">
                <a:solidFill>
                  <a:srgbClr val="040AFA"/>
                </a:solidFill>
                <a:latin typeface="+mj-lt"/>
              </a:rPr>
              <a:t>ước</a:t>
            </a:r>
            <a:endParaRPr lang="en-US" sz="4000">
              <a:solidFill>
                <a:srgbClr val="040AFA"/>
              </a:solidFill>
              <a:latin typeface="+mj-lt"/>
            </a:endParaRPr>
          </a:p>
        </p:txBody>
      </p:sp>
      <p:pic>
        <p:nvPicPr>
          <p:cNvPr id="20"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06" y="4663654"/>
            <a:ext cx="2521284" cy="20775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64549" y="6374196"/>
            <a:ext cx="3288222" cy="369332"/>
          </a:xfrm>
          <a:prstGeom prst="rect">
            <a:avLst/>
          </a:prstGeom>
          <a:noFill/>
        </p:spPr>
        <p:txBody>
          <a:bodyPr wrap="square" rtlCol="0">
            <a:spAutoFit/>
          </a:bodyPr>
          <a:lstStyle/>
          <a:p>
            <a:r>
              <a:rPr lang="en-US" i="1">
                <a:solidFill>
                  <a:srgbClr val="CC3399"/>
                </a:solidFill>
                <a:latin typeface="+mj-lt"/>
                <a:cs typeface="Times New Roman" panose="02020603050405020304" pitchFamily="18" charset="0"/>
              </a:rPr>
              <a:t>Hoạt động cá nhân</a:t>
            </a:r>
          </a:p>
        </p:txBody>
      </p:sp>
      <p:sp>
        <p:nvSpPr>
          <p:cNvPr id="5" name="Rectangle 4">
            <a:extLst>
              <a:ext uri="{FF2B5EF4-FFF2-40B4-BE49-F238E27FC236}">
                <a16:creationId xmlns:a16="http://schemas.microsoft.com/office/drawing/2014/main" id="{FE40CB5C-280E-779E-6C79-253D7F5763C0}"/>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3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746" y="1149631"/>
            <a:ext cx="3150619" cy="646331"/>
          </a:xfrm>
          <a:prstGeom prst="rect">
            <a:avLst/>
          </a:prstGeom>
          <a:noFill/>
          <a:scene3d>
            <a:camera prst="orthographicFront"/>
            <a:lightRig rig="threePt" dir="t"/>
          </a:scene3d>
          <a:sp3d>
            <a:bevelT prst="convex"/>
          </a:sp3d>
        </p:spPr>
        <p:txBody>
          <a:bodyPr wrap="square" rtlCol="0">
            <a:spAutoFit/>
          </a:bodyPr>
          <a:lstStyle/>
          <a:p>
            <a:pPr algn="ctr"/>
            <a:r>
              <a:rPr lang="en-US" sz="3600" b="1">
                <a:latin typeface="Arial" panose="020B0604020202020204" pitchFamily="34" charset="0"/>
                <a:cs typeface="Arial" panose="020B0604020202020204" pitchFamily="34" charset="0"/>
              </a:rPr>
              <a:t>Hoạt động 2</a:t>
            </a:r>
          </a:p>
        </p:txBody>
      </p:sp>
      <p:sp>
        <p:nvSpPr>
          <p:cNvPr id="6" name="TextBox 5"/>
          <p:cNvSpPr txBox="1"/>
          <p:nvPr/>
        </p:nvSpPr>
        <p:spPr>
          <a:xfrm>
            <a:off x="518812" y="1777885"/>
            <a:ext cx="10963354" cy="1107996"/>
          </a:xfrm>
          <a:prstGeom prst="rect">
            <a:avLst/>
          </a:prstGeom>
          <a:noFill/>
          <a:scene3d>
            <a:camera prst="orthographicFront"/>
            <a:lightRig rig="threePt" dir="t"/>
          </a:scene3d>
          <a:sp3d>
            <a:bevelT prst="convex"/>
          </a:sp3d>
        </p:spPr>
        <p:txBody>
          <a:bodyPr wrap="square" rtlCol="0">
            <a:spAutoFit/>
          </a:bodyPr>
          <a:lstStyle/>
          <a:p>
            <a:r>
              <a:rPr lang="en-US" sz="3300">
                <a:solidFill>
                  <a:schemeClr val="accent1">
                    <a:lumMod val="75000"/>
                  </a:schemeClr>
                </a:solidFill>
                <a:latin typeface="Arial" panose="020B0604020202020204" pitchFamily="34" charset="0"/>
                <a:cs typeface="Arial" panose="020B0604020202020204" pitchFamily="34" charset="0"/>
              </a:rPr>
              <a:t>+ Thực hiện các phép tính: 9.0; 9.1; 9.2; 9.3; 9.4; 9.5; 9.6</a:t>
            </a:r>
          </a:p>
          <a:p>
            <a:r>
              <a:rPr lang="en-US" sz="3300">
                <a:solidFill>
                  <a:schemeClr val="accent1">
                    <a:lumMod val="75000"/>
                  </a:schemeClr>
                </a:solidFill>
                <a:latin typeface="Arial" panose="020B0604020202020204" pitchFamily="34" charset="0"/>
                <a:cs typeface="Arial" panose="020B0604020202020204" pitchFamily="34" charset="0"/>
              </a:rPr>
              <a:t>+ Hãy chỉ ra 7 bội của 9. </a:t>
            </a:r>
          </a:p>
        </p:txBody>
      </p:sp>
      <p:sp>
        <p:nvSpPr>
          <p:cNvPr id="9" name="TextBox 8"/>
          <p:cNvSpPr txBox="1"/>
          <p:nvPr/>
        </p:nvSpPr>
        <p:spPr>
          <a:xfrm>
            <a:off x="5332442" y="2881488"/>
            <a:ext cx="1578316" cy="646331"/>
          </a:xfrm>
          <a:prstGeom prst="rect">
            <a:avLst/>
          </a:prstGeom>
          <a:noFill/>
        </p:spPr>
        <p:txBody>
          <a:bodyPr wrap="square" rtlCol="0">
            <a:spAutoFit/>
          </a:bodyPr>
          <a:lstStyle/>
          <a:p>
            <a:r>
              <a:rPr lang="en-US" sz="3600" b="1">
                <a:solidFill>
                  <a:schemeClr val="accent1">
                    <a:lumMod val="75000"/>
                  </a:schemeClr>
                </a:solidFill>
                <a:latin typeface="Arial" panose="020B0604020202020204" pitchFamily="34" charset="0"/>
                <a:cs typeface="Arial" panose="020B0604020202020204" pitchFamily="34" charset="0"/>
              </a:rPr>
              <a:t>Giải</a:t>
            </a:r>
          </a:p>
        </p:txBody>
      </p:sp>
      <p:sp>
        <p:nvSpPr>
          <p:cNvPr id="10" name="TextBox 9"/>
          <p:cNvSpPr txBox="1"/>
          <p:nvPr/>
        </p:nvSpPr>
        <p:spPr>
          <a:xfrm>
            <a:off x="1561515" y="3688675"/>
            <a:ext cx="2890923" cy="1200329"/>
          </a:xfrm>
          <a:prstGeom prst="rect">
            <a:avLst/>
          </a:prstGeom>
          <a:noFill/>
        </p:spPr>
        <p:txBody>
          <a:bodyPr wrap="square" rtlCol="0">
            <a:spAutoFit/>
          </a:bodyPr>
          <a:lstStyle/>
          <a:p>
            <a:r>
              <a:rPr lang="en-US" sz="3600">
                <a:solidFill>
                  <a:schemeClr val="accent1">
                    <a:lumMod val="75000"/>
                  </a:schemeClr>
                </a:solidFill>
                <a:latin typeface="Arial" panose="020B0604020202020204" pitchFamily="34" charset="0"/>
                <a:cs typeface="Arial" panose="020B0604020202020204" pitchFamily="34" charset="0"/>
              </a:rPr>
              <a:t>9 . 0 = 0</a:t>
            </a:r>
          </a:p>
          <a:p>
            <a:r>
              <a:rPr lang="en-US" sz="3600">
                <a:solidFill>
                  <a:schemeClr val="accent1">
                    <a:lumMod val="75000"/>
                  </a:schemeClr>
                </a:solidFill>
                <a:latin typeface="Arial" panose="020B0604020202020204" pitchFamily="34" charset="0"/>
                <a:cs typeface="Arial" panose="020B0604020202020204" pitchFamily="34" charset="0"/>
              </a:rPr>
              <a:t>9 . 1 = 9</a:t>
            </a:r>
          </a:p>
        </p:txBody>
      </p:sp>
      <p:sp>
        <p:nvSpPr>
          <p:cNvPr id="11" name="TextBox 10"/>
          <p:cNvSpPr txBox="1"/>
          <p:nvPr/>
        </p:nvSpPr>
        <p:spPr>
          <a:xfrm>
            <a:off x="7824033" y="3381513"/>
            <a:ext cx="2660739" cy="1754326"/>
          </a:xfrm>
          <a:prstGeom prst="rect">
            <a:avLst/>
          </a:prstGeom>
          <a:noFill/>
        </p:spPr>
        <p:txBody>
          <a:bodyPr wrap="square" rtlCol="0">
            <a:spAutoFit/>
          </a:bodyPr>
          <a:lstStyle/>
          <a:p>
            <a:r>
              <a:rPr lang="en-US" sz="3600">
                <a:solidFill>
                  <a:schemeClr val="accent1">
                    <a:lumMod val="75000"/>
                  </a:schemeClr>
                </a:solidFill>
                <a:latin typeface="Arial" panose="020B0604020202020204" pitchFamily="34" charset="0"/>
                <a:cs typeface="Arial" panose="020B0604020202020204" pitchFamily="34" charset="0"/>
              </a:rPr>
              <a:t>9 . 4 = 36</a:t>
            </a:r>
          </a:p>
          <a:p>
            <a:r>
              <a:rPr lang="en-US" sz="3600">
                <a:solidFill>
                  <a:schemeClr val="accent1">
                    <a:lumMod val="75000"/>
                  </a:schemeClr>
                </a:solidFill>
                <a:latin typeface="Arial" panose="020B0604020202020204" pitchFamily="34" charset="0"/>
                <a:cs typeface="Arial" panose="020B0604020202020204" pitchFamily="34" charset="0"/>
              </a:rPr>
              <a:t>9 . 5 = 45</a:t>
            </a:r>
          </a:p>
          <a:p>
            <a:r>
              <a:rPr lang="en-US" sz="3600">
                <a:solidFill>
                  <a:schemeClr val="accent1">
                    <a:lumMod val="75000"/>
                  </a:schemeClr>
                </a:solidFill>
                <a:latin typeface="Arial" panose="020B0604020202020204" pitchFamily="34" charset="0"/>
                <a:cs typeface="Arial" panose="020B0604020202020204" pitchFamily="34" charset="0"/>
              </a:rPr>
              <a:t>9 . 6 = 54</a:t>
            </a:r>
          </a:p>
        </p:txBody>
      </p:sp>
      <p:sp>
        <p:nvSpPr>
          <p:cNvPr id="13" name="Rounded Rectangle 12"/>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sp>
        <p:nvSpPr>
          <p:cNvPr id="14" name="TextBox 13"/>
          <p:cNvSpPr txBox="1"/>
          <p:nvPr/>
        </p:nvSpPr>
        <p:spPr>
          <a:xfrm>
            <a:off x="1458854" y="59712"/>
            <a:ext cx="9554663" cy="646331"/>
          </a:xfrm>
          <a:prstGeom prst="rect">
            <a:avLst/>
          </a:prstGeom>
          <a:noFill/>
        </p:spPr>
        <p:txBody>
          <a:bodyPr wrap="square" rtlCol="0">
            <a:spAutoFit/>
          </a:bodyPr>
          <a:lstStyle/>
          <a:p>
            <a:r>
              <a:rPr lang="en-US" sz="3600" b="1">
                <a:solidFill>
                  <a:srgbClr val="FF0000"/>
                </a:solidFill>
                <a:latin typeface="Arial" panose="020B0604020202020204" pitchFamily="34" charset="0"/>
                <a:cs typeface="Arial" panose="020B0604020202020204" pitchFamily="34" charset="0"/>
              </a:rPr>
              <a:t>2. Cách tìm bội và ước của một số</a:t>
            </a:r>
          </a:p>
        </p:txBody>
      </p:sp>
      <p:sp>
        <p:nvSpPr>
          <p:cNvPr id="17" name="TextBox 16"/>
          <p:cNvSpPr txBox="1"/>
          <p:nvPr/>
        </p:nvSpPr>
        <p:spPr>
          <a:xfrm>
            <a:off x="1878266" y="586595"/>
            <a:ext cx="9028579" cy="646331"/>
          </a:xfrm>
          <a:prstGeom prst="rect">
            <a:avLst/>
          </a:prstGeom>
          <a:noFill/>
        </p:spPr>
        <p:txBody>
          <a:bodyPr wrap="square" rtlCol="0">
            <a:spAutoFit/>
          </a:bodyPr>
          <a:lstStyle/>
          <a:p>
            <a:r>
              <a:rPr lang="en-US" sz="3600" b="1">
                <a:solidFill>
                  <a:srgbClr val="0070C0"/>
                </a:solidFill>
                <a:latin typeface="Arial" panose="020B0604020202020204" pitchFamily="34" charset="0"/>
                <a:cs typeface="Arial" panose="020B0604020202020204" pitchFamily="34" charset="0"/>
              </a:rPr>
              <a:t>a) Cách tìm bội của một số </a:t>
            </a:r>
          </a:p>
        </p:txBody>
      </p:sp>
      <p:sp>
        <p:nvSpPr>
          <p:cNvPr id="2" name="Rectangle 1"/>
          <p:cNvSpPr/>
          <p:nvPr/>
        </p:nvSpPr>
        <p:spPr>
          <a:xfrm>
            <a:off x="4741983" y="3688676"/>
            <a:ext cx="2833816" cy="1200329"/>
          </a:xfrm>
          <a:prstGeom prst="rect">
            <a:avLst/>
          </a:prstGeom>
        </p:spPr>
        <p:txBody>
          <a:bodyPr wrap="square">
            <a:spAutoFit/>
          </a:bodyPr>
          <a:lstStyle/>
          <a:p>
            <a:pPr lvl="0"/>
            <a:r>
              <a:rPr lang="en-US" sz="3600">
                <a:solidFill>
                  <a:srgbClr val="5B9BD5">
                    <a:lumMod val="75000"/>
                  </a:srgbClr>
                </a:solidFill>
                <a:latin typeface="Arial" panose="020B0604020202020204" pitchFamily="34" charset="0"/>
                <a:cs typeface="Arial" panose="020B0604020202020204" pitchFamily="34" charset="0"/>
              </a:rPr>
              <a:t>9 . 2 = 18</a:t>
            </a:r>
          </a:p>
          <a:p>
            <a:pPr lvl="0"/>
            <a:r>
              <a:rPr lang="en-US" sz="3600">
                <a:solidFill>
                  <a:srgbClr val="5B9BD5">
                    <a:lumMod val="75000"/>
                  </a:srgbClr>
                </a:solidFill>
                <a:latin typeface="Arial" panose="020B0604020202020204" pitchFamily="34" charset="0"/>
                <a:cs typeface="Arial" panose="020B0604020202020204" pitchFamily="34" charset="0"/>
              </a:rPr>
              <a:t>9 . 3 = 24</a:t>
            </a:r>
          </a:p>
        </p:txBody>
      </p:sp>
      <p:pic>
        <p:nvPicPr>
          <p:cNvPr id="18"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35" y="5398670"/>
            <a:ext cx="1684189" cy="138777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D4EF09CF-3362-453A-9463-F6669A9D3E01}"/>
              </a:ext>
            </a:extLst>
          </p:cNvPr>
          <p:cNvGrpSpPr/>
          <p:nvPr/>
        </p:nvGrpSpPr>
        <p:grpSpPr>
          <a:xfrm rot="13181831">
            <a:off x="-2335936" y="-3249900"/>
            <a:ext cx="3136324" cy="6858000"/>
            <a:chOff x="9055676" y="0"/>
            <a:chExt cx="3136324" cy="6858000"/>
          </a:xfrm>
        </p:grpSpPr>
        <p:sp>
          <p:nvSpPr>
            <p:cNvPr id="20" name="Rectangle 19">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1515369" y="5075505"/>
            <a:ext cx="8738290" cy="646331"/>
          </a:xfrm>
          <a:prstGeom prst="rect">
            <a:avLst/>
          </a:prstGeom>
          <a:noFill/>
        </p:spPr>
        <p:txBody>
          <a:bodyPr wrap="none" rtlCol="0">
            <a:spAutoFit/>
          </a:bodyPr>
          <a:lstStyle/>
          <a:p>
            <a:r>
              <a:rPr lang="en-US" sz="3600">
                <a:solidFill>
                  <a:schemeClr val="accent1">
                    <a:lumMod val="75000"/>
                  </a:schemeClr>
                </a:solidFill>
                <a:latin typeface="Arial" panose="020B0604020202020204" pitchFamily="34" charset="0"/>
                <a:cs typeface="Arial" panose="020B0604020202020204" pitchFamily="34" charset="0"/>
              </a:rPr>
              <a:t>+ Bảy bội của 9 là: 0; 9; 18; 24; 36; 45; 54</a:t>
            </a:r>
          </a:p>
        </p:txBody>
      </p:sp>
      <p:sp>
        <p:nvSpPr>
          <p:cNvPr id="16" name="TextBox 15"/>
          <p:cNvSpPr txBox="1"/>
          <p:nvPr/>
        </p:nvSpPr>
        <p:spPr>
          <a:xfrm>
            <a:off x="1781424" y="6217853"/>
            <a:ext cx="5580668" cy="369332"/>
          </a:xfrm>
          <a:prstGeom prst="rect">
            <a:avLst/>
          </a:prstGeom>
          <a:noFill/>
        </p:spPr>
        <p:txBody>
          <a:bodyPr wrap="square" rtlCol="0">
            <a:spAutoFit/>
          </a:bodyPr>
          <a:lstStyle/>
          <a:p>
            <a:r>
              <a:rPr lang="en-US" i="1" dirty="0" err="1">
                <a:solidFill>
                  <a:srgbClr val="7030A0"/>
                </a:solidFill>
                <a:latin typeface="Arial" panose="020B0604020202020204" pitchFamily="34" charset="0"/>
                <a:cs typeface="Arial" panose="020B0604020202020204" pitchFamily="34" charset="0"/>
              </a:rPr>
              <a:t>Hoạt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động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cá</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nhân</a:t>
            </a:r>
            <a:endParaRPr lang="en-US" i="1" dirty="0">
              <a:solidFill>
                <a:srgbClr val="7030A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BA7D5A5-747F-765C-35C0-34F141A8AFE2}"/>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94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sp>
        <p:nvSpPr>
          <p:cNvPr id="4" name="Rectangle 3"/>
          <p:cNvSpPr/>
          <p:nvPr/>
        </p:nvSpPr>
        <p:spPr>
          <a:xfrm>
            <a:off x="784898" y="951697"/>
            <a:ext cx="10439400" cy="1569660"/>
          </a:xfrm>
          <a:prstGeom prst="rect">
            <a:avLst/>
          </a:prstGeom>
        </p:spPr>
        <p:txBody>
          <a:bodyPr wrap="square">
            <a:spAutoFit/>
          </a:bodyPr>
          <a:lstStyle/>
          <a:p>
            <a:pPr lvl="0" algn="just">
              <a:defRPr/>
            </a:pPr>
            <a:r>
              <a:rPr lang="en-US" sz="4800" kern="0" dirty="0" err="1">
                <a:solidFill>
                  <a:schemeClr val="accent1">
                    <a:lumMod val="75000"/>
                  </a:schemeClr>
                </a:solidFill>
                <a:latin typeface="Arial" panose="020B0604020202020204" pitchFamily="34" charset="0"/>
                <a:cs typeface="Arial" panose="020B0604020202020204" pitchFamily="34" charset="0"/>
              </a:rPr>
              <a:t>Từ</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Hoạt</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động</a:t>
            </a:r>
            <a:r>
              <a:rPr lang="en-US" sz="4800" kern="0" dirty="0">
                <a:solidFill>
                  <a:schemeClr val="accent1">
                    <a:lumMod val="75000"/>
                  </a:schemeClr>
                </a:solidFill>
                <a:latin typeface="Arial" panose="020B0604020202020204" pitchFamily="34" charset="0"/>
                <a:cs typeface="Arial" panose="020B0604020202020204" pitchFamily="34" charset="0"/>
              </a:rPr>
              <a:t> 2, </a:t>
            </a:r>
            <a:r>
              <a:rPr lang="vi-VN" sz="4800" kern="0" dirty="0">
                <a:solidFill>
                  <a:schemeClr val="accent1">
                    <a:lumMod val="75000"/>
                  </a:schemeClr>
                </a:solidFill>
                <a:latin typeface="Arial" panose="020B0604020202020204" pitchFamily="34" charset="0"/>
                <a:cs typeface="Arial" panose="020B0604020202020204" pitchFamily="34" charset="0"/>
              </a:rPr>
              <a:t>hãy nêu</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cách</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tìm</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bội</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của</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số</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tự</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nhiên</a:t>
            </a:r>
            <a:r>
              <a:rPr lang="en-US" sz="4800" kern="0" dirty="0">
                <a:solidFill>
                  <a:schemeClr val="accent1">
                    <a:lumMod val="75000"/>
                  </a:schemeClr>
                </a:solidFill>
                <a:latin typeface="Arial" panose="020B0604020202020204" pitchFamily="34" charset="0"/>
                <a:cs typeface="Arial" panose="020B0604020202020204" pitchFamily="34" charset="0"/>
              </a:rPr>
              <a:t> n (</a:t>
            </a:r>
            <a:r>
              <a:rPr lang="en-US" sz="4800" kern="0" dirty="0" err="1">
                <a:solidFill>
                  <a:schemeClr val="accent1">
                    <a:lumMod val="75000"/>
                  </a:schemeClr>
                </a:solidFill>
                <a:latin typeface="Arial" panose="020B0604020202020204" pitchFamily="34" charset="0"/>
                <a:cs typeface="Arial" panose="020B0604020202020204" pitchFamily="34" charset="0"/>
              </a:rPr>
              <a:t>khác</a:t>
            </a:r>
            <a:r>
              <a:rPr lang="en-US" sz="4800" kern="0" dirty="0">
                <a:solidFill>
                  <a:schemeClr val="accent1">
                    <a:lumMod val="75000"/>
                  </a:schemeClr>
                </a:solidFill>
                <a:latin typeface="Arial" panose="020B0604020202020204" pitchFamily="34" charset="0"/>
                <a:cs typeface="Arial" panose="020B0604020202020204" pitchFamily="34" charset="0"/>
              </a:rPr>
              <a:t> 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556" y="2634048"/>
            <a:ext cx="3230014" cy="3548464"/>
          </a:xfrm>
          <a:prstGeom prst="rect">
            <a:avLst/>
          </a:prstGeom>
        </p:spPr>
      </p:pic>
      <p:grpSp>
        <p:nvGrpSpPr>
          <p:cNvPr id="8" name="Group 7">
            <a:extLst>
              <a:ext uri="{FF2B5EF4-FFF2-40B4-BE49-F238E27FC236}">
                <a16:creationId xmlns:a16="http://schemas.microsoft.com/office/drawing/2014/main" id="{D4EF09CF-3362-453A-9463-F6669A9D3E01}"/>
              </a:ext>
            </a:extLst>
          </p:cNvPr>
          <p:cNvGrpSpPr/>
          <p:nvPr/>
        </p:nvGrpSpPr>
        <p:grpSpPr>
          <a:xfrm rot="8575420">
            <a:off x="-1251833" y="4660461"/>
            <a:ext cx="3136324" cy="6858000"/>
            <a:chOff x="9055676" y="0"/>
            <a:chExt cx="3136324" cy="6858000"/>
          </a:xfrm>
        </p:grpSpPr>
        <p:sp>
          <p:nvSpPr>
            <p:cNvPr id="9" name="Rectangle 8">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0A65C323-B13C-1537-0E36-7BA0E70AED9E}"/>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75612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6640" y="2105943"/>
            <a:ext cx="10922261" cy="1938992"/>
            <a:chOff x="384780" y="734463"/>
            <a:chExt cx="11402571" cy="1938992"/>
          </a:xfrm>
          <a:noFill/>
        </p:grpSpPr>
        <p:sp>
          <p:nvSpPr>
            <p:cNvPr id="4" name="Rectangle 3"/>
            <p:cNvSpPr/>
            <p:nvPr/>
          </p:nvSpPr>
          <p:spPr>
            <a:xfrm>
              <a:off x="384780" y="734463"/>
              <a:ext cx="11402571" cy="1938992"/>
            </a:xfrm>
            <a:prstGeom prst="rect">
              <a:avLst/>
            </a:prstGeom>
            <a:grpFill/>
          </p:spPr>
          <p:txBody>
            <a:bodyPr wrap="square">
              <a:spAutoFit/>
            </a:bodyPr>
            <a:lstStyle/>
            <a:p>
              <a:pPr algn="just"/>
              <a:r>
                <a:rPr lang="en-US" sz="4000" b="1">
                  <a:solidFill>
                    <a:srgbClr val="4747E9"/>
                  </a:solidFill>
                  <a:latin typeface="Arial" panose="020B0604020202020204" pitchFamily="34" charset="0"/>
                  <a:cs typeface="Arial" panose="020B0604020202020204" pitchFamily="34" charset="0"/>
                </a:rPr>
                <a:t>   </a:t>
              </a:r>
              <a:r>
                <a:rPr lang="vi-VN" sz="4000" b="1">
                  <a:solidFill>
                    <a:srgbClr val="4747E9"/>
                  </a:solidFill>
                  <a:latin typeface="Arial" panose="020B0604020202020204" pitchFamily="34" charset="0"/>
                  <a:cs typeface="Arial" panose="020B0604020202020204" pitchFamily="34" charset="0"/>
                </a:rPr>
                <a:t>Quy tắc: </a:t>
              </a:r>
              <a:r>
                <a:rPr lang="vi-VN" sz="4000">
                  <a:solidFill>
                    <a:srgbClr val="4747E9"/>
                  </a:solidFill>
                  <a:latin typeface="Arial" panose="020B0604020202020204" pitchFamily="34" charset="0"/>
                  <a:cs typeface="Arial" panose="020B0604020202020204" pitchFamily="34" charset="0"/>
                </a:rPr>
                <a:t>Để tìm các bội của</a:t>
              </a:r>
              <a:r>
                <a:rPr lang="en-US" sz="4000">
                  <a:solidFill>
                    <a:srgbClr val="4747E9"/>
                  </a:solidFill>
                  <a:latin typeface="Arial" panose="020B0604020202020204" pitchFamily="34" charset="0"/>
                  <a:cs typeface="Arial" panose="020B0604020202020204" pitchFamily="34" charset="0"/>
                </a:rPr>
                <a:t> n</a:t>
              </a:r>
              <a:r>
                <a:rPr lang="vi-VN" sz="4000">
                  <a:solidFill>
                    <a:srgbClr val="4747E9"/>
                  </a:solidFill>
                  <a:latin typeface="Arial" panose="020B0604020202020204" pitchFamily="34" charset="0"/>
                  <a:cs typeface="Arial" panose="020B0604020202020204" pitchFamily="34" charset="0"/>
                </a:rPr>
                <a:t> (</a:t>
              </a:r>
              <a:r>
                <a:rPr lang="en-US" sz="4000">
                  <a:solidFill>
                    <a:srgbClr val="4747E9"/>
                  </a:solidFill>
                  <a:latin typeface="Arial" panose="020B0604020202020204" pitchFamily="34" charset="0"/>
                  <a:cs typeface="Arial" panose="020B0604020202020204" pitchFamily="34" charset="0"/>
                </a:rPr>
                <a:t>       </a:t>
              </a:r>
              <a:r>
                <a:rPr lang="vi-VN" sz="4000">
                  <a:solidFill>
                    <a:srgbClr val="4747E9"/>
                  </a:solidFill>
                  <a:latin typeface="Arial" panose="020B0604020202020204" pitchFamily="34" charset="0"/>
                  <a:cs typeface="Arial" panose="020B0604020202020204" pitchFamily="34" charset="0"/>
                </a:rPr>
                <a:t>) ta có thể lần lượt nhân </a:t>
              </a:r>
              <a:r>
                <a:rPr lang="en-US" sz="4000">
                  <a:solidFill>
                    <a:srgbClr val="4747E9"/>
                  </a:solidFill>
                  <a:latin typeface="Arial" panose="020B0604020202020204" pitchFamily="34" charset="0"/>
                  <a:cs typeface="Arial" panose="020B0604020202020204" pitchFamily="34" charset="0"/>
                </a:rPr>
                <a:t>n</a:t>
              </a:r>
              <a:r>
                <a:rPr lang="vi-VN" sz="4000">
                  <a:solidFill>
                    <a:srgbClr val="4747E9"/>
                  </a:solidFill>
                  <a:latin typeface="Arial" panose="020B0604020202020204" pitchFamily="34" charset="0"/>
                  <a:cs typeface="Arial" panose="020B0604020202020204" pitchFamily="34" charset="0"/>
                </a:rPr>
                <a:t> với </a:t>
              </a:r>
              <a:r>
                <a:rPr lang="en-US" sz="4000">
                  <a:solidFill>
                    <a:srgbClr val="4747E9"/>
                  </a:solidFill>
                  <a:latin typeface="Arial" panose="020B0604020202020204" pitchFamily="34" charset="0"/>
                  <a:cs typeface="Arial" panose="020B0604020202020204" pitchFamily="34" charset="0"/>
                </a:rPr>
                <a:t>0, 1, 2, 3, … </a:t>
              </a:r>
              <a:r>
                <a:rPr lang="vi-VN" sz="4000">
                  <a:solidFill>
                    <a:srgbClr val="4747E9"/>
                  </a:solidFill>
                  <a:latin typeface="Arial" panose="020B0604020202020204" pitchFamily="34" charset="0"/>
                  <a:cs typeface="Arial" panose="020B0604020202020204" pitchFamily="34" charset="0"/>
                </a:rPr>
                <a:t>Khi đó</a:t>
              </a:r>
              <a:r>
                <a:rPr lang="en-US" sz="4000">
                  <a:solidFill>
                    <a:srgbClr val="4747E9"/>
                  </a:solidFill>
                  <a:latin typeface="Arial" panose="020B0604020202020204" pitchFamily="34" charset="0"/>
                  <a:cs typeface="Arial" panose="020B0604020202020204" pitchFamily="34" charset="0"/>
                </a:rPr>
                <a:t>,</a:t>
              </a:r>
              <a:r>
                <a:rPr lang="vi-VN" sz="4000">
                  <a:solidFill>
                    <a:srgbClr val="4747E9"/>
                  </a:solidFill>
                  <a:latin typeface="Arial" panose="020B0604020202020204" pitchFamily="34" charset="0"/>
                  <a:cs typeface="Arial" panose="020B0604020202020204" pitchFamily="34" charset="0"/>
                </a:rPr>
                <a:t> các kết quả nhận được đều là bội của  </a:t>
              </a:r>
              <a:r>
                <a:rPr lang="en-US" sz="4000">
                  <a:solidFill>
                    <a:srgbClr val="4747E9"/>
                  </a:solidFill>
                  <a:latin typeface="Arial" panose="020B0604020202020204" pitchFamily="34" charset="0"/>
                  <a:cs typeface="Arial" panose="020B0604020202020204" pitchFamily="34" charset="0"/>
                </a:rPr>
                <a:t>n</a:t>
              </a:r>
              <a:r>
                <a:rPr lang="vi-VN" sz="4000">
                  <a:solidFill>
                    <a:srgbClr val="4747E9"/>
                  </a:solidFill>
                  <a:latin typeface="Arial" panose="020B0604020202020204" pitchFamily="34" charset="0"/>
                  <a:cs typeface="Arial" panose="020B0604020202020204" pitchFamily="34" charset="0"/>
                </a:rPr>
                <a:t>.</a:t>
              </a:r>
              <a:endParaRPr lang="en-US" sz="4000">
                <a:solidFill>
                  <a:srgbClr val="4747E9"/>
                </a:solidFill>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nvGraphicFramePr>
          <p:xfrm>
            <a:off x="8801033" y="797534"/>
            <a:ext cx="1292702" cy="533400"/>
          </p:xfrm>
          <a:graphic>
            <a:graphicData uri="http://schemas.openxmlformats.org/presentationml/2006/ole">
              <mc:AlternateContent xmlns:mc="http://schemas.openxmlformats.org/markup-compatibility/2006">
                <mc:Choice xmlns:v="urn:schemas-microsoft-com:vml" Requires="v">
                  <p:oleObj name="Equation" r:id="rId2" imgW="1295280" imgH="533160" progId="Equation.DSMT4">
                    <p:embed/>
                  </p:oleObj>
                </mc:Choice>
                <mc:Fallback>
                  <p:oleObj name="Equation" r:id="rId2" imgW="1295280" imgH="533160" progId="Equation.DSMT4">
                    <p:embed/>
                    <p:pic>
                      <p:nvPicPr>
                        <p:cNvPr id="5" name="Object 4"/>
                        <p:cNvPicPr/>
                        <p:nvPr/>
                      </p:nvPicPr>
                      <p:blipFill>
                        <a:blip r:embed="rId3"/>
                        <a:stretch>
                          <a:fillRect/>
                        </a:stretch>
                      </p:blipFill>
                      <p:spPr>
                        <a:xfrm>
                          <a:off x="8801033" y="797534"/>
                          <a:ext cx="1292702" cy="533400"/>
                        </a:xfrm>
                        <a:prstGeom prst="rect">
                          <a:avLst/>
                        </a:prstGeom>
                      </p:spPr>
                    </p:pic>
                  </p:oleObj>
                </mc:Fallback>
              </mc:AlternateContent>
            </a:graphicData>
          </a:graphic>
        </p:graphicFrame>
      </p:grpSp>
      <p:sp>
        <p:nvSpPr>
          <p:cNvPr id="14" name="Rounded Rectangle 13"/>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pic>
        <p:nvPicPr>
          <p:cNvPr id="2" name="Picture 1"/>
          <p:cNvPicPr>
            <a:picLocks noChangeAspect="1"/>
          </p:cNvPicPr>
          <p:nvPr/>
        </p:nvPicPr>
        <p:blipFill>
          <a:blip r:embed="rId4"/>
          <a:stretch>
            <a:fillRect/>
          </a:stretch>
        </p:blipFill>
        <p:spPr>
          <a:xfrm>
            <a:off x="5127223" y="106612"/>
            <a:ext cx="2079756" cy="1641631"/>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575420">
            <a:off x="-1251833" y="4660461"/>
            <a:ext cx="3136324" cy="6858000"/>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A3E49819-CB3B-66A8-3D0F-AC9E91FCEDE9}"/>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069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pic>
        <p:nvPicPr>
          <p:cNvPr id="11"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11" y="4715150"/>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D4EF09CF-3362-453A-9463-F6669A9D3E01}"/>
              </a:ext>
            </a:extLst>
          </p:cNvPr>
          <p:cNvGrpSpPr/>
          <p:nvPr/>
        </p:nvGrpSpPr>
        <p:grpSpPr>
          <a:xfrm rot="13363605">
            <a:off x="-1149063" y="-3720612"/>
            <a:ext cx="3136324" cy="6858000"/>
            <a:chOff x="9055676" y="0"/>
            <a:chExt cx="3136324" cy="6858000"/>
          </a:xfrm>
        </p:grpSpPr>
        <p:sp>
          <p:nvSpPr>
            <p:cNvPr id="14" name="Rectangle 1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1510002" y="1272449"/>
            <a:ext cx="8481051" cy="830997"/>
          </a:xfrm>
          <a:prstGeom prst="rect">
            <a:avLst/>
          </a:prstGeom>
          <a:noFill/>
        </p:spPr>
        <p:txBody>
          <a:bodyPr wrap="square" rtlCol="0">
            <a:spAutoFit/>
          </a:bodyPr>
          <a:lstStyle/>
          <a:p>
            <a:r>
              <a:rPr lang="en-US" sz="4800" b="1">
                <a:solidFill>
                  <a:srgbClr val="0070C0"/>
                </a:solidFill>
                <a:latin typeface="Arial" panose="020B0604020202020204" pitchFamily="34" charset="0"/>
                <a:cs typeface="Arial" panose="020B0604020202020204" pitchFamily="34" charset="0"/>
              </a:rPr>
              <a:t>Ví dụ 3: </a:t>
            </a:r>
            <a:r>
              <a:rPr lang="en-US" sz="4800">
                <a:solidFill>
                  <a:srgbClr val="0070C0"/>
                </a:solidFill>
                <a:latin typeface="Arial" panose="020B0604020202020204" pitchFamily="34" charset="0"/>
                <a:cs typeface="Arial" panose="020B0604020202020204" pitchFamily="34" charset="0"/>
              </a:rPr>
              <a:t>Hãy tìm 8 bội của 6.</a:t>
            </a:r>
          </a:p>
        </p:txBody>
      </p:sp>
      <p:sp>
        <p:nvSpPr>
          <p:cNvPr id="20" name="TextBox 19"/>
          <p:cNvSpPr txBox="1"/>
          <p:nvPr/>
        </p:nvSpPr>
        <p:spPr>
          <a:xfrm>
            <a:off x="691131" y="2277417"/>
            <a:ext cx="11209132" cy="2308324"/>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Giải</a:t>
            </a:r>
          </a:p>
          <a:p>
            <a:r>
              <a:rPr lang="en-US" sz="4800">
                <a:solidFill>
                  <a:srgbClr val="C00000"/>
                </a:solidFill>
                <a:latin typeface="Arial" panose="020B0604020202020204" pitchFamily="34" charset="0"/>
                <a:cs typeface="Arial" panose="020B0604020202020204" pitchFamily="34" charset="0"/>
              </a:rPr>
              <a:t>Tám bội của 6 là: 0, 6, 12, 18, 24, 30, 36, 42.  </a:t>
            </a:r>
          </a:p>
        </p:txBody>
      </p:sp>
      <p:sp>
        <p:nvSpPr>
          <p:cNvPr id="21" name="TextBox 20"/>
          <p:cNvSpPr txBox="1"/>
          <p:nvPr/>
        </p:nvSpPr>
        <p:spPr>
          <a:xfrm>
            <a:off x="2760906" y="5764680"/>
            <a:ext cx="4554295" cy="923330"/>
          </a:xfrm>
          <a:prstGeom prst="rect">
            <a:avLst/>
          </a:prstGeom>
          <a:noFill/>
        </p:spPr>
        <p:txBody>
          <a:bodyPr wrap="square" rtlCol="0">
            <a:spAutoFit/>
          </a:bodyPr>
          <a:lstStyle/>
          <a:p>
            <a:r>
              <a:rPr lang="en-US" i="1">
                <a:solidFill>
                  <a:srgbClr val="7030A0"/>
                </a:solidFill>
                <a:latin typeface="Arial" panose="020B0604020202020204" pitchFamily="34" charset="0"/>
                <a:cs typeface="Arial" panose="020B0604020202020204" pitchFamily="34" charset="0"/>
              </a:rPr>
              <a:t>Hoạt động cá nhân</a:t>
            </a:r>
          </a:p>
          <a:p>
            <a:r>
              <a:rPr lang="en-US" i="1">
                <a:solidFill>
                  <a:srgbClr val="7030A0"/>
                </a:solidFill>
                <a:latin typeface="Arial" panose="020B0604020202020204" pitchFamily="34" charset="0"/>
                <a:cs typeface="Arial" panose="020B0604020202020204" pitchFamily="34" charset="0"/>
              </a:rPr>
              <a:t>HS đúng tại chỗ trình bày kết quả</a:t>
            </a:r>
          </a:p>
          <a:p>
            <a:r>
              <a:rPr lang="en-US" i="1">
                <a:solidFill>
                  <a:srgbClr val="7030A0"/>
                </a:solidFill>
                <a:latin typeface="Arial" panose="020B0604020202020204" pitchFamily="34" charset="0"/>
                <a:cs typeface="Arial" panose="020B0604020202020204" pitchFamily="34" charset="0"/>
              </a:rPr>
              <a:t>Lắng nghe, nhận xét</a:t>
            </a:r>
          </a:p>
        </p:txBody>
      </p:sp>
      <p:sp>
        <p:nvSpPr>
          <p:cNvPr id="2" name="Rectangle 1">
            <a:extLst>
              <a:ext uri="{FF2B5EF4-FFF2-40B4-BE49-F238E27FC236}">
                <a16:creationId xmlns:a16="http://schemas.microsoft.com/office/drawing/2014/main" id="{C72DABC6-82F0-C3F7-807B-AA6A823E7F21}"/>
              </a:ext>
            </a:extLst>
          </p:cNvPr>
          <p:cNvSpPr/>
          <p:nvPr/>
        </p:nvSpPr>
        <p:spPr>
          <a:xfrm>
            <a:off x="9414430" y="573740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3103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59431" y="218359"/>
            <a:ext cx="8504031" cy="1938992"/>
          </a:xfrm>
          <a:prstGeom prst="rect">
            <a:avLst/>
          </a:prstGeom>
          <a:noFill/>
          <a:scene3d>
            <a:camera prst="orthographicFront"/>
            <a:lightRig rig="threePt" dir="t"/>
          </a:scene3d>
          <a:sp3d>
            <a:bevelT prst="convex"/>
          </a:sp3d>
        </p:spPr>
        <p:txBody>
          <a:bodyPr wrap="square" rtlCol="0">
            <a:spAutoFit/>
          </a:bodyPr>
          <a:lstStyle/>
          <a:p>
            <a:r>
              <a:rPr lang="en-US" sz="4000" b="1">
                <a:solidFill>
                  <a:srgbClr val="0070C0"/>
                </a:solidFill>
                <a:latin typeface="Arial" panose="020B0604020202020204" pitchFamily="34" charset="0"/>
                <a:cs typeface="Arial" panose="020B0604020202020204" pitchFamily="34" charset="0"/>
              </a:rPr>
              <a:t>Luyện tập 2: </a:t>
            </a:r>
          </a:p>
          <a:p>
            <a:pPr marL="342900" indent="-342900">
              <a:buAutoNum type="alphaLcParenR"/>
            </a:pPr>
            <a:r>
              <a:rPr lang="en-US" sz="4000">
                <a:solidFill>
                  <a:srgbClr val="0070C0"/>
                </a:solidFill>
                <a:latin typeface="Arial" panose="020B0604020202020204" pitchFamily="34" charset="0"/>
                <a:cs typeface="Arial" panose="020B0604020202020204" pitchFamily="34" charset="0"/>
              </a:rPr>
              <a:t> Viết các bội nhỏ hơn 30 của 8.</a:t>
            </a:r>
          </a:p>
          <a:p>
            <a:pPr marL="342900" indent="-342900">
              <a:buAutoNum type="alphaLcParenR"/>
            </a:pPr>
            <a:r>
              <a:rPr lang="en-US" sz="4000">
                <a:solidFill>
                  <a:srgbClr val="0070C0"/>
                </a:solidFill>
                <a:latin typeface="Arial" panose="020B0604020202020204" pitchFamily="34" charset="0"/>
                <a:cs typeface="Arial" panose="020B0604020202020204" pitchFamily="34" charset="0"/>
              </a:rPr>
              <a:t> Viết các bội có hai chữ số của 11.</a:t>
            </a:r>
          </a:p>
        </p:txBody>
      </p:sp>
      <p:sp>
        <p:nvSpPr>
          <p:cNvPr id="11" name="TextBox 10"/>
          <p:cNvSpPr txBox="1"/>
          <p:nvPr/>
        </p:nvSpPr>
        <p:spPr>
          <a:xfrm>
            <a:off x="528328" y="3123337"/>
            <a:ext cx="10673071" cy="707886"/>
          </a:xfrm>
          <a:prstGeom prst="rect">
            <a:avLst/>
          </a:prstGeom>
          <a:noFill/>
        </p:spPr>
        <p:txBody>
          <a:bodyPr wrap="square" rtlCol="0">
            <a:spAutoFit/>
          </a:bodyPr>
          <a:lstStyle/>
          <a:p>
            <a:r>
              <a:rPr lang="en-US" sz="4000">
                <a:solidFill>
                  <a:schemeClr val="accent4">
                    <a:lumMod val="50000"/>
                  </a:schemeClr>
                </a:solidFill>
                <a:latin typeface="Arial" panose="020B0604020202020204" pitchFamily="34" charset="0"/>
                <a:cs typeface="Arial" panose="020B0604020202020204" pitchFamily="34" charset="0"/>
              </a:rPr>
              <a:t>a) Các bội nhỏ hơn 30 của 8 là: 0, 8, 16, 24 </a:t>
            </a:r>
          </a:p>
        </p:txBody>
      </p:sp>
      <p:sp>
        <p:nvSpPr>
          <p:cNvPr id="13" name="TextBox 12"/>
          <p:cNvSpPr txBox="1"/>
          <p:nvPr/>
        </p:nvSpPr>
        <p:spPr>
          <a:xfrm>
            <a:off x="4879384" y="2317226"/>
            <a:ext cx="2668282" cy="707886"/>
          </a:xfrm>
          <a:prstGeom prst="rect">
            <a:avLst/>
          </a:prstGeom>
          <a:noFill/>
        </p:spPr>
        <p:txBody>
          <a:bodyPr wrap="square" rtlCol="0">
            <a:spAutoFit/>
          </a:bodyPr>
          <a:lstStyle/>
          <a:p>
            <a:r>
              <a:rPr lang="en-US" sz="4000" b="1">
                <a:solidFill>
                  <a:schemeClr val="accent4">
                    <a:lumMod val="50000"/>
                  </a:schemeClr>
                </a:solidFill>
                <a:latin typeface="Arial" panose="020B0604020202020204" pitchFamily="34" charset="0"/>
                <a:cs typeface="Arial" panose="020B0604020202020204" pitchFamily="34" charset="0"/>
              </a:rPr>
              <a:t>Giải</a:t>
            </a:r>
          </a:p>
        </p:txBody>
      </p:sp>
      <p:sp>
        <p:nvSpPr>
          <p:cNvPr id="12" name="TextBox 11"/>
          <p:cNvSpPr txBox="1"/>
          <p:nvPr/>
        </p:nvSpPr>
        <p:spPr>
          <a:xfrm>
            <a:off x="528328" y="3831682"/>
            <a:ext cx="9853922" cy="1323439"/>
          </a:xfrm>
          <a:prstGeom prst="rect">
            <a:avLst/>
          </a:prstGeom>
          <a:noFill/>
        </p:spPr>
        <p:txBody>
          <a:bodyPr wrap="square" rtlCol="0">
            <a:spAutoFit/>
          </a:bodyPr>
          <a:lstStyle/>
          <a:p>
            <a:pPr algn="just"/>
            <a:r>
              <a:rPr lang="en-US" sz="4000">
                <a:solidFill>
                  <a:schemeClr val="accent4">
                    <a:lumMod val="50000"/>
                  </a:schemeClr>
                </a:solidFill>
                <a:latin typeface="Arial" panose="020B0604020202020204" pitchFamily="34" charset="0"/>
                <a:cs typeface="Arial" panose="020B0604020202020204" pitchFamily="34" charset="0"/>
              </a:rPr>
              <a:t>b) Các bội có hai chữ số của 11 là: 11, 22, 33, 44, 55, 66, 77, 88, 99.</a:t>
            </a:r>
          </a:p>
        </p:txBody>
      </p:sp>
      <p:sp>
        <p:nvSpPr>
          <p:cNvPr id="8" name="Rounded Rectangle 7"/>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Times New Roman" panose="02020603050405020304" pitchFamily="18" charset="0"/>
                <a:cs typeface="Times New Roman" panose="02020603050405020304" pitchFamily="18" charset="0"/>
              </a:rPr>
              <a:t>HOẠT ĐỘNG HÌNH THÀNH KIẾN THỨC</a:t>
            </a:r>
          </a:p>
        </p:txBody>
      </p:sp>
      <p:sp>
        <p:nvSpPr>
          <p:cNvPr id="9" name="TextBox 8"/>
          <p:cNvSpPr txBox="1"/>
          <p:nvPr/>
        </p:nvSpPr>
        <p:spPr>
          <a:xfrm>
            <a:off x="186177" y="5934670"/>
            <a:ext cx="6027348" cy="923330"/>
          </a:xfrm>
          <a:prstGeom prst="rect">
            <a:avLst/>
          </a:prstGeom>
          <a:noFill/>
        </p:spPr>
        <p:txBody>
          <a:bodyPr wrap="square" rtlCol="0">
            <a:spAutoFit/>
          </a:bodyPr>
          <a:lstStyle/>
          <a:p>
            <a:r>
              <a:rPr lang="en-US" i="1">
                <a:solidFill>
                  <a:srgbClr val="7030A0"/>
                </a:solidFill>
                <a:latin typeface="Arial" panose="020B0604020202020204" pitchFamily="34" charset="0"/>
                <a:cs typeface="Arial" panose="020B0604020202020204" pitchFamily="34" charset="0"/>
              </a:rPr>
              <a:t>Lớp chia làm 4 nhóm</a:t>
            </a:r>
          </a:p>
          <a:p>
            <a:r>
              <a:rPr lang="en-US" i="1">
                <a:solidFill>
                  <a:srgbClr val="7030A0"/>
                </a:solidFill>
                <a:latin typeface="Arial" panose="020B0604020202020204" pitchFamily="34" charset="0"/>
                <a:cs typeface="Arial" panose="020B0604020202020204" pitchFamily="34" charset="0"/>
              </a:rPr>
              <a:t>4 nhóm treo bảng nhóm trình bày kết quả</a:t>
            </a:r>
          </a:p>
          <a:p>
            <a:r>
              <a:rPr lang="en-US" i="1">
                <a:solidFill>
                  <a:srgbClr val="7030A0"/>
                </a:solidFill>
                <a:latin typeface="Arial" panose="020B0604020202020204" pitchFamily="34" charset="0"/>
                <a:cs typeface="Arial" panose="020B0604020202020204" pitchFamily="34" charset="0"/>
              </a:rPr>
              <a:t>Cả lớp quan sát, lắng nghe, nhận xét</a:t>
            </a:r>
          </a:p>
        </p:txBody>
      </p:sp>
      <p:pic>
        <p:nvPicPr>
          <p:cNvPr id="14" name="!!3">
            <a:extLst>
              <a:ext uri="{FF2B5EF4-FFF2-40B4-BE49-F238E27FC236}">
                <a16:creationId xmlns:a16="http://schemas.microsoft.com/office/drawing/2014/main" id="{5B19332C-1BE9-4073-BC1C-34C9F014F4D4}"/>
              </a:ext>
            </a:extLst>
          </p:cNvPr>
          <p:cNvPicPr>
            <a:picLocks noChangeAspect="1"/>
          </p:cNvPicPr>
          <p:nvPr/>
        </p:nvPicPr>
        <p:blipFill>
          <a:blip r:embed="rId2"/>
          <a:stretch>
            <a:fillRect/>
          </a:stretch>
        </p:blipFill>
        <p:spPr>
          <a:xfrm>
            <a:off x="865853" y="259536"/>
            <a:ext cx="2516739" cy="2244460"/>
          </a:xfrm>
          <a:prstGeom prst="rect">
            <a:avLst/>
          </a:prstGeom>
        </p:spPr>
      </p:pic>
      <p:grpSp>
        <p:nvGrpSpPr>
          <p:cNvPr id="15" name="Group 14">
            <a:extLst>
              <a:ext uri="{FF2B5EF4-FFF2-40B4-BE49-F238E27FC236}">
                <a16:creationId xmlns:a16="http://schemas.microsoft.com/office/drawing/2014/main" id="{D4EF09CF-3362-453A-9463-F6669A9D3E01}"/>
              </a:ext>
            </a:extLst>
          </p:cNvPr>
          <p:cNvGrpSpPr/>
          <p:nvPr/>
        </p:nvGrpSpPr>
        <p:grpSpPr>
          <a:xfrm rot="13665502">
            <a:off x="-1694073" y="-3808444"/>
            <a:ext cx="3136324" cy="6858000"/>
            <a:chOff x="9055676" y="0"/>
            <a:chExt cx="3136324" cy="6858000"/>
          </a:xfrm>
        </p:grpSpPr>
        <p:sp>
          <p:nvSpPr>
            <p:cNvPr id="16" name="Rectangle 15">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2DBF6FE4-A2C2-499C-FF02-D09CFE33DC25}"/>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4833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26" y="100960"/>
            <a:ext cx="8006683" cy="646331"/>
          </a:xfrm>
          <a:prstGeom prst="rect">
            <a:avLst/>
          </a:prstGeom>
          <a:noFill/>
        </p:spPr>
        <p:txBody>
          <a:bodyPr wrap="square" rtlCol="0">
            <a:spAutoFit/>
          </a:bodyPr>
          <a:lstStyle/>
          <a:p>
            <a:r>
              <a:rPr lang="en-US" sz="3600" b="1">
                <a:solidFill>
                  <a:srgbClr val="FF0000"/>
                </a:solidFill>
                <a:latin typeface="Arial" panose="020B0604020202020204" pitchFamily="34" charset="0"/>
                <a:cs typeface="Arial" panose="020B0604020202020204" pitchFamily="34" charset="0"/>
              </a:rPr>
              <a:t>b) Cách tìm ước của một số</a:t>
            </a:r>
          </a:p>
        </p:txBody>
      </p:sp>
      <p:sp>
        <p:nvSpPr>
          <p:cNvPr id="4" name="TextBox 3"/>
          <p:cNvSpPr txBox="1"/>
          <p:nvPr/>
        </p:nvSpPr>
        <p:spPr>
          <a:xfrm>
            <a:off x="-129897" y="652059"/>
            <a:ext cx="3441955" cy="646331"/>
          </a:xfrm>
          <a:prstGeom prst="rect">
            <a:avLst/>
          </a:prstGeom>
          <a:noFill/>
          <a:ln>
            <a:noFill/>
          </a:ln>
          <a:scene3d>
            <a:camera prst="orthographicFront"/>
            <a:lightRig rig="threePt" dir="t"/>
          </a:scene3d>
          <a:sp3d>
            <a:bevelT prst="convex"/>
          </a:sp3d>
        </p:spPr>
        <p:txBody>
          <a:bodyPr wrap="square" rtlCol="0">
            <a:spAutoFit/>
          </a:bodyPr>
          <a:lstStyle/>
          <a:p>
            <a:pPr algn="ctr"/>
            <a:r>
              <a:rPr lang="en-US" sz="3600" b="1">
                <a:solidFill>
                  <a:srgbClr val="0070C0"/>
                </a:solidFill>
                <a:latin typeface="Arial" panose="020B0604020202020204" pitchFamily="34" charset="0"/>
                <a:cs typeface="Arial" panose="020B0604020202020204" pitchFamily="34" charset="0"/>
              </a:rPr>
              <a:t>Hoạt động 3</a:t>
            </a:r>
          </a:p>
        </p:txBody>
      </p:sp>
      <p:graphicFrame>
        <p:nvGraphicFramePr>
          <p:cNvPr id="5" name="Object 4"/>
          <p:cNvGraphicFramePr>
            <a:graphicFrameLocks noChangeAspect="1"/>
          </p:cNvGraphicFramePr>
          <p:nvPr>
            <p:extLst>
              <p:ext uri="{D42A27DB-BD31-4B8C-83A1-F6EECF244321}">
                <p14:modId xmlns:p14="http://schemas.microsoft.com/office/powerpoint/2010/main" val="1329098232"/>
              </p:ext>
            </p:extLst>
          </p:nvPr>
        </p:nvGraphicFramePr>
        <p:xfrm>
          <a:off x="3489325" y="1433513"/>
          <a:ext cx="7772400" cy="3327400"/>
        </p:xfrm>
        <a:graphic>
          <a:graphicData uri="http://schemas.openxmlformats.org/presentationml/2006/ole">
            <mc:AlternateContent xmlns:mc="http://schemas.openxmlformats.org/markup-compatibility/2006">
              <mc:Choice xmlns:v="urn:schemas-microsoft-com:vml" Requires="v">
                <p:oleObj name="Equation" r:id="rId3" imgW="7772400" imgH="3327120" progId="Equation.DSMT4">
                  <p:embed/>
                </p:oleObj>
              </mc:Choice>
              <mc:Fallback>
                <p:oleObj name="Equation" r:id="rId3" imgW="7772400" imgH="3327120" progId="Equation.DSMT4">
                  <p:embed/>
                  <p:pic>
                    <p:nvPicPr>
                      <p:cNvPr id="5" name="Object 4"/>
                      <p:cNvPicPr/>
                      <p:nvPr/>
                    </p:nvPicPr>
                    <p:blipFill>
                      <a:blip r:embed="rId4"/>
                      <a:stretch>
                        <a:fillRect/>
                      </a:stretch>
                    </p:blipFill>
                    <p:spPr>
                      <a:xfrm>
                        <a:off x="3489325" y="1433513"/>
                        <a:ext cx="7772400" cy="3327400"/>
                      </a:xfrm>
                      <a:prstGeom prst="rect">
                        <a:avLst/>
                      </a:prstGeom>
                    </p:spPr>
                  </p:pic>
                </p:oleObj>
              </mc:Fallback>
            </mc:AlternateContent>
          </a:graphicData>
        </a:graphic>
      </p:graphicFrame>
      <p:sp>
        <p:nvSpPr>
          <p:cNvPr id="6" name="TextBox 5"/>
          <p:cNvSpPr txBox="1"/>
          <p:nvPr/>
        </p:nvSpPr>
        <p:spPr>
          <a:xfrm>
            <a:off x="3312058" y="4819858"/>
            <a:ext cx="7680625"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b) Hãy chỉ ra các ước của 8.</a:t>
            </a:r>
          </a:p>
        </p:txBody>
      </p:sp>
      <p:sp>
        <p:nvSpPr>
          <p:cNvPr id="7" name="TextBox 6"/>
          <p:cNvSpPr txBox="1"/>
          <p:nvPr/>
        </p:nvSpPr>
        <p:spPr>
          <a:xfrm>
            <a:off x="4822719" y="2314549"/>
            <a:ext cx="518636"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4</a:t>
            </a:r>
          </a:p>
        </p:txBody>
      </p:sp>
      <p:grpSp>
        <p:nvGrpSpPr>
          <p:cNvPr id="8" name="Group 7"/>
          <p:cNvGrpSpPr/>
          <p:nvPr/>
        </p:nvGrpSpPr>
        <p:grpSpPr>
          <a:xfrm>
            <a:off x="3316317" y="604838"/>
            <a:ext cx="5596290" cy="698500"/>
            <a:chOff x="448733" y="633248"/>
            <a:chExt cx="3491896" cy="698500"/>
          </a:xfrm>
        </p:grpSpPr>
        <p:sp>
          <p:nvSpPr>
            <p:cNvPr id="9" name="TextBox 8"/>
            <p:cNvSpPr txBox="1"/>
            <p:nvPr/>
          </p:nvSpPr>
          <p:spPr>
            <a:xfrm>
              <a:off x="448733" y="680469"/>
              <a:ext cx="3491896" cy="646331"/>
            </a:xfrm>
            <a:prstGeom prst="rect">
              <a:avLst/>
            </a:prstGeom>
            <a:noFill/>
            <a:ln>
              <a:noFill/>
            </a:ln>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a) Tìm số thích hợp ở</a:t>
              </a:r>
            </a:p>
          </p:txBody>
        </p:sp>
        <p:graphicFrame>
          <p:nvGraphicFramePr>
            <p:cNvPr id="10" name="Object 9"/>
            <p:cNvGraphicFramePr>
              <a:graphicFrameLocks noChangeAspect="1"/>
            </p:cNvGraphicFramePr>
            <p:nvPr/>
          </p:nvGraphicFramePr>
          <p:xfrm>
            <a:off x="3321299" y="633248"/>
            <a:ext cx="335795" cy="698500"/>
          </p:xfrm>
          <a:graphic>
            <a:graphicData uri="http://schemas.openxmlformats.org/presentationml/2006/ole">
              <mc:AlternateContent xmlns:mc="http://schemas.openxmlformats.org/markup-compatibility/2006">
                <mc:Choice xmlns:v="urn:schemas-microsoft-com:vml" Requires="v">
                  <p:oleObj name="Equation" r:id="rId5" imgW="482400" imgH="698400" progId="Equation.DSMT4">
                    <p:embed/>
                  </p:oleObj>
                </mc:Choice>
                <mc:Fallback>
                  <p:oleObj name="Equation" r:id="rId5" imgW="482400" imgH="698400" progId="Equation.DSMT4">
                    <p:embed/>
                    <p:pic>
                      <p:nvPicPr>
                        <p:cNvPr id="10" name="Object 9"/>
                        <p:cNvPicPr/>
                        <p:nvPr/>
                      </p:nvPicPr>
                      <p:blipFill>
                        <a:blip r:embed="rId6"/>
                        <a:stretch>
                          <a:fillRect/>
                        </a:stretch>
                      </p:blipFill>
                      <p:spPr>
                        <a:xfrm>
                          <a:off x="3321299" y="633248"/>
                          <a:ext cx="335795" cy="698500"/>
                        </a:xfrm>
                        <a:prstGeom prst="rect">
                          <a:avLst/>
                        </a:prstGeom>
                      </p:spPr>
                    </p:pic>
                  </p:oleObj>
                </mc:Fallback>
              </mc:AlternateContent>
            </a:graphicData>
          </a:graphic>
        </p:graphicFrame>
      </p:grpSp>
      <p:sp>
        <p:nvSpPr>
          <p:cNvPr id="12" name="TextBox 11"/>
          <p:cNvSpPr txBox="1"/>
          <p:nvPr/>
        </p:nvSpPr>
        <p:spPr>
          <a:xfrm>
            <a:off x="4667249" y="1406403"/>
            <a:ext cx="586061"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8</a:t>
            </a:r>
          </a:p>
        </p:txBody>
      </p:sp>
      <p:sp>
        <p:nvSpPr>
          <p:cNvPr id="13" name="TextBox 12"/>
          <p:cNvSpPr txBox="1"/>
          <p:nvPr/>
        </p:nvSpPr>
        <p:spPr>
          <a:xfrm>
            <a:off x="4822719" y="3196080"/>
            <a:ext cx="513142"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2</a:t>
            </a:r>
          </a:p>
        </p:txBody>
      </p:sp>
      <p:sp>
        <p:nvSpPr>
          <p:cNvPr id="14" name="TextBox 13"/>
          <p:cNvSpPr txBox="1"/>
          <p:nvPr/>
        </p:nvSpPr>
        <p:spPr>
          <a:xfrm>
            <a:off x="4858814" y="4070184"/>
            <a:ext cx="487885"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2</a:t>
            </a:r>
          </a:p>
        </p:txBody>
      </p:sp>
      <p:sp>
        <p:nvSpPr>
          <p:cNvPr id="15" name="TextBox 14"/>
          <p:cNvSpPr txBox="1"/>
          <p:nvPr/>
        </p:nvSpPr>
        <p:spPr>
          <a:xfrm>
            <a:off x="6178116" y="3211605"/>
            <a:ext cx="454382" cy="707886"/>
          </a:xfrm>
          <a:prstGeom prst="rect">
            <a:avLst/>
          </a:prstGeom>
          <a:solidFill>
            <a:schemeClr val="bg1"/>
          </a:solidFill>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2</a:t>
            </a:r>
          </a:p>
        </p:txBody>
      </p:sp>
      <p:sp>
        <p:nvSpPr>
          <p:cNvPr id="16" name="TextBox 15"/>
          <p:cNvSpPr txBox="1"/>
          <p:nvPr/>
        </p:nvSpPr>
        <p:spPr>
          <a:xfrm>
            <a:off x="9150079" y="1433019"/>
            <a:ext cx="470431"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1</a:t>
            </a:r>
          </a:p>
        </p:txBody>
      </p:sp>
      <p:sp>
        <p:nvSpPr>
          <p:cNvPr id="17" name="TextBox 16"/>
          <p:cNvSpPr txBox="1"/>
          <p:nvPr/>
        </p:nvSpPr>
        <p:spPr>
          <a:xfrm>
            <a:off x="10484477" y="1433019"/>
            <a:ext cx="508206"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3</a:t>
            </a:r>
          </a:p>
        </p:txBody>
      </p:sp>
      <p:sp>
        <p:nvSpPr>
          <p:cNvPr id="18" name="TextBox 17"/>
          <p:cNvSpPr txBox="1"/>
          <p:nvPr/>
        </p:nvSpPr>
        <p:spPr>
          <a:xfrm>
            <a:off x="9148668" y="2339899"/>
            <a:ext cx="471842"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1</a:t>
            </a:r>
          </a:p>
        </p:txBody>
      </p:sp>
      <p:sp>
        <p:nvSpPr>
          <p:cNvPr id="19" name="TextBox 18"/>
          <p:cNvSpPr txBox="1"/>
          <p:nvPr/>
        </p:nvSpPr>
        <p:spPr>
          <a:xfrm>
            <a:off x="10372967" y="2314549"/>
            <a:ext cx="453453" cy="707886"/>
          </a:xfrm>
          <a:prstGeom prst="rect">
            <a:avLst/>
          </a:prstGeom>
          <a:solidFill>
            <a:schemeClr val="bg1"/>
          </a:solidFill>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2</a:t>
            </a:r>
          </a:p>
        </p:txBody>
      </p:sp>
      <p:sp>
        <p:nvSpPr>
          <p:cNvPr id="20" name="TextBox 19"/>
          <p:cNvSpPr txBox="1"/>
          <p:nvPr/>
        </p:nvSpPr>
        <p:spPr>
          <a:xfrm>
            <a:off x="9133249" y="3196079"/>
            <a:ext cx="464081"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1</a:t>
            </a:r>
          </a:p>
        </p:txBody>
      </p:sp>
      <p:sp>
        <p:nvSpPr>
          <p:cNvPr id="21" name="TextBox 20"/>
          <p:cNvSpPr txBox="1"/>
          <p:nvPr/>
        </p:nvSpPr>
        <p:spPr>
          <a:xfrm>
            <a:off x="10317212" y="3196079"/>
            <a:ext cx="462964" cy="707886"/>
          </a:xfrm>
          <a:prstGeom prst="rect">
            <a:avLst/>
          </a:prstGeom>
          <a:solidFill>
            <a:schemeClr val="bg1"/>
          </a:solidFill>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1</a:t>
            </a:r>
          </a:p>
        </p:txBody>
      </p:sp>
      <p:sp>
        <p:nvSpPr>
          <p:cNvPr id="22" name="TextBox 21"/>
          <p:cNvSpPr txBox="1"/>
          <p:nvPr/>
        </p:nvSpPr>
        <p:spPr>
          <a:xfrm>
            <a:off x="9111158" y="4070184"/>
            <a:ext cx="486172"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1</a:t>
            </a:r>
          </a:p>
        </p:txBody>
      </p:sp>
      <p:sp>
        <p:nvSpPr>
          <p:cNvPr id="23" name="Rounded Rectangle 22"/>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pic>
        <p:nvPicPr>
          <p:cNvPr id="25"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185" y="4398987"/>
            <a:ext cx="2331409" cy="19210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1476" y="6430915"/>
            <a:ext cx="4041553" cy="369332"/>
          </a:xfrm>
          <a:prstGeom prst="rect">
            <a:avLst/>
          </a:prstGeom>
          <a:noFill/>
        </p:spPr>
        <p:txBody>
          <a:bodyPr wrap="square" rtlCol="0">
            <a:spAutoFit/>
          </a:bodyPr>
          <a:lstStyle/>
          <a:p>
            <a:r>
              <a:rPr lang="en-US" i="1" dirty="0" err="1">
                <a:solidFill>
                  <a:srgbClr val="7030A0"/>
                </a:solidFill>
                <a:latin typeface="Arial" panose="020B0604020202020204" pitchFamily="34" charset="0"/>
                <a:cs typeface="Arial" panose="020B0604020202020204" pitchFamily="34" charset="0"/>
              </a:rPr>
              <a:t>Hoạt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động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cá</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nhân</a:t>
            </a:r>
            <a:endParaRPr lang="en-US" i="1" dirty="0">
              <a:solidFill>
                <a:srgbClr val="7030A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963CFBD-ABB0-9630-E1F2-5D632A23F538}"/>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Callout 10">
            <a:extLst>
              <a:ext uri="{FF2B5EF4-FFF2-40B4-BE49-F238E27FC236}">
                <a16:creationId xmlns:a16="http://schemas.microsoft.com/office/drawing/2014/main" id="{24EACE18-7F09-F319-81A2-D567C0574AF3}"/>
              </a:ext>
            </a:extLst>
          </p:cNvPr>
          <p:cNvSpPr/>
          <p:nvPr/>
        </p:nvSpPr>
        <p:spPr>
          <a:xfrm>
            <a:off x="2310493" y="5799703"/>
            <a:ext cx="9317739" cy="812475"/>
          </a:xfrm>
          <a:prstGeom prst="cloudCallout">
            <a:avLst>
              <a:gd name="adj1" fmla="val -8783"/>
              <a:gd name="adj2" fmla="val -7810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ước</a:t>
            </a: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8 </a:t>
            </a:r>
            <a:r>
              <a:rPr lang="en-US" sz="36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2, 4, 8</a:t>
            </a:r>
          </a:p>
        </p:txBody>
      </p:sp>
      <p:sp>
        <p:nvSpPr>
          <p:cNvPr id="27" name="TextBox 26">
            <a:extLst>
              <a:ext uri="{FF2B5EF4-FFF2-40B4-BE49-F238E27FC236}">
                <a16:creationId xmlns:a16="http://schemas.microsoft.com/office/drawing/2014/main" id="{86F9B61A-9358-DB07-D77E-5994402CAF9E}"/>
              </a:ext>
            </a:extLst>
          </p:cNvPr>
          <p:cNvSpPr txBox="1"/>
          <p:nvPr/>
        </p:nvSpPr>
        <p:spPr>
          <a:xfrm>
            <a:off x="5454482" y="3257634"/>
            <a:ext cx="775939" cy="646331"/>
          </a:xfrm>
          <a:prstGeom prst="rect">
            <a:avLst/>
          </a:prstGeom>
          <a:noFill/>
        </p:spPr>
        <p:txBody>
          <a:bodyPr wrap="square" rtlCol="0">
            <a:spAutoFit/>
          </a:bodyPr>
          <a:lstStyle/>
          <a:p>
            <a:r>
              <a:rPr lang="vi-VN" sz="3600"/>
              <a:t>dư</a:t>
            </a:r>
            <a:endParaRPr lang="en-US" sz="3600" dirty="0"/>
          </a:p>
        </p:txBody>
      </p:sp>
      <p:sp>
        <p:nvSpPr>
          <p:cNvPr id="28" name="TextBox 27">
            <a:extLst>
              <a:ext uri="{FF2B5EF4-FFF2-40B4-BE49-F238E27FC236}">
                <a16:creationId xmlns:a16="http://schemas.microsoft.com/office/drawing/2014/main" id="{8E305C76-C76A-FABA-020A-4AE880FEE6AC}"/>
              </a:ext>
            </a:extLst>
          </p:cNvPr>
          <p:cNvSpPr txBox="1"/>
          <p:nvPr/>
        </p:nvSpPr>
        <p:spPr>
          <a:xfrm>
            <a:off x="9848432" y="1467958"/>
            <a:ext cx="775939" cy="646331"/>
          </a:xfrm>
          <a:prstGeom prst="rect">
            <a:avLst/>
          </a:prstGeom>
          <a:noFill/>
        </p:spPr>
        <p:txBody>
          <a:bodyPr wrap="square" rtlCol="0">
            <a:spAutoFit/>
          </a:bodyPr>
          <a:lstStyle/>
          <a:p>
            <a:r>
              <a:rPr lang="vi-VN" sz="3600"/>
              <a:t>dư</a:t>
            </a:r>
            <a:endParaRPr lang="en-US" sz="3600" dirty="0"/>
          </a:p>
        </p:txBody>
      </p:sp>
      <p:sp>
        <p:nvSpPr>
          <p:cNvPr id="29" name="TextBox 28">
            <a:extLst>
              <a:ext uri="{FF2B5EF4-FFF2-40B4-BE49-F238E27FC236}">
                <a16:creationId xmlns:a16="http://schemas.microsoft.com/office/drawing/2014/main" id="{65A1DF96-92F6-8927-5831-F6D800D289AF}"/>
              </a:ext>
            </a:extLst>
          </p:cNvPr>
          <p:cNvSpPr txBox="1"/>
          <p:nvPr/>
        </p:nvSpPr>
        <p:spPr>
          <a:xfrm>
            <a:off x="9756130" y="2358634"/>
            <a:ext cx="775939" cy="646331"/>
          </a:xfrm>
          <a:prstGeom prst="rect">
            <a:avLst/>
          </a:prstGeom>
          <a:noFill/>
        </p:spPr>
        <p:txBody>
          <a:bodyPr wrap="square" rtlCol="0">
            <a:spAutoFit/>
          </a:bodyPr>
          <a:lstStyle/>
          <a:p>
            <a:r>
              <a:rPr lang="vi-VN" sz="3600"/>
              <a:t>dư</a:t>
            </a:r>
            <a:endParaRPr lang="en-US" sz="3600" dirty="0"/>
          </a:p>
        </p:txBody>
      </p:sp>
      <p:sp>
        <p:nvSpPr>
          <p:cNvPr id="30" name="TextBox 29">
            <a:extLst>
              <a:ext uri="{FF2B5EF4-FFF2-40B4-BE49-F238E27FC236}">
                <a16:creationId xmlns:a16="http://schemas.microsoft.com/office/drawing/2014/main" id="{84DAE833-91A9-EC92-73B3-AEEDC7B4FB26}"/>
              </a:ext>
            </a:extLst>
          </p:cNvPr>
          <p:cNvSpPr txBox="1"/>
          <p:nvPr/>
        </p:nvSpPr>
        <p:spPr>
          <a:xfrm>
            <a:off x="9623697" y="3266212"/>
            <a:ext cx="775939" cy="646331"/>
          </a:xfrm>
          <a:prstGeom prst="rect">
            <a:avLst/>
          </a:prstGeom>
          <a:noFill/>
        </p:spPr>
        <p:txBody>
          <a:bodyPr wrap="square" rtlCol="0">
            <a:spAutoFit/>
          </a:bodyPr>
          <a:lstStyle/>
          <a:p>
            <a:r>
              <a:rPr lang="vi-VN" sz="3600"/>
              <a:t>dư</a:t>
            </a:r>
            <a:endParaRPr lang="en-US" sz="3600" dirty="0"/>
          </a:p>
        </p:txBody>
      </p:sp>
    </p:spTree>
    <p:extLst>
      <p:ext uri="{BB962C8B-B14F-4D97-AF65-F5344CB8AC3E}">
        <p14:creationId xmlns:p14="http://schemas.microsoft.com/office/powerpoint/2010/main" val="15041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613" y="2509317"/>
            <a:ext cx="3230014" cy="3548464"/>
          </a:xfrm>
          <a:prstGeom prst="rect">
            <a:avLst/>
          </a:prstGeom>
        </p:spPr>
      </p:pic>
      <p:grpSp>
        <p:nvGrpSpPr>
          <p:cNvPr id="14" name="Group 13">
            <a:extLst>
              <a:ext uri="{FF2B5EF4-FFF2-40B4-BE49-F238E27FC236}">
                <a16:creationId xmlns:a16="http://schemas.microsoft.com/office/drawing/2014/main" id="{D4EF09CF-3362-453A-9463-F6669A9D3E01}"/>
              </a:ext>
            </a:extLst>
          </p:cNvPr>
          <p:cNvGrpSpPr/>
          <p:nvPr/>
        </p:nvGrpSpPr>
        <p:grpSpPr>
          <a:xfrm rot="8575420">
            <a:off x="-1251833" y="4660461"/>
            <a:ext cx="3136324" cy="6858000"/>
            <a:chOff x="9055676" y="0"/>
            <a:chExt cx="3136324" cy="6858000"/>
          </a:xfrm>
        </p:grpSpPr>
        <p:sp>
          <p:nvSpPr>
            <p:cNvPr id="15" name="Rectangle 14">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ounded Rectangle 2"/>
          <p:cNvSpPr/>
          <p:nvPr/>
        </p:nvSpPr>
        <p:spPr>
          <a:xfrm>
            <a:off x="11518524" y="34554"/>
            <a:ext cx="487601"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sp>
        <p:nvSpPr>
          <p:cNvPr id="4" name="Rectangle 3"/>
          <p:cNvSpPr/>
          <p:nvPr/>
        </p:nvSpPr>
        <p:spPr>
          <a:xfrm>
            <a:off x="909573" y="913485"/>
            <a:ext cx="9741878" cy="1569660"/>
          </a:xfrm>
          <a:prstGeom prst="rect">
            <a:avLst/>
          </a:prstGeom>
        </p:spPr>
        <p:txBody>
          <a:bodyPr wrap="square">
            <a:spAutoFit/>
          </a:bodyPr>
          <a:lstStyle/>
          <a:p>
            <a:pPr lvl="0" algn="just">
              <a:defRPr/>
            </a:pPr>
            <a:r>
              <a:rPr lang="en-US" sz="4800" kern="0" dirty="0" err="1">
                <a:solidFill>
                  <a:schemeClr val="accent1">
                    <a:lumMod val="75000"/>
                  </a:schemeClr>
                </a:solidFill>
                <a:latin typeface="Arial" panose="020B0604020202020204" pitchFamily="34" charset="0"/>
                <a:cs typeface="Arial" panose="020B0604020202020204" pitchFamily="34" charset="0"/>
              </a:rPr>
              <a:t>Từ</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Hoạt</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động</a:t>
            </a:r>
            <a:r>
              <a:rPr lang="en-US" sz="4800" kern="0" dirty="0">
                <a:solidFill>
                  <a:schemeClr val="accent1">
                    <a:lumMod val="75000"/>
                  </a:schemeClr>
                </a:solidFill>
                <a:latin typeface="Arial" panose="020B0604020202020204" pitchFamily="34" charset="0"/>
                <a:cs typeface="Arial" panose="020B0604020202020204" pitchFamily="34" charset="0"/>
              </a:rPr>
              <a:t> 3, </a:t>
            </a:r>
            <a:r>
              <a:rPr lang="vi-VN" sz="4800" kern="0" dirty="0">
                <a:solidFill>
                  <a:schemeClr val="accent1">
                    <a:lumMod val="75000"/>
                  </a:schemeClr>
                </a:solidFill>
                <a:latin typeface="Arial" panose="020B0604020202020204" pitchFamily="34" charset="0"/>
                <a:cs typeface="Arial" panose="020B0604020202020204" pitchFamily="34" charset="0"/>
              </a:rPr>
              <a:t>hãy nêu</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cách</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tìm</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ước</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của</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số</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tự</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nhiên</a:t>
            </a:r>
            <a:r>
              <a:rPr lang="en-US" sz="4800" kern="0" dirty="0">
                <a:solidFill>
                  <a:schemeClr val="accent1">
                    <a:lumMod val="75000"/>
                  </a:schemeClr>
                </a:solidFill>
                <a:latin typeface="Arial" panose="020B0604020202020204" pitchFamily="34" charset="0"/>
                <a:cs typeface="Arial" panose="020B0604020202020204" pitchFamily="34" charset="0"/>
              </a:rPr>
              <a:t> n (</a:t>
            </a:r>
            <a:r>
              <a:rPr lang="en-US" sz="4800" kern="0" dirty="0" err="1">
                <a:solidFill>
                  <a:schemeClr val="accent1">
                    <a:lumMod val="75000"/>
                  </a:schemeClr>
                </a:solidFill>
                <a:latin typeface="Arial" panose="020B0604020202020204" pitchFamily="34" charset="0"/>
                <a:cs typeface="Arial" panose="020B0604020202020204" pitchFamily="34" charset="0"/>
              </a:rPr>
              <a:t>lớn</a:t>
            </a:r>
            <a:r>
              <a:rPr lang="en-US" sz="4800" kern="0" dirty="0">
                <a:solidFill>
                  <a:schemeClr val="accent1">
                    <a:lumMod val="75000"/>
                  </a:schemeClr>
                </a:solidFill>
                <a:latin typeface="Arial" panose="020B0604020202020204" pitchFamily="34" charset="0"/>
                <a:cs typeface="Arial" panose="020B0604020202020204" pitchFamily="34" charset="0"/>
              </a:rPr>
              <a:t> </a:t>
            </a:r>
            <a:r>
              <a:rPr lang="en-US" sz="4800" kern="0" dirty="0" err="1">
                <a:solidFill>
                  <a:schemeClr val="accent1">
                    <a:lumMod val="75000"/>
                  </a:schemeClr>
                </a:solidFill>
                <a:latin typeface="Arial" panose="020B0604020202020204" pitchFamily="34" charset="0"/>
                <a:cs typeface="Arial" panose="020B0604020202020204" pitchFamily="34" charset="0"/>
              </a:rPr>
              <a:t>hơn</a:t>
            </a:r>
            <a:r>
              <a:rPr lang="en-US" sz="4800" kern="0" dirty="0">
                <a:solidFill>
                  <a:schemeClr val="accent1">
                    <a:lumMod val="75000"/>
                  </a:schemeClr>
                </a:solidFill>
                <a:latin typeface="Arial" panose="020B0604020202020204" pitchFamily="34" charset="0"/>
                <a:cs typeface="Arial" panose="020B0604020202020204" pitchFamily="34" charset="0"/>
              </a:rPr>
              <a:t> 1)?</a:t>
            </a:r>
          </a:p>
        </p:txBody>
      </p:sp>
      <p:sp>
        <p:nvSpPr>
          <p:cNvPr id="2" name="Rectangle 1">
            <a:extLst>
              <a:ext uri="{FF2B5EF4-FFF2-40B4-BE49-F238E27FC236}">
                <a16:creationId xmlns:a16="http://schemas.microsoft.com/office/drawing/2014/main" id="{68228E25-A48C-0741-F3AD-F2C1325D784D}"/>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83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Times New Roman" panose="02020603050405020304" pitchFamily="18" charset="0"/>
                <a:cs typeface="Times New Roman" panose="02020603050405020304" pitchFamily="18" charset="0"/>
              </a:rPr>
              <a:t>HOẠT ĐỘNG HÌNH THÀNH KIẾN THỨC</a:t>
            </a:r>
          </a:p>
        </p:txBody>
      </p:sp>
      <p:sp>
        <p:nvSpPr>
          <p:cNvPr id="7" name="Rectangle 6"/>
          <p:cNvSpPr/>
          <p:nvPr/>
        </p:nvSpPr>
        <p:spPr>
          <a:xfrm>
            <a:off x="323850" y="1909233"/>
            <a:ext cx="11029950" cy="2554545"/>
          </a:xfrm>
          <a:prstGeom prst="rect">
            <a:avLst/>
          </a:prstGeom>
        </p:spPr>
        <p:txBody>
          <a:bodyPr wrap="square">
            <a:spAutoFit/>
          </a:bodyPr>
          <a:lstStyle/>
          <a:p>
            <a:pPr algn="just"/>
            <a:r>
              <a:rPr lang="vi-VN" sz="4000" b="1">
                <a:solidFill>
                  <a:srgbClr val="0070C0"/>
                </a:solidFill>
                <a:ea typeface="Times New Roman" panose="02020603050405020304" pitchFamily="18" charset="0"/>
              </a:rPr>
              <a:t>* Quy tắc: </a:t>
            </a:r>
            <a:r>
              <a:rPr lang="en-US" sz="4000">
                <a:solidFill>
                  <a:srgbClr val="0070C0"/>
                </a:solidFill>
                <a:ea typeface="Times New Roman" panose="02020603050405020304" pitchFamily="18" charset="0"/>
              </a:rPr>
              <a:t>Để tìm các ước của số tự nhiên n lớn hơn 1 ta có thể lần lượt chia n cho các số tự nhiên từ 1 đến n. Khi đó, các phép chia hết cho ta số chia là ước của n.</a:t>
            </a:r>
            <a:endParaRPr lang="en-US" sz="4000">
              <a:solidFill>
                <a:srgbClr val="0070C0"/>
              </a:solidFill>
            </a:endParaRPr>
          </a:p>
        </p:txBody>
      </p:sp>
      <p:pic>
        <p:nvPicPr>
          <p:cNvPr id="9" name="Picture 8"/>
          <p:cNvPicPr>
            <a:picLocks noChangeAspect="1"/>
          </p:cNvPicPr>
          <p:nvPr/>
        </p:nvPicPr>
        <p:blipFill>
          <a:blip r:embed="rId2"/>
          <a:stretch>
            <a:fillRect/>
          </a:stretch>
        </p:blipFill>
        <p:spPr>
          <a:xfrm>
            <a:off x="5067300" y="339806"/>
            <a:ext cx="1943100" cy="1569427"/>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575420">
            <a:off x="-1251833" y="4660461"/>
            <a:ext cx="3136324" cy="6858000"/>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124F944B-FEC6-FFA8-ACEA-C38CF551E4EB}"/>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754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2629" y="2124857"/>
            <a:ext cx="10319042" cy="1323439"/>
          </a:xfrm>
          <a:prstGeom prst="rect">
            <a:avLst/>
          </a:prstGeom>
          <a:noFill/>
        </p:spPr>
        <p:txBody>
          <a:bodyPr wrap="square" rtlCol="0">
            <a:spAutoFit/>
          </a:bodyPr>
          <a:lstStyle/>
          <a:p>
            <a:pPr algn="ctr"/>
            <a:r>
              <a:rPr lang="en-US" sz="4000" b="1">
                <a:solidFill>
                  <a:srgbClr val="FF0000"/>
                </a:solidFill>
                <a:latin typeface="Arial" panose="020B0604020202020204" pitchFamily="34" charset="0"/>
                <a:cs typeface="Arial" panose="020B0604020202020204" pitchFamily="34" charset="0"/>
              </a:rPr>
              <a:t>Giải</a:t>
            </a:r>
          </a:p>
          <a:p>
            <a:pPr algn="ctr"/>
            <a:r>
              <a:rPr lang="en-US" sz="4000">
                <a:latin typeface="Arial" panose="020B0604020202020204" pitchFamily="34" charset="0"/>
                <a:cs typeface="Arial" panose="020B0604020202020204" pitchFamily="34" charset="0"/>
              </a:rPr>
              <a:t>Các ước của 10 là: 1, 2, 5 và 10</a:t>
            </a:r>
          </a:p>
        </p:txBody>
      </p:sp>
      <p:sp>
        <p:nvSpPr>
          <p:cNvPr id="6" name="Rounded Rectangle 5"/>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pic>
        <p:nvPicPr>
          <p:cNvPr id="10"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51" y="4715150"/>
            <a:ext cx="2521284" cy="20775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8209" y="1197556"/>
            <a:ext cx="8460008"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Ví dụ 4: </a:t>
            </a:r>
            <a:r>
              <a:rPr lang="en-US" sz="4000">
                <a:latin typeface="Arial" panose="020B0604020202020204" pitchFamily="34" charset="0"/>
                <a:cs typeface="Arial" panose="020B0604020202020204" pitchFamily="34" charset="0"/>
              </a:rPr>
              <a:t>Tìm các ước của 10</a:t>
            </a:r>
          </a:p>
        </p:txBody>
      </p:sp>
      <p:grpSp>
        <p:nvGrpSpPr>
          <p:cNvPr id="11" name="Group 10">
            <a:extLst>
              <a:ext uri="{FF2B5EF4-FFF2-40B4-BE49-F238E27FC236}">
                <a16:creationId xmlns:a16="http://schemas.microsoft.com/office/drawing/2014/main" id="{D4EF09CF-3362-453A-9463-F6669A9D3E01}"/>
              </a:ext>
            </a:extLst>
          </p:cNvPr>
          <p:cNvGrpSpPr/>
          <p:nvPr/>
        </p:nvGrpSpPr>
        <p:grpSpPr>
          <a:xfrm rot="13665502">
            <a:off x="-1487592" y="-3666230"/>
            <a:ext cx="3136324" cy="6858000"/>
            <a:chOff x="9055676" y="0"/>
            <a:chExt cx="3136324" cy="6858000"/>
          </a:xfrm>
        </p:grpSpPr>
        <p:sp>
          <p:nvSpPr>
            <p:cNvPr id="12" name="Rectangle 11">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2530692" y="5853456"/>
            <a:ext cx="4099544" cy="369332"/>
          </a:xfrm>
          <a:prstGeom prst="rect">
            <a:avLst/>
          </a:prstGeom>
          <a:noFill/>
        </p:spPr>
        <p:txBody>
          <a:bodyPr wrap="square" rtlCol="0">
            <a:spAutoFit/>
          </a:bodyPr>
          <a:lstStyle/>
          <a:p>
            <a:r>
              <a:rPr lang="en-US" i="1" dirty="0" err="1">
                <a:solidFill>
                  <a:srgbClr val="7030A0"/>
                </a:solidFill>
                <a:latin typeface="Arial" panose="020B0604020202020204" pitchFamily="34" charset="0"/>
                <a:cs typeface="Arial" panose="020B0604020202020204" pitchFamily="34" charset="0"/>
              </a:rPr>
              <a:t>Hoạt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động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cá</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nhân</a:t>
            </a:r>
            <a:endParaRPr lang="en-US" i="1" dirty="0">
              <a:solidFill>
                <a:srgbClr val="7030A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0295825-0216-4DC4-C382-9D07B60B960B}"/>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150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283" y="3219897"/>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16457" y="448702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13" name="Rectangle 12"/>
          <p:cNvSpPr/>
          <p:nvPr/>
        </p:nvSpPr>
        <p:spPr>
          <a:xfrm>
            <a:off x="806824" y="551468"/>
            <a:ext cx="10189806" cy="2862322"/>
          </a:xfrm>
          <a:prstGeom prst="rect">
            <a:avLst/>
          </a:prstGeom>
          <a:noFill/>
          <a:scene3d>
            <a:camera prst="orthographicFront"/>
            <a:lightRig rig="threePt" dir="t"/>
          </a:scene3d>
          <a:sp3d>
            <a:bevelT prst="convex"/>
          </a:sp3d>
        </p:spPr>
        <p:txBody>
          <a:bodyPr wrap="square">
            <a:spAutoFit/>
          </a:bodyPr>
          <a:lstStyle/>
          <a:p>
            <a:pPr algn="just"/>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Lớp</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6A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có</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6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tổ</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học</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sinh</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Để</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tổ</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chức</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liên</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hoan</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cho</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lớp</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cô</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Ngân</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đã</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mua</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42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chiếc</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bánh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ngọt</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và</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45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quả</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quýt</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Cô</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Ngân</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có</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thể</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chia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đều</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số</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bánh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ngọt</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và</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số</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quả</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quýt</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cho</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6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tổ</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được</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không</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Vì</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 </a:t>
            </a:r>
            <a:r>
              <a:rPr lang="en-US" sz="3600" dirty="0" err="1">
                <a:solidFill>
                  <a:schemeClr val="accent5">
                    <a:lumMod val="75000"/>
                  </a:schemeClr>
                </a:solidFill>
                <a:latin typeface="+mj-lt"/>
                <a:ea typeface="Times New Roman" panose="02020603050405020304" pitchFamily="18" charset="0"/>
                <a:cs typeface="Times New Roman" panose="02020603050405020304" pitchFamily="18" charset="0"/>
              </a:rPr>
              <a:t>sao</a:t>
            </a:r>
            <a:r>
              <a:rPr lang="en-US" sz="3600" dirty="0">
                <a:solidFill>
                  <a:schemeClr val="accent5">
                    <a:lumMod val="75000"/>
                  </a:schemeClr>
                </a:solidFill>
                <a:latin typeface="+mj-lt"/>
                <a:ea typeface="Times New Roman" panose="02020603050405020304" pitchFamily="18" charset="0"/>
                <a:cs typeface="Times New Roman" panose="02020603050405020304" pitchFamily="18" charset="0"/>
              </a:rPr>
              <a:t>?</a:t>
            </a:r>
            <a:endParaRPr lang="en-US" sz="3600" dirty="0">
              <a:solidFill>
                <a:schemeClr val="accent5">
                  <a:lumMod val="75000"/>
                </a:schemeClr>
              </a:solidFill>
              <a:latin typeface="+mj-lt"/>
              <a:cs typeface="Times New Roman" panose="02020603050405020304" pitchFamily="18" charset="0"/>
            </a:endParaRPr>
          </a:p>
        </p:txBody>
      </p:sp>
      <p:sp>
        <p:nvSpPr>
          <p:cNvPr id="2" name="Rectangle 1">
            <a:extLst>
              <a:ext uri="{FF2B5EF4-FFF2-40B4-BE49-F238E27FC236}">
                <a16:creationId xmlns:a16="http://schemas.microsoft.com/office/drawing/2014/main" id="{2BC459F0-D37F-1DC9-1A24-2D41FF06FD26}"/>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59" y="4528146"/>
            <a:ext cx="2304712" cy="2258617"/>
          </a:xfrm>
          <a:prstGeom prst="rect">
            <a:avLst/>
          </a:prstGeom>
        </p:spPr>
      </p:pic>
      <p:grpSp>
        <p:nvGrpSpPr>
          <p:cNvPr id="6" name="Group 5">
            <a:extLst>
              <a:ext uri="{FF2B5EF4-FFF2-40B4-BE49-F238E27FC236}">
                <a16:creationId xmlns:a16="http://schemas.microsoft.com/office/drawing/2014/main" id="{D4EF09CF-3362-453A-9463-F6669A9D3E01}"/>
              </a:ext>
            </a:extLst>
          </p:cNvPr>
          <p:cNvGrpSpPr/>
          <p:nvPr/>
        </p:nvGrpSpPr>
        <p:grpSpPr>
          <a:xfrm rot="19353911">
            <a:off x="10512758" y="-2890394"/>
            <a:ext cx="3136324" cy="6858000"/>
            <a:chOff x="9055676" y="0"/>
            <a:chExt cx="3136324" cy="6858000"/>
          </a:xfrm>
        </p:grpSpPr>
        <p:sp>
          <p:nvSpPr>
            <p:cNvPr id="7" name="Rectangle 6">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2563386" y="5771100"/>
            <a:ext cx="7912577" cy="369332"/>
          </a:xfrm>
          <a:prstGeom prst="rect">
            <a:avLst/>
          </a:prstGeom>
          <a:noFill/>
        </p:spPr>
        <p:txBody>
          <a:bodyPr wrap="square" rtlCol="0">
            <a:spAutoFit/>
          </a:bodyPr>
          <a:lstStyle/>
          <a:p>
            <a:r>
              <a:rPr lang="en-US" i="1" dirty="0" err="1">
                <a:solidFill>
                  <a:srgbClr val="7030A0"/>
                </a:solidFill>
                <a:latin typeface="Arial" panose="020B0604020202020204" pitchFamily="34" charset="0"/>
                <a:cs typeface="Arial" panose="020B0604020202020204" pitchFamily="34" charset="0"/>
              </a:rPr>
              <a:t>Hoạt</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động</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cặp</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đôi</a:t>
            </a:r>
            <a:endParaRPr lang="en-US" i="1" dirty="0">
              <a:solidFill>
                <a:srgbClr val="7030A0"/>
              </a:solidFill>
              <a:latin typeface="Arial" panose="020B0604020202020204" pitchFamily="34" charset="0"/>
              <a:cs typeface="Arial" panose="020B0604020202020204" pitchFamily="34" charset="0"/>
            </a:endParaRPr>
          </a:p>
        </p:txBody>
      </p:sp>
      <p:sp>
        <p:nvSpPr>
          <p:cNvPr id="13" name="TextBox 12"/>
          <p:cNvSpPr txBox="1"/>
          <p:nvPr/>
        </p:nvSpPr>
        <p:spPr>
          <a:xfrm>
            <a:off x="1893941" y="1682322"/>
            <a:ext cx="8687529" cy="707886"/>
          </a:xfrm>
          <a:prstGeom prst="rect">
            <a:avLst/>
          </a:prstGeom>
          <a:noFill/>
          <a:scene3d>
            <a:camera prst="orthographicFront"/>
            <a:lightRig rig="threePt" dir="t"/>
          </a:scene3d>
          <a:sp3d>
            <a:bevelT prst="convex"/>
          </a:sp3d>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Luyện tập 3: </a:t>
            </a:r>
            <a:r>
              <a:rPr lang="en-US" sz="4000">
                <a:solidFill>
                  <a:srgbClr val="0070C0"/>
                </a:solidFill>
                <a:latin typeface="Arial" panose="020B0604020202020204" pitchFamily="34" charset="0"/>
                <a:cs typeface="Arial" panose="020B0604020202020204" pitchFamily="34" charset="0"/>
              </a:rPr>
              <a:t>Tìm các ước của 25.</a:t>
            </a:r>
          </a:p>
        </p:txBody>
      </p:sp>
      <p:sp>
        <p:nvSpPr>
          <p:cNvPr id="14" name="TextBox 13"/>
          <p:cNvSpPr txBox="1"/>
          <p:nvPr/>
        </p:nvSpPr>
        <p:spPr>
          <a:xfrm>
            <a:off x="2353736" y="2625164"/>
            <a:ext cx="8350831" cy="1938992"/>
          </a:xfrm>
          <a:prstGeom prst="rect">
            <a:avLst/>
          </a:prstGeom>
          <a:noFill/>
        </p:spPr>
        <p:txBody>
          <a:bodyPr wrap="square" rtlCol="0">
            <a:spAutoFit/>
          </a:bodyPr>
          <a:lstStyle/>
          <a:p>
            <a:pPr algn="ctr">
              <a:lnSpc>
                <a:spcPct val="150000"/>
              </a:lnSpc>
            </a:pPr>
            <a:r>
              <a:rPr lang="en-US" sz="4000" b="1">
                <a:solidFill>
                  <a:srgbClr val="00B050"/>
                </a:solidFill>
                <a:latin typeface="Arial" panose="020B0604020202020204" pitchFamily="34" charset="0"/>
                <a:cs typeface="Arial" panose="020B0604020202020204" pitchFamily="34" charset="0"/>
              </a:rPr>
              <a:t>Giải</a:t>
            </a:r>
          </a:p>
          <a:p>
            <a:pPr algn="ctr">
              <a:lnSpc>
                <a:spcPct val="150000"/>
              </a:lnSpc>
            </a:pPr>
            <a:r>
              <a:rPr lang="en-US" sz="4000">
                <a:solidFill>
                  <a:srgbClr val="00B050"/>
                </a:solidFill>
                <a:latin typeface="Arial" panose="020B0604020202020204" pitchFamily="34" charset="0"/>
                <a:cs typeface="Arial" panose="020B0604020202020204" pitchFamily="34" charset="0"/>
              </a:rPr>
              <a:t>Các ước của 25 là: 1, 5 và 25</a:t>
            </a:r>
          </a:p>
        </p:txBody>
      </p:sp>
      <p:sp>
        <p:nvSpPr>
          <p:cNvPr id="15" name="!!4">
            <a:extLst>
              <a:ext uri="{FF2B5EF4-FFF2-40B4-BE49-F238E27FC236}">
                <a16:creationId xmlns:a16="http://schemas.microsoft.com/office/drawing/2014/main" id="{58E6D429-DC53-47C4-8036-1E9D12B8E28B}"/>
              </a:ext>
            </a:extLst>
          </p:cNvPr>
          <p:cNvSpPr/>
          <p:nvPr/>
        </p:nvSpPr>
        <p:spPr>
          <a:xfrm>
            <a:off x="79233" y="148425"/>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2" name="Rectangle 1">
            <a:extLst>
              <a:ext uri="{FF2B5EF4-FFF2-40B4-BE49-F238E27FC236}">
                <a16:creationId xmlns:a16="http://schemas.microsoft.com/office/drawing/2014/main" id="{B2F821E3-F4CA-4818-71D7-9BCC6F4309C1}"/>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386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8832" y="680004"/>
            <a:ext cx="11498836" cy="1661993"/>
          </a:xfrm>
          <a:prstGeom prst="rect">
            <a:avLst/>
          </a:prstGeom>
          <a:noFill/>
        </p:spPr>
        <p:txBody>
          <a:bodyPr wrap="square" rtlCol="0">
            <a:spAutoFit/>
          </a:bodyPr>
          <a:lstStyle/>
          <a:p>
            <a:r>
              <a:rPr lang="en-US" sz="3400" b="1">
                <a:solidFill>
                  <a:srgbClr val="0070C0"/>
                </a:solidFill>
                <a:latin typeface="Arial" panose="020B0604020202020204" pitchFamily="34" charset="0"/>
                <a:cs typeface="Arial" panose="020B0604020202020204" pitchFamily="34" charset="0"/>
              </a:rPr>
              <a:t>Bài tập</a:t>
            </a:r>
          </a:p>
          <a:p>
            <a:r>
              <a:rPr lang="en-US" sz="3400" b="1">
                <a:solidFill>
                  <a:srgbClr val="00B050"/>
                </a:solidFill>
                <a:latin typeface="Arial" panose="020B0604020202020204" pitchFamily="34" charset="0"/>
                <a:cs typeface="Arial" panose="020B0604020202020204" pitchFamily="34" charset="0"/>
              </a:rPr>
              <a:t>a) Tìm số tự nhiên x, biết x là bội của 7 và 18 &lt; x &lt; 30</a:t>
            </a:r>
          </a:p>
          <a:p>
            <a:r>
              <a:rPr lang="en-US" sz="3400" b="1">
                <a:solidFill>
                  <a:srgbClr val="00B050"/>
                </a:solidFill>
                <a:latin typeface="Arial" panose="020B0604020202020204" pitchFamily="34" charset="0"/>
                <a:cs typeface="Arial" panose="020B0604020202020204" pitchFamily="34" charset="0"/>
              </a:rPr>
              <a:t>b) Tìm số tự nhiên x, biết x là ước của 18 và 4 &lt; x &lt; 15 </a:t>
            </a:r>
          </a:p>
        </p:txBody>
      </p:sp>
      <p:sp>
        <p:nvSpPr>
          <p:cNvPr id="8" name="TextBox 7"/>
          <p:cNvSpPr txBox="1"/>
          <p:nvPr/>
        </p:nvSpPr>
        <p:spPr>
          <a:xfrm>
            <a:off x="5753435" y="2364061"/>
            <a:ext cx="1248507" cy="615553"/>
          </a:xfrm>
          <a:prstGeom prst="rect">
            <a:avLst/>
          </a:prstGeom>
          <a:noFill/>
        </p:spPr>
        <p:txBody>
          <a:bodyPr wrap="square" rtlCol="0">
            <a:spAutoFit/>
          </a:bodyPr>
          <a:lstStyle/>
          <a:p>
            <a:r>
              <a:rPr lang="en-US" sz="3400" b="1">
                <a:solidFill>
                  <a:srgbClr val="0070C0"/>
                </a:solidFill>
                <a:latin typeface="Arial" panose="020B0604020202020204" pitchFamily="34" charset="0"/>
                <a:cs typeface="Arial" panose="020B0604020202020204" pitchFamily="34" charset="0"/>
              </a:rPr>
              <a:t>Giải</a:t>
            </a:r>
          </a:p>
        </p:txBody>
      </p:sp>
      <p:sp>
        <p:nvSpPr>
          <p:cNvPr id="9" name="TextBox 8"/>
          <p:cNvSpPr txBox="1"/>
          <p:nvPr/>
        </p:nvSpPr>
        <p:spPr>
          <a:xfrm>
            <a:off x="769387" y="3082836"/>
            <a:ext cx="8805896" cy="1138773"/>
          </a:xfrm>
          <a:prstGeom prst="rect">
            <a:avLst/>
          </a:prstGeom>
          <a:noFill/>
        </p:spPr>
        <p:txBody>
          <a:bodyPr wrap="square" rtlCol="0">
            <a:spAutoFit/>
          </a:bodyPr>
          <a:lstStyle/>
          <a:p>
            <a:r>
              <a:rPr lang="en-US" sz="3400">
                <a:solidFill>
                  <a:srgbClr val="C00000"/>
                </a:solidFill>
                <a:latin typeface="Arial" panose="020B0604020202020204" pitchFamily="34" charset="0"/>
                <a:cs typeface="Arial" panose="020B0604020202020204" pitchFamily="34" charset="0"/>
              </a:rPr>
              <a:t>a) Các bội của 7 là: 0, 7, 14, 21, 28, 35,…</a:t>
            </a:r>
          </a:p>
          <a:p>
            <a:r>
              <a:rPr lang="en-US" sz="3400">
                <a:solidFill>
                  <a:srgbClr val="C00000"/>
                </a:solidFill>
                <a:latin typeface="Arial" panose="020B0604020202020204" pitchFamily="34" charset="0"/>
                <a:cs typeface="Arial" panose="020B0604020202020204" pitchFamily="34" charset="0"/>
              </a:rPr>
              <a:t>     Vậy số tự nhiên x là: 21 hoặc 28</a:t>
            </a:r>
          </a:p>
        </p:txBody>
      </p:sp>
      <p:grpSp>
        <p:nvGrpSpPr>
          <p:cNvPr id="11" name="Group 10">
            <a:extLst>
              <a:ext uri="{FF2B5EF4-FFF2-40B4-BE49-F238E27FC236}">
                <a16:creationId xmlns:a16="http://schemas.microsoft.com/office/drawing/2014/main" id="{D4EF09CF-3362-453A-9463-F6669A9D3E01}"/>
              </a:ext>
            </a:extLst>
          </p:cNvPr>
          <p:cNvGrpSpPr/>
          <p:nvPr/>
        </p:nvGrpSpPr>
        <p:grpSpPr>
          <a:xfrm rot="18052136">
            <a:off x="9973497" y="-4018976"/>
            <a:ext cx="3136324" cy="6858000"/>
            <a:chOff x="9055676" y="0"/>
            <a:chExt cx="3136324" cy="6858000"/>
          </a:xfrm>
        </p:grpSpPr>
        <p:sp>
          <p:nvSpPr>
            <p:cNvPr id="12" name="Rectangle 11">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64" y="5297990"/>
            <a:ext cx="2418638" cy="1429702"/>
          </a:xfrm>
          <a:prstGeom prst="rect">
            <a:avLst/>
          </a:prstGeom>
        </p:spPr>
      </p:pic>
      <p:sp>
        <p:nvSpPr>
          <p:cNvPr id="3" name="TextBox 2">
            <a:extLst>
              <a:ext uri="{FF2B5EF4-FFF2-40B4-BE49-F238E27FC236}">
                <a16:creationId xmlns:a16="http://schemas.microsoft.com/office/drawing/2014/main" id="{DEAC0E1E-50D5-48F7-8449-EF3C31CD2512}"/>
              </a:ext>
            </a:extLst>
          </p:cNvPr>
          <p:cNvSpPr txBox="1"/>
          <p:nvPr/>
        </p:nvSpPr>
        <p:spPr>
          <a:xfrm>
            <a:off x="2690398" y="6197295"/>
            <a:ext cx="6855704" cy="369332"/>
          </a:xfrm>
          <a:prstGeom prst="rect">
            <a:avLst/>
          </a:prstGeom>
          <a:noFill/>
        </p:spPr>
        <p:txBody>
          <a:bodyPr wrap="square">
            <a:spAutoFit/>
          </a:bodyPr>
          <a:lstStyle/>
          <a:p>
            <a:r>
              <a:rPr lang="en-US" i="1" dirty="0">
                <a:solidFill>
                  <a:srgbClr val="7030A0"/>
                </a:solidFill>
                <a:latin typeface="Arial" panose="020B0604020202020204" pitchFamily="34" charset="0"/>
                <a:cs typeface="Arial" panose="020B0604020202020204" pitchFamily="34" charset="0"/>
              </a:rPr>
              <a:t>Chia </a:t>
            </a:r>
            <a:r>
              <a:rPr lang="en-US" i="1" dirty="0" err="1">
                <a:solidFill>
                  <a:srgbClr val="7030A0"/>
                </a:solidFill>
                <a:latin typeface="Arial" panose="020B0604020202020204" pitchFamily="34" charset="0"/>
                <a:cs typeface="Arial" panose="020B0604020202020204" pitchFamily="34" charset="0"/>
              </a:rPr>
              <a:t>lớp</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thành</a:t>
            </a:r>
            <a:r>
              <a:rPr lang="en-US" i="1" dirty="0">
                <a:solidFill>
                  <a:srgbClr val="7030A0"/>
                </a:solidFill>
                <a:latin typeface="Arial" panose="020B0604020202020204" pitchFamily="34" charset="0"/>
                <a:cs typeface="Arial" panose="020B0604020202020204" pitchFamily="34" charset="0"/>
              </a:rPr>
              <a:t> </a:t>
            </a:r>
            <a:r>
              <a:rPr lang="vi-VN" i="1" dirty="0">
                <a:solidFill>
                  <a:srgbClr val="7030A0"/>
                </a:solidFill>
                <a:latin typeface="Arial" panose="020B0604020202020204" pitchFamily="34" charset="0"/>
                <a:cs typeface="Arial" panose="020B0604020202020204" pitchFamily="34" charset="0"/>
              </a:rPr>
              <a:t>7</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nhóm</a:t>
            </a:r>
            <a:r>
              <a:rPr lang="en-US" i="1" dirty="0">
                <a:solidFill>
                  <a:srgbClr val="7030A0"/>
                </a:solidFill>
                <a:latin typeface="Arial" panose="020B0604020202020204" pitchFamily="34" charset="0"/>
                <a:cs typeface="Arial" panose="020B0604020202020204" pitchFamily="34" charset="0"/>
              </a:rPr>
              <a:t>: </a:t>
            </a:r>
            <a:r>
              <a:rPr lang="vi-VN" i="1" dirty="0">
                <a:solidFill>
                  <a:srgbClr val="7030A0"/>
                </a:solidFill>
                <a:latin typeface="Arial" panose="020B0604020202020204" pitchFamily="34" charset="0"/>
                <a:cs typeface="Arial" panose="020B0604020202020204" pitchFamily="34" charset="0"/>
              </a:rPr>
              <a:t>3</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nhóm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làm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câu</a:t>
            </a:r>
            <a:r>
              <a:rPr lang="en-US" i="1" dirty="0">
                <a:solidFill>
                  <a:srgbClr val="7030A0"/>
                </a:solidFill>
                <a:latin typeface="Arial" panose="020B0604020202020204" pitchFamily="34" charset="0"/>
                <a:cs typeface="Arial" panose="020B0604020202020204" pitchFamily="34" charset="0"/>
              </a:rPr>
              <a:t> a; </a:t>
            </a:r>
            <a:r>
              <a:rPr lang="vi-VN" i="1" dirty="0">
                <a:solidFill>
                  <a:srgbClr val="7030A0"/>
                </a:solidFill>
                <a:latin typeface="Arial" panose="020B0604020202020204" pitchFamily="34" charset="0"/>
                <a:cs typeface="Arial" panose="020B0604020202020204" pitchFamily="34" charset="0"/>
              </a:rPr>
              <a:t>4</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nhóm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làm</a:t>
            </a:r>
            <a:r>
              <a:rPr lang="en-US" i="1" dirty="0">
                <a:solidFill>
                  <a:srgbClr val="7030A0"/>
                </a:solidFill>
                <a:latin typeface="Arial" panose="020B0604020202020204" pitchFamily="34" charset="0"/>
                <a:cs typeface="Arial" panose="020B0604020202020204" pitchFamily="34" charset="0"/>
              </a:rPr>
              <a:t> </a:t>
            </a:r>
            <a:r>
              <a:rPr lang="en-US" i="1" dirty="0" err="1">
                <a:solidFill>
                  <a:srgbClr val="7030A0"/>
                </a:solidFill>
                <a:latin typeface="Arial" panose="020B0604020202020204" pitchFamily="34" charset="0"/>
                <a:cs typeface="Arial" panose="020B0604020202020204" pitchFamily="34" charset="0"/>
              </a:rPr>
              <a:t>câu</a:t>
            </a:r>
            <a:r>
              <a:rPr lang="en-US" i="1" dirty="0">
                <a:solidFill>
                  <a:srgbClr val="7030A0"/>
                </a:solidFill>
                <a:latin typeface="Arial" panose="020B0604020202020204" pitchFamily="34" charset="0"/>
                <a:cs typeface="Arial" panose="020B0604020202020204" pitchFamily="34" charset="0"/>
              </a:rPr>
              <a:t> b</a:t>
            </a:r>
          </a:p>
        </p:txBody>
      </p:sp>
      <p:sp>
        <p:nvSpPr>
          <p:cNvPr id="10" name="TextBox 9"/>
          <p:cNvSpPr txBox="1"/>
          <p:nvPr/>
        </p:nvSpPr>
        <p:spPr>
          <a:xfrm>
            <a:off x="769387" y="4273548"/>
            <a:ext cx="8805896" cy="1138773"/>
          </a:xfrm>
          <a:prstGeom prst="rect">
            <a:avLst/>
          </a:prstGeom>
          <a:noFill/>
        </p:spPr>
        <p:txBody>
          <a:bodyPr wrap="square" rtlCol="0">
            <a:spAutoFit/>
          </a:bodyPr>
          <a:lstStyle/>
          <a:p>
            <a:r>
              <a:rPr lang="en-US" sz="3400">
                <a:solidFill>
                  <a:srgbClr val="C00000"/>
                </a:solidFill>
                <a:latin typeface="Arial" panose="020B0604020202020204" pitchFamily="34" charset="0"/>
                <a:cs typeface="Arial" panose="020B0604020202020204" pitchFamily="34" charset="0"/>
              </a:rPr>
              <a:t>b) Các ước của 18 là: 1, 2, 3, 6, 9, 18</a:t>
            </a:r>
          </a:p>
          <a:p>
            <a:r>
              <a:rPr lang="en-US" sz="3400">
                <a:solidFill>
                  <a:srgbClr val="C00000"/>
                </a:solidFill>
                <a:latin typeface="Arial" panose="020B0604020202020204" pitchFamily="34" charset="0"/>
                <a:cs typeface="Arial" panose="020B0604020202020204" pitchFamily="34" charset="0"/>
              </a:rPr>
              <a:t>     Vậy số tự nhiên x là: 6 hoặc 9</a:t>
            </a:r>
          </a:p>
        </p:txBody>
      </p:sp>
      <p:sp>
        <p:nvSpPr>
          <p:cNvPr id="18" name="!!4">
            <a:extLst>
              <a:ext uri="{FF2B5EF4-FFF2-40B4-BE49-F238E27FC236}">
                <a16:creationId xmlns:a16="http://schemas.microsoft.com/office/drawing/2014/main" id="{58E6D429-DC53-47C4-8036-1E9D12B8E28B}"/>
              </a:ext>
            </a:extLst>
          </p:cNvPr>
          <p:cNvSpPr/>
          <p:nvPr/>
        </p:nvSpPr>
        <p:spPr>
          <a:xfrm>
            <a:off x="100264" y="70643"/>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VẬN DỤNG</a:t>
            </a:r>
          </a:p>
        </p:txBody>
      </p:sp>
      <p:sp>
        <p:nvSpPr>
          <p:cNvPr id="2" name="Rectangle 1">
            <a:extLst>
              <a:ext uri="{FF2B5EF4-FFF2-40B4-BE49-F238E27FC236}">
                <a16:creationId xmlns:a16="http://schemas.microsoft.com/office/drawing/2014/main" id="{CBCD9534-56A2-30BA-61C0-15804D72BB4A}"/>
              </a:ext>
            </a:extLst>
          </p:cNvPr>
          <p:cNvSpPr/>
          <p:nvPr/>
        </p:nvSpPr>
        <p:spPr>
          <a:xfrm>
            <a:off x="9414430" y="5725528"/>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212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4">
            <a:extLst>
              <a:ext uri="{FF2B5EF4-FFF2-40B4-BE49-F238E27FC236}">
                <a16:creationId xmlns:a16="http://schemas.microsoft.com/office/drawing/2014/main" id="{58E6D429-DC53-47C4-8036-1E9D12B8E28B}"/>
              </a:ext>
            </a:extLst>
          </p:cNvPr>
          <p:cNvSpPr/>
          <p:nvPr/>
        </p:nvSpPr>
        <p:spPr>
          <a:xfrm>
            <a:off x="6286921" y="147741"/>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VẬN DỤNG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785" y="177622"/>
            <a:ext cx="2149386" cy="1270542"/>
          </a:xfrm>
          <a:prstGeom prst="rect">
            <a:avLst/>
          </a:prstGeom>
        </p:spPr>
      </p:pic>
      <p:sp>
        <p:nvSpPr>
          <p:cNvPr id="6" name="Rectangle 5"/>
          <p:cNvSpPr/>
          <p:nvPr/>
        </p:nvSpPr>
        <p:spPr>
          <a:xfrm>
            <a:off x="417416" y="1143267"/>
            <a:ext cx="11404477" cy="3294941"/>
          </a:xfrm>
          <a:prstGeom prst="rect">
            <a:avLst/>
          </a:prstGeom>
        </p:spPr>
        <p:txBody>
          <a:bodyPr wrap="square">
            <a:spAutoFit/>
          </a:bodyPr>
          <a:lstStyle/>
          <a:p>
            <a:pPr algn="ctr">
              <a:lnSpc>
                <a:spcPct val="120000"/>
              </a:lnSpc>
              <a:spcAft>
                <a:spcPts val="0"/>
              </a:spcAft>
            </a:pPr>
            <a:r>
              <a:rPr lang="en-US" sz="3600" b="1" dirty="0">
                <a:solidFill>
                  <a:srgbClr val="FF0000"/>
                </a:solidFill>
                <a:latin typeface="Arial" panose="020B0604020202020204" pitchFamily="34" charset="0"/>
                <a:ea typeface="Calibri" panose="020F0502020204030204" pitchFamily="34" charset="0"/>
                <a:cs typeface="Arial" panose="020B0604020202020204" pitchFamily="34" charset="0"/>
              </a:rPr>
              <a:t>TRÒ CHƠI HÁI TÁO</a:t>
            </a:r>
          </a:p>
          <a:p>
            <a:pPr marL="457200" indent="-457200" algn="just">
              <a:lnSpc>
                <a:spcPct val="120000"/>
              </a:lnSpc>
              <a:spcAft>
                <a:spcPts val="0"/>
              </a:spcAft>
              <a:buFontTx/>
              <a:buChar char="-"/>
            </a:pPr>
            <a:r>
              <a:rPr lang="en-US" sz="2800" dirty="0" err="1">
                <a:latin typeface="Arial" panose="020B0604020202020204" pitchFamily="34" charset="0"/>
                <a:ea typeface="Calibri" panose="020F0502020204030204" pitchFamily="34" charset="0"/>
                <a:cs typeface="Arial" panose="020B0604020202020204" pitchFamily="34" charset="0"/>
              </a:rPr>
              <a:t>Lớp</a:t>
            </a:r>
            <a:r>
              <a:rPr lang="en-US" sz="2800" dirty="0">
                <a:latin typeface="Arial" panose="020B0604020202020204" pitchFamily="34" charset="0"/>
                <a:ea typeface="Calibri" panose="020F0502020204030204" pitchFamily="34" charset="0"/>
                <a:cs typeface="Arial" panose="020B0604020202020204" pitchFamily="34" charset="0"/>
              </a:rPr>
              <a:t> chia </a:t>
            </a:r>
            <a:r>
              <a:rPr lang="en-US" sz="2800" dirty="0" err="1">
                <a:latin typeface="Arial" panose="020B0604020202020204" pitchFamily="34" charset="0"/>
                <a:ea typeface="Calibri" panose="020F0502020204030204" pitchFamily="34" charset="0"/>
                <a:cs typeface="Arial" panose="020B0604020202020204" pitchFamily="34" charset="0"/>
              </a:rPr>
              <a:t>thành</a:t>
            </a:r>
            <a:r>
              <a:rPr lang="en-US" sz="2800" dirty="0">
                <a:latin typeface="Arial" panose="020B0604020202020204" pitchFamily="34" charset="0"/>
                <a:ea typeface="Calibri" panose="020F0502020204030204" pitchFamily="34" charset="0"/>
                <a:cs typeface="Arial" panose="020B0604020202020204" pitchFamily="34" charset="0"/>
              </a:rPr>
              <a:t> 2 </a:t>
            </a:r>
            <a:r>
              <a:rPr lang="en-US" sz="2800" dirty="0" err="1">
                <a:latin typeface="Arial" panose="020B0604020202020204" pitchFamily="34" charset="0"/>
                <a:ea typeface="Calibri" panose="020F0502020204030204" pitchFamily="34" charset="0"/>
                <a:cs typeface="Arial" panose="020B0604020202020204" pitchFamily="34" charset="0"/>
              </a:rPr>
              <a:t>nhóm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các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nhóm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quan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mỗi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trên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mỗi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trái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táo</a:t>
            </a:r>
            <a:r>
              <a:rPr lang="en-US" sz="2800" dirty="0">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20000"/>
              </a:lnSpc>
              <a:spcAft>
                <a:spcPts val="0"/>
              </a:spcAft>
              <a:buFontTx/>
              <a:buChar char="-"/>
            </a:pPr>
            <a:r>
              <a:rPr lang="en-US" sz="2800" dirty="0" err="1">
                <a:latin typeface="Arial" panose="020B0604020202020204" pitchFamily="34" charset="0"/>
                <a:ea typeface="Calibri" panose="020F0502020204030204" pitchFamily="34" charset="0"/>
                <a:cs typeface="Arial" panose="020B0604020202020204" pitchFamily="34" charset="0"/>
              </a:rPr>
              <a:t>Chọn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trái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táo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là</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bội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9 </a:t>
            </a:r>
            <a:r>
              <a:rPr lang="en-US" sz="2800" dirty="0" err="1">
                <a:latin typeface="Arial" panose="020B0604020202020204" pitchFamily="34" charset="0"/>
                <a:ea typeface="Calibri" panose="020F0502020204030204" pitchFamily="34" charset="0"/>
                <a:cs typeface="Arial" panose="020B0604020202020204" pitchFamily="34" charset="0"/>
              </a:rPr>
              <a:t>hoặc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là</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ước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45.</a:t>
            </a:r>
          </a:p>
          <a:p>
            <a:pPr marL="457200" indent="-457200" algn="just">
              <a:lnSpc>
                <a:spcPct val="120000"/>
              </a:lnSpc>
              <a:spcAft>
                <a:spcPts val="0"/>
              </a:spcAft>
              <a:buFontTx/>
              <a:buChar char="-"/>
            </a:pPr>
            <a:r>
              <a:rPr lang="en-US" sz="2800" dirty="0" err="1">
                <a:latin typeface="Arial" panose="020B0604020202020204" pitchFamily="34" charset="0"/>
                <a:ea typeface="Calibri" panose="020F0502020204030204" pitchFamily="34" charset="0"/>
                <a:cs typeface="Arial" panose="020B0604020202020204" pitchFamily="34" charset="0"/>
              </a:rPr>
              <a:t>Thời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gian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hoàn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thành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trong</a:t>
            </a:r>
            <a:r>
              <a:rPr lang="en-US" sz="2800" dirty="0">
                <a:latin typeface="Arial" panose="020B0604020202020204" pitchFamily="34" charset="0"/>
                <a:ea typeface="Calibri" panose="020F0502020204030204" pitchFamily="34" charset="0"/>
                <a:cs typeface="Arial" panose="020B0604020202020204" pitchFamily="34" charset="0"/>
              </a:rPr>
              <a:t> 60 </a:t>
            </a:r>
            <a:r>
              <a:rPr lang="en-US" sz="2800" dirty="0" err="1">
                <a:latin typeface="Arial" panose="020B0604020202020204" pitchFamily="34" charset="0"/>
                <a:ea typeface="Calibri" panose="020F0502020204030204" pitchFamily="34" charset="0"/>
                <a:cs typeface="Arial" panose="020B0604020202020204" pitchFamily="34" charset="0"/>
              </a:rPr>
              <a:t>giây</a:t>
            </a:r>
            <a:r>
              <a:rPr lang="en-US" sz="2800" dirty="0">
                <a:latin typeface="Arial" panose="020B0604020202020204" pitchFamily="34" charset="0"/>
                <a:ea typeface="Calibri" panose="020F0502020204030204" pitchFamily="34" charset="0"/>
                <a:cs typeface="Arial" panose="020B0604020202020204" pitchFamily="34" charset="0"/>
              </a:rPr>
              <a:t>. </a:t>
            </a:r>
          </a:p>
          <a:p>
            <a:pPr marL="457200" indent="-457200" algn="just">
              <a:lnSpc>
                <a:spcPct val="120000"/>
              </a:lnSpc>
              <a:spcAft>
                <a:spcPts val="0"/>
              </a:spcAft>
              <a:buFontTx/>
              <a:buChar char="-"/>
            </a:pPr>
            <a:r>
              <a:rPr lang="en-US" sz="2800" dirty="0">
                <a:latin typeface="Arial" panose="020B0604020202020204" pitchFamily="34" charset="0"/>
                <a:ea typeface="Calibri" panose="020F0502020204030204" pitchFamily="34" charset="0"/>
                <a:cs typeface="Arial" panose="020B0604020202020204" pitchFamily="34" charset="0"/>
              </a:rPr>
              <a:t>Hai </a:t>
            </a:r>
            <a:r>
              <a:rPr lang="en-US" sz="2800" dirty="0" err="1">
                <a:latin typeface="Arial" panose="020B0604020202020204" pitchFamily="34" charset="0"/>
                <a:ea typeface="Calibri" panose="020F0502020204030204" pitchFamily="34" charset="0"/>
                <a:cs typeface="Arial" panose="020B0604020202020204" pitchFamily="34" charset="0"/>
              </a:rPr>
              <a:t>nhóm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cử</a:t>
            </a:r>
            <a:r>
              <a:rPr lang="en-US" sz="2800" dirty="0">
                <a:latin typeface="Arial" panose="020B0604020202020204" pitchFamily="34" charset="0"/>
                <a:ea typeface="Calibri" panose="020F0502020204030204" pitchFamily="34" charset="0"/>
                <a:cs typeface="Arial" panose="020B0604020202020204" pitchFamily="34" charset="0"/>
              </a:rPr>
              <a:t> </a:t>
            </a:r>
            <a:r>
              <a:rPr lang="vi-VN" sz="2800" dirty="0">
                <a:latin typeface="Arial" panose="020B0604020202020204" pitchFamily="34" charset="0"/>
                <a:ea typeface="Calibri" panose="020F0502020204030204" pitchFamily="34" charset="0"/>
                <a:cs typeface="Arial" panose="020B0604020202020204" pitchFamily="34" charset="0"/>
              </a:rPr>
              <a:t>6</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thành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viên</a:t>
            </a:r>
            <a:r>
              <a:rPr lang="vi-VN" sz="2800" dirty="0">
                <a:latin typeface="Arial" panose="020B0604020202020204" pitchFamily="34" charset="0"/>
                <a:ea typeface="Calibri" panose="020F0502020204030204" pitchFamily="34" charset="0"/>
                <a:cs typeface="Arial" panose="020B0604020202020204" pitchFamily="34" charset="0"/>
              </a:rPr>
              <a:t> lần lượt lên </a:t>
            </a:r>
            <a:r>
              <a:rPr lang="en-US" sz="2800" dirty="0" err="1">
                <a:latin typeface="Arial" panose="020B0604020202020204" pitchFamily="34" charset="0"/>
                <a:ea typeface="Calibri" panose="020F0502020204030204" pitchFamily="34" charset="0"/>
                <a:cs typeface="Arial" panose="020B0604020202020204" pitchFamily="34" charset="0"/>
              </a:rPr>
              <a:t>ghi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một</a:t>
            </a:r>
            <a:r>
              <a:rPr lang="en-US" sz="2800" dirty="0">
                <a:latin typeface="Arial" panose="020B0604020202020204" pitchFamily="34" charset="0"/>
                <a:ea typeface="Calibri" panose="020F0502020204030204" pitchFamily="34" charset="0"/>
                <a:cs typeface="Arial" panose="020B0604020202020204" pitchFamily="34" charset="0"/>
              </a:rPr>
              <a:t> con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với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bội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9, </a:t>
            </a:r>
            <a:r>
              <a:rPr lang="en-US" sz="2800" dirty="0" err="1">
                <a:latin typeface="Arial" panose="020B0604020202020204" pitchFamily="34" charset="0"/>
                <a:ea typeface="Calibri" panose="020F0502020204030204" pitchFamily="34" charset="0"/>
                <a:cs typeface="Arial" panose="020B0604020202020204" pitchFamily="34" charset="0"/>
              </a:rPr>
              <a:t>ước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45.</a:t>
            </a:r>
          </a:p>
        </p:txBody>
      </p:sp>
      <p:sp>
        <p:nvSpPr>
          <p:cNvPr id="2" name="Rectangle 1">
            <a:extLst>
              <a:ext uri="{FF2B5EF4-FFF2-40B4-BE49-F238E27FC236}">
                <a16:creationId xmlns:a16="http://schemas.microsoft.com/office/drawing/2014/main" id="{E583B7F3-A723-ADE1-B2F4-DED73505EB5F}"/>
              </a:ext>
            </a:extLst>
          </p:cNvPr>
          <p:cNvSpPr/>
          <p:nvPr/>
        </p:nvSpPr>
        <p:spPr>
          <a:xfrm>
            <a:off x="9414430" y="5680924"/>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D40032DB-C4C5-235B-9A08-056ABA051691}"/>
              </a:ext>
            </a:extLst>
          </p:cNvPr>
          <p:cNvGraphicFramePr>
            <a:graphicFrameLocks noGrp="1"/>
          </p:cNvGraphicFramePr>
          <p:nvPr>
            <p:extLst>
              <p:ext uri="{D42A27DB-BD31-4B8C-83A1-F6EECF244321}">
                <p14:modId xmlns:p14="http://schemas.microsoft.com/office/powerpoint/2010/main" val="1439779523"/>
              </p:ext>
            </p:extLst>
          </p:nvPr>
        </p:nvGraphicFramePr>
        <p:xfrm>
          <a:off x="1318233" y="4657689"/>
          <a:ext cx="9531836" cy="1554480"/>
        </p:xfrm>
        <a:graphic>
          <a:graphicData uri="http://schemas.openxmlformats.org/drawingml/2006/table">
            <a:tbl>
              <a:tblPr firstRow="1" bandRow="1">
                <a:tableStyleId>{5940675A-B579-460E-94D1-54222C63F5DA}</a:tableStyleId>
              </a:tblPr>
              <a:tblGrid>
                <a:gridCol w="1888432">
                  <a:extLst>
                    <a:ext uri="{9D8B030D-6E8A-4147-A177-3AD203B41FA5}">
                      <a16:colId xmlns:a16="http://schemas.microsoft.com/office/drawing/2014/main" val="1536788809"/>
                    </a:ext>
                  </a:extLst>
                </a:gridCol>
                <a:gridCol w="3743504">
                  <a:extLst>
                    <a:ext uri="{9D8B030D-6E8A-4147-A177-3AD203B41FA5}">
                      <a16:colId xmlns:a16="http://schemas.microsoft.com/office/drawing/2014/main" val="90436623"/>
                    </a:ext>
                  </a:extLst>
                </a:gridCol>
                <a:gridCol w="3899900">
                  <a:extLst>
                    <a:ext uri="{9D8B030D-6E8A-4147-A177-3AD203B41FA5}">
                      <a16:colId xmlns:a16="http://schemas.microsoft.com/office/drawing/2014/main" val="3181804309"/>
                    </a:ext>
                  </a:extLst>
                </a:gridCol>
              </a:tblGrid>
              <a:tr h="370840">
                <a:tc>
                  <a:txBody>
                    <a:bodyPr/>
                    <a:lstStyle/>
                    <a:p>
                      <a:pPr algn="ct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800" b="1">
                          <a:solidFill>
                            <a:srgbClr val="C00000"/>
                          </a:solidFill>
                          <a:latin typeface="Arial" panose="020B0604020202020204" pitchFamily="34" charset="0"/>
                          <a:cs typeface="Arial" panose="020B0604020202020204" pitchFamily="34" charset="0"/>
                        </a:rPr>
                        <a:t>Các</a:t>
                      </a:r>
                      <a:r>
                        <a:rPr lang="en-US" sz="2800" b="1" baseline="0">
                          <a:solidFill>
                            <a:srgbClr val="C00000"/>
                          </a:solidFill>
                          <a:latin typeface="Arial" panose="020B0604020202020204" pitchFamily="34" charset="0"/>
                          <a:cs typeface="Arial" panose="020B0604020202020204" pitchFamily="34" charset="0"/>
                        </a:rPr>
                        <a:t> số là bội của 9</a:t>
                      </a: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800" b="1">
                          <a:solidFill>
                            <a:srgbClr val="C00000"/>
                          </a:solidFill>
                          <a:latin typeface="Arial" panose="020B0604020202020204" pitchFamily="34" charset="0"/>
                          <a:cs typeface="Arial" panose="020B0604020202020204" pitchFamily="34" charset="0"/>
                        </a:rPr>
                        <a:t>Các</a:t>
                      </a:r>
                      <a:r>
                        <a:rPr lang="en-US" sz="2800" b="1" baseline="0">
                          <a:solidFill>
                            <a:srgbClr val="C00000"/>
                          </a:solidFill>
                          <a:latin typeface="Arial" panose="020B0604020202020204" pitchFamily="34" charset="0"/>
                          <a:cs typeface="Arial" panose="020B0604020202020204" pitchFamily="34" charset="0"/>
                        </a:rPr>
                        <a:t> số là ước của 45</a:t>
                      </a:r>
                      <a:endParaRPr lang="en-US" sz="2800" b="1">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2740746"/>
                  </a:ext>
                </a:extLst>
              </a:tr>
              <a:tr h="370840">
                <a:tc>
                  <a:txBody>
                    <a:bodyPr/>
                    <a:lstStyle/>
                    <a:p>
                      <a:pPr algn="ctr"/>
                      <a:r>
                        <a:rPr lang="en-US" sz="2800" b="1">
                          <a:solidFill>
                            <a:srgbClr val="C00000"/>
                          </a:solidFill>
                          <a:latin typeface="Arial" panose="020B0604020202020204" pitchFamily="34" charset="0"/>
                          <a:cs typeface="Arial" panose="020B0604020202020204" pitchFamily="34" charset="0"/>
                        </a:rPr>
                        <a:t>NHÓM</a:t>
                      </a:r>
                      <a:r>
                        <a:rPr lang="en-US" sz="2800" b="1" baseline="0">
                          <a:solidFill>
                            <a:srgbClr val="C00000"/>
                          </a:solidFill>
                          <a:latin typeface="Arial" panose="020B0604020202020204" pitchFamily="34" charset="0"/>
                          <a:cs typeface="Arial" panose="020B0604020202020204" pitchFamily="34" charset="0"/>
                        </a:rPr>
                        <a:t> 1</a:t>
                      </a: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endParaRPr lang="en-US" sz="28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6127114"/>
                  </a:ext>
                </a:extLst>
              </a:tr>
              <a:tr h="370840">
                <a:tc>
                  <a:txBody>
                    <a:bodyPr/>
                    <a:lstStyle/>
                    <a:p>
                      <a:pPr algn="ctr"/>
                      <a:r>
                        <a:rPr lang="en-US" sz="2800" b="1">
                          <a:solidFill>
                            <a:srgbClr val="C00000"/>
                          </a:solidFill>
                          <a:latin typeface="Arial" panose="020B0604020202020204" pitchFamily="34" charset="0"/>
                          <a:cs typeface="Arial" panose="020B0604020202020204" pitchFamily="34" charset="0"/>
                        </a:rPr>
                        <a:t>NHÓM</a:t>
                      </a:r>
                      <a:r>
                        <a:rPr lang="en-US" sz="2800" b="1" baseline="0">
                          <a:solidFill>
                            <a:srgbClr val="C00000"/>
                          </a:solidFill>
                          <a:latin typeface="Arial" panose="020B0604020202020204" pitchFamily="34" charset="0"/>
                          <a:cs typeface="Arial" panose="020B0604020202020204" pitchFamily="34" charset="0"/>
                        </a:rPr>
                        <a:t> 2</a:t>
                      </a: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endParaRPr lang="en-US" sz="28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9720132"/>
                  </a:ext>
                </a:extLst>
              </a:tr>
            </a:tbl>
          </a:graphicData>
        </a:graphic>
      </p:graphicFrame>
    </p:spTree>
    <p:extLst>
      <p:ext uri="{BB962C8B-B14F-4D97-AF65-F5344CB8AC3E}">
        <p14:creationId xmlns:p14="http://schemas.microsoft.com/office/powerpoint/2010/main" val="642171939"/>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76C6CA-B60D-9969-2C31-6DD3945D9F37}"/>
              </a:ext>
            </a:extLst>
          </p:cNvPr>
          <p:cNvPicPr>
            <a:picLocks noChangeAspect="1"/>
          </p:cNvPicPr>
          <p:nvPr/>
        </p:nvPicPr>
        <p:blipFill>
          <a:blip r:embed="rId5"/>
          <a:stretch>
            <a:fillRect/>
          </a:stretch>
        </p:blipFill>
        <p:spPr>
          <a:xfrm>
            <a:off x="41575" y="0"/>
            <a:ext cx="12108850" cy="6858000"/>
          </a:xfrm>
          <a:prstGeom prst="rect">
            <a:avLst/>
          </a:prstGeom>
        </p:spPr>
      </p:pic>
      <p:grpSp>
        <p:nvGrpSpPr>
          <p:cNvPr id="3" name="bội của 9">
            <a:extLst>
              <a:ext uri="{FF2B5EF4-FFF2-40B4-BE49-F238E27FC236}">
                <a16:creationId xmlns:a16="http://schemas.microsoft.com/office/drawing/2014/main" id="{10D58A24-74AE-3ABE-B312-17C6D88905C4}"/>
              </a:ext>
            </a:extLst>
          </p:cNvPr>
          <p:cNvGrpSpPr/>
          <p:nvPr/>
        </p:nvGrpSpPr>
        <p:grpSpPr>
          <a:xfrm>
            <a:off x="191350" y="5081292"/>
            <a:ext cx="4309893" cy="1737574"/>
            <a:chOff x="191350" y="5037748"/>
            <a:chExt cx="4309893" cy="1737574"/>
          </a:xfrm>
        </p:grpSpPr>
        <p:sp>
          <p:nvSpPr>
            <p:cNvPr id="4" name="Rounded Rectangle 3">
              <a:extLst>
                <a:ext uri="{FF2B5EF4-FFF2-40B4-BE49-F238E27FC236}">
                  <a16:creationId xmlns:a16="http://schemas.microsoft.com/office/drawing/2014/main" id="{E27A14D0-1FF8-B242-801E-7D81D5A2EFA1}"/>
                </a:ext>
              </a:extLst>
            </p:cNvPr>
            <p:cNvSpPr/>
            <p:nvPr/>
          </p:nvSpPr>
          <p:spPr>
            <a:xfrm>
              <a:off x="620130" y="5468742"/>
              <a:ext cx="3440241" cy="130658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3252D24-00BE-53DF-8BC3-99C565324238}"/>
                </a:ext>
              </a:extLst>
            </p:cNvPr>
            <p:cNvSpPr/>
            <p:nvPr/>
          </p:nvSpPr>
          <p:spPr>
            <a:xfrm>
              <a:off x="191350" y="5037748"/>
              <a:ext cx="4309893" cy="1057336"/>
            </a:xfrm>
            <a:prstGeom prst="ellipse">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C4CF442-9D88-7BDF-4EFC-F43E35B30ED0}"/>
                </a:ext>
              </a:extLst>
            </p:cNvPr>
            <p:cNvSpPr/>
            <p:nvPr/>
          </p:nvSpPr>
          <p:spPr>
            <a:xfrm>
              <a:off x="576447" y="5102395"/>
              <a:ext cx="3567783" cy="732694"/>
            </a:xfrm>
            <a:prstGeom prst="ellipse">
              <a:avLst/>
            </a:prstGeom>
            <a:solidFill>
              <a:schemeClr val="accent1">
                <a:lumMod val="40000"/>
                <a:lumOff val="60000"/>
              </a:schemeClr>
            </a:solidFill>
            <a:scene3d>
              <a:camera prst="orthographicFront"/>
              <a:lightRig rig="threePt" dir="t"/>
            </a:scene3d>
            <a:sp3d>
              <a:bevelT prst="slop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7" name="ước của 45">
            <a:extLst>
              <a:ext uri="{FF2B5EF4-FFF2-40B4-BE49-F238E27FC236}">
                <a16:creationId xmlns:a16="http://schemas.microsoft.com/office/drawing/2014/main" id="{B1CC3FF3-0C8D-31D0-218E-F36673DB3765}"/>
              </a:ext>
            </a:extLst>
          </p:cNvPr>
          <p:cNvGrpSpPr/>
          <p:nvPr/>
        </p:nvGrpSpPr>
        <p:grpSpPr>
          <a:xfrm>
            <a:off x="7659257" y="5053038"/>
            <a:ext cx="4309893" cy="1737574"/>
            <a:chOff x="191350" y="5037748"/>
            <a:chExt cx="4309893" cy="1737574"/>
          </a:xfrm>
        </p:grpSpPr>
        <p:sp>
          <p:nvSpPr>
            <p:cNvPr id="8" name="Rounded Rectangle 7">
              <a:extLst>
                <a:ext uri="{FF2B5EF4-FFF2-40B4-BE49-F238E27FC236}">
                  <a16:creationId xmlns:a16="http://schemas.microsoft.com/office/drawing/2014/main" id="{CB3F5470-4751-3A91-7A01-82D6C15CA990}"/>
                </a:ext>
              </a:extLst>
            </p:cNvPr>
            <p:cNvSpPr/>
            <p:nvPr/>
          </p:nvSpPr>
          <p:spPr>
            <a:xfrm>
              <a:off x="620130" y="5468742"/>
              <a:ext cx="3440241" cy="130658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DE40DD0-45FF-05ED-06B6-65976F94E4EC}"/>
                </a:ext>
              </a:extLst>
            </p:cNvPr>
            <p:cNvSpPr/>
            <p:nvPr/>
          </p:nvSpPr>
          <p:spPr>
            <a:xfrm>
              <a:off x="191350" y="5037748"/>
              <a:ext cx="4309893" cy="1057336"/>
            </a:xfrm>
            <a:prstGeom prst="ellipse">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BABACA9-4C9E-22CE-EDC0-A1ED29957AF1}"/>
                </a:ext>
              </a:extLst>
            </p:cNvPr>
            <p:cNvSpPr/>
            <p:nvPr/>
          </p:nvSpPr>
          <p:spPr>
            <a:xfrm>
              <a:off x="576447" y="5102395"/>
              <a:ext cx="3567783" cy="732694"/>
            </a:xfrm>
            <a:prstGeom prst="ellipse">
              <a:avLst/>
            </a:prstGeom>
            <a:solidFill>
              <a:schemeClr val="accent1">
                <a:lumMod val="40000"/>
                <a:lumOff val="60000"/>
              </a:schemeClr>
            </a:solidFill>
            <a:scene3d>
              <a:camera prst="orthographicFront"/>
              <a:lightRig rig="threePt" dir="t"/>
            </a:scene3d>
            <a:sp3d>
              <a:bevelT prst="slop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34E1627F-75CA-84F0-2DBD-2E522A727B35}"/>
              </a:ext>
            </a:extLst>
          </p:cNvPr>
          <p:cNvSpPr txBox="1"/>
          <p:nvPr/>
        </p:nvSpPr>
        <p:spPr>
          <a:xfrm>
            <a:off x="839067" y="6159515"/>
            <a:ext cx="3048298" cy="523220"/>
          </a:xfrm>
          <a:prstGeom prst="rect">
            <a:avLst/>
          </a:prstGeom>
          <a:noFill/>
        </p:spPr>
        <p:txBody>
          <a:bodyPr wrap="square" rtlCol="0">
            <a:spAutoFit/>
          </a:bodyPr>
          <a:lstStyle/>
          <a:p>
            <a:pPr algn="ctr"/>
            <a:r>
              <a:rPr lang="en-US" sz="28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số là bội của 9</a:t>
            </a:r>
          </a:p>
        </p:txBody>
      </p:sp>
      <p:sp>
        <p:nvSpPr>
          <p:cNvPr id="12" name="TextBox 11">
            <a:extLst>
              <a:ext uri="{FF2B5EF4-FFF2-40B4-BE49-F238E27FC236}">
                <a16:creationId xmlns:a16="http://schemas.microsoft.com/office/drawing/2014/main" id="{96FB4F95-F478-7EA5-DBAA-EC54A9B57917}"/>
              </a:ext>
            </a:extLst>
          </p:cNvPr>
          <p:cNvSpPr txBox="1"/>
          <p:nvPr/>
        </p:nvSpPr>
        <p:spPr>
          <a:xfrm>
            <a:off x="8284082" y="6198968"/>
            <a:ext cx="3324905" cy="523220"/>
          </a:xfrm>
          <a:prstGeom prst="rect">
            <a:avLst/>
          </a:prstGeom>
          <a:noFill/>
        </p:spPr>
        <p:txBody>
          <a:bodyPr wrap="square" rtlCol="0">
            <a:spAutoFit/>
          </a:bodyPr>
          <a:lstStyle/>
          <a:p>
            <a:pPr algn="ctr"/>
            <a:r>
              <a:rPr lang="en-US" sz="28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số là ước của 45</a:t>
            </a:r>
          </a:p>
        </p:txBody>
      </p:sp>
      <p:grpSp>
        <p:nvGrpSpPr>
          <p:cNvPr id="13" name="số 1">
            <a:extLst>
              <a:ext uri="{FF2B5EF4-FFF2-40B4-BE49-F238E27FC236}">
                <a16:creationId xmlns:a16="http://schemas.microsoft.com/office/drawing/2014/main" id="{16B4A409-C872-D141-C111-B3774F491E92}"/>
              </a:ext>
            </a:extLst>
          </p:cNvPr>
          <p:cNvGrpSpPr/>
          <p:nvPr/>
        </p:nvGrpSpPr>
        <p:grpSpPr>
          <a:xfrm>
            <a:off x="5742942" y="1729098"/>
            <a:ext cx="683354" cy="726063"/>
            <a:chOff x="234770" y="208068"/>
            <a:chExt cx="683354" cy="726063"/>
          </a:xfrm>
        </p:grpSpPr>
        <p:pic>
          <p:nvPicPr>
            <p:cNvPr id="14" name="do24">
              <a:extLst>
                <a:ext uri="{FF2B5EF4-FFF2-40B4-BE49-F238E27FC236}">
                  <a16:creationId xmlns:a16="http://schemas.microsoft.com/office/drawing/2014/main" id="{7E0320D9-1FBA-D0B6-7AD0-423E7D129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770" y="208068"/>
              <a:ext cx="683354" cy="726063"/>
            </a:xfrm>
            <a:prstGeom prst="rect">
              <a:avLst/>
            </a:prstGeom>
          </p:spPr>
        </p:pic>
        <p:sp>
          <p:nvSpPr>
            <p:cNvPr id="15" name="1">
              <a:extLst>
                <a:ext uri="{FF2B5EF4-FFF2-40B4-BE49-F238E27FC236}">
                  <a16:creationId xmlns:a16="http://schemas.microsoft.com/office/drawing/2014/main" id="{E4A82F3A-3362-D9D6-22C1-BE17259433E5}"/>
                </a:ext>
              </a:extLst>
            </p:cNvPr>
            <p:cNvSpPr txBox="1"/>
            <p:nvPr/>
          </p:nvSpPr>
          <p:spPr>
            <a:xfrm>
              <a:off x="392550" y="320375"/>
              <a:ext cx="433388"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1</a:t>
              </a:r>
            </a:p>
          </p:txBody>
        </p:sp>
      </p:grpSp>
      <p:grpSp>
        <p:nvGrpSpPr>
          <p:cNvPr id="16" name="số 2">
            <a:extLst>
              <a:ext uri="{FF2B5EF4-FFF2-40B4-BE49-F238E27FC236}">
                <a16:creationId xmlns:a16="http://schemas.microsoft.com/office/drawing/2014/main" id="{488B6F23-F2D7-FFC5-2393-290DBB267C31}"/>
              </a:ext>
            </a:extLst>
          </p:cNvPr>
          <p:cNvGrpSpPr/>
          <p:nvPr/>
        </p:nvGrpSpPr>
        <p:grpSpPr>
          <a:xfrm>
            <a:off x="2809307" y="3140993"/>
            <a:ext cx="683354" cy="726063"/>
            <a:chOff x="1222924" y="149836"/>
            <a:chExt cx="683354" cy="726063"/>
          </a:xfrm>
        </p:grpSpPr>
        <p:pic>
          <p:nvPicPr>
            <p:cNvPr id="17" name="do24">
              <a:extLst>
                <a:ext uri="{FF2B5EF4-FFF2-40B4-BE49-F238E27FC236}">
                  <a16:creationId xmlns:a16="http://schemas.microsoft.com/office/drawing/2014/main" id="{1C9A1A8D-89A6-B5ED-6146-CCEBFBC7F2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2924" y="149836"/>
              <a:ext cx="683354" cy="726063"/>
            </a:xfrm>
            <a:prstGeom prst="rect">
              <a:avLst/>
            </a:prstGeom>
          </p:spPr>
        </p:pic>
        <p:sp>
          <p:nvSpPr>
            <p:cNvPr id="18" name="2">
              <a:extLst>
                <a:ext uri="{FF2B5EF4-FFF2-40B4-BE49-F238E27FC236}">
                  <a16:creationId xmlns:a16="http://schemas.microsoft.com/office/drawing/2014/main" id="{704C0B72-B298-2F87-FD54-667C5617DA72}"/>
                </a:ext>
              </a:extLst>
            </p:cNvPr>
            <p:cNvSpPr txBox="1"/>
            <p:nvPr/>
          </p:nvSpPr>
          <p:spPr>
            <a:xfrm>
              <a:off x="1394441" y="271341"/>
              <a:ext cx="420035"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2</a:t>
              </a:r>
            </a:p>
          </p:txBody>
        </p:sp>
      </p:grpSp>
      <p:grpSp>
        <p:nvGrpSpPr>
          <p:cNvPr id="19" name="số 3">
            <a:extLst>
              <a:ext uri="{FF2B5EF4-FFF2-40B4-BE49-F238E27FC236}">
                <a16:creationId xmlns:a16="http://schemas.microsoft.com/office/drawing/2014/main" id="{B9953DBE-D43A-590F-E41D-2D8A91993428}"/>
              </a:ext>
            </a:extLst>
          </p:cNvPr>
          <p:cNvGrpSpPr/>
          <p:nvPr/>
        </p:nvGrpSpPr>
        <p:grpSpPr>
          <a:xfrm>
            <a:off x="4173740" y="1331854"/>
            <a:ext cx="683354" cy="726063"/>
            <a:chOff x="2433684" y="149836"/>
            <a:chExt cx="683354" cy="726063"/>
          </a:xfrm>
        </p:grpSpPr>
        <p:pic>
          <p:nvPicPr>
            <p:cNvPr id="20" name="do24">
              <a:extLst>
                <a:ext uri="{FF2B5EF4-FFF2-40B4-BE49-F238E27FC236}">
                  <a16:creationId xmlns:a16="http://schemas.microsoft.com/office/drawing/2014/main" id="{3C93DFFF-D430-C8A2-3F34-61FAA3B900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3684" y="149836"/>
              <a:ext cx="683354" cy="726063"/>
            </a:xfrm>
            <a:prstGeom prst="rect">
              <a:avLst/>
            </a:prstGeom>
          </p:spPr>
        </p:pic>
        <p:sp>
          <p:nvSpPr>
            <p:cNvPr id="21" name="3">
              <a:extLst>
                <a:ext uri="{FF2B5EF4-FFF2-40B4-BE49-F238E27FC236}">
                  <a16:creationId xmlns:a16="http://schemas.microsoft.com/office/drawing/2014/main" id="{CAA7BC54-272D-E4CD-629C-2F2ADF387E5D}"/>
                </a:ext>
              </a:extLst>
            </p:cNvPr>
            <p:cNvSpPr txBox="1"/>
            <p:nvPr/>
          </p:nvSpPr>
          <p:spPr>
            <a:xfrm>
              <a:off x="2605541" y="287717"/>
              <a:ext cx="407532"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3</a:t>
              </a:r>
            </a:p>
          </p:txBody>
        </p:sp>
      </p:grpSp>
      <p:grpSp>
        <p:nvGrpSpPr>
          <p:cNvPr id="22" name="số 5">
            <a:extLst>
              <a:ext uri="{FF2B5EF4-FFF2-40B4-BE49-F238E27FC236}">
                <a16:creationId xmlns:a16="http://schemas.microsoft.com/office/drawing/2014/main" id="{9103B483-ED8E-1824-70E7-27547AAAF9C1}"/>
              </a:ext>
            </a:extLst>
          </p:cNvPr>
          <p:cNvGrpSpPr/>
          <p:nvPr/>
        </p:nvGrpSpPr>
        <p:grpSpPr>
          <a:xfrm>
            <a:off x="7197483" y="3808063"/>
            <a:ext cx="683354" cy="726063"/>
            <a:chOff x="3696427" y="208068"/>
            <a:chExt cx="683354" cy="726063"/>
          </a:xfrm>
        </p:grpSpPr>
        <p:pic>
          <p:nvPicPr>
            <p:cNvPr id="23" name="do24">
              <a:extLst>
                <a:ext uri="{FF2B5EF4-FFF2-40B4-BE49-F238E27FC236}">
                  <a16:creationId xmlns:a16="http://schemas.microsoft.com/office/drawing/2014/main" id="{DA75C3ED-EE75-4A11-FE8E-C787DD6B0C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6427" y="208068"/>
              <a:ext cx="683354" cy="726063"/>
            </a:xfrm>
            <a:prstGeom prst="rect">
              <a:avLst/>
            </a:prstGeom>
          </p:spPr>
        </p:pic>
        <p:sp>
          <p:nvSpPr>
            <p:cNvPr id="24" name="5">
              <a:extLst>
                <a:ext uri="{FF2B5EF4-FFF2-40B4-BE49-F238E27FC236}">
                  <a16:creationId xmlns:a16="http://schemas.microsoft.com/office/drawing/2014/main" id="{98A5D9DE-A626-AE69-8D3E-910FDA052871}"/>
                </a:ext>
              </a:extLst>
            </p:cNvPr>
            <p:cNvSpPr txBox="1"/>
            <p:nvPr/>
          </p:nvSpPr>
          <p:spPr>
            <a:xfrm>
              <a:off x="3870487" y="345796"/>
              <a:ext cx="430033"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5</a:t>
              </a:r>
            </a:p>
          </p:txBody>
        </p:sp>
      </p:grpSp>
      <p:grpSp>
        <p:nvGrpSpPr>
          <p:cNvPr id="25" name="số 46">
            <a:extLst>
              <a:ext uri="{FF2B5EF4-FFF2-40B4-BE49-F238E27FC236}">
                <a16:creationId xmlns:a16="http://schemas.microsoft.com/office/drawing/2014/main" id="{B114FB18-3E00-1DBF-2EBE-641BBBE72DB4}"/>
              </a:ext>
            </a:extLst>
          </p:cNvPr>
          <p:cNvGrpSpPr/>
          <p:nvPr/>
        </p:nvGrpSpPr>
        <p:grpSpPr>
          <a:xfrm>
            <a:off x="5059588" y="403064"/>
            <a:ext cx="683354" cy="726063"/>
            <a:chOff x="1297213" y="2794692"/>
            <a:chExt cx="683354" cy="726063"/>
          </a:xfrm>
        </p:grpSpPr>
        <p:pic>
          <p:nvPicPr>
            <p:cNvPr id="26" name="do24">
              <a:extLst>
                <a:ext uri="{FF2B5EF4-FFF2-40B4-BE49-F238E27FC236}">
                  <a16:creationId xmlns:a16="http://schemas.microsoft.com/office/drawing/2014/main" id="{312B4EE3-279D-63C5-A31E-E594CECAD6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7213" y="2794692"/>
              <a:ext cx="683354" cy="726063"/>
            </a:xfrm>
            <a:prstGeom prst="rect">
              <a:avLst/>
            </a:prstGeom>
          </p:spPr>
        </p:pic>
        <p:sp>
          <p:nvSpPr>
            <p:cNvPr id="27" name="46">
              <a:extLst>
                <a:ext uri="{FF2B5EF4-FFF2-40B4-BE49-F238E27FC236}">
                  <a16:creationId xmlns:a16="http://schemas.microsoft.com/office/drawing/2014/main" id="{676D18AA-EB03-4028-3435-4DBEE874ECB2}"/>
                </a:ext>
              </a:extLst>
            </p:cNvPr>
            <p:cNvSpPr txBox="1"/>
            <p:nvPr/>
          </p:nvSpPr>
          <p:spPr>
            <a:xfrm>
              <a:off x="1364025" y="2919045"/>
              <a:ext cx="616541"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46</a:t>
              </a:r>
            </a:p>
          </p:txBody>
        </p:sp>
      </p:grpSp>
      <p:grpSp>
        <p:nvGrpSpPr>
          <p:cNvPr id="28" name="số 12">
            <a:extLst>
              <a:ext uri="{FF2B5EF4-FFF2-40B4-BE49-F238E27FC236}">
                <a16:creationId xmlns:a16="http://schemas.microsoft.com/office/drawing/2014/main" id="{B7D41002-4657-E9ED-67B8-BFE7867A7664}"/>
              </a:ext>
            </a:extLst>
          </p:cNvPr>
          <p:cNvGrpSpPr/>
          <p:nvPr/>
        </p:nvGrpSpPr>
        <p:grpSpPr>
          <a:xfrm>
            <a:off x="6599904" y="1308188"/>
            <a:ext cx="692171" cy="726063"/>
            <a:chOff x="124537" y="1699436"/>
            <a:chExt cx="692171" cy="726063"/>
          </a:xfrm>
        </p:grpSpPr>
        <p:pic>
          <p:nvPicPr>
            <p:cNvPr id="29" name="do24">
              <a:extLst>
                <a:ext uri="{FF2B5EF4-FFF2-40B4-BE49-F238E27FC236}">
                  <a16:creationId xmlns:a16="http://schemas.microsoft.com/office/drawing/2014/main" id="{B64238EE-01D2-CBEC-633D-E3718BF0A3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37" y="1699436"/>
              <a:ext cx="683354" cy="726063"/>
            </a:xfrm>
            <a:prstGeom prst="rect">
              <a:avLst/>
            </a:prstGeom>
          </p:spPr>
        </p:pic>
        <p:sp>
          <p:nvSpPr>
            <p:cNvPr id="30" name="12">
              <a:extLst>
                <a:ext uri="{FF2B5EF4-FFF2-40B4-BE49-F238E27FC236}">
                  <a16:creationId xmlns:a16="http://schemas.microsoft.com/office/drawing/2014/main" id="{579BB697-FFAD-D51A-7991-3DE7DA802062}"/>
                </a:ext>
              </a:extLst>
            </p:cNvPr>
            <p:cNvSpPr txBox="1"/>
            <p:nvPr/>
          </p:nvSpPr>
          <p:spPr>
            <a:xfrm>
              <a:off x="191350" y="1830520"/>
              <a:ext cx="625358"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12</a:t>
              </a:r>
            </a:p>
          </p:txBody>
        </p:sp>
      </p:grpSp>
      <p:grpSp>
        <p:nvGrpSpPr>
          <p:cNvPr id="31" name="số 15">
            <a:extLst>
              <a:ext uri="{FF2B5EF4-FFF2-40B4-BE49-F238E27FC236}">
                <a16:creationId xmlns:a16="http://schemas.microsoft.com/office/drawing/2014/main" id="{E82297F5-13DD-DFEA-B553-F1BA111A5415}"/>
              </a:ext>
            </a:extLst>
          </p:cNvPr>
          <p:cNvGrpSpPr/>
          <p:nvPr/>
        </p:nvGrpSpPr>
        <p:grpSpPr>
          <a:xfrm>
            <a:off x="4535486" y="3816306"/>
            <a:ext cx="683354" cy="726063"/>
            <a:chOff x="1357612" y="1764083"/>
            <a:chExt cx="683354" cy="726063"/>
          </a:xfrm>
        </p:grpSpPr>
        <p:pic>
          <p:nvPicPr>
            <p:cNvPr id="32" name="do24">
              <a:extLst>
                <a:ext uri="{FF2B5EF4-FFF2-40B4-BE49-F238E27FC236}">
                  <a16:creationId xmlns:a16="http://schemas.microsoft.com/office/drawing/2014/main" id="{2CD357EF-E01F-07CF-C912-837217B3AA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612" y="1764083"/>
              <a:ext cx="683354" cy="726063"/>
            </a:xfrm>
            <a:prstGeom prst="rect">
              <a:avLst/>
            </a:prstGeom>
          </p:spPr>
        </p:pic>
        <p:sp>
          <p:nvSpPr>
            <p:cNvPr id="33" name="15">
              <a:extLst>
                <a:ext uri="{FF2B5EF4-FFF2-40B4-BE49-F238E27FC236}">
                  <a16:creationId xmlns:a16="http://schemas.microsoft.com/office/drawing/2014/main" id="{DB596409-F46D-99B3-D21E-3AB93C990F61}"/>
                </a:ext>
              </a:extLst>
            </p:cNvPr>
            <p:cNvSpPr txBox="1"/>
            <p:nvPr/>
          </p:nvSpPr>
          <p:spPr>
            <a:xfrm>
              <a:off x="1419952" y="1887276"/>
              <a:ext cx="621013"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15</a:t>
              </a:r>
            </a:p>
          </p:txBody>
        </p:sp>
      </p:grpSp>
      <p:grpSp>
        <p:nvGrpSpPr>
          <p:cNvPr id="34" name="số 16">
            <a:extLst>
              <a:ext uri="{FF2B5EF4-FFF2-40B4-BE49-F238E27FC236}">
                <a16:creationId xmlns:a16="http://schemas.microsoft.com/office/drawing/2014/main" id="{2E2F7E95-A9FC-C0E3-16C0-B4031C3B7AEE}"/>
              </a:ext>
            </a:extLst>
          </p:cNvPr>
          <p:cNvGrpSpPr/>
          <p:nvPr/>
        </p:nvGrpSpPr>
        <p:grpSpPr>
          <a:xfrm>
            <a:off x="5336996" y="2847145"/>
            <a:ext cx="683354" cy="726063"/>
            <a:chOff x="209560" y="2674458"/>
            <a:chExt cx="683354" cy="726063"/>
          </a:xfrm>
        </p:grpSpPr>
        <p:pic>
          <p:nvPicPr>
            <p:cNvPr id="35" name="do24">
              <a:extLst>
                <a:ext uri="{FF2B5EF4-FFF2-40B4-BE49-F238E27FC236}">
                  <a16:creationId xmlns:a16="http://schemas.microsoft.com/office/drawing/2014/main" id="{19894A69-B0C1-E88E-C2F9-AC173C9B6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560" y="2674458"/>
              <a:ext cx="683354" cy="726063"/>
            </a:xfrm>
            <a:prstGeom prst="rect">
              <a:avLst/>
            </a:prstGeom>
          </p:spPr>
        </p:pic>
        <p:sp>
          <p:nvSpPr>
            <p:cNvPr id="36" name="16">
              <a:extLst>
                <a:ext uri="{FF2B5EF4-FFF2-40B4-BE49-F238E27FC236}">
                  <a16:creationId xmlns:a16="http://schemas.microsoft.com/office/drawing/2014/main" id="{17A6241C-F252-6066-E7DD-B9C3EEDD5BA7}"/>
                </a:ext>
              </a:extLst>
            </p:cNvPr>
            <p:cNvSpPr txBox="1"/>
            <p:nvPr/>
          </p:nvSpPr>
          <p:spPr>
            <a:xfrm>
              <a:off x="267566" y="2816316"/>
              <a:ext cx="625347"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16</a:t>
              </a:r>
            </a:p>
          </p:txBody>
        </p:sp>
      </p:grpSp>
      <p:grpSp>
        <p:nvGrpSpPr>
          <p:cNvPr id="37" name="số 78">
            <a:extLst>
              <a:ext uri="{FF2B5EF4-FFF2-40B4-BE49-F238E27FC236}">
                <a16:creationId xmlns:a16="http://schemas.microsoft.com/office/drawing/2014/main" id="{D55ECBC1-B927-207E-A4D4-47DD910895B4}"/>
              </a:ext>
            </a:extLst>
          </p:cNvPr>
          <p:cNvGrpSpPr/>
          <p:nvPr/>
        </p:nvGrpSpPr>
        <p:grpSpPr>
          <a:xfrm>
            <a:off x="8058425" y="2865756"/>
            <a:ext cx="712733" cy="726063"/>
            <a:chOff x="267567" y="3752681"/>
            <a:chExt cx="712733" cy="726063"/>
          </a:xfrm>
        </p:grpSpPr>
        <p:pic>
          <p:nvPicPr>
            <p:cNvPr id="38" name="do24">
              <a:extLst>
                <a:ext uri="{FF2B5EF4-FFF2-40B4-BE49-F238E27FC236}">
                  <a16:creationId xmlns:a16="http://schemas.microsoft.com/office/drawing/2014/main" id="{41F7DCB9-8DEF-1037-9EC2-3A849EFFA2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567" y="3752681"/>
              <a:ext cx="683354" cy="726063"/>
            </a:xfrm>
            <a:prstGeom prst="rect">
              <a:avLst/>
            </a:prstGeom>
          </p:spPr>
        </p:pic>
        <p:sp>
          <p:nvSpPr>
            <p:cNvPr id="39" name="78">
              <a:extLst>
                <a:ext uri="{FF2B5EF4-FFF2-40B4-BE49-F238E27FC236}">
                  <a16:creationId xmlns:a16="http://schemas.microsoft.com/office/drawing/2014/main" id="{C099E2B1-CBE2-CFAD-DA8A-DC22C0AA55E8}"/>
                </a:ext>
              </a:extLst>
            </p:cNvPr>
            <p:cNvSpPr txBox="1"/>
            <p:nvPr/>
          </p:nvSpPr>
          <p:spPr>
            <a:xfrm>
              <a:off x="334380" y="3893684"/>
              <a:ext cx="645920"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78</a:t>
              </a:r>
            </a:p>
          </p:txBody>
        </p:sp>
      </p:grpSp>
      <p:grpSp>
        <p:nvGrpSpPr>
          <p:cNvPr id="40" name="số 67">
            <a:extLst>
              <a:ext uri="{FF2B5EF4-FFF2-40B4-BE49-F238E27FC236}">
                <a16:creationId xmlns:a16="http://schemas.microsoft.com/office/drawing/2014/main" id="{F49BE75F-2635-C1B1-261B-F3AF9A24FEF2}"/>
              </a:ext>
            </a:extLst>
          </p:cNvPr>
          <p:cNvGrpSpPr/>
          <p:nvPr/>
        </p:nvGrpSpPr>
        <p:grpSpPr>
          <a:xfrm>
            <a:off x="6167664" y="403063"/>
            <a:ext cx="683354" cy="726063"/>
            <a:chOff x="1455746" y="3799586"/>
            <a:chExt cx="683354" cy="726063"/>
          </a:xfrm>
        </p:grpSpPr>
        <p:pic>
          <p:nvPicPr>
            <p:cNvPr id="41" name="do24">
              <a:extLst>
                <a:ext uri="{FF2B5EF4-FFF2-40B4-BE49-F238E27FC236}">
                  <a16:creationId xmlns:a16="http://schemas.microsoft.com/office/drawing/2014/main" id="{3A632398-72F7-6712-D21E-5A49EA530A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746" y="3799586"/>
              <a:ext cx="683354" cy="726063"/>
            </a:xfrm>
            <a:prstGeom prst="rect">
              <a:avLst/>
            </a:prstGeom>
          </p:spPr>
        </p:pic>
        <p:sp>
          <p:nvSpPr>
            <p:cNvPr id="42" name="67">
              <a:extLst>
                <a:ext uri="{FF2B5EF4-FFF2-40B4-BE49-F238E27FC236}">
                  <a16:creationId xmlns:a16="http://schemas.microsoft.com/office/drawing/2014/main" id="{CC9B54DA-D057-B927-D2B8-686E094C1A7F}"/>
                </a:ext>
              </a:extLst>
            </p:cNvPr>
            <p:cNvSpPr txBox="1"/>
            <p:nvPr/>
          </p:nvSpPr>
          <p:spPr>
            <a:xfrm>
              <a:off x="1522558" y="3937956"/>
              <a:ext cx="616541"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67</a:t>
              </a:r>
            </a:p>
          </p:txBody>
        </p:sp>
      </p:grpSp>
      <p:grpSp>
        <p:nvGrpSpPr>
          <p:cNvPr id="43" name="số 216">
            <a:extLst>
              <a:ext uri="{FF2B5EF4-FFF2-40B4-BE49-F238E27FC236}">
                <a16:creationId xmlns:a16="http://schemas.microsoft.com/office/drawing/2014/main" id="{5DFF9D0B-2909-AEC6-DE0B-74DFC67ECD2A}"/>
              </a:ext>
            </a:extLst>
          </p:cNvPr>
          <p:cNvGrpSpPr/>
          <p:nvPr/>
        </p:nvGrpSpPr>
        <p:grpSpPr>
          <a:xfrm>
            <a:off x="7061984" y="2103015"/>
            <a:ext cx="785399" cy="726063"/>
            <a:chOff x="9409182" y="218953"/>
            <a:chExt cx="785399" cy="726063"/>
          </a:xfrm>
        </p:grpSpPr>
        <p:pic>
          <p:nvPicPr>
            <p:cNvPr id="44" name="do24">
              <a:extLst>
                <a:ext uri="{FF2B5EF4-FFF2-40B4-BE49-F238E27FC236}">
                  <a16:creationId xmlns:a16="http://schemas.microsoft.com/office/drawing/2014/main" id="{4E150185-C5B3-69A4-E998-0A813FB75E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3522" y="218953"/>
              <a:ext cx="683354" cy="726063"/>
            </a:xfrm>
            <a:prstGeom prst="rect">
              <a:avLst/>
            </a:prstGeom>
          </p:spPr>
        </p:pic>
        <p:sp>
          <p:nvSpPr>
            <p:cNvPr id="45" name="216">
              <a:extLst>
                <a:ext uri="{FF2B5EF4-FFF2-40B4-BE49-F238E27FC236}">
                  <a16:creationId xmlns:a16="http://schemas.microsoft.com/office/drawing/2014/main" id="{C412D99F-08DA-3F98-2BB9-5473B151A1FF}"/>
                </a:ext>
              </a:extLst>
            </p:cNvPr>
            <p:cNvSpPr txBox="1"/>
            <p:nvPr/>
          </p:nvSpPr>
          <p:spPr>
            <a:xfrm>
              <a:off x="9409182" y="346316"/>
              <a:ext cx="785399"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216</a:t>
              </a:r>
            </a:p>
          </p:txBody>
        </p:sp>
      </p:grpSp>
      <p:grpSp>
        <p:nvGrpSpPr>
          <p:cNvPr id="46" name="số 108">
            <a:extLst>
              <a:ext uri="{FF2B5EF4-FFF2-40B4-BE49-F238E27FC236}">
                <a16:creationId xmlns:a16="http://schemas.microsoft.com/office/drawing/2014/main" id="{C4E4AE48-AF8A-2DD7-74AC-6C0250B4FAC7}"/>
              </a:ext>
            </a:extLst>
          </p:cNvPr>
          <p:cNvGrpSpPr/>
          <p:nvPr/>
        </p:nvGrpSpPr>
        <p:grpSpPr>
          <a:xfrm>
            <a:off x="4116125" y="2319528"/>
            <a:ext cx="884892" cy="726063"/>
            <a:chOff x="8192356" y="119996"/>
            <a:chExt cx="884892" cy="726063"/>
          </a:xfrm>
        </p:grpSpPr>
        <p:pic>
          <p:nvPicPr>
            <p:cNvPr id="47" name="do24">
              <a:extLst>
                <a:ext uri="{FF2B5EF4-FFF2-40B4-BE49-F238E27FC236}">
                  <a16:creationId xmlns:a16="http://schemas.microsoft.com/office/drawing/2014/main" id="{D7860C4B-E8D3-36FD-1711-A5248FACF5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0040" y="119996"/>
              <a:ext cx="683354" cy="726063"/>
            </a:xfrm>
            <a:prstGeom prst="rect">
              <a:avLst/>
            </a:prstGeom>
          </p:spPr>
        </p:pic>
        <p:sp>
          <p:nvSpPr>
            <p:cNvPr id="48" name="108">
              <a:extLst>
                <a:ext uri="{FF2B5EF4-FFF2-40B4-BE49-F238E27FC236}">
                  <a16:creationId xmlns:a16="http://schemas.microsoft.com/office/drawing/2014/main" id="{4684E5BD-6B4C-0A1B-F0C4-7B08AF457859}"/>
                </a:ext>
              </a:extLst>
            </p:cNvPr>
            <p:cNvSpPr txBox="1"/>
            <p:nvPr/>
          </p:nvSpPr>
          <p:spPr>
            <a:xfrm>
              <a:off x="8192356" y="221417"/>
              <a:ext cx="884892"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108</a:t>
              </a:r>
            </a:p>
          </p:txBody>
        </p:sp>
      </p:grpSp>
      <p:grpSp>
        <p:nvGrpSpPr>
          <p:cNvPr id="49" name="số 135">
            <a:extLst>
              <a:ext uri="{FF2B5EF4-FFF2-40B4-BE49-F238E27FC236}">
                <a16:creationId xmlns:a16="http://schemas.microsoft.com/office/drawing/2014/main" id="{DFE1CB68-C946-62FE-F1D2-B3F835954145}"/>
              </a:ext>
            </a:extLst>
          </p:cNvPr>
          <p:cNvGrpSpPr/>
          <p:nvPr/>
        </p:nvGrpSpPr>
        <p:grpSpPr>
          <a:xfrm>
            <a:off x="3070905" y="1694886"/>
            <a:ext cx="922559" cy="726063"/>
            <a:chOff x="8991490" y="995048"/>
            <a:chExt cx="922559" cy="726063"/>
          </a:xfrm>
        </p:grpSpPr>
        <p:pic>
          <p:nvPicPr>
            <p:cNvPr id="50" name="do24">
              <a:extLst>
                <a:ext uri="{FF2B5EF4-FFF2-40B4-BE49-F238E27FC236}">
                  <a16:creationId xmlns:a16="http://schemas.microsoft.com/office/drawing/2014/main" id="{7D63F6EB-5C46-F91E-4AA7-050870D552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0169" y="995048"/>
              <a:ext cx="683354" cy="726063"/>
            </a:xfrm>
            <a:prstGeom prst="rect">
              <a:avLst/>
            </a:prstGeom>
          </p:spPr>
        </p:pic>
        <p:sp>
          <p:nvSpPr>
            <p:cNvPr id="51" name="135">
              <a:extLst>
                <a:ext uri="{FF2B5EF4-FFF2-40B4-BE49-F238E27FC236}">
                  <a16:creationId xmlns:a16="http://schemas.microsoft.com/office/drawing/2014/main" id="{AD4D75B0-C16A-8CFB-0A13-1864CB976D06}"/>
                </a:ext>
              </a:extLst>
            </p:cNvPr>
            <p:cNvSpPr txBox="1"/>
            <p:nvPr/>
          </p:nvSpPr>
          <p:spPr>
            <a:xfrm>
              <a:off x="8991490" y="1129127"/>
              <a:ext cx="922559"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135</a:t>
              </a:r>
            </a:p>
          </p:txBody>
        </p:sp>
      </p:grpSp>
      <p:grpSp>
        <p:nvGrpSpPr>
          <p:cNvPr id="52" name="số 99">
            <a:extLst>
              <a:ext uri="{FF2B5EF4-FFF2-40B4-BE49-F238E27FC236}">
                <a16:creationId xmlns:a16="http://schemas.microsoft.com/office/drawing/2014/main" id="{A7F01E8E-D94E-2EF5-B152-3E2447893CAC}"/>
              </a:ext>
            </a:extLst>
          </p:cNvPr>
          <p:cNvGrpSpPr/>
          <p:nvPr/>
        </p:nvGrpSpPr>
        <p:grpSpPr>
          <a:xfrm>
            <a:off x="3935570" y="3278873"/>
            <a:ext cx="849444" cy="726063"/>
            <a:chOff x="10707064" y="149836"/>
            <a:chExt cx="849444" cy="726063"/>
          </a:xfrm>
        </p:grpSpPr>
        <p:pic>
          <p:nvPicPr>
            <p:cNvPr id="53" name="do24">
              <a:extLst>
                <a:ext uri="{FF2B5EF4-FFF2-40B4-BE49-F238E27FC236}">
                  <a16:creationId xmlns:a16="http://schemas.microsoft.com/office/drawing/2014/main" id="{C6D56CC7-C1CE-FFF3-0642-AE0A7C86CA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7064" y="149836"/>
              <a:ext cx="683354" cy="726063"/>
            </a:xfrm>
            <a:prstGeom prst="rect">
              <a:avLst/>
            </a:prstGeom>
          </p:spPr>
        </p:pic>
        <p:sp>
          <p:nvSpPr>
            <p:cNvPr id="54" name="99">
              <a:extLst>
                <a:ext uri="{FF2B5EF4-FFF2-40B4-BE49-F238E27FC236}">
                  <a16:creationId xmlns:a16="http://schemas.microsoft.com/office/drawing/2014/main" id="{614049B3-CFE3-0787-B5B0-F2CEFF5C924F}"/>
                </a:ext>
              </a:extLst>
            </p:cNvPr>
            <p:cNvSpPr txBox="1"/>
            <p:nvPr/>
          </p:nvSpPr>
          <p:spPr>
            <a:xfrm>
              <a:off x="10793209" y="320375"/>
              <a:ext cx="763299"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99</a:t>
              </a:r>
            </a:p>
          </p:txBody>
        </p:sp>
      </p:grpSp>
      <p:grpSp>
        <p:nvGrpSpPr>
          <p:cNvPr id="55" name="số 287">
            <a:extLst>
              <a:ext uri="{FF2B5EF4-FFF2-40B4-BE49-F238E27FC236}">
                <a16:creationId xmlns:a16="http://schemas.microsoft.com/office/drawing/2014/main" id="{08EC74D1-0069-152C-B7F7-430EB4623B60}"/>
              </a:ext>
            </a:extLst>
          </p:cNvPr>
          <p:cNvGrpSpPr/>
          <p:nvPr/>
        </p:nvGrpSpPr>
        <p:grpSpPr>
          <a:xfrm>
            <a:off x="8229955" y="1508965"/>
            <a:ext cx="855334" cy="726063"/>
            <a:chOff x="10217226" y="955806"/>
            <a:chExt cx="855334" cy="726063"/>
          </a:xfrm>
        </p:grpSpPr>
        <p:pic>
          <p:nvPicPr>
            <p:cNvPr id="56" name="do24">
              <a:extLst>
                <a:ext uri="{FF2B5EF4-FFF2-40B4-BE49-F238E27FC236}">
                  <a16:creationId xmlns:a16="http://schemas.microsoft.com/office/drawing/2014/main" id="{73409A01-0901-BD35-CBB8-D20B15610F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1353" y="955806"/>
              <a:ext cx="683354" cy="726063"/>
            </a:xfrm>
            <a:prstGeom prst="rect">
              <a:avLst/>
            </a:prstGeom>
          </p:spPr>
        </p:pic>
        <p:sp>
          <p:nvSpPr>
            <p:cNvPr id="57" name="287">
              <a:extLst>
                <a:ext uri="{FF2B5EF4-FFF2-40B4-BE49-F238E27FC236}">
                  <a16:creationId xmlns:a16="http://schemas.microsoft.com/office/drawing/2014/main" id="{3BF5CF92-1F6F-42E7-8CD5-9667903088F9}"/>
                </a:ext>
              </a:extLst>
            </p:cNvPr>
            <p:cNvSpPr txBox="1"/>
            <p:nvPr/>
          </p:nvSpPr>
          <p:spPr>
            <a:xfrm>
              <a:off x="10217226" y="1096469"/>
              <a:ext cx="855334" cy="523220"/>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287</a:t>
              </a:r>
            </a:p>
          </p:txBody>
        </p:sp>
      </p:grpSp>
      <p:grpSp>
        <p:nvGrpSpPr>
          <p:cNvPr id="58" name="số 9 (ước 45 và bội 9)">
            <a:extLst>
              <a:ext uri="{FF2B5EF4-FFF2-40B4-BE49-F238E27FC236}">
                <a16:creationId xmlns:a16="http://schemas.microsoft.com/office/drawing/2014/main" id="{29846049-28CE-23A3-87CF-88650F777DE7}"/>
              </a:ext>
            </a:extLst>
          </p:cNvPr>
          <p:cNvGrpSpPr/>
          <p:nvPr/>
        </p:nvGrpSpPr>
        <p:grpSpPr>
          <a:xfrm>
            <a:off x="6435647" y="2837922"/>
            <a:ext cx="683354" cy="726063"/>
            <a:chOff x="1814476" y="875899"/>
            <a:chExt cx="683354" cy="726063"/>
          </a:xfrm>
        </p:grpSpPr>
        <p:pic>
          <p:nvPicPr>
            <p:cNvPr id="59" name="do24">
              <a:extLst>
                <a:ext uri="{FF2B5EF4-FFF2-40B4-BE49-F238E27FC236}">
                  <a16:creationId xmlns:a16="http://schemas.microsoft.com/office/drawing/2014/main" id="{74E56BB4-F26A-7F27-FE32-C615B14D88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4476" y="875899"/>
              <a:ext cx="683354" cy="726063"/>
            </a:xfrm>
            <a:prstGeom prst="rect">
              <a:avLst/>
            </a:prstGeom>
          </p:spPr>
        </p:pic>
        <p:sp>
          <p:nvSpPr>
            <p:cNvPr id="60" name="9 (1)">
              <a:extLst>
                <a:ext uri="{FF2B5EF4-FFF2-40B4-BE49-F238E27FC236}">
                  <a16:creationId xmlns:a16="http://schemas.microsoft.com/office/drawing/2014/main" id="{49839172-D100-CFA0-B9AC-EAB75F2E184E}"/>
                </a:ext>
              </a:extLst>
            </p:cNvPr>
            <p:cNvSpPr txBox="1"/>
            <p:nvPr/>
          </p:nvSpPr>
          <p:spPr>
            <a:xfrm>
              <a:off x="1980567" y="1021111"/>
              <a:ext cx="409573"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9</a:t>
              </a:r>
            </a:p>
          </p:txBody>
        </p:sp>
      </p:grpSp>
      <p:sp>
        <p:nvSpPr>
          <p:cNvPr id="61" name="Left Arrow 60">
            <a:extLst>
              <a:ext uri="{FF2B5EF4-FFF2-40B4-BE49-F238E27FC236}">
                <a16:creationId xmlns:a16="http://schemas.microsoft.com/office/drawing/2014/main" id="{C499B770-7A02-86D8-E7E7-4138A28BC2B3}"/>
              </a:ext>
            </a:extLst>
          </p:cNvPr>
          <p:cNvSpPr/>
          <p:nvPr/>
        </p:nvSpPr>
        <p:spPr>
          <a:xfrm>
            <a:off x="4219303" y="6196992"/>
            <a:ext cx="1196658" cy="3356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4">
            <a:extLst>
              <a:ext uri="{FF2B5EF4-FFF2-40B4-BE49-F238E27FC236}">
                <a16:creationId xmlns:a16="http://schemas.microsoft.com/office/drawing/2014/main" id="{BADFD710-9600-AECE-52C7-04285B32CBF4}"/>
              </a:ext>
            </a:extLst>
          </p:cNvPr>
          <p:cNvSpPr/>
          <p:nvPr/>
        </p:nvSpPr>
        <p:spPr>
          <a:xfrm>
            <a:off x="81186" y="-12065"/>
            <a:ext cx="4567568"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VẬN DỤNG</a:t>
            </a:r>
          </a:p>
        </p:txBody>
      </p:sp>
      <p:sp>
        <p:nvSpPr>
          <p:cNvPr id="63" name="Left Arrow 61">
            <a:extLst>
              <a:ext uri="{FF2B5EF4-FFF2-40B4-BE49-F238E27FC236}">
                <a16:creationId xmlns:a16="http://schemas.microsoft.com/office/drawing/2014/main" id="{0B2AAEA6-A451-5803-F85D-F57BC5D7E4A1}"/>
              </a:ext>
            </a:extLst>
          </p:cNvPr>
          <p:cNvSpPr/>
          <p:nvPr/>
        </p:nvSpPr>
        <p:spPr>
          <a:xfrm rot="10800000">
            <a:off x="6684929" y="6196991"/>
            <a:ext cx="1196658" cy="3356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922EF43-379A-D69D-4318-2B4D4C60027C}"/>
              </a:ext>
            </a:extLst>
          </p:cNvPr>
          <p:cNvSpPr/>
          <p:nvPr/>
        </p:nvSpPr>
        <p:spPr>
          <a:xfrm>
            <a:off x="10484721" y="2638167"/>
            <a:ext cx="12192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a:solidFill>
                  <a:srgbClr val="000000"/>
                </a:solidFill>
                <a:latin typeface="Times New Roman" panose="02020603050405020304" pitchFamily="18" charset="0"/>
                <a:cs typeface="Times New Roman" panose="02020603050405020304" pitchFamily="18" charset="0"/>
              </a:rPr>
              <a:t>Hết giờ</a:t>
            </a:r>
          </a:p>
        </p:txBody>
      </p:sp>
      <p:sp>
        <p:nvSpPr>
          <p:cNvPr id="65" name="Rectangle 64">
            <a:extLst>
              <a:ext uri="{FF2B5EF4-FFF2-40B4-BE49-F238E27FC236}">
                <a16:creationId xmlns:a16="http://schemas.microsoft.com/office/drawing/2014/main" id="{40C3F714-2740-63AD-78E9-409A4A4BD5C8}"/>
              </a:ext>
            </a:extLst>
          </p:cNvPr>
          <p:cNvSpPr/>
          <p:nvPr/>
        </p:nvSpPr>
        <p:spPr>
          <a:xfrm>
            <a:off x="10256121" y="3110200"/>
            <a:ext cx="1676400" cy="6096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66" name="Rounded Rectangle 187">
            <a:extLst>
              <a:ext uri="{FF2B5EF4-FFF2-40B4-BE49-F238E27FC236}">
                <a16:creationId xmlns:a16="http://schemas.microsoft.com/office/drawing/2014/main" id="{36F195F6-4EFD-10B1-44F0-70568E4981C6}"/>
              </a:ext>
            </a:extLst>
          </p:cNvPr>
          <p:cNvSpPr/>
          <p:nvPr/>
        </p:nvSpPr>
        <p:spPr>
          <a:xfrm>
            <a:off x="10326534" y="3136160"/>
            <a:ext cx="462987" cy="5267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200" b="1">
                <a:latin typeface="Tahoma" pitchFamily="34" charset="0"/>
                <a:ea typeface="Tahoma" pitchFamily="34" charset="0"/>
                <a:cs typeface="Tahoma" pitchFamily="34" charset="0"/>
              </a:rPr>
              <a:t>1</a:t>
            </a:r>
          </a:p>
        </p:txBody>
      </p:sp>
      <p:sp>
        <p:nvSpPr>
          <p:cNvPr id="67" name="TextBox 7">
            <a:extLst>
              <a:ext uri="{FF2B5EF4-FFF2-40B4-BE49-F238E27FC236}">
                <a16:creationId xmlns:a16="http://schemas.microsoft.com/office/drawing/2014/main" id="{FE05D38F-0A2B-E46A-0B5D-83D0BB2EDFC2}"/>
              </a:ext>
            </a:extLst>
          </p:cNvPr>
          <p:cNvSpPr txBox="1">
            <a:spLocks noChangeArrowheads="1"/>
          </p:cNvSpPr>
          <p:nvPr/>
        </p:nvSpPr>
        <p:spPr bwMode="auto">
          <a:xfrm>
            <a:off x="10723369" y="3044888"/>
            <a:ext cx="2565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chemeClr val="bg1"/>
                </a:solidFill>
                <a:latin typeface="Calibri" panose="020F0502020204030204" pitchFamily="34" charset="0"/>
              </a:rPr>
              <a:t>:</a:t>
            </a:r>
          </a:p>
        </p:txBody>
      </p:sp>
      <p:sp>
        <p:nvSpPr>
          <p:cNvPr id="68" name="Rounded Rectangle 189">
            <a:extLst>
              <a:ext uri="{FF2B5EF4-FFF2-40B4-BE49-F238E27FC236}">
                <a16:creationId xmlns:a16="http://schemas.microsoft.com/office/drawing/2014/main" id="{9525D88D-0C34-913D-5720-3ED93B728144}"/>
              </a:ext>
            </a:extLst>
          </p:cNvPr>
          <p:cNvSpPr/>
          <p:nvPr/>
        </p:nvSpPr>
        <p:spPr>
          <a:xfrm>
            <a:off x="10326534" y="3136160"/>
            <a:ext cx="462987" cy="5267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200" b="1">
                <a:latin typeface="Tahoma" pitchFamily="34" charset="0"/>
                <a:ea typeface="Tahoma" pitchFamily="34" charset="0"/>
                <a:cs typeface="Tahoma" pitchFamily="34" charset="0"/>
              </a:rPr>
              <a:t>0</a:t>
            </a:r>
          </a:p>
        </p:txBody>
      </p:sp>
      <p:sp>
        <p:nvSpPr>
          <p:cNvPr id="69" name="Rectangle 68">
            <a:extLst>
              <a:ext uri="{FF2B5EF4-FFF2-40B4-BE49-F238E27FC236}">
                <a16:creationId xmlns:a16="http://schemas.microsoft.com/office/drawing/2014/main" id="{93990914-EA31-E10C-9C9D-20FCDB9CA4FC}"/>
              </a:ext>
            </a:extLst>
          </p:cNvPr>
          <p:cNvSpPr/>
          <p:nvPr/>
        </p:nvSpPr>
        <p:spPr>
          <a:xfrm>
            <a:off x="10484721" y="2632457"/>
            <a:ext cx="12192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200">
                <a:solidFill>
                  <a:srgbClr val="FF0000"/>
                </a:solidFill>
                <a:latin typeface="Times New Roman" panose="02020603050405020304" pitchFamily="18" charset="0"/>
                <a:cs typeface="Times New Roman" panose="02020603050405020304" pitchFamily="18" charset="0"/>
              </a:rPr>
              <a:t>còn lại ...</a:t>
            </a:r>
          </a:p>
        </p:txBody>
      </p:sp>
      <p:sp>
        <p:nvSpPr>
          <p:cNvPr id="70" name="Rectangle 69">
            <a:extLst>
              <a:ext uri="{FF2B5EF4-FFF2-40B4-BE49-F238E27FC236}">
                <a16:creationId xmlns:a16="http://schemas.microsoft.com/office/drawing/2014/main" id="{F474BCBE-22F1-F04E-7B91-AA4A63D3E8E1}"/>
              </a:ext>
            </a:extLst>
          </p:cNvPr>
          <p:cNvSpPr/>
          <p:nvPr/>
        </p:nvSpPr>
        <p:spPr>
          <a:xfrm>
            <a:off x="10484721" y="2637098"/>
            <a:ext cx="12192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solidFill>
                  <a:srgbClr val="FFFFFF"/>
                </a:solidFill>
                <a:latin typeface="Times New Roman" panose="02020603050405020304" pitchFamily="18" charset="0"/>
                <a:cs typeface="Times New Roman" panose="02020603050405020304" pitchFamily="18" charset="0"/>
              </a:rPr>
              <a:t>Bắt đầu</a:t>
            </a:r>
          </a:p>
        </p:txBody>
      </p:sp>
      <p:sp>
        <p:nvSpPr>
          <p:cNvPr id="71" name="Rounded Rectangle 192">
            <a:extLst>
              <a:ext uri="{FF2B5EF4-FFF2-40B4-BE49-F238E27FC236}">
                <a16:creationId xmlns:a16="http://schemas.microsoft.com/office/drawing/2014/main" id="{F1FB4FAA-6469-DE6A-D478-2C15953372EF}"/>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00</a:t>
            </a:r>
          </a:p>
        </p:txBody>
      </p:sp>
      <p:sp>
        <p:nvSpPr>
          <p:cNvPr id="72" name="Rounded Rectangle 193">
            <a:extLst>
              <a:ext uri="{FF2B5EF4-FFF2-40B4-BE49-F238E27FC236}">
                <a16:creationId xmlns:a16="http://schemas.microsoft.com/office/drawing/2014/main" id="{2A878721-22CB-49CB-B7E6-CF53A3FCEDED}"/>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59</a:t>
            </a:r>
          </a:p>
        </p:txBody>
      </p:sp>
      <p:sp>
        <p:nvSpPr>
          <p:cNvPr id="73" name="Rounded Rectangle 194">
            <a:extLst>
              <a:ext uri="{FF2B5EF4-FFF2-40B4-BE49-F238E27FC236}">
                <a16:creationId xmlns:a16="http://schemas.microsoft.com/office/drawing/2014/main" id="{38F1BDB5-A98E-7E3C-7F98-6ED22472965B}"/>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58</a:t>
            </a:r>
          </a:p>
        </p:txBody>
      </p:sp>
      <p:sp>
        <p:nvSpPr>
          <p:cNvPr id="74" name="Rounded Rectangle 195">
            <a:extLst>
              <a:ext uri="{FF2B5EF4-FFF2-40B4-BE49-F238E27FC236}">
                <a16:creationId xmlns:a16="http://schemas.microsoft.com/office/drawing/2014/main" id="{C99D7CCA-B047-5438-8407-6FE2C757ABF1}"/>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57</a:t>
            </a:r>
          </a:p>
        </p:txBody>
      </p:sp>
      <p:sp>
        <p:nvSpPr>
          <p:cNvPr id="75" name="Rounded Rectangle 196">
            <a:extLst>
              <a:ext uri="{FF2B5EF4-FFF2-40B4-BE49-F238E27FC236}">
                <a16:creationId xmlns:a16="http://schemas.microsoft.com/office/drawing/2014/main" id="{95A91251-CDEE-5994-544E-BEBCDA9689E4}"/>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56</a:t>
            </a:r>
          </a:p>
        </p:txBody>
      </p:sp>
      <p:sp>
        <p:nvSpPr>
          <p:cNvPr id="76" name="Rounded Rectangle 197">
            <a:extLst>
              <a:ext uri="{FF2B5EF4-FFF2-40B4-BE49-F238E27FC236}">
                <a16:creationId xmlns:a16="http://schemas.microsoft.com/office/drawing/2014/main" id="{1E921E08-8472-1435-3D9D-8E697629CCDF}"/>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55</a:t>
            </a:r>
          </a:p>
        </p:txBody>
      </p:sp>
      <p:sp>
        <p:nvSpPr>
          <p:cNvPr id="77" name="Rounded Rectangle 198">
            <a:extLst>
              <a:ext uri="{FF2B5EF4-FFF2-40B4-BE49-F238E27FC236}">
                <a16:creationId xmlns:a16="http://schemas.microsoft.com/office/drawing/2014/main" id="{1854ECD0-C0C2-EB46-E2E3-2BEDA03F27A0}"/>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54</a:t>
            </a:r>
          </a:p>
        </p:txBody>
      </p:sp>
      <p:sp>
        <p:nvSpPr>
          <p:cNvPr id="78" name="Rounded Rectangle 199">
            <a:extLst>
              <a:ext uri="{FF2B5EF4-FFF2-40B4-BE49-F238E27FC236}">
                <a16:creationId xmlns:a16="http://schemas.microsoft.com/office/drawing/2014/main" id="{084B1E55-5A6B-787A-88FF-D0ED7720AE3E}"/>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53</a:t>
            </a:r>
          </a:p>
        </p:txBody>
      </p:sp>
      <p:sp>
        <p:nvSpPr>
          <p:cNvPr id="79" name="Rounded Rectangle 200">
            <a:extLst>
              <a:ext uri="{FF2B5EF4-FFF2-40B4-BE49-F238E27FC236}">
                <a16:creationId xmlns:a16="http://schemas.microsoft.com/office/drawing/2014/main" id="{80029286-7954-DA18-A2BB-E822E7936874}"/>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52</a:t>
            </a:r>
          </a:p>
        </p:txBody>
      </p:sp>
      <p:sp>
        <p:nvSpPr>
          <p:cNvPr id="80" name="Rounded Rectangle 201">
            <a:extLst>
              <a:ext uri="{FF2B5EF4-FFF2-40B4-BE49-F238E27FC236}">
                <a16:creationId xmlns:a16="http://schemas.microsoft.com/office/drawing/2014/main" id="{C59E0DE5-4ED6-F4F9-BC3A-AA7D714242EE}"/>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51</a:t>
            </a:r>
          </a:p>
        </p:txBody>
      </p:sp>
      <p:sp>
        <p:nvSpPr>
          <p:cNvPr id="81" name="Rounded Rectangle 202">
            <a:extLst>
              <a:ext uri="{FF2B5EF4-FFF2-40B4-BE49-F238E27FC236}">
                <a16:creationId xmlns:a16="http://schemas.microsoft.com/office/drawing/2014/main" id="{175208A1-879D-1125-D172-2E6EDC1AE63B}"/>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50</a:t>
            </a:r>
          </a:p>
        </p:txBody>
      </p:sp>
      <p:sp>
        <p:nvSpPr>
          <p:cNvPr id="82" name="Rounded Rectangle 203">
            <a:extLst>
              <a:ext uri="{FF2B5EF4-FFF2-40B4-BE49-F238E27FC236}">
                <a16:creationId xmlns:a16="http://schemas.microsoft.com/office/drawing/2014/main" id="{81D63505-C750-3AC4-EEBD-38DB94351B7C}"/>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49</a:t>
            </a:r>
          </a:p>
        </p:txBody>
      </p:sp>
      <p:sp>
        <p:nvSpPr>
          <p:cNvPr id="83" name="Rounded Rectangle 204">
            <a:extLst>
              <a:ext uri="{FF2B5EF4-FFF2-40B4-BE49-F238E27FC236}">
                <a16:creationId xmlns:a16="http://schemas.microsoft.com/office/drawing/2014/main" id="{D4016FC6-DC3C-574F-D311-8525E5772D23}"/>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48</a:t>
            </a:r>
          </a:p>
        </p:txBody>
      </p:sp>
      <p:sp>
        <p:nvSpPr>
          <p:cNvPr id="84" name="Rounded Rectangle 205">
            <a:extLst>
              <a:ext uri="{FF2B5EF4-FFF2-40B4-BE49-F238E27FC236}">
                <a16:creationId xmlns:a16="http://schemas.microsoft.com/office/drawing/2014/main" id="{CF029FE4-E8AA-A988-731B-4EEEC977083B}"/>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47</a:t>
            </a:r>
          </a:p>
        </p:txBody>
      </p:sp>
      <p:sp>
        <p:nvSpPr>
          <p:cNvPr id="85" name="Rounded Rectangle 206">
            <a:extLst>
              <a:ext uri="{FF2B5EF4-FFF2-40B4-BE49-F238E27FC236}">
                <a16:creationId xmlns:a16="http://schemas.microsoft.com/office/drawing/2014/main" id="{8216573C-7665-6F91-9D9A-84C3014E0C80}"/>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46</a:t>
            </a:r>
          </a:p>
        </p:txBody>
      </p:sp>
      <p:sp>
        <p:nvSpPr>
          <p:cNvPr id="86" name="Rounded Rectangle 207">
            <a:extLst>
              <a:ext uri="{FF2B5EF4-FFF2-40B4-BE49-F238E27FC236}">
                <a16:creationId xmlns:a16="http://schemas.microsoft.com/office/drawing/2014/main" id="{524D0C80-742C-BBD3-7DD3-FDACB04110DF}"/>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45</a:t>
            </a:r>
          </a:p>
        </p:txBody>
      </p:sp>
      <p:sp>
        <p:nvSpPr>
          <p:cNvPr id="87" name="Rounded Rectangle 208">
            <a:extLst>
              <a:ext uri="{FF2B5EF4-FFF2-40B4-BE49-F238E27FC236}">
                <a16:creationId xmlns:a16="http://schemas.microsoft.com/office/drawing/2014/main" id="{C9E60AF2-0603-83D9-6E91-A9713E336498}"/>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44</a:t>
            </a:r>
          </a:p>
        </p:txBody>
      </p:sp>
      <p:sp>
        <p:nvSpPr>
          <p:cNvPr id="88" name="Rounded Rectangle 209">
            <a:extLst>
              <a:ext uri="{FF2B5EF4-FFF2-40B4-BE49-F238E27FC236}">
                <a16:creationId xmlns:a16="http://schemas.microsoft.com/office/drawing/2014/main" id="{7EECF362-71BD-4C05-84D4-D5A8F3E94687}"/>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43</a:t>
            </a:r>
          </a:p>
        </p:txBody>
      </p:sp>
      <p:sp>
        <p:nvSpPr>
          <p:cNvPr id="89" name="Rounded Rectangle 210">
            <a:extLst>
              <a:ext uri="{FF2B5EF4-FFF2-40B4-BE49-F238E27FC236}">
                <a16:creationId xmlns:a16="http://schemas.microsoft.com/office/drawing/2014/main" id="{077293B7-0908-34AB-E316-4ACC709ECAAF}"/>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42</a:t>
            </a:r>
          </a:p>
        </p:txBody>
      </p:sp>
      <p:sp>
        <p:nvSpPr>
          <p:cNvPr id="90" name="Rounded Rectangle 211">
            <a:extLst>
              <a:ext uri="{FF2B5EF4-FFF2-40B4-BE49-F238E27FC236}">
                <a16:creationId xmlns:a16="http://schemas.microsoft.com/office/drawing/2014/main" id="{21BAB531-A254-87FB-FA49-8BBAAAE77F7A}"/>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41</a:t>
            </a:r>
          </a:p>
        </p:txBody>
      </p:sp>
      <p:sp>
        <p:nvSpPr>
          <p:cNvPr id="91" name="Rounded Rectangle 212">
            <a:extLst>
              <a:ext uri="{FF2B5EF4-FFF2-40B4-BE49-F238E27FC236}">
                <a16:creationId xmlns:a16="http://schemas.microsoft.com/office/drawing/2014/main" id="{E1470A2F-6F58-F376-7B4F-51EAE2C0B93F}"/>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40</a:t>
            </a:r>
          </a:p>
        </p:txBody>
      </p:sp>
      <p:sp>
        <p:nvSpPr>
          <p:cNvPr id="92" name="Rounded Rectangle 213">
            <a:extLst>
              <a:ext uri="{FF2B5EF4-FFF2-40B4-BE49-F238E27FC236}">
                <a16:creationId xmlns:a16="http://schemas.microsoft.com/office/drawing/2014/main" id="{93ADF3D9-F169-0434-E2B8-E9867C882F91}"/>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39</a:t>
            </a:r>
          </a:p>
        </p:txBody>
      </p:sp>
      <p:sp>
        <p:nvSpPr>
          <p:cNvPr id="93" name="Rounded Rectangle 214">
            <a:extLst>
              <a:ext uri="{FF2B5EF4-FFF2-40B4-BE49-F238E27FC236}">
                <a16:creationId xmlns:a16="http://schemas.microsoft.com/office/drawing/2014/main" id="{B7BF947C-E058-F1D3-2827-AE4423C606FB}"/>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38</a:t>
            </a:r>
          </a:p>
        </p:txBody>
      </p:sp>
      <p:sp>
        <p:nvSpPr>
          <p:cNvPr id="94" name="Rounded Rectangle 215">
            <a:extLst>
              <a:ext uri="{FF2B5EF4-FFF2-40B4-BE49-F238E27FC236}">
                <a16:creationId xmlns:a16="http://schemas.microsoft.com/office/drawing/2014/main" id="{606B2228-194D-2E6A-DAE3-9F7D4C1F6A70}"/>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37</a:t>
            </a:r>
          </a:p>
        </p:txBody>
      </p:sp>
      <p:sp>
        <p:nvSpPr>
          <p:cNvPr id="95" name="Rounded Rectangle 216">
            <a:extLst>
              <a:ext uri="{FF2B5EF4-FFF2-40B4-BE49-F238E27FC236}">
                <a16:creationId xmlns:a16="http://schemas.microsoft.com/office/drawing/2014/main" id="{FCA4B639-C286-2971-F5BF-B0041E4BC5A6}"/>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36</a:t>
            </a:r>
          </a:p>
        </p:txBody>
      </p:sp>
      <p:sp>
        <p:nvSpPr>
          <p:cNvPr id="96" name="Rounded Rectangle 217">
            <a:extLst>
              <a:ext uri="{FF2B5EF4-FFF2-40B4-BE49-F238E27FC236}">
                <a16:creationId xmlns:a16="http://schemas.microsoft.com/office/drawing/2014/main" id="{1EEC87F0-7329-8319-A1CB-B4A9B92C3DAD}"/>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35</a:t>
            </a:r>
          </a:p>
        </p:txBody>
      </p:sp>
      <p:sp>
        <p:nvSpPr>
          <p:cNvPr id="97" name="Rounded Rectangle 218">
            <a:extLst>
              <a:ext uri="{FF2B5EF4-FFF2-40B4-BE49-F238E27FC236}">
                <a16:creationId xmlns:a16="http://schemas.microsoft.com/office/drawing/2014/main" id="{BFC019D1-D649-A6B9-8CA3-7E56FECB907A}"/>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34</a:t>
            </a:r>
          </a:p>
        </p:txBody>
      </p:sp>
      <p:sp>
        <p:nvSpPr>
          <p:cNvPr id="98" name="Rounded Rectangle 219">
            <a:extLst>
              <a:ext uri="{FF2B5EF4-FFF2-40B4-BE49-F238E27FC236}">
                <a16:creationId xmlns:a16="http://schemas.microsoft.com/office/drawing/2014/main" id="{6368635E-7954-73EF-0B73-0F421FA80125}"/>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33</a:t>
            </a:r>
          </a:p>
        </p:txBody>
      </p:sp>
      <p:sp>
        <p:nvSpPr>
          <p:cNvPr id="99" name="Rounded Rectangle 220">
            <a:extLst>
              <a:ext uri="{FF2B5EF4-FFF2-40B4-BE49-F238E27FC236}">
                <a16:creationId xmlns:a16="http://schemas.microsoft.com/office/drawing/2014/main" id="{E2A06AEE-4DCA-CB9C-BC8D-32D4879B58A5}"/>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32</a:t>
            </a:r>
          </a:p>
        </p:txBody>
      </p:sp>
      <p:sp>
        <p:nvSpPr>
          <p:cNvPr id="100" name="Rounded Rectangle 221">
            <a:extLst>
              <a:ext uri="{FF2B5EF4-FFF2-40B4-BE49-F238E27FC236}">
                <a16:creationId xmlns:a16="http://schemas.microsoft.com/office/drawing/2014/main" id="{2C1A41EB-6E57-CB66-6842-43097520BC64}"/>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31</a:t>
            </a:r>
          </a:p>
        </p:txBody>
      </p:sp>
      <p:sp>
        <p:nvSpPr>
          <p:cNvPr id="101" name="Rounded Rectangle 222">
            <a:extLst>
              <a:ext uri="{FF2B5EF4-FFF2-40B4-BE49-F238E27FC236}">
                <a16:creationId xmlns:a16="http://schemas.microsoft.com/office/drawing/2014/main" id="{D2E6B70D-024E-3BD9-42C9-A80A5893177B}"/>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30</a:t>
            </a:r>
          </a:p>
        </p:txBody>
      </p:sp>
      <p:sp>
        <p:nvSpPr>
          <p:cNvPr id="102" name="Rounded Rectangle 223">
            <a:extLst>
              <a:ext uri="{FF2B5EF4-FFF2-40B4-BE49-F238E27FC236}">
                <a16:creationId xmlns:a16="http://schemas.microsoft.com/office/drawing/2014/main" id="{3B6CC69F-6425-EF8D-4069-6C9E79C3CBD8}"/>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29</a:t>
            </a:r>
          </a:p>
        </p:txBody>
      </p:sp>
      <p:sp>
        <p:nvSpPr>
          <p:cNvPr id="103" name="Rounded Rectangle 224">
            <a:extLst>
              <a:ext uri="{FF2B5EF4-FFF2-40B4-BE49-F238E27FC236}">
                <a16:creationId xmlns:a16="http://schemas.microsoft.com/office/drawing/2014/main" id="{E7DCAA1D-F4F2-5C64-82D6-085CE50E6966}"/>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28</a:t>
            </a:r>
          </a:p>
        </p:txBody>
      </p:sp>
      <p:sp>
        <p:nvSpPr>
          <p:cNvPr id="104" name="Rounded Rectangle 225">
            <a:extLst>
              <a:ext uri="{FF2B5EF4-FFF2-40B4-BE49-F238E27FC236}">
                <a16:creationId xmlns:a16="http://schemas.microsoft.com/office/drawing/2014/main" id="{7E302497-0CF3-69F5-395B-522ACB415F88}"/>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27</a:t>
            </a:r>
          </a:p>
        </p:txBody>
      </p:sp>
      <p:sp>
        <p:nvSpPr>
          <p:cNvPr id="105" name="Rounded Rectangle 226">
            <a:extLst>
              <a:ext uri="{FF2B5EF4-FFF2-40B4-BE49-F238E27FC236}">
                <a16:creationId xmlns:a16="http://schemas.microsoft.com/office/drawing/2014/main" id="{261A046C-0335-23C1-F6FF-A82B4A090874}"/>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26</a:t>
            </a:r>
          </a:p>
        </p:txBody>
      </p:sp>
      <p:sp>
        <p:nvSpPr>
          <p:cNvPr id="106" name="Rounded Rectangle 227">
            <a:extLst>
              <a:ext uri="{FF2B5EF4-FFF2-40B4-BE49-F238E27FC236}">
                <a16:creationId xmlns:a16="http://schemas.microsoft.com/office/drawing/2014/main" id="{81794377-1D68-B584-5F37-BF3004A4FBE2}"/>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25</a:t>
            </a:r>
          </a:p>
        </p:txBody>
      </p:sp>
      <p:sp>
        <p:nvSpPr>
          <p:cNvPr id="107" name="Rounded Rectangle 228">
            <a:extLst>
              <a:ext uri="{FF2B5EF4-FFF2-40B4-BE49-F238E27FC236}">
                <a16:creationId xmlns:a16="http://schemas.microsoft.com/office/drawing/2014/main" id="{24D57771-6E28-7D77-7CC9-050201D2A020}"/>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24</a:t>
            </a:r>
          </a:p>
        </p:txBody>
      </p:sp>
      <p:sp>
        <p:nvSpPr>
          <p:cNvPr id="108" name="Rounded Rectangle 229">
            <a:extLst>
              <a:ext uri="{FF2B5EF4-FFF2-40B4-BE49-F238E27FC236}">
                <a16:creationId xmlns:a16="http://schemas.microsoft.com/office/drawing/2014/main" id="{D19DA219-A764-8E0F-7099-95FFE5156A21}"/>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23</a:t>
            </a:r>
          </a:p>
        </p:txBody>
      </p:sp>
      <p:sp>
        <p:nvSpPr>
          <p:cNvPr id="109" name="Rounded Rectangle 230">
            <a:extLst>
              <a:ext uri="{FF2B5EF4-FFF2-40B4-BE49-F238E27FC236}">
                <a16:creationId xmlns:a16="http://schemas.microsoft.com/office/drawing/2014/main" id="{9025C80A-E077-F308-9212-4A195A7ECCCA}"/>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22</a:t>
            </a:r>
          </a:p>
        </p:txBody>
      </p:sp>
      <p:sp>
        <p:nvSpPr>
          <p:cNvPr id="110" name="Rounded Rectangle 231">
            <a:extLst>
              <a:ext uri="{FF2B5EF4-FFF2-40B4-BE49-F238E27FC236}">
                <a16:creationId xmlns:a16="http://schemas.microsoft.com/office/drawing/2014/main" id="{A915CAA1-48BE-1637-FA49-2D68003A432B}"/>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21</a:t>
            </a:r>
          </a:p>
        </p:txBody>
      </p:sp>
      <p:sp>
        <p:nvSpPr>
          <p:cNvPr id="111" name="Rounded Rectangle 232">
            <a:extLst>
              <a:ext uri="{FF2B5EF4-FFF2-40B4-BE49-F238E27FC236}">
                <a16:creationId xmlns:a16="http://schemas.microsoft.com/office/drawing/2014/main" id="{58210E29-5FB0-6DB8-115C-E1443C25D20B}"/>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20</a:t>
            </a:r>
          </a:p>
        </p:txBody>
      </p:sp>
      <p:sp>
        <p:nvSpPr>
          <p:cNvPr id="112" name="Rounded Rectangle 233">
            <a:extLst>
              <a:ext uri="{FF2B5EF4-FFF2-40B4-BE49-F238E27FC236}">
                <a16:creationId xmlns:a16="http://schemas.microsoft.com/office/drawing/2014/main" id="{0CB608C8-AD35-A471-F6F1-E3C82FE20605}"/>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19</a:t>
            </a:r>
          </a:p>
        </p:txBody>
      </p:sp>
      <p:sp>
        <p:nvSpPr>
          <p:cNvPr id="113" name="Rounded Rectangle 234">
            <a:extLst>
              <a:ext uri="{FF2B5EF4-FFF2-40B4-BE49-F238E27FC236}">
                <a16:creationId xmlns:a16="http://schemas.microsoft.com/office/drawing/2014/main" id="{29CAECA9-0BE1-3F19-7E44-8AD2F576765B}"/>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18</a:t>
            </a:r>
          </a:p>
        </p:txBody>
      </p:sp>
      <p:sp>
        <p:nvSpPr>
          <p:cNvPr id="114" name="Rounded Rectangle 235">
            <a:extLst>
              <a:ext uri="{FF2B5EF4-FFF2-40B4-BE49-F238E27FC236}">
                <a16:creationId xmlns:a16="http://schemas.microsoft.com/office/drawing/2014/main" id="{95781ABC-E703-AD43-0501-B39CAE616F42}"/>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17</a:t>
            </a:r>
          </a:p>
        </p:txBody>
      </p:sp>
      <p:sp>
        <p:nvSpPr>
          <p:cNvPr id="115" name="Rounded Rectangle 236">
            <a:extLst>
              <a:ext uri="{FF2B5EF4-FFF2-40B4-BE49-F238E27FC236}">
                <a16:creationId xmlns:a16="http://schemas.microsoft.com/office/drawing/2014/main" id="{F6624EB2-E760-58C5-4611-CFFB81A5AEB9}"/>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16</a:t>
            </a:r>
          </a:p>
        </p:txBody>
      </p:sp>
      <p:sp>
        <p:nvSpPr>
          <p:cNvPr id="116" name="Rounded Rectangle 237">
            <a:extLst>
              <a:ext uri="{FF2B5EF4-FFF2-40B4-BE49-F238E27FC236}">
                <a16:creationId xmlns:a16="http://schemas.microsoft.com/office/drawing/2014/main" id="{329400F1-79A1-E955-95F3-B8F48473063C}"/>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15</a:t>
            </a:r>
          </a:p>
        </p:txBody>
      </p:sp>
      <p:sp>
        <p:nvSpPr>
          <p:cNvPr id="117" name="Rounded Rectangle 238">
            <a:extLst>
              <a:ext uri="{FF2B5EF4-FFF2-40B4-BE49-F238E27FC236}">
                <a16:creationId xmlns:a16="http://schemas.microsoft.com/office/drawing/2014/main" id="{526CF678-9113-5A22-C720-61FBE7DA52CD}"/>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14</a:t>
            </a:r>
          </a:p>
        </p:txBody>
      </p:sp>
      <p:sp>
        <p:nvSpPr>
          <p:cNvPr id="118" name="Rounded Rectangle 239">
            <a:extLst>
              <a:ext uri="{FF2B5EF4-FFF2-40B4-BE49-F238E27FC236}">
                <a16:creationId xmlns:a16="http://schemas.microsoft.com/office/drawing/2014/main" id="{2F76475A-9CF3-2FE0-4E53-4591D77BD271}"/>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13</a:t>
            </a:r>
          </a:p>
        </p:txBody>
      </p:sp>
      <p:sp>
        <p:nvSpPr>
          <p:cNvPr id="119" name="Rounded Rectangle 240">
            <a:extLst>
              <a:ext uri="{FF2B5EF4-FFF2-40B4-BE49-F238E27FC236}">
                <a16:creationId xmlns:a16="http://schemas.microsoft.com/office/drawing/2014/main" id="{72439E6D-9910-5032-3074-BE29168D4FBD}"/>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12</a:t>
            </a:r>
          </a:p>
        </p:txBody>
      </p:sp>
      <p:sp>
        <p:nvSpPr>
          <p:cNvPr id="120" name="Rounded Rectangle 241">
            <a:extLst>
              <a:ext uri="{FF2B5EF4-FFF2-40B4-BE49-F238E27FC236}">
                <a16:creationId xmlns:a16="http://schemas.microsoft.com/office/drawing/2014/main" id="{EDB36810-E54E-71E1-33A3-D30B8D8838F9}"/>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11</a:t>
            </a:r>
          </a:p>
        </p:txBody>
      </p:sp>
      <p:sp>
        <p:nvSpPr>
          <p:cNvPr id="121" name="Rounded Rectangle 242">
            <a:extLst>
              <a:ext uri="{FF2B5EF4-FFF2-40B4-BE49-F238E27FC236}">
                <a16:creationId xmlns:a16="http://schemas.microsoft.com/office/drawing/2014/main" id="{A39AB888-BF29-2AC3-A889-E86980F5E6C2}"/>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10</a:t>
            </a:r>
          </a:p>
        </p:txBody>
      </p:sp>
      <p:sp>
        <p:nvSpPr>
          <p:cNvPr id="122" name="Rounded Rectangle 243">
            <a:extLst>
              <a:ext uri="{FF2B5EF4-FFF2-40B4-BE49-F238E27FC236}">
                <a16:creationId xmlns:a16="http://schemas.microsoft.com/office/drawing/2014/main" id="{2CAE36A6-B428-22FD-6B5E-ACC2CAC8909E}"/>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09</a:t>
            </a:r>
          </a:p>
        </p:txBody>
      </p:sp>
      <p:sp>
        <p:nvSpPr>
          <p:cNvPr id="123" name="Rounded Rectangle 244">
            <a:extLst>
              <a:ext uri="{FF2B5EF4-FFF2-40B4-BE49-F238E27FC236}">
                <a16:creationId xmlns:a16="http://schemas.microsoft.com/office/drawing/2014/main" id="{861BFAE9-F36A-D450-F4D4-CB3BAB7BA263}"/>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08</a:t>
            </a:r>
          </a:p>
        </p:txBody>
      </p:sp>
      <p:sp>
        <p:nvSpPr>
          <p:cNvPr id="124" name="Rounded Rectangle 245">
            <a:extLst>
              <a:ext uri="{FF2B5EF4-FFF2-40B4-BE49-F238E27FC236}">
                <a16:creationId xmlns:a16="http://schemas.microsoft.com/office/drawing/2014/main" id="{644B188C-57E6-91FD-E2AA-D4B07CCF1854}"/>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07</a:t>
            </a:r>
          </a:p>
        </p:txBody>
      </p:sp>
      <p:sp>
        <p:nvSpPr>
          <p:cNvPr id="125" name="Rounded Rectangle 246">
            <a:extLst>
              <a:ext uri="{FF2B5EF4-FFF2-40B4-BE49-F238E27FC236}">
                <a16:creationId xmlns:a16="http://schemas.microsoft.com/office/drawing/2014/main" id="{CC9403C1-55E1-396C-04FE-EA5F0E02198A}"/>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06</a:t>
            </a:r>
          </a:p>
        </p:txBody>
      </p:sp>
      <p:sp>
        <p:nvSpPr>
          <p:cNvPr id="126" name="Rounded Rectangle 247">
            <a:extLst>
              <a:ext uri="{FF2B5EF4-FFF2-40B4-BE49-F238E27FC236}">
                <a16:creationId xmlns:a16="http://schemas.microsoft.com/office/drawing/2014/main" id="{69721879-FFEE-119F-485B-B90036AE0005}"/>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05</a:t>
            </a:r>
          </a:p>
        </p:txBody>
      </p:sp>
      <p:sp>
        <p:nvSpPr>
          <p:cNvPr id="127" name="Rounded Rectangle 248">
            <a:extLst>
              <a:ext uri="{FF2B5EF4-FFF2-40B4-BE49-F238E27FC236}">
                <a16:creationId xmlns:a16="http://schemas.microsoft.com/office/drawing/2014/main" id="{89DBDFB6-36CE-7409-4599-09D5DA99716B}"/>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04</a:t>
            </a:r>
          </a:p>
        </p:txBody>
      </p:sp>
      <p:sp>
        <p:nvSpPr>
          <p:cNvPr id="128" name="Rounded Rectangle 249">
            <a:extLst>
              <a:ext uri="{FF2B5EF4-FFF2-40B4-BE49-F238E27FC236}">
                <a16:creationId xmlns:a16="http://schemas.microsoft.com/office/drawing/2014/main" id="{171C273E-E0AF-7A81-F5EB-22167E438205}"/>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03</a:t>
            </a:r>
          </a:p>
        </p:txBody>
      </p:sp>
      <p:sp>
        <p:nvSpPr>
          <p:cNvPr id="129" name="Rounded Rectangle 250">
            <a:extLst>
              <a:ext uri="{FF2B5EF4-FFF2-40B4-BE49-F238E27FC236}">
                <a16:creationId xmlns:a16="http://schemas.microsoft.com/office/drawing/2014/main" id="{25FB4FBD-1D1E-8350-CBF6-25BD15190132}"/>
              </a:ext>
            </a:extLst>
          </p:cNvPr>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02</a:t>
            </a:r>
          </a:p>
        </p:txBody>
      </p:sp>
      <p:sp>
        <p:nvSpPr>
          <p:cNvPr id="130" name="Rounded Rectangle 251">
            <a:extLst>
              <a:ext uri="{FF2B5EF4-FFF2-40B4-BE49-F238E27FC236}">
                <a16:creationId xmlns:a16="http://schemas.microsoft.com/office/drawing/2014/main" id="{37D0DE83-0CEA-9EC8-F41C-4E26FE84AE68}"/>
              </a:ext>
            </a:extLst>
          </p:cNvPr>
          <p:cNvSpPr/>
          <p:nvPr/>
        </p:nvSpPr>
        <p:spPr>
          <a:xfrm>
            <a:off x="10986317" y="3134889"/>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01</a:t>
            </a:r>
          </a:p>
        </p:txBody>
      </p:sp>
      <p:sp>
        <p:nvSpPr>
          <p:cNvPr id="131" name="Rounded Rectangle 252">
            <a:extLst>
              <a:ext uri="{FF2B5EF4-FFF2-40B4-BE49-F238E27FC236}">
                <a16:creationId xmlns:a16="http://schemas.microsoft.com/office/drawing/2014/main" id="{E5C484B4-3BC3-E085-4022-F4C5314A8BED}"/>
              </a:ext>
            </a:extLst>
          </p:cNvPr>
          <p:cNvSpPr/>
          <p:nvPr/>
        </p:nvSpPr>
        <p:spPr>
          <a:xfrm>
            <a:off x="10983390" y="3140993"/>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dirty="0">
                <a:solidFill>
                  <a:srgbClr val="FF0000"/>
                </a:solidFill>
                <a:latin typeface="Tahoma" pitchFamily="34" charset="0"/>
                <a:ea typeface="Tahoma" pitchFamily="34" charset="0"/>
                <a:cs typeface="Tahoma" pitchFamily="34" charset="0"/>
              </a:rPr>
              <a:t>00</a:t>
            </a:r>
          </a:p>
        </p:txBody>
      </p:sp>
      <p:sp>
        <p:nvSpPr>
          <p:cNvPr id="132" name="Rounded Rectangle 253">
            <a:extLst>
              <a:ext uri="{FF2B5EF4-FFF2-40B4-BE49-F238E27FC236}">
                <a16:creationId xmlns:a16="http://schemas.microsoft.com/office/drawing/2014/main" id="{E4BE0CBD-7231-5FDB-7884-BD6DB7BFFE84}"/>
              </a:ext>
            </a:extLst>
          </p:cNvPr>
          <p:cNvSpPr/>
          <p:nvPr/>
        </p:nvSpPr>
        <p:spPr>
          <a:xfrm>
            <a:off x="10326534" y="3142859"/>
            <a:ext cx="462987" cy="5267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200" b="1" dirty="0">
                <a:solidFill>
                  <a:srgbClr val="FF0000"/>
                </a:solidFill>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3229888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7773 -0.01227 L 0.17904 -0.01227 C 0.22448 -0.01227 0.28047 0.03727 0.28047 0.07755 L 0.28047 0.16759 " pathEditMode="relative" rAng="0" ptsTypes="AAAA">
                                      <p:cBhvr>
                                        <p:cTn id="6" dur="2000" fill="hold"/>
                                        <p:tgtEl>
                                          <p:spTgt spid="22"/>
                                        </p:tgtEl>
                                        <p:attrNameLst>
                                          <p:attrName>ppt_x</p:attrName>
                                          <p:attrName>ppt_y</p:attrName>
                                        </p:attrNameLst>
                                      </p:cBhvr>
                                      <p:rCtr x="10130" y="8981"/>
                                    </p:animMotion>
                                  </p:childTnLst>
                                </p:cTn>
                              </p:par>
                            </p:childTnLst>
                          </p:cTn>
                        </p:par>
                      </p:childTnLst>
                    </p:cTn>
                  </p:par>
                </p:childTnLst>
              </p:cTn>
              <p:nextCondLst>
                <p:cond evt="onClick" delay="0">
                  <p:tgtEl>
                    <p:spTgt spid="22"/>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50" presetClass="path" presetSubtype="0" accel="50000" decel="50000" fill="hold" nodeType="clickEffect">
                                  <p:stCondLst>
                                    <p:cond delay="0"/>
                                  </p:stCondLst>
                                  <p:childTnLst>
                                    <p:animMotion origin="layout" path="M -2.5E-6 -7.40741E-7 L 0.19779 -7.40741E-7 C 0.2862 -7.40741E-7 0.39558 0.14514 0.39558 0.26296 L 0.39558 0.52662 " pathEditMode="relative" rAng="0" ptsTypes="AAAA">
                                      <p:cBhvr>
                                        <p:cTn id="11" dur="2000" fill="hold"/>
                                        <p:tgtEl>
                                          <p:spTgt spid="19"/>
                                        </p:tgtEl>
                                        <p:attrNameLst>
                                          <p:attrName>ppt_x</p:attrName>
                                          <p:attrName>ppt_y</p:attrName>
                                        </p:attrNameLst>
                                      </p:cBhvr>
                                      <p:rCtr x="19779" y="26319"/>
                                    </p:animMotion>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58"/>
                    </p:tgtEl>
                  </p:cond>
                </p:stCondLst>
                <p:endSync evt="end" delay="0">
                  <p:rtn val="all"/>
                </p:endSync>
                <p:childTnLst>
                  <p:par>
                    <p:cTn id="13" fill="hold">
                      <p:stCondLst>
                        <p:cond delay="0"/>
                      </p:stCondLst>
                      <p:childTnLst>
                        <p:par>
                          <p:cTn id="14" fill="hold">
                            <p:stCondLst>
                              <p:cond delay="0"/>
                            </p:stCondLst>
                            <p:childTnLst>
                              <p:par>
                                <p:cTn id="15" presetID="50" presetClass="path" presetSubtype="0" accel="50000" decel="50000" fill="hold" nodeType="clickEffect">
                                  <p:stCondLst>
                                    <p:cond delay="0"/>
                                  </p:stCondLst>
                                  <p:childTnLst>
                                    <p:animMotion origin="layout" path="M 0.00338 0.02384 L -0.02708 0.02384 C -0.04089 0.02384 -0.05755 0.14236 -0.05755 0.23912 L -0.05755 0.45532 " pathEditMode="relative" rAng="0" ptsTypes="AAAA">
                                      <p:cBhvr>
                                        <p:cTn id="16" dur="2000" fill="hold"/>
                                        <p:tgtEl>
                                          <p:spTgt spid="58"/>
                                        </p:tgtEl>
                                        <p:attrNameLst>
                                          <p:attrName>ppt_x</p:attrName>
                                          <p:attrName>ppt_y</p:attrName>
                                        </p:attrNameLst>
                                      </p:cBhvr>
                                      <p:rCtr x="-3047" y="21574"/>
                                    </p:animMotion>
                                  </p:childTnLst>
                                </p:cTn>
                              </p:par>
                              <p:par>
                                <p:cTn id="17" presetID="6" presetClass="entr" presetSubtype="16"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circle(in)">
                                      <p:cBhvr>
                                        <p:cTn id="19" dur="2000"/>
                                        <p:tgtEl>
                                          <p:spTgt spid="6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circle(in)">
                                      <p:cBhvr>
                                        <p:cTn id="22" dur="2000"/>
                                        <p:tgtEl>
                                          <p:spTgt spid="63"/>
                                        </p:tgtEl>
                                      </p:cBhvr>
                                    </p:animEffect>
                                  </p:childTnLst>
                                </p:cTn>
                              </p:par>
                            </p:childTnLst>
                          </p:cTn>
                        </p:par>
                      </p:childTnLst>
                    </p:cTn>
                  </p:par>
                </p:childTnLst>
              </p:cTn>
              <p:nextCondLst>
                <p:cond evt="onClick" delay="0">
                  <p:tgtEl>
                    <p:spTgt spid="58"/>
                  </p:tgtEl>
                </p:cond>
              </p:nextCondLst>
            </p:seq>
            <p:seq concurrent="1" nextAc="seek">
              <p:cTn id="23" restart="whenNotActive" fill="hold" evtFilter="cancelBubble" nodeType="interactiveSeq">
                <p:stCondLst>
                  <p:cond evt="onClick" delay="0">
                    <p:tgtEl>
                      <p:spTgt spid="43"/>
                    </p:tgtEl>
                  </p:cond>
                </p:stCondLst>
                <p:endSync evt="end" delay="0">
                  <p:rtn val="all"/>
                </p:endSync>
                <p:childTnLst>
                  <p:par>
                    <p:cTn id="24" fill="hold">
                      <p:stCondLst>
                        <p:cond delay="0"/>
                      </p:stCondLst>
                      <p:childTnLst>
                        <p:par>
                          <p:cTn id="25" fill="hold">
                            <p:stCondLst>
                              <p:cond delay="0"/>
                            </p:stCondLst>
                            <p:childTnLst>
                              <p:par>
                                <p:cTn id="26" presetID="50" presetClass="path" presetSubtype="0" accel="50000" decel="50000" fill="hold" nodeType="clickEffect">
                                  <p:stCondLst>
                                    <p:cond delay="0"/>
                                  </p:stCondLst>
                                  <p:childTnLst>
                                    <p:animMotion origin="layout" path="M 1.875E-6 -7.40741E-7 L -0.2375 -7.40741E-7 C -0.34401 -7.40741E-7 -0.47487 0.11829 -0.47487 0.21482 L -0.47487 0.42986 " pathEditMode="relative" rAng="0" ptsTypes="AAAA">
                                      <p:cBhvr>
                                        <p:cTn id="27" dur="2000" fill="hold"/>
                                        <p:tgtEl>
                                          <p:spTgt spid="43"/>
                                        </p:tgtEl>
                                        <p:attrNameLst>
                                          <p:attrName>ppt_x</p:attrName>
                                          <p:attrName>ppt_y</p:attrName>
                                        </p:attrNameLst>
                                      </p:cBhvr>
                                      <p:rCtr x="-23750" y="21481"/>
                                    </p:animMotion>
                                  </p:childTnLst>
                                </p:cTn>
                              </p:par>
                            </p:childTnLst>
                          </p:cTn>
                        </p:par>
                      </p:childTnLst>
                    </p:cTn>
                  </p:par>
                </p:childTnLst>
              </p:cTn>
              <p:nextCondLst>
                <p:cond evt="onClick" delay="0">
                  <p:tgtEl>
                    <p:spTgt spid="43"/>
                  </p:tgtEl>
                </p:cond>
              </p:nextCondLst>
            </p:seq>
            <p:seq concurrent="1" nextAc="seek">
              <p:cTn id="28" restart="whenNotActive" fill="hold" evtFilter="cancelBubble" nodeType="interactiveSeq">
                <p:stCondLst>
                  <p:cond evt="onClick" delay="0">
                    <p:tgtEl>
                      <p:spTgt spid="46"/>
                    </p:tgtEl>
                  </p:cond>
                </p:stCondLst>
                <p:endSync evt="end" delay="0">
                  <p:rtn val="all"/>
                </p:endSync>
                <p:childTnLst>
                  <p:par>
                    <p:cTn id="29" fill="hold">
                      <p:stCondLst>
                        <p:cond delay="0"/>
                      </p:stCondLst>
                      <p:childTnLst>
                        <p:par>
                          <p:cTn id="30" fill="hold">
                            <p:stCondLst>
                              <p:cond delay="0"/>
                            </p:stCondLst>
                            <p:childTnLst>
                              <p:par>
                                <p:cTn id="31" presetID="50" presetClass="path" presetSubtype="0" accel="50000" decel="50000" fill="hold" nodeType="clickEffect">
                                  <p:stCondLst>
                                    <p:cond delay="0"/>
                                  </p:stCondLst>
                                  <p:childTnLst>
                                    <p:animMotion origin="layout" path="M 1.875E-6 -2.22222E-6 L -0.08724 -2.22222E-6 C -0.1263 -2.22222E-6 -0.17409 0.11366 -0.17409 0.20625 L -0.17409 0.41273 " pathEditMode="relative" rAng="0" ptsTypes="AAAA">
                                      <p:cBhvr>
                                        <p:cTn id="32" dur="2000" fill="hold"/>
                                        <p:tgtEl>
                                          <p:spTgt spid="46"/>
                                        </p:tgtEl>
                                        <p:attrNameLst>
                                          <p:attrName>ppt_x</p:attrName>
                                          <p:attrName>ppt_y</p:attrName>
                                        </p:attrNameLst>
                                      </p:cBhvr>
                                      <p:rCtr x="-8711" y="20625"/>
                                    </p:animMotion>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9"/>
                    </p:tgtEl>
                  </p:cond>
                </p:stCondLst>
                <p:endSync evt="end" delay="0">
                  <p:rtn val="all"/>
                </p:endSync>
                <p:childTnLst>
                  <p:par>
                    <p:cTn id="34" fill="hold">
                      <p:stCondLst>
                        <p:cond delay="0"/>
                      </p:stCondLst>
                      <p:childTnLst>
                        <p:par>
                          <p:cTn id="35" fill="hold">
                            <p:stCondLst>
                              <p:cond delay="0"/>
                            </p:stCondLst>
                            <p:childTnLst>
                              <p:par>
                                <p:cTn id="36" presetID="50" presetClass="path" presetSubtype="0" accel="50000" decel="50000" fill="hold" nodeType="clickEffect">
                                  <p:stCondLst>
                                    <p:cond delay="0"/>
                                  </p:stCondLst>
                                  <p:childTnLst>
                                    <p:animMotion origin="layout" path="M -3.54167E-6 5.55112E-17 L -0.01054 5.55112E-17 C -0.01536 5.55112E-17 -0.02096 0.13333 -0.02096 0.2419 L -0.02096 0.48403 " pathEditMode="relative" rAng="0" ptsTypes="AAAA">
                                      <p:cBhvr>
                                        <p:cTn id="37" dur="2000" fill="hold"/>
                                        <p:tgtEl>
                                          <p:spTgt spid="49"/>
                                        </p:tgtEl>
                                        <p:attrNameLst>
                                          <p:attrName>ppt_x</p:attrName>
                                          <p:attrName>ppt_y</p:attrName>
                                        </p:attrNameLst>
                                      </p:cBhvr>
                                      <p:rCtr x="-1055" y="24190"/>
                                    </p:animMotion>
                                  </p:childTnLst>
                                </p:cTn>
                              </p:par>
                            </p:childTnLst>
                          </p:cTn>
                        </p:par>
                      </p:childTnLst>
                    </p:cTn>
                  </p:par>
                </p:childTnLst>
              </p:cTn>
              <p:nextCondLst>
                <p:cond evt="onClick" delay="0">
                  <p:tgtEl>
                    <p:spTgt spid="49"/>
                  </p:tgtEl>
                </p:cond>
              </p:nextCondLst>
            </p:seq>
            <p:seq concurrent="1" nextAc="seek">
              <p:cTn id="38" restart="whenNotActive" fill="hold" evtFilter="cancelBubble" nodeType="interactiveSeq">
                <p:stCondLst>
                  <p:cond evt="onClick" delay="0">
                    <p:tgtEl>
                      <p:spTgt spid="52"/>
                    </p:tgtEl>
                  </p:cond>
                </p:stCondLst>
                <p:endSync evt="end" delay="0">
                  <p:rtn val="all"/>
                </p:endSync>
                <p:childTnLst>
                  <p:par>
                    <p:cTn id="39" fill="hold">
                      <p:stCondLst>
                        <p:cond delay="0"/>
                      </p:stCondLst>
                      <p:childTnLst>
                        <p:par>
                          <p:cTn id="40" fill="hold">
                            <p:stCondLst>
                              <p:cond delay="0"/>
                            </p:stCondLst>
                            <p:childTnLst>
                              <p:par>
                                <p:cTn id="41" presetID="50" presetClass="path" presetSubtype="0" accel="50000" decel="50000" fill="hold" nodeType="clickEffect">
                                  <p:stCondLst>
                                    <p:cond delay="0"/>
                                  </p:stCondLst>
                                  <p:childTnLst>
                                    <p:animMotion origin="layout" path="M -2.08333E-6 1.48148E-6 L -0.13424 1.48148E-6 C -0.1944 1.48148E-6 -0.26849 0.06967 -0.26849 0.12639 L -0.26849 0.25301 " pathEditMode="relative" rAng="0" ptsTypes="AAAA">
                                      <p:cBhvr>
                                        <p:cTn id="42" dur="2000" fill="hold"/>
                                        <p:tgtEl>
                                          <p:spTgt spid="52"/>
                                        </p:tgtEl>
                                        <p:attrNameLst>
                                          <p:attrName>ppt_x</p:attrName>
                                          <p:attrName>ppt_y</p:attrName>
                                        </p:attrNameLst>
                                      </p:cBhvr>
                                      <p:rCtr x="-13424" y="12639"/>
                                    </p:animMotion>
                                  </p:childTnLst>
                                </p:cTn>
                              </p:par>
                            </p:childTnLst>
                          </p:cTn>
                        </p:par>
                      </p:childTnLst>
                    </p:cTn>
                  </p:par>
                </p:childTnLst>
              </p:cTn>
              <p:nextCondLst>
                <p:cond evt="onClick" delay="0">
                  <p:tgtEl>
                    <p:spTgt spid="52"/>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50" presetClass="path" presetSubtype="0" accel="50000" decel="50000" fill="hold" nodeType="clickEffect">
                                  <p:stCondLst>
                                    <p:cond delay="0"/>
                                  </p:stCondLst>
                                  <p:childTnLst>
                                    <p:animMotion origin="layout" path="M 0 7.40741E-7 L 0.2181 7.40741E-7 C 0.31576 7.40741E-7 0.43633 0.05046 0.43633 0.0919 L 0.43633 0.18403 " pathEditMode="relative" rAng="0" ptsTypes="AAAA">
                                      <p:cBhvr>
                                        <p:cTn id="47" dur="2000" fill="hold"/>
                                        <p:tgtEl>
                                          <p:spTgt spid="31"/>
                                        </p:tgtEl>
                                        <p:attrNameLst>
                                          <p:attrName>ppt_x</p:attrName>
                                          <p:attrName>ppt_y</p:attrName>
                                        </p:attrNameLst>
                                      </p:cBhvr>
                                      <p:rCtr x="21810" y="9190"/>
                                    </p:animMotion>
                                  </p:childTnLst>
                                </p:cTn>
                              </p:par>
                            </p:childTnLst>
                          </p:cTn>
                        </p:par>
                      </p:childTnLst>
                    </p:cTn>
                  </p:par>
                </p:childTnLst>
              </p:cTn>
              <p:nextCondLst>
                <p:cond evt="onClick" delay="0">
                  <p:tgtEl>
                    <p:spTgt spid="31"/>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50" presetClass="path" presetSubtype="0" accel="50000" decel="50000" fill="hold" nodeType="clickEffect">
                                  <p:stCondLst>
                                    <p:cond delay="0"/>
                                  </p:stCondLst>
                                  <p:childTnLst>
                                    <p:animMotion origin="layout" path="M 1.45833E-6 -2.59259E-6 L 0.10351 -2.59259E-6 C 0.14987 -2.59259E-6 0.20703 0.12778 0.20703 0.23195 L 0.20703 0.46389 " pathEditMode="relative" rAng="0" ptsTypes="AAAA">
                                      <p:cBhvr>
                                        <p:cTn id="52" dur="2000" fill="hold"/>
                                        <p:tgtEl>
                                          <p:spTgt spid="13"/>
                                        </p:tgtEl>
                                        <p:attrNameLst>
                                          <p:attrName>ppt_x</p:attrName>
                                          <p:attrName>ppt_y</p:attrName>
                                        </p:attrNameLst>
                                      </p:cBhvr>
                                      <p:rCtr x="10352" y="23194"/>
                                    </p:animMotion>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25"/>
                    </p:tgtEl>
                  </p:cond>
                </p:stCondLst>
                <p:endSync evt="end" delay="0">
                  <p:rtn val="all"/>
                </p:endSync>
                <p:childTnLst>
                  <p:par>
                    <p:cTn id="54" fill="hold">
                      <p:stCondLst>
                        <p:cond delay="0"/>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1.25E-6 -4.07407E-6 L -0.39206 0.00348 " pathEditMode="relative" rAng="0" ptsTypes="AA">
                                      <p:cBhvr>
                                        <p:cTn id="57" dur="2000" fill="hold"/>
                                        <p:tgtEl>
                                          <p:spTgt spid="25"/>
                                        </p:tgtEl>
                                        <p:attrNameLst>
                                          <p:attrName>ppt_x</p:attrName>
                                          <p:attrName>ppt_y</p:attrName>
                                        </p:attrNameLst>
                                      </p:cBhvr>
                                      <p:rCtr x="-19609" y="162"/>
                                    </p:animMotion>
                                  </p:childTnLst>
                                </p:cTn>
                              </p:par>
                            </p:childTnLst>
                          </p:cTn>
                        </p:par>
                      </p:childTnLst>
                    </p:cTn>
                  </p:par>
                </p:childTnLst>
              </p:cTn>
              <p:nextCondLst>
                <p:cond evt="onClick" delay="0">
                  <p:tgtEl>
                    <p:spTgt spid="25"/>
                  </p:tgtEl>
                </p:cond>
              </p:nextCondLst>
            </p:seq>
            <p:seq concurrent="1" nextAc="seek">
              <p:cTn id="58" restart="whenNotActive" fill="hold" evtFilter="cancelBubble" nodeType="interactiveSeq">
                <p:stCondLst>
                  <p:cond evt="onClick" delay="0">
                    <p:tgtEl>
                      <p:spTgt spid="40"/>
                    </p:tgtEl>
                  </p:cond>
                </p:stCondLst>
                <p:endSync evt="end" delay="0">
                  <p:rtn val="all"/>
                </p:endSync>
                <p:childTnLst>
                  <p:par>
                    <p:cTn id="59" fill="hold">
                      <p:stCondLst>
                        <p:cond delay="0"/>
                      </p:stCondLst>
                      <p:childTnLst>
                        <p:par>
                          <p:cTn id="60" fill="hold">
                            <p:stCondLst>
                              <p:cond delay="0"/>
                            </p:stCondLst>
                            <p:childTnLst>
                              <p:par>
                                <p:cTn id="61" presetID="63" presetClass="path" presetSubtype="0" accel="50000" decel="50000" fill="hold" nodeType="clickEffect">
                                  <p:stCondLst>
                                    <p:cond delay="0"/>
                                  </p:stCondLst>
                                  <p:childTnLst>
                                    <p:animMotion origin="layout" path="M -4.16667E-6 -4.07407E-6 L 0.42865 0.0007 " pathEditMode="relative" rAng="0" ptsTypes="AA">
                                      <p:cBhvr>
                                        <p:cTn id="62" dur="2000" fill="hold"/>
                                        <p:tgtEl>
                                          <p:spTgt spid="40"/>
                                        </p:tgtEl>
                                        <p:attrNameLst>
                                          <p:attrName>ppt_x</p:attrName>
                                          <p:attrName>ppt_y</p:attrName>
                                        </p:attrNameLst>
                                      </p:cBhvr>
                                      <p:rCtr x="21432" y="23"/>
                                    </p:animMotion>
                                  </p:childTnLst>
                                </p:cTn>
                              </p:par>
                            </p:childTnLst>
                          </p:cTn>
                        </p:par>
                      </p:childTnLst>
                    </p:cTn>
                  </p:par>
                </p:childTnLst>
              </p:cTn>
              <p:nextCondLst>
                <p:cond evt="onClick" delay="0">
                  <p:tgtEl>
                    <p:spTgt spid="40"/>
                  </p:tgtEl>
                </p:cond>
              </p:nextCondLst>
            </p:seq>
            <p:seq concurrent="1" nextAc="seek">
              <p:cTn id="63" restart="whenNotActive" fill="hold" evtFilter="cancelBubble" nodeType="interactiveSeq">
                <p:stCondLst>
                  <p:cond evt="onClick" delay="0">
                    <p:tgtEl>
                      <p:spTgt spid="28"/>
                    </p:tgtEl>
                  </p:cond>
                </p:stCondLst>
                <p:endSync evt="end" delay="0">
                  <p:rtn val="all"/>
                </p:endSync>
                <p:childTnLst>
                  <p:par>
                    <p:cTn id="64" fill="hold">
                      <p:stCondLst>
                        <p:cond delay="0"/>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1.45833E-6 0.00417 L 0.39102 0.00602 " pathEditMode="relative" rAng="0" ptsTypes="AA">
                                      <p:cBhvr>
                                        <p:cTn id="67" dur="2000" fill="hold"/>
                                        <p:tgtEl>
                                          <p:spTgt spid="28"/>
                                        </p:tgtEl>
                                        <p:attrNameLst>
                                          <p:attrName>ppt_x</p:attrName>
                                          <p:attrName>ppt_y</p:attrName>
                                        </p:attrNameLst>
                                      </p:cBhvr>
                                      <p:rCtr x="19544" y="93"/>
                                    </p:animMotion>
                                  </p:childTnLst>
                                </p:cTn>
                              </p:par>
                            </p:childTnLst>
                          </p:cTn>
                        </p:par>
                      </p:childTnLst>
                    </p:cTn>
                  </p:par>
                </p:childTnLst>
              </p:cTn>
              <p:nextCondLst>
                <p:cond evt="onClick" delay="0">
                  <p:tgtEl>
                    <p:spTgt spid="28"/>
                  </p:tgtEl>
                </p:cond>
              </p:nextCondLst>
            </p:seq>
            <p:seq concurrent="1" nextAc="seek">
              <p:cTn id="68" restart="whenNotActive" fill="hold" evtFilter="cancelBubble" nodeType="interactiveSeq">
                <p:stCondLst>
                  <p:cond evt="onClick" delay="0">
                    <p:tgtEl>
                      <p:spTgt spid="55"/>
                    </p:tgtEl>
                  </p:cond>
                </p:stCondLst>
                <p:endSync evt="end" delay="0">
                  <p:rtn val="all"/>
                </p:endSync>
                <p:childTnLst>
                  <p:par>
                    <p:cTn id="69" fill="hold">
                      <p:stCondLst>
                        <p:cond delay="0"/>
                      </p:stCondLst>
                      <p:childTnLst>
                        <p:par>
                          <p:cTn id="70" fill="hold">
                            <p:stCondLst>
                              <p:cond delay="0"/>
                            </p:stCondLst>
                            <p:childTnLst>
                              <p:par>
                                <p:cTn id="71" presetID="49" presetClass="path" presetSubtype="0" accel="50000" decel="50000" fill="hold" nodeType="clickEffect">
                                  <p:stCondLst>
                                    <p:cond delay="0"/>
                                  </p:stCondLst>
                                  <p:childTnLst>
                                    <p:animMotion origin="layout" path="M 3.95833E-6 3.33333E-6 L 0.15221 -0.19607 " pathEditMode="relative" rAng="0" ptsTypes="AA">
                                      <p:cBhvr>
                                        <p:cTn id="72" dur="2000" fill="hold"/>
                                        <p:tgtEl>
                                          <p:spTgt spid="55"/>
                                        </p:tgtEl>
                                        <p:attrNameLst>
                                          <p:attrName>ppt_x</p:attrName>
                                          <p:attrName>ppt_y</p:attrName>
                                        </p:attrNameLst>
                                      </p:cBhvr>
                                      <p:rCtr x="7604" y="-9815"/>
                                    </p:animMotion>
                                  </p:childTnLst>
                                </p:cTn>
                              </p:par>
                            </p:childTnLst>
                          </p:cTn>
                        </p:par>
                      </p:childTnLst>
                    </p:cTn>
                  </p:par>
                </p:childTnLst>
              </p:cTn>
              <p:nextCondLst>
                <p:cond evt="onClick" delay="0">
                  <p:tgtEl>
                    <p:spTgt spid="55"/>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3.54167E-6 3.7037E-7 L -0.21263 -0.26366 " pathEditMode="relative" rAng="0" ptsTypes="AA">
                                      <p:cBhvr>
                                        <p:cTn id="77" dur="2000" fill="hold"/>
                                        <p:tgtEl>
                                          <p:spTgt spid="16"/>
                                        </p:tgtEl>
                                        <p:attrNameLst>
                                          <p:attrName>ppt_x</p:attrName>
                                          <p:attrName>ppt_y</p:attrName>
                                        </p:attrNameLst>
                                      </p:cBhvr>
                                      <p:rCtr x="-10638" y="-13194"/>
                                    </p:animMotion>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4"/>
                    </p:tgtEl>
                  </p:cond>
                </p:stCondLst>
                <p:endSync evt="end" delay="0">
                  <p:rtn val="all"/>
                </p:endSync>
                <p:childTnLst>
                  <p:par>
                    <p:cTn id="79" fill="hold">
                      <p:stCondLst>
                        <p:cond delay="0"/>
                      </p:stCondLst>
                      <p:childTnLst>
                        <p:par>
                          <p:cTn id="80" fill="hold">
                            <p:stCondLst>
                              <p:cond delay="0"/>
                            </p:stCondLst>
                            <p:childTnLst>
                              <p:par>
                                <p:cTn id="81" presetID="35" presetClass="path" presetSubtype="0" accel="50000" decel="50000" fill="hold" nodeType="clickEffect">
                                  <p:stCondLst>
                                    <p:cond delay="0"/>
                                  </p:stCondLst>
                                  <p:childTnLst>
                                    <p:animMotion origin="layout" path="M 4.79167E-6 4.44444E-6 L -0.33399 -0.27385 " pathEditMode="relative" rAng="0" ptsTypes="AA">
                                      <p:cBhvr>
                                        <p:cTn id="82" dur="2000" fill="hold"/>
                                        <p:tgtEl>
                                          <p:spTgt spid="34"/>
                                        </p:tgtEl>
                                        <p:attrNameLst>
                                          <p:attrName>ppt_x</p:attrName>
                                          <p:attrName>ppt_y</p:attrName>
                                        </p:attrNameLst>
                                      </p:cBhvr>
                                      <p:rCtr x="-16706" y="-13704"/>
                                    </p:animMotion>
                                  </p:childTnLst>
                                </p:cTn>
                              </p:par>
                            </p:childTnLst>
                          </p:cTn>
                        </p:par>
                      </p:childTnLst>
                    </p:cTn>
                  </p:par>
                </p:childTnLst>
              </p:cTn>
              <p:nextCondLst>
                <p:cond evt="onClick" delay="0">
                  <p:tgtEl>
                    <p:spTgt spid="34"/>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63" presetClass="path" presetSubtype="0" accel="50000" decel="50000" fill="hold" nodeType="clickEffect">
                                  <p:stCondLst>
                                    <p:cond delay="0"/>
                                  </p:stCondLst>
                                  <p:childTnLst>
                                    <p:animMotion origin="layout" path="M -4.16667E-6 -3.33333E-6 L 0.19896 -0.25069 " pathEditMode="relative" rAng="0" ptsTypes="AA">
                                      <p:cBhvr>
                                        <p:cTn id="87" dur="2000" fill="hold"/>
                                        <p:tgtEl>
                                          <p:spTgt spid="37"/>
                                        </p:tgtEl>
                                        <p:attrNameLst>
                                          <p:attrName>ppt_x</p:attrName>
                                          <p:attrName>ppt_y</p:attrName>
                                        </p:attrNameLst>
                                      </p:cBhvr>
                                      <p:rCtr x="9948" y="-12546"/>
                                    </p:animMotion>
                                  </p:childTnLst>
                                </p:cTn>
                              </p:par>
                            </p:childTnLst>
                          </p:cTn>
                        </p:par>
                      </p:childTnLst>
                    </p:cTn>
                  </p:par>
                </p:childTnLst>
              </p:cTn>
              <p:nextCondLst>
                <p:cond evt="onClick" delay="0">
                  <p:tgtEl>
                    <p:spTgt spid="37"/>
                  </p:tgtEl>
                </p:cond>
              </p:nextCondLst>
            </p:seq>
            <p:seq concurrent="1" nextAc="seek">
              <p:cTn id="88" restart="whenNotActive" fill="hold" evtFilter="cancelBubble" nodeType="interactiveSeq">
                <p:stCondLst>
                  <p:cond evt="onClick" delay="0">
                    <p:tgtEl>
                      <p:spTgt spid="70"/>
                    </p:tgtEl>
                  </p:cond>
                </p:stCondLst>
                <p:endSync evt="end" delay="0">
                  <p:rtn val="all"/>
                </p:endSync>
                <p:childTnLst>
                  <p:par>
                    <p:cTn id="89" fill="hold">
                      <p:stCondLst>
                        <p:cond delay="0"/>
                      </p:stCondLst>
                      <p:childTnLst>
                        <p:par>
                          <p:cTn id="90" fill="hold">
                            <p:stCondLst>
                              <p:cond delay="0"/>
                            </p:stCondLst>
                            <p:childTnLst>
                              <p:par>
                                <p:cTn id="91" presetID="4" presetClass="exit" presetSubtype="16" fill="hold" grpId="0" nodeType="clickEffect">
                                  <p:stCondLst>
                                    <p:cond delay="0"/>
                                  </p:stCondLst>
                                  <p:childTnLst>
                                    <p:animEffect transition="out" filter="box(in)">
                                      <p:cBhvr>
                                        <p:cTn id="92" dur="100"/>
                                        <p:tgtEl>
                                          <p:spTgt spid="70"/>
                                        </p:tgtEl>
                                      </p:cBhvr>
                                    </p:animEffect>
                                    <p:set>
                                      <p:cBhvr>
                                        <p:cTn id="93" dur="1" fill="hold">
                                          <p:stCondLst>
                                            <p:cond delay="99"/>
                                          </p:stCondLst>
                                        </p:cTn>
                                        <p:tgtEl>
                                          <p:spTgt spid="70"/>
                                        </p:tgtEl>
                                        <p:attrNameLst>
                                          <p:attrName>style.visibility</p:attrName>
                                        </p:attrNameLst>
                                      </p:cBhvr>
                                      <p:to>
                                        <p:strVal val="hidden"/>
                                      </p:to>
                                    </p:set>
                                  </p:childTnLst>
                                </p:cTn>
                              </p:par>
                              <p:par>
                                <p:cTn id="94" presetID="4" presetClass="entr" presetSubtype="16" fill="hold" grpId="0" nodeType="with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box(in)">
                                      <p:cBhvr>
                                        <p:cTn id="96" dur="500"/>
                                        <p:tgtEl>
                                          <p:spTgt spid="68"/>
                                        </p:tgtEl>
                                      </p:cBhvr>
                                    </p:animEffect>
                                  </p:childTnLst>
                                </p:cTn>
                              </p:par>
                            </p:childTnLst>
                          </p:cTn>
                        </p:par>
                        <p:par>
                          <p:cTn id="97" fill="hold">
                            <p:stCondLst>
                              <p:cond delay="500"/>
                            </p:stCondLst>
                            <p:childTnLst>
                              <p:par>
                                <p:cTn id="98" presetID="4" presetClass="entr" presetSubtype="32" fill="hold" grpId="0" nodeType="after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box(out)">
                                      <p:cBhvr>
                                        <p:cTn id="100" dur="1000"/>
                                        <p:tgtEl>
                                          <p:spTgt spid="72"/>
                                        </p:tgtEl>
                                      </p:cBhvr>
                                    </p:animEffec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p:stCondLst>
                              <p:cond delay="1500"/>
                            </p:stCondLst>
                            <p:childTnLst>
                              <p:par>
                                <p:cTn id="102" presetID="4" presetClass="entr" presetSubtype="32" fill="hold" grpId="0" nodeType="after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box(out)">
                                      <p:cBhvr>
                                        <p:cTn id="104" dur="1000"/>
                                        <p:tgtEl>
                                          <p:spTgt spid="73"/>
                                        </p:tgtEl>
                                      </p:cBhvr>
                                    </p:animEffect>
                                  </p:childTnLst>
                                  <p:subTnLst>
                                    <p:audio>
                                      <p:cMediaNode>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p:stCondLst>
                              <p:cond delay="2500"/>
                            </p:stCondLst>
                            <p:childTnLst>
                              <p:par>
                                <p:cTn id="106" presetID="4" presetClass="entr" presetSubtype="32" fill="hold" grpId="0" nodeType="after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box(out)">
                                      <p:cBhvr>
                                        <p:cTn id="108" dur="1000"/>
                                        <p:tgtEl>
                                          <p:spTgt spid="74"/>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p:stCondLst>
                              <p:cond delay="3500"/>
                            </p:stCondLst>
                            <p:childTnLst>
                              <p:par>
                                <p:cTn id="110" presetID="4" presetClass="entr" presetSubtype="32" fill="hold" grpId="0"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box(out)">
                                      <p:cBhvr>
                                        <p:cTn id="112" dur="1000"/>
                                        <p:tgtEl>
                                          <p:spTgt spid="75"/>
                                        </p:tgtEl>
                                      </p:cBhvr>
                                    </p:animEffec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4500"/>
                            </p:stCondLst>
                            <p:childTnLst>
                              <p:par>
                                <p:cTn id="114" presetID="4" presetClass="entr" presetSubtype="32" fill="hold" grpId="0" nodeType="after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box(out)">
                                      <p:cBhvr>
                                        <p:cTn id="116" dur="1000"/>
                                        <p:tgtEl>
                                          <p:spTgt spid="76"/>
                                        </p:tgtEl>
                                      </p:cBhvr>
                                    </p:animEffect>
                                  </p:childTnLst>
                                  <p:subTnLst>
                                    <p:audio>
                                      <p:cMediaNode>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p:stCondLst>
                              <p:cond delay="5500"/>
                            </p:stCondLst>
                            <p:childTnLst>
                              <p:par>
                                <p:cTn id="118" presetID="4" presetClass="entr" presetSubtype="32" fill="hold" grpId="0" nodeType="afterEffect">
                                  <p:stCondLst>
                                    <p:cond delay="0"/>
                                  </p:stCondLst>
                                  <p:childTnLst>
                                    <p:set>
                                      <p:cBhvr>
                                        <p:cTn id="119" dur="1" fill="hold">
                                          <p:stCondLst>
                                            <p:cond delay="0"/>
                                          </p:stCondLst>
                                        </p:cTn>
                                        <p:tgtEl>
                                          <p:spTgt spid="77"/>
                                        </p:tgtEl>
                                        <p:attrNameLst>
                                          <p:attrName>style.visibility</p:attrName>
                                        </p:attrNameLst>
                                      </p:cBhvr>
                                      <p:to>
                                        <p:strVal val="visible"/>
                                      </p:to>
                                    </p:set>
                                    <p:animEffect transition="in" filter="box(out)">
                                      <p:cBhvr>
                                        <p:cTn id="120" dur="1000"/>
                                        <p:tgtEl>
                                          <p:spTgt spid="77"/>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p:stCondLst>
                              <p:cond delay="6500"/>
                            </p:stCondLst>
                            <p:childTnLst>
                              <p:par>
                                <p:cTn id="122" presetID="4" presetClass="entr" presetSubtype="32" fill="hold" grpId="0" nodeType="after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box(out)">
                                      <p:cBhvr>
                                        <p:cTn id="124" dur="1000"/>
                                        <p:tgtEl>
                                          <p:spTgt spid="78"/>
                                        </p:tgtEl>
                                      </p:cBhvr>
                                    </p:animEffec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p:stCondLst>
                              <p:cond delay="7500"/>
                            </p:stCondLst>
                            <p:childTnLst>
                              <p:par>
                                <p:cTn id="126" presetID="4" presetClass="entr" presetSubtype="32"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box(out)">
                                      <p:cBhvr>
                                        <p:cTn id="128" dur="1000"/>
                                        <p:tgtEl>
                                          <p:spTgt spid="79"/>
                                        </p:tgtEl>
                                      </p:cBhvr>
                                    </p:animEffect>
                                  </p:childTnLst>
                                  <p:subTnLst>
                                    <p:audio>
                                      <p:cMediaNode>
                                        <p:cTn display="0" masterRel="sameClick">
                                          <p:stCondLst>
                                            <p:cond evt="begin" delay="0">
                                              <p:tn val="126"/>
                                            </p:cond>
                                          </p:stCondLst>
                                          <p:endCondLst>
                                            <p:cond evt="onStopAudio" delay="0">
                                              <p:tgtEl>
                                                <p:sldTgt/>
                                              </p:tgtEl>
                                            </p:cond>
                                          </p:endCondLst>
                                        </p:cTn>
                                        <p:tgtEl>
                                          <p:sndTgt r:embed="rId2" name="click.wav"/>
                                        </p:tgtEl>
                                      </p:cMediaNode>
                                    </p:audio>
                                  </p:subTnLst>
                                </p:cTn>
                              </p:par>
                            </p:childTnLst>
                          </p:cTn>
                        </p:par>
                        <p:par>
                          <p:cTn id="129" fill="hold">
                            <p:stCondLst>
                              <p:cond delay="8500"/>
                            </p:stCondLst>
                            <p:childTnLst>
                              <p:par>
                                <p:cTn id="130" presetID="4" presetClass="entr" presetSubtype="32" fill="hold" grpId="0" nodeType="after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box(out)">
                                      <p:cBhvr>
                                        <p:cTn id="132" dur="1000"/>
                                        <p:tgtEl>
                                          <p:spTgt spid="80"/>
                                        </p:tgtEl>
                                      </p:cBhvr>
                                    </p:animEffec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3" fill="hold">
                            <p:stCondLst>
                              <p:cond delay="9500"/>
                            </p:stCondLst>
                            <p:childTnLst>
                              <p:par>
                                <p:cTn id="134" presetID="4" presetClass="entr" presetSubtype="32" fill="hold" grpId="0" nodeType="afterEffect">
                                  <p:stCondLst>
                                    <p:cond delay="0"/>
                                  </p:stCondLst>
                                  <p:childTnLst>
                                    <p:set>
                                      <p:cBhvr>
                                        <p:cTn id="135" dur="1" fill="hold">
                                          <p:stCondLst>
                                            <p:cond delay="0"/>
                                          </p:stCondLst>
                                        </p:cTn>
                                        <p:tgtEl>
                                          <p:spTgt spid="81"/>
                                        </p:tgtEl>
                                        <p:attrNameLst>
                                          <p:attrName>style.visibility</p:attrName>
                                        </p:attrNameLst>
                                      </p:cBhvr>
                                      <p:to>
                                        <p:strVal val="visible"/>
                                      </p:to>
                                    </p:set>
                                    <p:animEffect transition="in" filter="box(out)">
                                      <p:cBhvr>
                                        <p:cTn id="136" dur="1000"/>
                                        <p:tgtEl>
                                          <p:spTgt spid="81"/>
                                        </p:tgtEl>
                                      </p:cBhvr>
                                    </p:animEffec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7" fill="hold">
                            <p:stCondLst>
                              <p:cond delay="10500"/>
                            </p:stCondLst>
                            <p:childTnLst>
                              <p:par>
                                <p:cTn id="138" presetID="4" presetClass="entr" presetSubtype="32" fill="hold" grpId="0" nodeType="afterEffect">
                                  <p:stCondLst>
                                    <p:cond delay="0"/>
                                  </p:stCondLst>
                                  <p:childTnLst>
                                    <p:set>
                                      <p:cBhvr>
                                        <p:cTn id="139" dur="1" fill="hold">
                                          <p:stCondLst>
                                            <p:cond delay="0"/>
                                          </p:stCondLst>
                                        </p:cTn>
                                        <p:tgtEl>
                                          <p:spTgt spid="82"/>
                                        </p:tgtEl>
                                        <p:attrNameLst>
                                          <p:attrName>style.visibility</p:attrName>
                                        </p:attrNameLst>
                                      </p:cBhvr>
                                      <p:to>
                                        <p:strVal val="visible"/>
                                      </p:to>
                                    </p:set>
                                    <p:animEffect transition="in" filter="box(out)">
                                      <p:cBhvr>
                                        <p:cTn id="140" dur="1000"/>
                                        <p:tgtEl>
                                          <p:spTgt spid="82"/>
                                        </p:tgtEl>
                                      </p:cBhvr>
                                    </p:animEffect>
                                  </p:childTnLst>
                                  <p:subTnLst>
                                    <p:audio>
                                      <p:cMediaNode>
                                        <p:cTn display="0" masterRel="sameClick">
                                          <p:stCondLst>
                                            <p:cond evt="begin" delay="0">
                                              <p:tn val="138"/>
                                            </p:cond>
                                          </p:stCondLst>
                                          <p:endCondLst>
                                            <p:cond evt="onStopAudio" delay="0">
                                              <p:tgtEl>
                                                <p:sldTgt/>
                                              </p:tgtEl>
                                            </p:cond>
                                          </p:endCondLst>
                                        </p:cTn>
                                        <p:tgtEl>
                                          <p:sndTgt r:embed="rId2" name="click.wav"/>
                                        </p:tgtEl>
                                      </p:cMediaNode>
                                    </p:audio>
                                  </p:subTnLst>
                                </p:cTn>
                              </p:par>
                            </p:childTnLst>
                          </p:cTn>
                        </p:par>
                        <p:par>
                          <p:cTn id="141" fill="hold">
                            <p:stCondLst>
                              <p:cond delay="11500"/>
                            </p:stCondLst>
                            <p:childTnLst>
                              <p:par>
                                <p:cTn id="142" presetID="4" presetClass="entr" presetSubtype="32" fill="hold" grpId="0" nodeType="afterEffect">
                                  <p:stCondLst>
                                    <p:cond delay="0"/>
                                  </p:stCondLst>
                                  <p:childTnLst>
                                    <p:set>
                                      <p:cBhvr>
                                        <p:cTn id="143" dur="1" fill="hold">
                                          <p:stCondLst>
                                            <p:cond delay="0"/>
                                          </p:stCondLst>
                                        </p:cTn>
                                        <p:tgtEl>
                                          <p:spTgt spid="83"/>
                                        </p:tgtEl>
                                        <p:attrNameLst>
                                          <p:attrName>style.visibility</p:attrName>
                                        </p:attrNameLst>
                                      </p:cBhvr>
                                      <p:to>
                                        <p:strVal val="visible"/>
                                      </p:to>
                                    </p:set>
                                    <p:animEffect transition="in" filter="box(out)">
                                      <p:cBhvr>
                                        <p:cTn id="144" dur="1000"/>
                                        <p:tgtEl>
                                          <p:spTgt spid="83"/>
                                        </p:tgtEl>
                                      </p:cBhvr>
                                    </p:animEffec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5" fill="hold">
                            <p:stCondLst>
                              <p:cond delay="12500"/>
                            </p:stCondLst>
                            <p:childTnLst>
                              <p:par>
                                <p:cTn id="146" presetID="4" presetClass="entr" presetSubtype="32" fill="hold" grpId="0" nodeType="afterEffect">
                                  <p:stCondLst>
                                    <p:cond delay="0"/>
                                  </p:stCondLst>
                                  <p:childTnLst>
                                    <p:set>
                                      <p:cBhvr>
                                        <p:cTn id="147" dur="1" fill="hold">
                                          <p:stCondLst>
                                            <p:cond delay="0"/>
                                          </p:stCondLst>
                                        </p:cTn>
                                        <p:tgtEl>
                                          <p:spTgt spid="84"/>
                                        </p:tgtEl>
                                        <p:attrNameLst>
                                          <p:attrName>style.visibility</p:attrName>
                                        </p:attrNameLst>
                                      </p:cBhvr>
                                      <p:to>
                                        <p:strVal val="visible"/>
                                      </p:to>
                                    </p:set>
                                    <p:animEffect transition="in" filter="box(out)">
                                      <p:cBhvr>
                                        <p:cTn id="148" dur="1000"/>
                                        <p:tgtEl>
                                          <p:spTgt spid="84"/>
                                        </p:tgtEl>
                                      </p:cBhvr>
                                    </p:animEffec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9" fill="hold">
                            <p:stCondLst>
                              <p:cond delay="13500"/>
                            </p:stCondLst>
                            <p:childTnLst>
                              <p:par>
                                <p:cTn id="150" presetID="4" presetClass="entr" presetSubtype="32" fill="hold" grpId="0" nodeType="after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box(out)">
                                      <p:cBhvr>
                                        <p:cTn id="152" dur="1000"/>
                                        <p:tgtEl>
                                          <p:spTgt spid="85"/>
                                        </p:tgtEl>
                                      </p:cBhvr>
                                    </p:animEffect>
                                  </p:childTnLst>
                                  <p:subTnLst>
                                    <p:audio>
                                      <p:cMediaNode>
                                        <p:cTn display="0" masterRel="sameClick">
                                          <p:stCondLst>
                                            <p:cond evt="begin" delay="0">
                                              <p:tn val="150"/>
                                            </p:cond>
                                          </p:stCondLst>
                                          <p:endCondLst>
                                            <p:cond evt="onStopAudio" delay="0">
                                              <p:tgtEl>
                                                <p:sldTgt/>
                                              </p:tgtEl>
                                            </p:cond>
                                          </p:endCondLst>
                                        </p:cTn>
                                        <p:tgtEl>
                                          <p:sndTgt r:embed="rId2" name="click.wav"/>
                                        </p:tgtEl>
                                      </p:cMediaNode>
                                    </p:audio>
                                  </p:subTnLst>
                                </p:cTn>
                              </p:par>
                            </p:childTnLst>
                          </p:cTn>
                        </p:par>
                        <p:par>
                          <p:cTn id="153" fill="hold">
                            <p:stCondLst>
                              <p:cond delay="14500"/>
                            </p:stCondLst>
                            <p:childTnLst>
                              <p:par>
                                <p:cTn id="154" presetID="4" presetClass="entr" presetSubtype="32" fill="hold" grpId="0" nodeType="afterEffect">
                                  <p:stCondLst>
                                    <p:cond delay="0"/>
                                  </p:stCondLst>
                                  <p:childTnLst>
                                    <p:set>
                                      <p:cBhvr>
                                        <p:cTn id="155" dur="1" fill="hold">
                                          <p:stCondLst>
                                            <p:cond delay="0"/>
                                          </p:stCondLst>
                                        </p:cTn>
                                        <p:tgtEl>
                                          <p:spTgt spid="86"/>
                                        </p:tgtEl>
                                        <p:attrNameLst>
                                          <p:attrName>style.visibility</p:attrName>
                                        </p:attrNameLst>
                                      </p:cBhvr>
                                      <p:to>
                                        <p:strVal val="visible"/>
                                      </p:to>
                                    </p:set>
                                    <p:animEffect transition="in" filter="box(out)">
                                      <p:cBhvr>
                                        <p:cTn id="156" dur="1000"/>
                                        <p:tgtEl>
                                          <p:spTgt spid="86"/>
                                        </p:tgtEl>
                                      </p:cBhvr>
                                    </p:animEffec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7" fill="hold">
                            <p:stCondLst>
                              <p:cond delay="15500"/>
                            </p:stCondLst>
                            <p:childTnLst>
                              <p:par>
                                <p:cTn id="158" presetID="4" presetClass="entr" presetSubtype="32" fill="hold" grpId="0" nodeType="afterEffect">
                                  <p:stCondLst>
                                    <p:cond delay="0"/>
                                  </p:stCondLst>
                                  <p:childTnLst>
                                    <p:set>
                                      <p:cBhvr>
                                        <p:cTn id="159" dur="1" fill="hold">
                                          <p:stCondLst>
                                            <p:cond delay="0"/>
                                          </p:stCondLst>
                                        </p:cTn>
                                        <p:tgtEl>
                                          <p:spTgt spid="87"/>
                                        </p:tgtEl>
                                        <p:attrNameLst>
                                          <p:attrName>style.visibility</p:attrName>
                                        </p:attrNameLst>
                                      </p:cBhvr>
                                      <p:to>
                                        <p:strVal val="visible"/>
                                      </p:to>
                                    </p:set>
                                    <p:animEffect transition="in" filter="box(out)">
                                      <p:cBhvr>
                                        <p:cTn id="160" dur="1000"/>
                                        <p:tgtEl>
                                          <p:spTgt spid="87"/>
                                        </p:tgtEl>
                                      </p:cBhvr>
                                    </p:animEffect>
                                  </p:childTnLst>
                                  <p:subTnLst>
                                    <p:audio>
                                      <p:cMediaNode>
                                        <p:cTn display="0" masterRel="sameClick">
                                          <p:stCondLst>
                                            <p:cond evt="begin" delay="0">
                                              <p:tn val="158"/>
                                            </p:cond>
                                          </p:stCondLst>
                                          <p:endCondLst>
                                            <p:cond evt="onStopAudio" delay="0">
                                              <p:tgtEl>
                                                <p:sldTgt/>
                                              </p:tgtEl>
                                            </p:cond>
                                          </p:endCondLst>
                                        </p:cTn>
                                        <p:tgtEl>
                                          <p:sndTgt r:embed="rId2" name="click.wav"/>
                                        </p:tgtEl>
                                      </p:cMediaNode>
                                    </p:audio>
                                  </p:subTnLst>
                                </p:cTn>
                              </p:par>
                            </p:childTnLst>
                          </p:cTn>
                        </p:par>
                        <p:par>
                          <p:cTn id="161" fill="hold">
                            <p:stCondLst>
                              <p:cond delay="16500"/>
                            </p:stCondLst>
                            <p:childTnLst>
                              <p:par>
                                <p:cTn id="162" presetID="4" presetClass="entr" presetSubtype="32" fill="hold" grpId="0" nodeType="afterEffect">
                                  <p:stCondLst>
                                    <p:cond delay="0"/>
                                  </p:stCondLst>
                                  <p:childTnLst>
                                    <p:set>
                                      <p:cBhvr>
                                        <p:cTn id="163" dur="1" fill="hold">
                                          <p:stCondLst>
                                            <p:cond delay="0"/>
                                          </p:stCondLst>
                                        </p:cTn>
                                        <p:tgtEl>
                                          <p:spTgt spid="88"/>
                                        </p:tgtEl>
                                        <p:attrNameLst>
                                          <p:attrName>style.visibility</p:attrName>
                                        </p:attrNameLst>
                                      </p:cBhvr>
                                      <p:to>
                                        <p:strVal val="visible"/>
                                      </p:to>
                                    </p:set>
                                    <p:animEffect transition="in" filter="box(out)">
                                      <p:cBhvr>
                                        <p:cTn id="164" dur="1000"/>
                                        <p:tgtEl>
                                          <p:spTgt spid="88"/>
                                        </p:tgtEl>
                                      </p:cBhvr>
                                    </p:animEffect>
                                  </p:childTnLst>
                                  <p:subTnLst>
                                    <p:audio>
                                      <p:cMediaNode>
                                        <p:cTn display="0" masterRel="sameClick">
                                          <p:stCondLst>
                                            <p:cond evt="begin" delay="0">
                                              <p:tn val="162"/>
                                            </p:cond>
                                          </p:stCondLst>
                                          <p:endCondLst>
                                            <p:cond evt="onStopAudio" delay="0">
                                              <p:tgtEl>
                                                <p:sldTgt/>
                                              </p:tgtEl>
                                            </p:cond>
                                          </p:endCondLst>
                                        </p:cTn>
                                        <p:tgtEl>
                                          <p:sndTgt r:embed="rId2" name="click.wav"/>
                                        </p:tgtEl>
                                      </p:cMediaNode>
                                    </p:audio>
                                  </p:subTnLst>
                                </p:cTn>
                              </p:par>
                            </p:childTnLst>
                          </p:cTn>
                        </p:par>
                        <p:par>
                          <p:cTn id="165" fill="hold">
                            <p:stCondLst>
                              <p:cond delay="17500"/>
                            </p:stCondLst>
                            <p:childTnLst>
                              <p:par>
                                <p:cTn id="166" presetID="4" presetClass="entr" presetSubtype="32" fill="hold" grpId="0" nodeType="afterEffect">
                                  <p:stCondLst>
                                    <p:cond delay="0"/>
                                  </p:stCondLst>
                                  <p:childTnLst>
                                    <p:set>
                                      <p:cBhvr>
                                        <p:cTn id="167" dur="1" fill="hold">
                                          <p:stCondLst>
                                            <p:cond delay="0"/>
                                          </p:stCondLst>
                                        </p:cTn>
                                        <p:tgtEl>
                                          <p:spTgt spid="89"/>
                                        </p:tgtEl>
                                        <p:attrNameLst>
                                          <p:attrName>style.visibility</p:attrName>
                                        </p:attrNameLst>
                                      </p:cBhvr>
                                      <p:to>
                                        <p:strVal val="visible"/>
                                      </p:to>
                                    </p:set>
                                    <p:animEffect transition="in" filter="box(out)">
                                      <p:cBhvr>
                                        <p:cTn id="168" dur="1000"/>
                                        <p:tgtEl>
                                          <p:spTgt spid="89"/>
                                        </p:tgtEl>
                                      </p:cBhvr>
                                    </p:animEffec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9" fill="hold">
                            <p:stCondLst>
                              <p:cond delay="18500"/>
                            </p:stCondLst>
                            <p:childTnLst>
                              <p:par>
                                <p:cTn id="170" presetID="4" presetClass="entr" presetSubtype="32" fill="hold" grpId="0" nodeType="afterEffect">
                                  <p:stCondLst>
                                    <p:cond delay="0"/>
                                  </p:stCondLst>
                                  <p:childTnLst>
                                    <p:set>
                                      <p:cBhvr>
                                        <p:cTn id="171" dur="1" fill="hold">
                                          <p:stCondLst>
                                            <p:cond delay="0"/>
                                          </p:stCondLst>
                                        </p:cTn>
                                        <p:tgtEl>
                                          <p:spTgt spid="90"/>
                                        </p:tgtEl>
                                        <p:attrNameLst>
                                          <p:attrName>style.visibility</p:attrName>
                                        </p:attrNameLst>
                                      </p:cBhvr>
                                      <p:to>
                                        <p:strVal val="visible"/>
                                      </p:to>
                                    </p:set>
                                    <p:animEffect transition="in" filter="box(out)">
                                      <p:cBhvr>
                                        <p:cTn id="172" dur="1000"/>
                                        <p:tgtEl>
                                          <p:spTgt spid="90"/>
                                        </p:tgtEl>
                                      </p:cBhvr>
                                    </p:animEffect>
                                  </p:childTnLst>
                                  <p:subTnLst>
                                    <p:audio>
                                      <p:cMediaNode>
                                        <p:cTn display="0" masterRel="sameClick">
                                          <p:stCondLst>
                                            <p:cond evt="begin" delay="0">
                                              <p:tn val="170"/>
                                            </p:cond>
                                          </p:stCondLst>
                                          <p:endCondLst>
                                            <p:cond evt="onStopAudio" delay="0">
                                              <p:tgtEl>
                                                <p:sldTgt/>
                                              </p:tgtEl>
                                            </p:cond>
                                          </p:endCondLst>
                                        </p:cTn>
                                        <p:tgtEl>
                                          <p:sndTgt r:embed="rId2" name="click.wav"/>
                                        </p:tgtEl>
                                      </p:cMediaNode>
                                    </p:audio>
                                  </p:subTnLst>
                                </p:cTn>
                              </p:par>
                            </p:childTnLst>
                          </p:cTn>
                        </p:par>
                        <p:par>
                          <p:cTn id="173" fill="hold">
                            <p:stCondLst>
                              <p:cond delay="19500"/>
                            </p:stCondLst>
                            <p:childTnLst>
                              <p:par>
                                <p:cTn id="174" presetID="4" presetClass="entr" presetSubtype="32" fill="hold" grpId="0" nodeType="afterEffect">
                                  <p:stCondLst>
                                    <p:cond delay="0"/>
                                  </p:stCondLst>
                                  <p:childTnLst>
                                    <p:set>
                                      <p:cBhvr>
                                        <p:cTn id="175" dur="1" fill="hold">
                                          <p:stCondLst>
                                            <p:cond delay="0"/>
                                          </p:stCondLst>
                                        </p:cTn>
                                        <p:tgtEl>
                                          <p:spTgt spid="91"/>
                                        </p:tgtEl>
                                        <p:attrNameLst>
                                          <p:attrName>style.visibility</p:attrName>
                                        </p:attrNameLst>
                                      </p:cBhvr>
                                      <p:to>
                                        <p:strVal val="visible"/>
                                      </p:to>
                                    </p:set>
                                    <p:animEffect transition="in" filter="box(out)">
                                      <p:cBhvr>
                                        <p:cTn id="176" dur="1000"/>
                                        <p:tgtEl>
                                          <p:spTgt spid="91"/>
                                        </p:tgtEl>
                                      </p:cBhvr>
                                    </p:animEffect>
                                  </p:childTnLst>
                                  <p:subTnLst>
                                    <p:audio>
                                      <p:cMediaNode>
                                        <p:cTn display="0" masterRel="sameClick">
                                          <p:stCondLst>
                                            <p:cond evt="begin" delay="0">
                                              <p:tn val="174"/>
                                            </p:cond>
                                          </p:stCondLst>
                                          <p:endCondLst>
                                            <p:cond evt="onStopAudio" delay="0">
                                              <p:tgtEl>
                                                <p:sldTgt/>
                                              </p:tgtEl>
                                            </p:cond>
                                          </p:endCondLst>
                                        </p:cTn>
                                        <p:tgtEl>
                                          <p:sndTgt r:embed="rId2" name="click.wav"/>
                                        </p:tgtEl>
                                      </p:cMediaNode>
                                    </p:audio>
                                  </p:subTnLst>
                                </p:cTn>
                              </p:par>
                            </p:childTnLst>
                          </p:cTn>
                        </p:par>
                        <p:par>
                          <p:cTn id="177" fill="hold">
                            <p:stCondLst>
                              <p:cond delay="20500"/>
                            </p:stCondLst>
                            <p:childTnLst>
                              <p:par>
                                <p:cTn id="178" presetID="4" presetClass="entr" presetSubtype="32" fill="hold" grpId="0" nodeType="afterEffect">
                                  <p:stCondLst>
                                    <p:cond delay="0"/>
                                  </p:stCondLst>
                                  <p:childTnLst>
                                    <p:set>
                                      <p:cBhvr>
                                        <p:cTn id="179" dur="1" fill="hold">
                                          <p:stCondLst>
                                            <p:cond delay="0"/>
                                          </p:stCondLst>
                                        </p:cTn>
                                        <p:tgtEl>
                                          <p:spTgt spid="92"/>
                                        </p:tgtEl>
                                        <p:attrNameLst>
                                          <p:attrName>style.visibility</p:attrName>
                                        </p:attrNameLst>
                                      </p:cBhvr>
                                      <p:to>
                                        <p:strVal val="visible"/>
                                      </p:to>
                                    </p:set>
                                    <p:animEffect transition="in" filter="box(out)">
                                      <p:cBhvr>
                                        <p:cTn id="180" dur="1000"/>
                                        <p:tgtEl>
                                          <p:spTgt spid="92"/>
                                        </p:tgtEl>
                                      </p:cBhvr>
                                    </p:animEffec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1" fill="hold">
                            <p:stCondLst>
                              <p:cond delay="21500"/>
                            </p:stCondLst>
                            <p:childTnLst>
                              <p:par>
                                <p:cTn id="182" presetID="4" presetClass="entr" presetSubtype="32" fill="hold" grpId="0" nodeType="afterEffect">
                                  <p:stCondLst>
                                    <p:cond delay="0"/>
                                  </p:stCondLst>
                                  <p:childTnLst>
                                    <p:set>
                                      <p:cBhvr>
                                        <p:cTn id="183" dur="1" fill="hold">
                                          <p:stCondLst>
                                            <p:cond delay="0"/>
                                          </p:stCondLst>
                                        </p:cTn>
                                        <p:tgtEl>
                                          <p:spTgt spid="93"/>
                                        </p:tgtEl>
                                        <p:attrNameLst>
                                          <p:attrName>style.visibility</p:attrName>
                                        </p:attrNameLst>
                                      </p:cBhvr>
                                      <p:to>
                                        <p:strVal val="visible"/>
                                      </p:to>
                                    </p:set>
                                    <p:animEffect transition="in" filter="box(out)">
                                      <p:cBhvr>
                                        <p:cTn id="184" dur="1000"/>
                                        <p:tgtEl>
                                          <p:spTgt spid="93"/>
                                        </p:tgtEl>
                                      </p:cBhvr>
                                    </p:animEffec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5" fill="hold">
                            <p:stCondLst>
                              <p:cond delay="22500"/>
                            </p:stCondLst>
                            <p:childTnLst>
                              <p:par>
                                <p:cTn id="186" presetID="4" presetClass="entr" presetSubtype="32" fill="hold" grpId="0" nodeType="afterEffect">
                                  <p:stCondLst>
                                    <p:cond delay="0"/>
                                  </p:stCondLst>
                                  <p:childTnLst>
                                    <p:set>
                                      <p:cBhvr>
                                        <p:cTn id="187" dur="1" fill="hold">
                                          <p:stCondLst>
                                            <p:cond delay="0"/>
                                          </p:stCondLst>
                                        </p:cTn>
                                        <p:tgtEl>
                                          <p:spTgt spid="94"/>
                                        </p:tgtEl>
                                        <p:attrNameLst>
                                          <p:attrName>style.visibility</p:attrName>
                                        </p:attrNameLst>
                                      </p:cBhvr>
                                      <p:to>
                                        <p:strVal val="visible"/>
                                      </p:to>
                                    </p:set>
                                    <p:animEffect transition="in" filter="box(out)">
                                      <p:cBhvr>
                                        <p:cTn id="188" dur="1000"/>
                                        <p:tgtEl>
                                          <p:spTgt spid="94"/>
                                        </p:tgtEl>
                                      </p:cBhvr>
                                    </p:animEffect>
                                  </p:childTnLst>
                                  <p:subTnLst>
                                    <p:audio>
                                      <p:cMediaNode>
                                        <p:cTn display="0" masterRel="sameClick">
                                          <p:stCondLst>
                                            <p:cond evt="begin" delay="0">
                                              <p:tn val="186"/>
                                            </p:cond>
                                          </p:stCondLst>
                                          <p:endCondLst>
                                            <p:cond evt="onStopAudio" delay="0">
                                              <p:tgtEl>
                                                <p:sldTgt/>
                                              </p:tgtEl>
                                            </p:cond>
                                          </p:endCondLst>
                                        </p:cTn>
                                        <p:tgtEl>
                                          <p:sndTgt r:embed="rId2" name="click.wav"/>
                                        </p:tgtEl>
                                      </p:cMediaNode>
                                    </p:audio>
                                  </p:subTnLst>
                                </p:cTn>
                              </p:par>
                            </p:childTnLst>
                          </p:cTn>
                        </p:par>
                        <p:par>
                          <p:cTn id="189" fill="hold">
                            <p:stCondLst>
                              <p:cond delay="23500"/>
                            </p:stCondLst>
                            <p:childTnLst>
                              <p:par>
                                <p:cTn id="190" presetID="4" presetClass="entr" presetSubtype="32" fill="hold" grpId="0" nodeType="afterEffect">
                                  <p:stCondLst>
                                    <p:cond delay="0"/>
                                  </p:stCondLst>
                                  <p:childTnLst>
                                    <p:set>
                                      <p:cBhvr>
                                        <p:cTn id="191" dur="1" fill="hold">
                                          <p:stCondLst>
                                            <p:cond delay="0"/>
                                          </p:stCondLst>
                                        </p:cTn>
                                        <p:tgtEl>
                                          <p:spTgt spid="95"/>
                                        </p:tgtEl>
                                        <p:attrNameLst>
                                          <p:attrName>style.visibility</p:attrName>
                                        </p:attrNameLst>
                                      </p:cBhvr>
                                      <p:to>
                                        <p:strVal val="visible"/>
                                      </p:to>
                                    </p:set>
                                    <p:animEffect transition="in" filter="box(out)">
                                      <p:cBhvr>
                                        <p:cTn id="192" dur="1000"/>
                                        <p:tgtEl>
                                          <p:spTgt spid="95"/>
                                        </p:tgtEl>
                                      </p:cBhvr>
                                    </p:animEffect>
                                  </p:childTnLst>
                                  <p:subTnLst>
                                    <p:audio>
                                      <p:cMediaNode>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3" fill="hold">
                            <p:stCondLst>
                              <p:cond delay="24500"/>
                            </p:stCondLst>
                            <p:childTnLst>
                              <p:par>
                                <p:cTn id="194" presetID="4" presetClass="entr" presetSubtype="32" fill="hold" grpId="0" nodeType="afterEffect">
                                  <p:stCondLst>
                                    <p:cond delay="0"/>
                                  </p:stCondLst>
                                  <p:childTnLst>
                                    <p:set>
                                      <p:cBhvr>
                                        <p:cTn id="195" dur="1" fill="hold">
                                          <p:stCondLst>
                                            <p:cond delay="0"/>
                                          </p:stCondLst>
                                        </p:cTn>
                                        <p:tgtEl>
                                          <p:spTgt spid="96"/>
                                        </p:tgtEl>
                                        <p:attrNameLst>
                                          <p:attrName>style.visibility</p:attrName>
                                        </p:attrNameLst>
                                      </p:cBhvr>
                                      <p:to>
                                        <p:strVal val="visible"/>
                                      </p:to>
                                    </p:set>
                                    <p:animEffect transition="in" filter="box(out)">
                                      <p:cBhvr>
                                        <p:cTn id="196" dur="1000"/>
                                        <p:tgtEl>
                                          <p:spTgt spid="96"/>
                                        </p:tgtEl>
                                      </p:cBhvr>
                                    </p:animEffect>
                                  </p:childTnLst>
                                  <p:subTnLst>
                                    <p:audio>
                                      <p:cMediaNode>
                                        <p:cTn display="0" masterRel="sameClick">
                                          <p:stCondLst>
                                            <p:cond evt="begin" delay="0">
                                              <p:tn val="194"/>
                                            </p:cond>
                                          </p:stCondLst>
                                          <p:endCondLst>
                                            <p:cond evt="onStopAudio" delay="0">
                                              <p:tgtEl>
                                                <p:sldTgt/>
                                              </p:tgtEl>
                                            </p:cond>
                                          </p:endCondLst>
                                        </p:cTn>
                                        <p:tgtEl>
                                          <p:sndTgt r:embed="rId2" name="click.wav"/>
                                        </p:tgtEl>
                                      </p:cMediaNode>
                                    </p:audio>
                                  </p:subTnLst>
                                </p:cTn>
                              </p:par>
                            </p:childTnLst>
                          </p:cTn>
                        </p:par>
                        <p:par>
                          <p:cTn id="197" fill="hold">
                            <p:stCondLst>
                              <p:cond delay="25500"/>
                            </p:stCondLst>
                            <p:childTnLst>
                              <p:par>
                                <p:cTn id="198" presetID="4" presetClass="entr" presetSubtype="32" fill="hold" grpId="0" nodeType="afterEffect">
                                  <p:stCondLst>
                                    <p:cond delay="0"/>
                                  </p:stCondLst>
                                  <p:childTnLst>
                                    <p:set>
                                      <p:cBhvr>
                                        <p:cTn id="199" dur="1" fill="hold">
                                          <p:stCondLst>
                                            <p:cond delay="0"/>
                                          </p:stCondLst>
                                        </p:cTn>
                                        <p:tgtEl>
                                          <p:spTgt spid="97"/>
                                        </p:tgtEl>
                                        <p:attrNameLst>
                                          <p:attrName>style.visibility</p:attrName>
                                        </p:attrNameLst>
                                      </p:cBhvr>
                                      <p:to>
                                        <p:strVal val="visible"/>
                                      </p:to>
                                    </p:set>
                                    <p:animEffect transition="in" filter="box(out)">
                                      <p:cBhvr>
                                        <p:cTn id="200" dur="1000"/>
                                        <p:tgtEl>
                                          <p:spTgt spid="97"/>
                                        </p:tgtEl>
                                      </p:cBhvr>
                                    </p:animEffect>
                                  </p:childTnLst>
                                  <p:subTnLst>
                                    <p:audio>
                                      <p:cMediaNode>
                                        <p:cTn display="0" masterRel="sameClick">
                                          <p:stCondLst>
                                            <p:cond evt="begin" delay="0">
                                              <p:tn val="198"/>
                                            </p:cond>
                                          </p:stCondLst>
                                          <p:endCondLst>
                                            <p:cond evt="onStopAudio" delay="0">
                                              <p:tgtEl>
                                                <p:sldTgt/>
                                              </p:tgtEl>
                                            </p:cond>
                                          </p:endCondLst>
                                        </p:cTn>
                                        <p:tgtEl>
                                          <p:sndTgt r:embed="rId2" name="click.wav"/>
                                        </p:tgtEl>
                                      </p:cMediaNode>
                                    </p:audio>
                                  </p:subTnLst>
                                </p:cTn>
                              </p:par>
                            </p:childTnLst>
                          </p:cTn>
                        </p:par>
                        <p:par>
                          <p:cTn id="201" fill="hold">
                            <p:stCondLst>
                              <p:cond delay="26500"/>
                            </p:stCondLst>
                            <p:childTnLst>
                              <p:par>
                                <p:cTn id="202" presetID="4" presetClass="entr" presetSubtype="32" fill="hold" grpId="0" nodeType="afterEffect">
                                  <p:stCondLst>
                                    <p:cond delay="0"/>
                                  </p:stCondLst>
                                  <p:childTnLst>
                                    <p:set>
                                      <p:cBhvr>
                                        <p:cTn id="203" dur="1" fill="hold">
                                          <p:stCondLst>
                                            <p:cond delay="0"/>
                                          </p:stCondLst>
                                        </p:cTn>
                                        <p:tgtEl>
                                          <p:spTgt spid="98"/>
                                        </p:tgtEl>
                                        <p:attrNameLst>
                                          <p:attrName>style.visibility</p:attrName>
                                        </p:attrNameLst>
                                      </p:cBhvr>
                                      <p:to>
                                        <p:strVal val="visible"/>
                                      </p:to>
                                    </p:set>
                                    <p:animEffect transition="in" filter="box(out)">
                                      <p:cBhvr>
                                        <p:cTn id="204" dur="1000"/>
                                        <p:tgtEl>
                                          <p:spTgt spid="98"/>
                                        </p:tgtEl>
                                      </p:cBhvr>
                                    </p:animEffect>
                                  </p:childTnLst>
                                  <p:subTnLst>
                                    <p:audio>
                                      <p:cMediaNode>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5" fill="hold">
                            <p:stCondLst>
                              <p:cond delay="27500"/>
                            </p:stCondLst>
                            <p:childTnLst>
                              <p:par>
                                <p:cTn id="206" presetID="4" presetClass="entr" presetSubtype="32" fill="hold" grpId="0" nodeType="afterEffect">
                                  <p:stCondLst>
                                    <p:cond delay="0"/>
                                  </p:stCondLst>
                                  <p:childTnLst>
                                    <p:set>
                                      <p:cBhvr>
                                        <p:cTn id="207" dur="1" fill="hold">
                                          <p:stCondLst>
                                            <p:cond delay="0"/>
                                          </p:stCondLst>
                                        </p:cTn>
                                        <p:tgtEl>
                                          <p:spTgt spid="99"/>
                                        </p:tgtEl>
                                        <p:attrNameLst>
                                          <p:attrName>style.visibility</p:attrName>
                                        </p:attrNameLst>
                                      </p:cBhvr>
                                      <p:to>
                                        <p:strVal val="visible"/>
                                      </p:to>
                                    </p:set>
                                    <p:animEffect transition="in" filter="box(out)">
                                      <p:cBhvr>
                                        <p:cTn id="208" dur="1000"/>
                                        <p:tgtEl>
                                          <p:spTgt spid="99"/>
                                        </p:tgtEl>
                                      </p:cBhvr>
                                    </p:animEffect>
                                  </p:childTnLst>
                                  <p:subTnLst>
                                    <p:audio>
                                      <p:cMediaNode>
                                        <p:cTn display="0" masterRel="sameClick">
                                          <p:stCondLst>
                                            <p:cond evt="begin" delay="0">
                                              <p:tn val="206"/>
                                            </p:cond>
                                          </p:stCondLst>
                                          <p:endCondLst>
                                            <p:cond evt="onStopAudio" delay="0">
                                              <p:tgtEl>
                                                <p:sldTgt/>
                                              </p:tgtEl>
                                            </p:cond>
                                          </p:endCondLst>
                                        </p:cTn>
                                        <p:tgtEl>
                                          <p:sndTgt r:embed="rId2" name="click.wav"/>
                                        </p:tgtEl>
                                      </p:cMediaNode>
                                    </p:audio>
                                  </p:subTnLst>
                                </p:cTn>
                              </p:par>
                            </p:childTnLst>
                          </p:cTn>
                        </p:par>
                        <p:par>
                          <p:cTn id="209" fill="hold">
                            <p:stCondLst>
                              <p:cond delay="28500"/>
                            </p:stCondLst>
                            <p:childTnLst>
                              <p:par>
                                <p:cTn id="210" presetID="4" presetClass="entr" presetSubtype="32" fill="hold" grpId="0" nodeType="afterEffect">
                                  <p:stCondLst>
                                    <p:cond delay="0"/>
                                  </p:stCondLst>
                                  <p:childTnLst>
                                    <p:set>
                                      <p:cBhvr>
                                        <p:cTn id="211" dur="1" fill="hold">
                                          <p:stCondLst>
                                            <p:cond delay="0"/>
                                          </p:stCondLst>
                                        </p:cTn>
                                        <p:tgtEl>
                                          <p:spTgt spid="100"/>
                                        </p:tgtEl>
                                        <p:attrNameLst>
                                          <p:attrName>style.visibility</p:attrName>
                                        </p:attrNameLst>
                                      </p:cBhvr>
                                      <p:to>
                                        <p:strVal val="visible"/>
                                      </p:to>
                                    </p:set>
                                    <p:animEffect transition="in" filter="box(out)">
                                      <p:cBhvr>
                                        <p:cTn id="212" dur="1000"/>
                                        <p:tgtEl>
                                          <p:spTgt spid="100"/>
                                        </p:tgtEl>
                                      </p:cBhvr>
                                    </p:animEffect>
                                  </p:childTnLst>
                                  <p:subTnLst>
                                    <p:audio>
                                      <p:cMediaNode>
                                        <p:cTn display="0" masterRel="sameClick">
                                          <p:stCondLst>
                                            <p:cond evt="begin" delay="0">
                                              <p:tn val="210"/>
                                            </p:cond>
                                          </p:stCondLst>
                                          <p:endCondLst>
                                            <p:cond evt="onStopAudio" delay="0">
                                              <p:tgtEl>
                                                <p:sldTgt/>
                                              </p:tgtEl>
                                            </p:cond>
                                          </p:endCondLst>
                                        </p:cTn>
                                        <p:tgtEl>
                                          <p:sndTgt r:embed="rId2" name="click.wav"/>
                                        </p:tgtEl>
                                      </p:cMediaNode>
                                    </p:audio>
                                  </p:subTnLst>
                                </p:cTn>
                              </p:par>
                            </p:childTnLst>
                          </p:cTn>
                        </p:par>
                        <p:par>
                          <p:cTn id="213" fill="hold">
                            <p:stCondLst>
                              <p:cond delay="29500"/>
                            </p:stCondLst>
                            <p:childTnLst>
                              <p:par>
                                <p:cTn id="214" presetID="4" presetClass="entr" presetSubtype="32" fill="hold" grpId="0" nodeType="afterEffect">
                                  <p:stCondLst>
                                    <p:cond delay="0"/>
                                  </p:stCondLst>
                                  <p:childTnLst>
                                    <p:set>
                                      <p:cBhvr>
                                        <p:cTn id="215" dur="1" fill="hold">
                                          <p:stCondLst>
                                            <p:cond delay="0"/>
                                          </p:stCondLst>
                                        </p:cTn>
                                        <p:tgtEl>
                                          <p:spTgt spid="101"/>
                                        </p:tgtEl>
                                        <p:attrNameLst>
                                          <p:attrName>style.visibility</p:attrName>
                                        </p:attrNameLst>
                                      </p:cBhvr>
                                      <p:to>
                                        <p:strVal val="visible"/>
                                      </p:to>
                                    </p:set>
                                    <p:animEffect transition="in" filter="box(out)">
                                      <p:cBhvr>
                                        <p:cTn id="216" dur="1000"/>
                                        <p:tgtEl>
                                          <p:spTgt spid="101"/>
                                        </p:tgtEl>
                                      </p:cBhvr>
                                    </p:animEffect>
                                  </p:childTnLst>
                                  <p:subTnLst>
                                    <p:audio>
                                      <p:cMediaNode>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7" fill="hold">
                            <p:stCondLst>
                              <p:cond delay="30500"/>
                            </p:stCondLst>
                            <p:childTnLst>
                              <p:par>
                                <p:cTn id="218" presetID="4" presetClass="entr" presetSubtype="32" fill="hold" grpId="0" nodeType="afterEffect">
                                  <p:stCondLst>
                                    <p:cond delay="0"/>
                                  </p:stCondLst>
                                  <p:childTnLst>
                                    <p:set>
                                      <p:cBhvr>
                                        <p:cTn id="219" dur="1" fill="hold">
                                          <p:stCondLst>
                                            <p:cond delay="0"/>
                                          </p:stCondLst>
                                        </p:cTn>
                                        <p:tgtEl>
                                          <p:spTgt spid="102"/>
                                        </p:tgtEl>
                                        <p:attrNameLst>
                                          <p:attrName>style.visibility</p:attrName>
                                        </p:attrNameLst>
                                      </p:cBhvr>
                                      <p:to>
                                        <p:strVal val="visible"/>
                                      </p:to>
                                    </p:set>
                                    <p:animEffect transition="in" filter="box(out)">
                                      <p:cBhvr>
                                        <p:cTn id="220" dur="1000"/>
                                        <p:tgtEl>
                                          <p:spTgt spid="102"/>
                                        </p:tgtEl>
                                      </p:cBhvr>
                                    </p:animEffect>
                                  </p:childTnLst>
                                  <p:subTnLst>
                                    <p:audio>
                                      <p:cMediaNode>
                                        <p:cTn display="0" masterRel="sameClick">
                                          <p:stCondLst>
                                            <p:cond evt="begin" delay="0">
                                              <p:tn val="218"/>
                                            </p:cond>
                                          </p:stCondLst>
                                          <p:endCondLst>
                                            <p:cond evt="onStopAudio" delay="0">
                                              <p:tgtEl>
                                                <p:sldTgt/>
                                              </p:tgtEl>
                                            </p:cond>
                                          </p:endCondLst>
                                        </p:cTn>
                                        <p:tgtEl>
                                          <p:sndTgt r:embed="rId2" name="click.wav"/>
                                        </p:tgtEl>
                                      </p:cMediaNode>
                                    </p:audio>
                                  </p:subTnLst>
                                </p:cTn>
                              </p:par>
                            </p:childTnLst>
                          </p:cTn>
                        </p:par>
                        <p:par>
                          <p:cTn id="221" fill="hold">
                            <p:stCondLst>
                              <p:cond delay="31500"/>
                            </p:stCondLst>
                            <p:childTnLst>
                              <p:par>
                                <p:cTn id="222" presetID="4" presetClass="entr" presetSubtype="32" fill="hold" grpId="0" nodeType="afterEffect">
                                  <p:stCondLst>
                                    <p:cond delay="0"/>
                                  </p:stCondLst>
                                  <p:childTnLst>
                                    <p:set>
                                      <p:cBhvr>
                                        <p:cTn id="223" dur="1" fill="hold">
                                          <p:stCondLst>
                                            <p:cond delay="0"/>
                                          </p:stCondLst>
                                        </p:cTn>
                                        <p:tgtEl>
                                          <p:spTgt spid="103"/>
                                        </p:tgtEl>
                                        <p:attrNameLst>
                                          <p:attrName>style.visibility</p:attrName>
                                        </p:attrNameLst>
                                      </p:cBhvr>
                                      <p:to>
                                        <p:strVal val="visible"/>
                                      </p:to>
                                    </p:set>
                                    <p:animEffect transition="in" filter="box(out)">
                                      <p:cBhvr>
                                        <p:cTn id="224" dur="1000"/>
                                        <p:tgtEl>
                                          <p:spTgt spid="103"/>
                                        </p:tgtEl>
                                      </p:cBhvr>
                                    </p:animEffect>
                                  </p:childTnLst>
                                  <p:subTnLst>
                                    <p:audio>
                                      <p:cMediaNode>
                                        <p:cTn display="0" masterRel="sameClick">
                                          <p:stCondLst>
                                            <p:cond evt="begin" delay="0">
                                              <p:tn val="222"/>
                                            </p:cond>
                                          </p:stCondLst>
                                          <p:endCondLst>
                                            <p:cond evt="onStopAudio" delay="0">
                                              <p:tgtEl>
                                                <p:sldTgt/>
                                              </p:tgtEl>
                                            </p:cond>
                                          </p:endCondLst>
                                        </p:cTn>
                                        <p:tgtEl>
                                          <p:sndTgt r:embed="rId2" name="click.wav"/>
                                        </p:tgtEl>
                                      </p:cMediaNode>
                                    </p:audio>
                                  </p:subTnLst>
                                </p:cTn>
                              </p:par>
                            </p:childTnLst>
                          </p:cTn>
                        </p:par>
                        <p:par>
                          <p:cTn id="225" fill="hold">
                            <p:stCondLst>
                              <p:cond delay="32500"/>
                            </p:stCondLst>
                            <p:childTnLst>
                              <p:par>
                                <p:cTn id="226" presetID="4" presetClass="entr" presetSubtype="32" fill="hold" grpId="0" nodeType="afterEffect">
                                  <p:stCondLst>
                                    <p:cond delay="0"/>
                                  </p:stCondLst>
                                  <p:childTnLst>
                                    <p:set>
                                      <p:cBhvr>
                                        <p:cTn id="227" dur="1" fill="hold">
                                          <p:stCondLst>
                                            <p:cond delay="0"/>
                                          </p:stCondLst>
                                        </p:cTn>
                                        <p:tgtEl>
                                          <p:spTgt spid="104"/>
                                        </p:tgtEl>
                                        <p:attrNameLst>
                                          <p:attrName>style.visibility</p:attrName>
                                        </p:attrNameLst>
                                      </p:cBhvr>
                                      <p:to>
                                        <p:strVal val="visible"/>
                                      </p:to>
                                    </p:set>
                                    <p:animEffect transition="in" filter="box(out)">
                                      <p:cBhvr>
                                        <p:cTn id="228" dur="1000"/>
                                        <p:tgtEl>
                                          <p:spTgt spid="104"/>
                                        </p:tgtEl>
                                      </p:cBhvr>
                                    </p:animEffect>
                                  </p:childTnLst>
                                  <p:subTnLst>
                                    <p:audio>
                                      <p:cMediaNode>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9" fill="hold">
                            <p:stCondLst>
                              <p:cond delay="33500"/>
                            </p:stCondLst>
                            <p:childTnLst>
                              <p:par>
                                <p:cTn id="230" presetID="4" presetClass="entr" presetSubtype="32" fill="hold" grpId="0" nodeType="afterEffect">
                                  <p:stCondLst>
                                    <p:cond delay="0"/>
                                  </p:stCondLst>
                                  <p:childTnLst>
                                    <p:set>
                                      <p:cBhvr>
                                        <p:cTn id="231" dur="1" fill="hold">
                                          <p:stCondLst>
                                            <p:cond delay="0"/>
                                          </p:stCondLst>
                                        </p:cTn>
                                        <p:tgtEl>
                                          <p:spTgt spid="105"/>
                                        </p:tgtEl>
                                        <p:attrNameLst>
                                          <p:attrName>style.visibility</p:attrName>
                                        </p:attrNameLst>
                                      </p:cBhvr>
                                      <p:to>
                                        <p:strVal val="visible"/>
                                      </p:to>
                                    </p:set>
                                    <p:animEffect transition="in" filter="box(out)">
                                      <p:cBhvr>
                                        <p:cTn id="232" dur="1000"/>
                                        <p:tgtEl>
                                          <p:spTgt spid="105"/>
                                        </p:tgtEl>
                                      </p:cBhvr>
                                    </p:animEffec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3" fill="hold">
                            <p:stCondLst>
                              <p:cond delay="34500"/>
                            </p:stCondLst>
                            <p:childTnLst>
                              <p:par>
                                <p:cTn id="234" presetID="4" presetClass="entr" presetSubtype="32" fill="hold" grpId="0" nodeType="afterEffect">
                                  <p:stCondLst>
                                    <p:cond delay="0"/>
                                  </p:stCondLst>
                                  <p:childTnLst>
                                    <p:set>
                                      <p:cBhvr>
                                        <p:cTn id="235" dur="1" fill="hold">
                                          <p:stCondLst>
                                            <p:cond delay="0"/>
                                          </p:stCondLst>
                                        </p:cTn>
                                        <p:tgtEl>
                                          <p:spTgt spid="106"/>
                                        </p:tgtEl>
                                        <p:attrNameLst>
                                          <p:attrName>style.visibility</p:attrName>
                                        </p:attrNameLst>
                                      </p:cBhvr>
                                      <p:to>
                                        <p:strVal val="visible"/>
                                      </p:to>
                                    </p:set>
                                    <p:animEffect transition="in" filter="box(out)">
                                      <p:cBhvr>
                                        <p:cTn id="236" dur="1000"/>
                                        <p:tgtEl>
                                          <p:spTgt spid="106"/>
                                        </p:tgtEl>
                                      </p:cBhvr>
                                    </p:animEffect>
                                  </p:childTnLst>
                                  <p:subTnLst>
                                    <p:audio>
                                      <p:cMediaNode>
                                        <p:cTn display="0" masterRel="sameClick">
                                          <p:stCondLst>
                                            <p:cond evt="begin" delay="0">
                                              <p:tn val="234"/>
                                            </p:cond>
                                          </p:stCondLst>
                                          <p:endCondLst>
                                            <p:cond evt="onStopAudio" delay="0">
                                              <p:tgtEl>
                                                <p:sldTgt/>
                                              </p:tgtEl>
                                            </p:cond>
                                          </p:endCondLst>
                                        </p:cTn>
                                        <p:tgtEl>
                                          <p:sndTgt r:embed="rId2" name="click.wav"/>
                                        </p:tgtEl>
                                      </p:cMediaNode>
                                    </p:audio>
                                  </p:subTnLst>
                                </p:cTn>
                              </p:par>
                            </p:childTnLst>
                          </p:cTn>
                        </p:par>
                        <p:par>
                          <p:cTn id="237" fill="hold">
                            <p:stCondLst>
                              <p:cond delay="35500"/>
                            </p:stCondLst>
                            <p:childTnLst>
                              <p:par>
                                <p:cTn id="238" presetID="4" presetClass="entr" presetSubtype="32" fill="hold" grpId="0" nodeType="afterEffect">
                                  <p:stCondLst>
                                    <p:cond delay="0"/>
                                  </p:stCondLst>
                                  <p:childTnLst>
                                    <p:set>
                                      <p:cBhvr>
                                        <p:cTn id="239" dur="1" fill="hold">
                                          <p:stCondLst>
                                            <p:cond delay="0"/>
                                          </p:stCondLst>
                                        </p:cTn>
                                        <p:tgtEl>
                                          <p:spTgt spid="107"/>
                                        </p:tgtEl>
                                        <p:attrNameLst>
                                          <p:attrName>style.visibility</p:attrName>
                                        </p:attrNameLst>
                                      </p:cBhvr>
                                      <p:to>
                                        <p:strVal val="visible"/>
                                      </p:to>
                                    </p:set>
                                    <p:animEffect transition="in" filter="box(out)">
                                      <p:cBhvr>
                                        <p:cTn id="240" dur="1000"/>
                                        <p:tgtEl>
                                          <p:spTgt spid="107"/>
                                        </p:tgtEl>
                                      </p:cBhvr>
                                    </p:animEffect>
                                  </p:childTnLst>
                                  <p:subTnLst>
                                    <p:audio>
                                      <p:cMediaNode>
                                        <p:cTn display="0" masterRel="sameClick">
                                          <p:stCondLst>
                                            <p:cond evt="begin" delay="0">
                                              <p:tn val="238"/>
                                            </p:cond>
                                          </p:stCondLst>
                                          <p:endCondLst>
                                            <p:cond evt="onStopAudio" delay="0">
                                              <p:tgtEl>
                                                <p:sldTgt/>
                                              </p:tgtEl>
                                            </p:cond>
                                          </p:endCondLst>
                                        </p:cTn>
                                        <p:tgtEl>
                                          <p:sndTgt r:embed="rId2" name="click.wav"/>
                                        </p:tgtEl>
                                      </p:cMediaNode>
                                    </p:audio>
                                  </p:subTnLst>
                                </p:cTn>
                              </p:par>
                            </p:childTnLst>
                          </p:cTn>
                        </p:par>
                        <p:par>
                          <p:cTn id="241" fill="hold">
                            <p:stCondLst>
                              <p:cond delay="36500"/>
                            </p:stCondLst>
                            <p:childTnLst>
                              <p:par>
                                <p:cTn id="242" presetID="4" presetClass="entr" presetSubtype="32" fill="hold" grpId="0" nodeType="afterEffect">
                                  <p:stCondLst>
                                    <p:cond delay="0"/>
                                  </p:stCondLst>
                                  <p:childTnLst>
                                    <p:set>
                                      <p:cBhvr>
                                        <p:cTn id="243" dur="1" fill="hold">
                                          <p:stCondLst>
                                            <p:cond delay="0"/>
                                          </p:stCondLst>
                                        </p:cTn>
                                        <p:tgtEl>
                                          <p:spTgt spid="108"/>
                                        </p:tgtEl>
                                        <p:attrNameLst>
                                          <p:attrName>style.visibility</p:attrName>
                                        </p:attrNameLst>
                                      </p:cBhvr>
                                      <p:to>
                                        <p:strVal val="visible"/>
                                      </p:to>
                                    </p:set>
                                    <p:animEffect transition="in" filter="box(out)">
                                      <p:cBhvr>
                                        <p:cTn id="244" dur="1000"/>
                                        <p:tgtEl>
                                          <p:spTgt spid="108"/>
                                        </p:tgtEl>
                                      </p:cBhvr>
                                    </p:animEffect>
                                  </p:childTnLst>
                                  <p:subTnLst>
                                    <p:audio>
                                      <p:cMediaNode>
                                        <p:cTn display="0" masterRel="sameClick">
                                          <p:stCondLst>
                                            <p:cond evt="begin" delay="0">
                                              <p:tn val="242"/>
                                            </p:cond>
                                          </p:stCondLst>
                                          <p:endCondLst>
                                            <p:cond evt="onStopAudio" delay="0">
                                              <p:tgtEl>
                                                <p:sldTgt/>
                                              </p:tgtEl>
                                            </p:cond>
                                          </p:endCondLst>
                                        </p:cTn>
                                        <p:tgtEl>
                                          <p:sndTgt r:embed="rId2" name="click.wav"/>
                                        </p:tgtEl>
                                      </p:cMediaNode>
                                    </p:audio>
                                  </p:subTnLst>
                                </p:cTn>
                              </p:par>
                            </p:childTnLst>
                          </p:cTn>
                        </p:par>
                        <p:par>
                          <p:cTn id="245" fill="hold">
                            <p:stCondLst>
                              <p:cond delay="37500"/>
                            </p:stCondLst>
                            <p:childTnLst>
                              <p:par>
                                <p:cTn id="246" presetID="4" presetClass="entr" presetSubtype="32" fill="hold" grpId="0" nodeType="afterEffect">
                                  <p:stCondLst>
                                    <p:cond delay="0"/>
                                  </p:stCondLst>
                                  <p:childTnLst>
                                    <p:set>
                                      <p:cBhvr>
                                        <p:cTn id="247" dur="1" fill="hold">
                                          <p:stCondLst>
                                            <p:cond delay="0"/>
                                          </p:stCondLst>
                                        </p:cTn>
                                        <p:tgtEl>
                                          <p:spTgt spid="109"/>
                                        </p:tgtEl>
                                        <p:attrNameLst>
                                          <p:attrName>style.visibility</p:attrName>
                                        </p:attrNameLst>
                                      </p:cBhvr>
                                      <p:to>
                                        <p:strVal val="visible"/>
                                      </p:to>
                                    </p:set>
                                    <p:animEffect transition="in" filter="box(out)">
                                      <p:cBhvr>
                                        <p:cTn id="248" dur="1000"/>
                                        <p:tgtEl>
                                          <p:spTgt spid="109"/>
                                        </p:tgtEl>
                                      </p:cBhvr>
                                    </p:animEffect>
                                  </p:childTnLst>
                                  <p:subTnLst>
                                    <p:audio>
                                      <p:cMediaNode>
                                        <p:cTn display="0" masterRel="sameClick">
                                          <p:stCondLst>
                                            <p:cond evt="begin" delay="0">
                                              <p:tn val="246"/>
                                            </p:cond>
                                          </p:stCondLst>
                                          <p:endCondLst>
                                            <p:cond evt="onStopAudio" delay="0">
                                              <p:tgtEl>
                                                <p:sldTgt/>
                                              </p:tgtEl>
                                            </p:cond>
                                          </p:endCondLst>
                                        </p:cTn>
                                        <p:tgtEl>
                                          <p:sndTgt r:embed="rId2" name="click.wav"/>
                                        </p:tgtEl>
                                      </p:cMediaNode>
                                    </p:audio>
                                  </p:subTnLst>
                                </p:cTn>
                              </p:par>
                            </p:childTnLst>
                          </p:cTn>
                        </p:par>
                        <p:par>
                          <p:cTn id="249" fill="hold">
                            <p:stCondLst>
                              <p:cond delay="38500"/>
                            </p:stCondLst>
                            <p:childTnLst>
                              <p:par>
                                <p:cTn id="250" presetID="4" presetClass="entr" presetSubtype="32" fill="hold" grpId="0" nodeType="afterEffect">
                                  <p:stCondLst>
                                    <p:cond delay="0"/>
                                  </p:stCondLst>
                                  <p:childTnLst>
                                    <p:set>
                                      <p:cBhvr>
                                        <p:cTn id="251" dur="1" fill="hold">
                                          <p:stCondLst>
                                            <p:cond delay="0"/>
                                          </p:stCondLst>
                                        </p:cTn>
                                        <p:tgtEl>
                                          <p:spTgt spid="110"/>
                                        </p:tgtEl>
                                        <p:attrNameLst>
                                          <p:attrName>style.visibility</p:attrName>
                                        </p:attrNameLst>
                                      </p:cBhvr>
                                      <p:to>
                                        <p:strVal val="visible"/>
                                      </p:to>
                                    </p:set>
                                    <p:animEffect transition="in" filter="box(out)">
                                      <p:cBhvr>
                                        <p:cTn id="252" dur="1000"/>
                                        <p:tgtEl>
                                          <p:spTgt spid="110"/>
                                        </p:tgtEl>
                                      </p:cBhvr>
                                    </p:animEffect>
                                  </p:childTnLst>
                                  <p:subTnLst>
                                    <p:audio>
                                      <p:cMediaNode>
                                        <p:cTn display="0" masterRel="sameClick">
                                          <p:stCondLst>
                                            <p:cond evt="begin" delay="0">
                                              <p:tn val="250"/>
                                            </p:cond>
                                          </p:stCondLst>
                                          <p:endCondLst>
                                            <p:cond evt="onStopAudio" delay="0">
                                              <p:tgtEl>
                                                <p:sldTgt/>
                                              </p:tgtEl>
                                            </p:cond>
                                          </p:endCondLst>
                                        </p:cTn>
                                        <p:tgtEl>
                                          <p:sndTgt r:embed="rId2" name="click.wav"/>
                                        </p:tgtEl>
                                      </p:cMediaNode>
                                    </p:audio>
                                  </p:subTnLst>
                                </p:cTn>
                              </p:par>
                            </p:childTnLst>
                          </p:cTn>
                        </p:par>
                        <p:par>
                          <p:cTn id="253" fill="hold">
                            <p:stCondLst>
                              <p:cond delay="39500"/>
                            </p:stCondLst>
                            <p:childTnLst>
                              <p:par>
                                <p:cTn id="254" presetID="4" presetClass="entr" presetSubtype="32" fill="hold" grpId="0" nodeType="afterEffect">
                                  <p:stCondLst>
                                    <p:cond delay="0"/>
                                  </p:stCondLst>
                                  <p:childTnLst>
                                    <p:set>
                                      <p:cBhvr>
                                        <p:cTn id="255" dur="1" fill="hold">
                                          <p:stCondLst>
                                            <p:cond delay="0"/>
                                          </p:stCondLst>
                                        </p:cTn>
                                        <p:tgtEl>
                                          <p:spTgt spid="111"/>
                                        </p:tgtEl>
                                        <p:attrNameLst>
                                          <p:attrName>style.visibility</p:attrName>
                                        </p:attrNameLst>
                                      </p:cBhvr>
                                      <p:to>
                                        <p:strVal val="visible"/>
                                      </p:to>
                                    </p:set>
                                    <p:animEffect transition="in" filter="box(out)">
                                      <p:cBhvr>
                                        <p:cTn id="256" dur="1000"/>
                                        <p:tgtEl>
                                          <p:spTgt spid="111"/>
                                        </p:tgtEl>
                                      </p:cBhvr>
                                    </p:animEffect>
                                  </p:childTnLst>
                                  <p:subTnLst>
                                    <p:audio>
                                      <p:cMediaNode>
                                        <p:cTn display="0" masterRel="sameClick">
                                          <p:stCondLst>
                                            <p:cond evt="begin" delay="0">
                                              <p:tn val="254"/>
                                            </p:cond>
                                          </p:stCondLst>
                                          <p:endCondLst>
                                            <p:cond evt="onStopAudio" delay="0">
                                              <p:tgtEl>
                                                <p:sldTgt/>
                                              </p:tgtEl>
                                            </p:cond>
                                          </p:endCondLst>
                                        </p:cTn>
                                        <p:tgtEl>
                                          <p:sndTgt r:embed="rId2" name="click.wav"/>
                                        </p:tgtEl>
                                      </p:cMediaNode>
                                    </p:audio>
                                  </p:subTnLst>
                                </p:cTn>
                              </p:par>
                            </p:childTnLst>
                          </p:cTn>
                        </p:par>
                        <p:par>
                          <p:cTn id="257" fill="hold">
                            <p:stCondLst>
                              <p:cond delay="40500"/>
                            </p:stCondLst>
                            <p:childTnLst>
                              <p:par>
                                <p:cTn id="258" presetID="4" presetClass="entr" presetSubtype="32" fill="hold" grpId="0" nodeType="afterEffect">
                                  <p:stCondLst>
                                    <p:cond delay="0"/>
                                  </p:stCondLst>
                                  <p:childTnLst>
                                    <p:set>
                                      <p:cBhvr>
                                        <p:cTn id="259" dur="1" fill="hold">
                                          <p:stCondLst>
                                            <p:cond delay="0"/>
                                          </p:stCondLst>
                                        </p:cTn>
                                        <p:tgtEl>
                                          <p:spTgt spid="112"/>
                                        </p:tgtEl>
                                        <p:attrNameLst>
                                          <p:attrName>style.visibility</p:attrName>
                                        </p:attrNameLst>
                                      </p:cBhvr>
                                      <p:to>
                                        <p:strVal val="visible"/>
                                      </p:to>
                                    </p:set>
                                    <p:animEffect transition="in" filter="box(out)">
                                      <p:cBhvr>
                                        <p:cTn id="260" dur="1000"/>
                                        <p:tgtEl>
                                          <p:spTgt spid="112"/>
                                        </p:tgtEl>
                                      </p:cBhvr>
                                    </p:animEffect>
                                  </p:childTnLst>
                                  <p:subTnLst>
                                    <p:audio>
                                      <p:cMediaNode>
                                        <p:cTn display="0" masterRel="sameClick">
                                          <p:stCondLst>
                                            <p:cond evt="begin" delay="0">
                                              <p:tn val="258"/>
                                            </p:cond>
                                          </p:stCondLst>
                                          <p:endCondLst>
                                            <p:cond evt="onStopAudio" delay="0">
                                              <p:tgtEl>
                                                <p:sldTgt/>
                                              </p:tgtEl>
                                            </p:cond>
                                          </p:endCondLst>
                                        </p:cTn>
                                        <p:tgtEl>
                                          <p:sndTgt r:embed="rId2" name="click.wav"/>
                                        </p:tgtEl>
                                      </p:cMediaNode>
                                    </p:audio>
                                  </p:subTnLst>
                                </p:cTn>
                              </p:par>
                            </p:childTnLst>
                          </p:cTn>
                        </p:par>
                        <p:par>
                          <p:cTn id="261" fill="hold">
                            <p:stCondLst>
                              <p:cond delay="41500"/>
                            </p:stCondLst>
                            <p:childTnLst>
                              <p:par>
                                <p:cTn id="262" presetID="4" presetClass="entr" presetSubtype="32" fill="hold" grpId="0" nodeType="afterEffect">
                                  <p:stCondLst>
                                    <p:cond delay="0"/>
                                  </p:stCondLst>
                                  <p:childTnLst>
                                    <p:set>
                                      <p:cBhvr>
                                        <p:cTn id="263" dur="1" fill="hold">
                                          <p:stCondLst>
                                            <p:cond delay="0"/>
                                          </p:stCondLst>
                                        </p:cTn>
                                        <p:tgtEl>
                                          <p:spTgt spid="113"/>
                                        </p:tgtEl>
                                        <p:attrNameLst>
                                          <p:attrName>style.visibility</p:attrName>
                                        </p:attrNameLst>
                                      </p:cBhvr>
                                      <p:to>
                                        <p:strVal val="visible"/>
                                      </p:to>
                                    </p:set>
                                    <p:animEffect transition="in" filter="box(out)">
                                      <p:cBhvr>
                                        <p:cTn id="264" dur="1000"/>
                                        <p:tgtEl>
                                          <p:spTgt spid="113"/>
                                        </p:tgtEl>
                                      </p:cBhvr>
                                    </p:animEffect>
                                  </p:childTnLst>
                                  <p:subTnLst>
                                    <p:audio>
                                      <p:cMediaNode>
                                        <p:cTn display="0" masterRel="sameClick">
                                          <p:stCondLst>
                                            <p:cond evt="begin" delay="0">
                                              <p:tn val="262"/>
                                            </p:cond>
                                          </p:stCondLst>
                                          <p:endCondLst>
                                            <p:cond evt="onStopAudio" delay="0">
                                              <p:tgtEl>
                                                <p:sldTgt/>
                                              </p:tgtEl>
                                            </p:cond>
                                          </p:endCondLst>
                                        </p:cTn>
                                        <p:tgtEl>
                                          <p:sndTgt r:embed="rId2" name="click.wav"/>
                                        </p:tgtEl>
                                      </p:cMediaNode>
                                    </p:audio>
                                  </p:subTnLst>
                                </p:cTn>
                              </p:par>
                            </p:childTnLst>
                          </p:cTn>
                        </p:par>
                        <p:par>
                          <p:cTn id="265" fill="hold">
                            <p:stCondLst>
                              <p:cond delay="42500"/>
                            </p:stCondLst>
                            <p:childTnLst>
                              <p:par>
                                <p:cTn id="266" presetID="4" presetClass="entr" presetSubtype="32" fill="hold" grpId="0" nodeType="afterEffect">
                                  <p:stCondLst>
                                    <p:cond delay="0"/>
                                  </p:stCondLst>
                                  <p:childTnLst>
                                    <p:set>
                                      <p:cBhvr>
                                        <p:cTn id="267" dur="1" fill="hold">
                                          <p:stCondLst>
                                            <p:cond delay="0"/>
                                          </p:stCondLst>
                                        </p:cTn>
                                        <p:tgtEl>
                                          <p:spTgt spid="114"/>
                                        </p:tgtEl>
                                        <p:attrNameLst>
                                          <p:attrName>style.visibility</p:attrName>
                                        </p:attrNameLst>
                                      </p:cBhvr>
                                      <p:to>
                                        <p:strVal val="visible"/>
                                      </p:to>
                                    </p:set>
                                    <p:animEffect transition="in" filter="box(out)">
                                      <p:cBhvr>
                                        <p:cTn id="268" dur="1000"/>
                                        <p:tgtEl>
                                          <p:spTgt spid="114"/>
                                        </p:tgtEl>
                                      </p:cBhvr>
                                    </p:animEffect>
                                  </p:childTnLst>
                                  <p:subTnLst>
                                    <p:audio>
                                      <p:cMediaNode>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9" fill="hold">
                            <p:stCondLst>
                              <p:cond delay="43500"/>
                            </p:stCondLst>
                            <p:childTnLst>
                              <p:par>
                                <p:cTn id="270" presetID="4" presetClass="entr" presetSubtype="32" fill="hold" grpId="0" nodeType="afterEffect">
                                  <p:stCondLst>
                                    <p:cond delay="0"/>
                                  </p:stCondLst>
                                  <p:childTnLst>
                                    <p:set>
                                      <p:cBhvr>
                                        <p:cTn id="271" dur="1" fill="hold">
                                          <p:stCondLst>
                                            <p:cond delay="0"/>
                                          </p:stCondLst>
                                        </p:cTn>
                                        <p:tgtEl>
                                          <p:spTgt spid="115"/>
                                        </p:tgtEl>
                                        <p:attrNameLst>
                                          <p:attrName>style.visibility</p:attrName>
                                        </p:attrNameLst>
                                      </p:cBhvr>
                                      <p:to>
                                        <p:strVal val="visible"/>
                                      </p:to>
                                    </p:set>
                                    <p:animEffect transition="in" filter="box(out)">
                                      <p:cBhvr>
                                        <p:cTn id="272" dur="1000"/>
                                        <p:tgtEl>
                                          <p:spTgt spid="115"/>
                                        </p:tgtEl>
                                      </p:cBhvr>
                                    </p:animEffect>
                                  </p:childTnLst>
                                  <p:subTnLst>
                                    <p:audio>
                                      <p:cMediaNode>
                                        <p:cTn display="0" masterRel="sameClick">
                                          <p:stCondLst>
                                            <p:cond evt="begin" delay="0">
                                              <p:tn val="270"/>
                                            </p:cond>
                                          </p:stCondLst>
                                          <p:endCondLst>
                                            <p:cond evt="onStopAudio" delay="0">
                                              <p:tgtEl>
                                                <p:sldTgt/>
                                              </p:tgtEl>
                                            </p:cond>
                                          </p:endCondLst>
                                        </p:cTn>
                                        <p:tgtEl>
                                          <p:sndTgt r:embed="rId2" name="click.wav"/>
                                        </p:tgtEl>
                                      </p:cMediaNode>
                                    </p:audio>
                                  </p:subTnLst>
                                </p:cTn>
                              </p:par>
                            </p:childTnLst>
                          </p:cTn>
                        </p:par>
                        <p:par>
                          <p:cTn id="273" fill="hold">
                            <p:stCondLst>
                              <p:cond delay="44500"/>
                            </p:stCondLst>
                            <p:childTnLst>
                              <p:par>
                                <p:cTn id="274" presetID="4" presetClass="entr" presetSubtype="32" fill="hold" grpId="0" nodeType="afterEffect">
                                  <p:stCondLst>
                                    <p:cond delay="0"/>
                                  </p:stCondLst>
                                  <p:childTnLst>
                                    <p:set>
                                      <p:cBhvr>
                                        <p:cTn id="275" dur="1" fill="hold">
                                          <p:stCondLst>
                                            <p:cond delay="0"/>
                                          </p:stCondLst>
                                        </p:cTn>
                                        <p:tgtEl>
                                          <p:spTgt spid="116"/>
                                        </p:tgtEl>
                                        <p:attrNameLst>
                                          <p:attrName>style.visibility</p:attrName>
                                        </p:attrNameLst>
                                      </p:cBhvr>
                                      <p:to>
                                        <p:strVal val="visible"/>
                                      </p:to>
                                    </p:set>
                                    <p:animEffect transition="in" filter="box(out)">
                                      <p:cBhvr>
                                        <p:cTn id="276" dur="1000"/>
                                        <p:tgtEl>
                                          <p:spTgt spid="116"/>
                                        </p:tgtEl>
                                      </p:cBhvr>
                                    </p:animEffect>
                                  </p:childTnLst>
                                  <p:subTnLst>
                                    <p:audio>
                                      <p:cMediaNode>
                                        <p:cTn display="0" masterRel="sameClick">
                                          <p:stCondLst>
                                            <p:cond evt="begin" delay="0">
                                              <p:tn val="274"/>
                                            </p:cond>
                                          </p:stCondLst>
                                          <p:endCondLst>
                                            <p:cond evt="onStopAudio" delay="0">
                                              <p:tgtEl>
                                                <p:sldTgt/>
                                              </p:tgtEl>
                                            </p:cond>
                                          </p:endCondLst>
                                        </p:cTn>
                                        <p:tgtEl>
                                          <p:sndTgt r:embed="rId2" name="click.wav"/>
                                        </p:tgtEl>
                                      </p:cMediaNode>
                                    </p:audio>
                                  </p:subTnLst>
                                </p:cTn>
                              </p:par>
                            </p:childTnLst>
                          </p:cTn>
                        </p:par>
                        <p:par>
                          <p:cTn id="277" fill="hold">
                            <p:stCondLst>
                              <p:cond delay="45500"/>
                            </p:stCondLst>
                            <p:childTnLst>
                              <p:par>
                                <p:cTn id="278" presetID="4" presetClass="entr" presetSubtype="32" fill="hold" grpId="0" nodeType="afterEffect">
                                  <p:stCondLst>
                                    <p:cond delay="0"/>
                                  </p:stCondLst>
                                  <p:childTnLst>
                                    <p:set>
                                      <p:cBhvr>
                                        <p:cTn id="279" dur="1" fill="hold">
                                          <p:stCondLst>
                                            <p:cond delay="0"/>
                                          </p:stCondLst>
                                        </p:cTn>
                                        <p:tgtEl>
                                          <p:spTgt spid="117"/>
                                        </p:tgtEl>
                                        <p:attrNameLst>
                                          <p:attrName>style.visibility</p:attrName>
                                        </p:attrNameLst>
                                      </p:cBhvr>
                                      <p:to>
                                        <p:strVal val="visible"/>
                                      </p:to>
                                    </p:set>
                                    <p:animEffect transition="in" filter="box(out)">
                                      <p:cBhvr>
                                        <p:cTn id="280" dur="1000"/>
                                        <p:tgtEl>
                                          <p:spTgt spid="117"/>
                                        </p:tgtEl>
                                      </p:cBhvr>
                                    </p:animEffect>
                                  </p:childTnLst>
                                  <p:subTnLst>
                                    <p:audio>
                                      <p:cMediaNode>
                                        <p:cTn display="0" masterRel="sameClick">
                                          <p:stCondLst>
                                            <p:cond evt="begin" delay="0">
                                              <p:tn val="278"/>
                                            </p:cond>
                                          </p:stCondLst>
                                          <p:endCondLst>
                                            <p:cond evt="onStopAudio" delay="0">
                                              <p:tgtEl>
                                                <p:sldTgt/>
                                              </p:tgtEl>
                                            </p:cond>
                                          </p:endCondLst>
                                        </p:cTn>
                                        <p:tgtEl>
                                          <p:sndTgt r:embed="rId2" name="click.wav"/>
                                        </p:tgtEl>
                                      </p:cMediaNode>
                                    </p:audio>
                                  </p:subTnLst>
                                </p:cTn>
                              </p:par>
                            </p:childTnLst>
                          </p:cTn>
                        </p:par>
                        <p:par>
                          <p:cTn id="281" fill="hold">
                            <p:stCondLst>
                              <p:cond delay="46500"/>
                            </p:stCondLst>
                            <p:childTnLst>
                              <p:par>
                                <p:cTn id="282" presetID="4" presetClass="entr" presetSubtype="32" fill="hold" grpId="0" nodeType="afterEffect">
                                  <p:stCondLst>
                                    <p:cond delay="0"/>
                                  </p:stCondLst>
                                  <p:childTnLst>
                                    <p:set>
                                      <p:cBhvr>
                                        <p:cTn id="283" dur="1" fill="hold">
                                          <p:stCondLst>
                                            <p:cond delay="0"/>
                                          </p:stCondLst>
                                        </p:cTn>
                                        <p:tgtEl>
                                          <p:spTgt spid="118"/>
                                        </p:tgtEl>
                                        <p:attrNameLst>
                                          <p:attrName>style.visibility</p:attrName>
                                        </p:attrNameLst>
                                      </p:cBhvr>
                                      <p:to>
                                        <p:strVal val="visible"/>
                                      </p:to>
                                    </p:set>
                                    <p:animEffect transition="in" filter="box(out)">
                                      <p:cBhvr>
                                        <p:cTn id="284" dur="1000"/>
                                        <p:tgtEl>
                                          <p:spTgt spid="118"/>
                                        </p:tgtEl>
                                      </p:cBhvr>
                                    </p:animEffect>
                                  </p:childTnLst>
                                  <p:subTnLst>
                                    <p:audio>
                                      <p:cMediaNode>
                                        <p:cTn display="0" masterRel="sameClick">
                                          <p:stCondLst>
                                            <p:cond evt="begin" delay="0">
                                              <p:tn val="282"/>
                                            </p:cond>
                                          </p:stCondLst>
                                          <p:endCondLst>
                                            <p:cond evt="onStopAudio" delay="0">
                                              <p:tgtEl>
                                                <p:sldTgt/>
                                              </p:tgtEl>
                                            </p:cond>
                                          </p:endCondLst>
                                        </p:cTn>
                                        <p:tgtEl>
                                          <p:sndTgt r:embed="rId2" name="click.wav"/>
                                        </p:tgtEl>
                                      </p:cMediaNode>
                                    </p:audio>
                                  </p:subTnLst>
                                </p:cTn>
                              </p:par>
                            </p:childTnLst>
                          </p:cTn>
                        </p:par>
                        <p:par>
                          <p:cTn id="285" fill="hold">
                            <p:stCondLst>
                              <p:cond delay="47500"/>
                            </p:stCondLst>
                            <p:childTnLst>
                              <p:par>
                                <p:cTn id="286" presetID="4" presetClass="entr" presetSubtype="32" fill="hold" grpId="0" nodeType="afterEffect">
                                  <p:stCondLst>
                                    <p:cond delay="0"/>
                                  </p:stCondLst>
                                  <p:childTnLst>
                                    <p:set>
                                      <p:cBhvr>
                                        <p:cTn id="287" dur="1" fill="hold">
                                          <p:stCondLst>
                                            <p:cond delay="0"/>
                                          </p:stCondLst>
                                        </p:cTn>
                                        <p:tgtEl>
                                          <p:spTgt spid="119"/>
                                        </p:tgtEl>
                                        <p:attrNameLst>
                                          <p:attrName>style.visibility</p:attrName>
                                        </p:attrNameLst>
                                      </p:cBhvr>
                                      <p:to>
                                        <p:strVal val="visible"/>
                                      </p:to>
                                    </p:set>
                                    <p:animEffect transition="in" filter="box(out)">
                                      <p:cBhvr>
                                        <p:cTn id="288" dur="1000"/>
                                        <p:tgtEl>
                                          <p:spTgt spid="119"/>
                                        </p:tgtEl>
                                      </p:cBhvr>
                                    </p:animEffect>
                                  </p:childTnLst>
                                  <p:subTnLst>
                                    <p:audio>
                                      <p:cMediaNode>
                                        <p:cTn display="0" masterRel="sameClick">
                                          <p:stCondLst>
                                            <p:cond evt="begin" delay="0">
                                              <p:tn val="286"/>
                                            </p:cond>
                                          </p:stCondLst>
                                          <p:endCondLst>
                                            <p:cond evt="onStopAudio" delay="0">
                                              <p:tgtEl>
                                                <p:sldTgt/>
                                              </p:tgtEl>
                                            </p:cond>
                                          </p:endCondLst>
                                        </p:cTn>
                                        <p:tgtEl>
                                          <p:sndTgt r:embed="rId2" name="click.wav"/>
                                        </p:tgtEl>
                                      </p:cMediaNode>
                                    </p:audio>
                                  </p:subTnLst>
                                </p:cTn>
                              </p:par>
                            </p:childTnLst>
                          </p:cTn>
                        </p:par>
                        <p:par>
                          <p:cTn id="289" fill="hold">
                            <p:stCondLst>
                              <p:cond delay="48500"/>
                            </p:stCondLst>
                            <p:childTnLst>
                              <p:par>
                                <p:cTn id="290" presetID="4" presetClass="entr" presetSubtype="32" fill="hold" grpId="0" nodeType="afterEffect">
                                  <p:stCondLst>
                                    <p:cond delay="0"/>
                                  </p:stCondLst>
                                  <p:childTnLst>
                                    <p:set>
                                      <p:cBhvr>
                                        <p:cTn id="291" dur="1" fill="hold">
                                          <p:stCondLst>
                                            <p:cond delay="0"/>
                                          </p:stCondLst>
                                        </p:cTn>
                                        <p:tgtEl>
                                          <p:spTgt spid="120"/>
                                        </p:tgtEl>
                                        <p:attrNameLst>
                                          <p:attrName>style.visibility</p:attrName>
                                        </p:attrNameLst>
                                      </p:cBhvr>
                                      <p:to>
                                        <p:strVal val="visible"/>
                                      </p:to>
                                    </p:set>
                                    <p:animEffect transition="in" filter="box(out)">
                                      <p:cBhvr>
                                        <p:cTn id="292" dur="1000"/>
                                        <p:tgtEl>
                                          <p:spTgt spid="120"/>
                                        </p:tgtEl>
                                      </p:cBhvr>
                                    </p:animEffect>
                                  </p:childTnLst>
                                  <p:subTnLst>
                                    <p:audio>
                                      <p:cMediaNode>
                                        <p:cTn display="0" masterRel="sameClick">
                                          <p:stCondLst>
                                            <p:cond evt="begin" delay="0">
                                              <p:tn val="290"/>
                                            </p:cond>
                                          </p:stCondLst>
                                          <p:endCondLst>
                                            <p:cond evt="onStopAudio" delay="0">
                                              <p:tgtEl>
                                                <p:sldTgt/>
                                              </p:tgtEl>
                                            </p:cond>
                                          </p:endCondLst>
                                        </p:cTn>
                                        <p:tgtEl>
                                          <p:sndTgt r:embed="rId2" name="click.wav"/>
                                        </p:tgtEl>
                                      </p:cMediaNode>
                                    </p:audio>
                                  </p:subTnLst>
                                </p:cTn>
                              </p:par>
                            </p:childTnLst>
                          </p:cTn>
                        </p:par>
                        <p:par>
                          <p:cTn id="293" fill="hold">
                            <p:stCondLst>
                              <p:cond delay="49500"/>
                            </p:stCondLst>
                            <p:childTnLst>
                              <p:par>
                                <p:cTn id="294" presetID="4" presetClass="entr" presetSubtype="32" fill="hold" grpId="0" nodeType="afterEffect">
                                  <p:stCondLst>
                                    <p:cond delay="0"/>
                                  </p:stCondLst>
                                  <p:childTnLst>
                                    <p:set>
                                      <p:cBhvr>
                                        <p:cTn id="295" dur="1" fill="hold">
                                          <p:stCondLst>
                                            <p:cond delay="0"/>
                                          </p:stCondLst>
                                        </p:cTn>
                                        <p:tgtEl>
                                          <p:spTgt spid="121"/>
                                        </p:tgtEl>
                                        <p:attrNameLst>
                                          <p:attrName>style.visibility</p:attrName>
                                        </p:attrNameLst>
                                      </p:cBhvr>
                                      <p:to>
                                        <p:strVal val="visible"/>
                                      </p:to>
                                    </p:set>
                                    <p:animEffect transition="in" filter="box(out)">
                                      <p:cBhvr>
                                        <p:cTn id="296" dur="1000"/>
                                        <p:tgtEl>
                                          <p:spTgt spid="121"/>
                                        </p:tgtEl>
                                      </p:cBhvr>
                                    </p:animEffect>
                                  </p:childTnLst>
                                  <p:subTnLst>
                                    <p:audio>
                                      <p:cMediaNode>
                                        <p:cTn display="0" masterRel="sameClick">
                                          <p:stCondLst>
                                            <p:cond evt="begin" delay="0">
                                              <p:tn val="294"/>
                                            </p:cond>
                                          </p:stCondLst>
                                          <p:endCondLst>
                                            <p:cond evt="onStopAudio" delay="0">
                                              <p:tgtEl>
                                                <p:sldTgt/>
                                              </p:tgtEl>
                                            </p:cond>
                                          </p:endCondLst>
                                        </p:cTn>
                                        <p:tgtEl>
                                          <p:sndTgt r:embed="rId2" name="click.wav"/>
                                        </p:tgtEl>
                                      </p:cMediaNode>
                                    </p:audio>
                                  </p:subTnLst>
                                </p:cTn>
                              </p:par>
                            </p:childTnLst>
                          </p:cTn>
                        </p:par>
                        <p:par>
                          <p:cTn id="297" fill="hold">
                            <p:stCondLst>
                              <p:cond delay="50500"/>
                            </p:stCondLst>
                            <p:childTnLst>
                              <p:par>
                                <p:cTn id="298" presetID="4" presetClass="entr" presetSubtype="32" fill="hold" grpId="0" nodeType="afterEffect">
                                  <p:stCondLst>
                                    <p:cond delay="0"/>
                                  </p:stCondLst>
                                  <p:childTnLst>
                                    <p:set>
                                      <p:cBhvr>
                                        <p:cTn id="299" dur="1" fill="hold">
                                          <p:stCondLst>
                                            <p:cond delay="0"/>
                                          </p:stCondLst>
                                        </p:cTn>
                                        <p:tgtEl>
                                          <p:spTgt spid="122"/>
                                        </p:tgtEl>
                                        <p:attrNameLst>
                                          <p:attrName>style.visibility</p:attrName>
                                        </p:attrNameLst>
                                      </p:cBhvr>
                                      <p:to>
                                        <p:strVal val="visible"/>
                                      </p:to>
                                    </p:set>
                                    <p:animEffect transition="in" filter="box(out)">
                                      <p:cBhvr>
                                        <p:cTn id="300" dur="1000"/>
                                        <p:tgtEl>
                                          <p:spTgt spid="122"/>
                                        </p:tgtEl>
                                      </p:cBhvr>
                                    </p:animEffect>
                                  </p:childTnLst>
                                  <p:subTnLst>
                                    <p:audio>
                                      <p:cMediaNode>
                                        <p:cTn display="0" masterRel="sameClick">
                                          <p:stCondLst>
                                            <p:cond evt="begin" delay="0">
                                              <p:tn val="298"/>
                                            </p:cond>
                                          </p:stCondLst>
                                          <p:endCondLst>
                                            <p:cond evt="onStopAudio" delay="0">
                                              <p:tgtEl>
                                                <p:sldTgt/>
                                              </p:tgtEl>
                                            </p:cond>
                                          </p:endCondLst>
                                        </p:cTn>
                                        <p:tgtEl>
                                          <p:sndTgt r:embed="rId3" name="hammer.wav"/>
                                        </p:tgtEl>
                                      </p:cMediaNode>
                                    </p:audio>
                                  </p:subTnLst>
                                </p:cTn>
                              </p:par>
                            </p:childTnLst>
                          </p:cTn>
                        </p:par>
                        <p:par>
                          <p:cTn id="301" fill="hold">
                            <p:stCondLst>
                              <p:cond delay="51500"/>
                            </p:stCondLst>
                            <p:childTnLst>
                              <p:par>
                                <p:cTn id="302" presetID="4" presetClass="entr" presetSubtype="32" fill="hold" grpId="0" nodeType="afterEffect">
                                  <p:stCondLst>
                                    <p:cond delay="0"/>
                                  </p:stCondLst>
                                  <p:childTnLst>
                                    <p:set>
                                      <p:cBhvr>
                                        <p:cTn id="303" dur="1" fill="hold">
                                          <p:stCondLst>
                                            <p:cond delay="0"/>
                                          </p:stCondLst>
                                        </p:cTn>
                                        <p:tgtEl>
                                          <p:spTgt spid="123"/>
                                        </p:tgtEl>
                                        <p:attrNameLst>
                                          <p:attrName>style.visibility</p:attrName>
                                        </p:attrNameLst>
                                      </p:cBhvr>
                                      <p:to>
                                        <p:strVal val="visible"/>
                                      </p:to>
                                    </p:set>
                                    <p:animEffect transition="in" filter="box(out)">
                                      <p:cBhvr>
                                        <p:cTn id="304" dur="1000"/>
                                        <p:tgtEl>
                                          <p:spTgt spid="123"/>
                                        </p:tgtEl>
                                      </p:cBhvr>
                                    </p:animEffect>
                                  </p:childTnLst>
                                  <p:subTnLst>
                                    <p:audio>
                                      <p:cMediaNode>
                                        <p:cTn display="0" masterRel="sameClick">
                                          <p:stCondLst>
                                            <p:cond evt="begin" delay="0">
                                              <p:tn val="302"/>
                                            </p:cond>
                                          </p:stCondLst>
                                          <p:endCondLst>
                                            <p:cond evt="onStopAudio" delay="0">
                                              <p:tgtEl>
                                                <p:sldTgt/>
                                              </p:tgtEl>
                                            </p:cond>
                                          </p:endCondLst>
                                        </p:cTn>
                                        <p:tgtEl>
                                          <p:sndTgt r:embed="rId3" name="hammer.wav"/>
                                        </p:tgtEl>
                                      </p:cMediaNode>
                                    </p:audio>
                                  </p:subTnLst>
                                </p:cTn>
                              </p:par>
                            </p:childTnLst>
                          </p:cTn>
                        </p:par>
                        <p:par>
                          <p:cTn id="305" fill="hold">
                            <p:stCondLst>
                              <p:cond delay="52500"/>
                            </p:stCondLst>
                            <p:childTnLst>
                              <p:par>
                                <p:cTn id="306" presetID="4" presetClass="entr" presetSubtype="32" fill="hold" grpId="0" nodeType="afterEffect">
                                  <p:stCondLst>
                                    <p:cond delay="0"/>
                                  </p:stCondLst>
                                  <p:childTnLst>
                                    <p:set>
                                      <p:cBhvr>
                                        <p:cTn id="307" dur="1" fill="hold">
                                          <p:stCondLst>
                                            <p:cond delay="0"/>
                                          </p:stCondLst>
                                        </p:cTn>
                                        <p:tgtEl>
                                          <p:spTgt spid="124"/>
                                        </p:tgtEl>
                                        <p:attrNameLst>
                                          <p:attrName>style.visibility</p:attrName>
                                        </p:attrNameLst>
                                      </p:cBhvr>
                                      <p:to>
                                        <p:strVal val="visible"/>
                                      </p:to>
                                    </p:set>
                                    <p:animEffect transition="in" filter="box(out)">
                                      <p:cBhvr>
                                        <p:cTn id="308" dur="1000"/>
                                        <p:tgtEl>
                                          <p:spTgt spid="124"/>
                                        </p:tgtEl>
                                      </p:cBhvr>
                                    </p:animEffect>
                                  </p:childTnLst>
                                  <p:subTnLst>
                                    <p:audio>
                                      <p:cMediaNode>
                                        <p:cTn display="0" masterRel="sameClick">
                                          <p:stCondLst>
                                            <p:cond evt="begin" delay="0">
                                              <p:tn val="306"/>
                                            </p:cond>
                                          </p:stCondLst>
                                          <p:endCondLst>
                                            <p:cond evt="onStopAudio" delay="0">
                                              <p:tgtEl>
                                                <p:sldTgt/>
                                              </p:tgtEl>
                                            </p:cond>
                                          </p:endCondLst>
                                        </p:cTn>
                                        <p:tgtEl>
                                          <p:sndTgt r:embed="rId3" name="hammer.wav"/>
                                        </p:tgtEl>
                                      </p:cMediaNode>
                                    </p:audio>
                                  </p:subTnLst>
                                </p:cTn>
                              </p:par>
                            </p:childTnLst>
                          </p:cTn>
                        </p:par>
                        <p:par>
                          <p:cTn id="309" fill="hold">
                            <p:stCondLst>
                              <p:cond delay="53500"/>
                            </p:stCondLst>
                            <p:childTnLst>
                              <p:par>
                                <p:cTn id="310" presetID="4" presetClass="entr" presetSubtype="32" fill="hold" grpId="0" nodeType="afterEffect">
                                  <p:stCondLst>
                                    <p:cond delay="0"/>
                                  </p:stCondLst>
                                  <p:childTnLst>
                                    <p:set>
                                      <p:cBhvr>
                                        <p:cTn id="311" dur="1" fill="hold">
                                          <p:stCondLst>
                                            <p:cond delay="0"/>
                                          </p:stCondLst>
                                        </p:cTn>
                                        <p:tgtEl>
                                          <p:spTgt spid="125"/>
                                        </p:tgtEl>
                                        <p:attrNameLst>
                                          <p:attrName>style.visibility</p:attrName>
                                        </p:attrNameLst>
                                      </p:cBhvr>
                                      <p:to>
                                        <p:strVal val="visible"/>
                                      </p:to>
                                    </p:set>
                                    <p:animEffect transition="in" filter="box(out)">
                                      <p:cBhvr>
                                        <p:cTn id="312" dur="1000"/>
                                        <p:tgtEl>
                                          <p:spTgt spid="125"/>
                                        </p:tgtEl>
                                      </p:cBhvr>
                                    </p:animEffect>
                                  </p:childTnLst>
                                  <p:subTnLst>
                                    <p:audio>
                                      <p:cMediaNode>
                                        <p:cTn display="0" masterRel="sameClick">
                                          <p:stCondLst>
                                            <p:cond evt="begin" delay="0">
                                              <p:tn val="310"/>
                                            </p:cond>
                                          </p:stCondLst>
                                          <p:endCondLst>
                                            <p:cond evt="onStopAudio" delay="0">
                                              <p:tgtEl>
                                                <p:sldTgt/>
                                              </p:tgtEl>
                                            </p:cond>
                                          </p:endCondLst>
                                        </p:cTn>
                                        <p:tgtEl>
                                          <p:sndTgt r:embed="rId3" name="hammer.wav"/>
                                        </p:tgtEl>
                                      </p:cMediaNode>
                                    </p:audio>
                                  </p:subTnLst>
                                </p:cTn>
                              </p:par>
                            </p:childTnLst>
                          </p:cTn>
                        </p:par>
                        <p:par>
                          <p:cTn id="313" fill="hold">
                            <p:stCondLst>
                              <p:cond delay="54500"/>
                            </p:stCondLst>
                            <p:childTnLst>
                              <p:par>
                                <p:cTn id="314" presetID="4" presetClass="entr" presetSubtype="32" fill="hold" grpId="0" nodeType="afterEffect">
                                  <p:stCondLst>
                                    <p:cond delay="0"/>
                                  </p:stCondLst>
                                  <p:childTnLst>
                                    <p:set>
                                      <p:cBhvr>
                                        <p:cTn id="315" dur="1" fill="hold">
                                          <p:stCondLst>
                                            <p:cond delay="0"/>
                                          </p:stCondLst>
                                        </p:cTn>
                                        <p:tgtEl>
                                          <p:spTgt spid="126"/>
                                        </p:tgtEl>
                                        <p:attrNameLst>
                                          <p:attrName>style.visibility</p:attrName>
                                        </p:attrNameLst>
                                      </p:cBhvr>
                                      <p:to>
                                        <p:strVal val="visible"/>
                                      </p:to>
                                    </p:set>
                                    <p:animEffect transition="in" filter="box(out)">
                                      <p:cBhvr>
                                        <p:cTn id="316" dur="1000"/>
                                        <p:tgtEl>
                                          <p:spTgt spid="126"/>
                                        </p:tgtEl>
                                      </p:cBhvr>
                                    </p:animEffect>
                                  </p:childTnLst>
                                  <p:subTnLst>
                                    <p:audio>
                                      <p:cMediaNode>
                                        <p:cTn display="0" masterRel="sameClick">
                                          <p:stCondLst>
                                            <p:cond evt="begin" delay="0">
                                              <p:tn val="314"/>
                                            </p:cond>
                                          </p:stCondLst>
                                          <p:endCondLst>
                                            <p:cond evt="onStopAudio" delay="0">
                                              <p:tgtEl>
                                                <p:sldTgt/>
                                              </p:tgtEl>
                                            </p:cond>
                                          </p:endCondLst>
                                        </p:cTn>
                                        <p:tgtEl>
                                          <p:sndTgt r:embed="rId3" name="hammer.wav"/>
                                        </p:tgtEl>
                                      </p:cMediaNode>
                                    </p:audio>
                                  </p:subTnLst>
                                </p:cTn>
                              </p:par>
                            </p:childTnLst>
                          </p:cTn>
                        </p:par>
                        <p:par>
                          <p:cTn id="317" fill="hold">
                            <p:stCondLst>
                              <p:cond delay="55500"/>
                            </p:stCondLst>
                            <p:childTnLst>
                              <p:par>
                                <p:cTn id="318" presetID="4" presetClass="entr" presetSubtype="32" fill="hold" grpId="0" nodeType="afterEffect">
                                  <p:stCondLst>
                                    <p:cond delay="0"/>
                                  </p:stCondLst>
                                  <p:childTnLst>
                                    <p:set>
                                      <p:cBhvr>
                                        <p:cTn id="319" dur="1" fill="hold">
                                          <p:stCondLst>
                                            <p:cond delay="0"/>
                                          </p:stCondLst>
                                        </p:cTn>
                                        <p:tgtEl>
                                          <p:spTgt spid="127"/>
                                        </p:tgtEl>
                                        <p:attrNameLst>
                                          <p:attrName>style.visibility</p:attrName>
                                        </p:attrNameLst>
                                      </p:cBhvr>
                                      <p:to>
                                        <p:strVal val="visible"/>
                                      </p:to>
                                    </p:set>
                                    <p:animEffect transition="in" filter="box(out)">
                                      <p:cBhvr>
                                        <p:cTn id="320" dur="1000"/>
                                        <p:tgtEl>
                                          <p:spTgt spid="127"/>
                                        </p:tgtEl>
                                      </p:cBhvr>
                                    </p:animEffect>
                                  </p:childTnLst>
                                  <p:subTnLst>
                                    <p:audio>
                                      <p:cMediaNode>
                                        <p:cTn display="0" masterRel="sameClick">
                                          <p:stCondLst>
                                            <p:cond evt="begin" delay="0">
                                              <p:tn val="318"/>
                                            </p:cond>
                                          </p:stCondLst>
                                          <p:endCondLst>
                                            <p:cond evt="onStopAudio" delay="0">
                                              <p:tgtEl>
                                                <p:sldTgt/>
                                              </p:tgtEl>
                                            </p:cond>
                                          </p:endCondLst>
                                        </p:cTn>
                                        <p:tgtEl>
                                          <p:sndTgt r:embed="rId3" name="hammer.wav"/>
                                        </p:tgtEl>
                                      </p:cMediaNode>
                                    </p:audio>
                                  </p:subTnLst>
                                </p:cTn>
                              </p:par>
                            </p:childTnLst>
                          </p:cTn>
                        </p:par>
                        <p:par>
                          <p:cTn id="321" fill="hold">
                            <p:stCondLst>
                              <p:cond delay="56500"/>
                            </p:stCondLst>
                            <p:childTnLst>
                              <p:par>
                                <p:cTn id="322" presetID="4" presetClass="entr" presetSubtype="32" fill="hold" grpId="0" nodeType="afterEffect">
                                  <p:stCondLst>
                                    <p:cond delay="0"/>
                                  </p:stCondLst>
                                  <p:childTnLst>
                                    <p:set>
                                      <p:cBhvr>
                                        <p:cTn id="323" dur="1" fill="hold">
                                          <p:stCondLst>
                                            <p:cond delay="0"/>
                                          </p:stCondLst>
                                        </p:cTn>
                                        <p:tgtEl>
                                          <p:spTgt spid="128"/>
                                        </p:tgtEl>
                                        <p:attrNameLst>
                                          <p:attrName>style.visibility</p:attrName>
                                        </p:attrNameLst>
                                      </p:cBhvr>
                                      <p:to>
                                        <p:strVal val="visible"/>
                                      </p:to>
                                    </p:set>
                                    <p:animEffect transition="in" filter="box(out)">
                                      <p:cBhvr>
                                        <p:cTn id="324" dur="1000"/>
                                        <p:tgtEl>
                                          <p:spTgt spid="128"/>
                                        </p:tgtEl>
                                      </p:cBhvr>
                                    </p:animEffect>
                                  </p:childTnLst>
                                  <p:subTnLst>
                                    <p:audio>
                                      <p:cMediaNode>
                                        <p:cTn display="0" masterRel="sameClick">
                                          <p:stCondLst>
                                            <p:cond evt="begin" delay="0">
                                              <p:tn val="322"/>
                                            </p:cond>
                                          </p:stCondLst>
                                          <p:endCondLst>
                                            <p:cond evt="onStopAudio" delay="0">
                                              <p:tgtEl>
                                                <p:sldTgt/>
                                              </p:tgtEl>
                                            </p:cond>
                                          </p:endCondLst>
                                        </p:cTn>
                                        <p:tgtEl>
                                          <p:sndTgt r:embed="rId3" name="hammer.wav"/>
                                        </p:tgtEl>
                                      </p:cMediaNode>
                                    </p:audio>
                                  </p:subTnLst>
                                </p:cTn>
                              </p:par>
                            </p:childTnLst>
                          </p:cTn>
                        </p:par>
                        <p:par>
                          <p:cTn id="325" fill="hold">
                            <p:stCondLst>
                              <p:cond delay="57500"/>
                            </p:stCondLst>
                            <p:childTnLst>
                              <p:par>
                                <p:cTn id="326" presetID="4" presetClass="entr" presetSubtype="32" fill="hold" grpId="0" nodeType="afterEffect">
                                  <p:stCondLst>
                                    <p:cond delay="0"/>
                                  </p:stCondLst>
                                  <p:childTnLst>
                                    <p:set>
                                      <p:cBhvr>
                                        <p:cTn id="327" dur="1" fill="hold">
                                          <p:stCondLst>
                                            <p:cond delay="0"/>
                                          </p:stCondLst>
                                        </p:cTn>
                                        <p:tgtEl>
                                          <p:spTgt spid="129"/>
                                        </p:tgtEl>
                                        <p:attrNameLst>
                                          <p:attrName>style.visibility</p:attrName>
                                        </p:attrNameLst>
                                      </p:cBhvr>
                                      <p:to>
                                        <p:strVal val="visible"/>
                                      </p:to>
                                    </p:set>
                                    <p:animEffect transition="in" filter="box(out)">
                                      <p:cBhvr>
                                        <p:cTn id="328" dur="1000"/>
                                        <p:tgtEl>
                                          <p:spTgt spid="129"/>
                                        </p:tgtEl>
                                      </p:cBhvr>
                                    </p:animEffect>
                                  </p:childTnLst>
                                  <p:subTnLst>
                                    <p:audio>
                                      <p:cMediaNode>
                                        <p:cTn display="0" masterRel="sameClick">
                                          <p:stCondLst>
                                            <p:cond evt="begin" delay="0">
                                              <p:tn val="326"/>
                                            </p:cond>
                                          </p:stCondLst>
                                          <p:endCondLst>
                                            <p:cond evt="onStopAudio" delay="0">
                                              <p:tgtEl>
                                                <p:sldTgt/>
                                              </p:tgtEl>
                                            </p:cond>
                                          </p:endCondLst>
                                        </p:cTn>
                                        <p:tgtEl>
                                          <p:sndTgt r:embed="rId3" name="hammer.wav"/>
                                        </p:tgtEl>
                                      </p:cMediaNode>
                                    </p:audio>
                                  </p:subTnLst>
                                </p:cTn>
                              </p:par>
                            </p:childTnLst>
                          </p:cTn>
                        </p:par>
                        <p:par>
                          <p:cTn id="329" fill="hold">
                            <p:stCondLst>
                              <p:cond delay="58500"/>
                            </p:stCondLst>
                            <p:childTnLst>
                              <p:par>
                                <p:cTn id="330" presetID="4" presetClass="entr" presetSubtype="32" fill="hold" grpId="0" nodeType="afterEffect">
                                  <p:stCondLst>
                                    <p:cond delay="0"/>
                                  </p:stCondLst>
                                  <p:childTnLst>
                                    <p:set>
                                      <p:cBhvr>
                                        <p:cTn id="331" dur="1" fill="hold">
                                          <p:stCondLst>
                                            <p:cond delay="0"/>
                                          </p:stCondLst>
                                        </p:cTn>
                                        <p:tgtEl>
                                          <p:spTgt spid="130"/>
                                        </p:tgtEl>
                                        <p:attrNameLst>
                                          <p:attrName>style.visibility</p:attrName>
                                        </p:attrNameLst>
                                      </p:cBhvr>
                                      <p:to>
                                        <p:strVal val="visible"/>
                                      </p:to>
                                    </p:set>
                                    <p:animEffect transition="in" filter="box(out)">
                                      <p:cBhvr>
                                        <p:cTn id="332" dur="1000"/>
                                        <p:tgtEl>
                                          <p:spTgt spid="130"/>
                                        </p:tgtEl>
                                      </p:cBhvr>
                                    </p:animEffect>
                                  </p:childTnLst>
                                  <p:subTnLst>
                                    <p:audio>
                                      <p:cMediaNode>
                                        <p:cTn display="0" masterRel="sameClick">
                                          <p:stCondLst>
                                            <p:cond evt="begin" delay="0">
                                              <p:tn val="330"/>
                                            </p:cond>
                                          </p:stCondLst>
                                          <p:endCondLst>
                                            <p:cond evt="onStopAudio" delay="0">
                                              <p:tgtEl>
                                                <p:sldTgt/>
                                              </p:tgtEl>
                                            </p:cond>
                                          </p:endCondLst>
                                        </p:cTn>
                                        <p:tgtEl>
                                          <p:sndTgt r:embed="rId3" name="hammer.wav"/>
                                        </p:tgtEl>
                                      </p:cMediaNode>
                                    </p:audio>
                                  </p:subTnLst>
                                </p:cTn>
                              </p:par>
                            </p:childTnLst>
                          </p:cTn>
                        </p:par>
                        <p:par>
                          <p:cTn id="333" fill="hold">
                            <p:stCondLst>
                              <p:cond delay="59500"/>
                            </p:stCondLst>
                            <p:childTnLst>
                              <p:par>
                                <p:cTn id="334" presetID="4" presetClass="entr" presetSubtype="32" fill="hold" grpId="0" nodeType="afterEffect">
                                  <p:stCondLst>
                                    <p:cond delay="0"/>
                                  </p:stCondLst>
                                  <p:childTnLst>
                                    <p:set>
                                      <p:cBhvr>
                                        <p:cTn id="335" dur="1" fill="hold">
                                          <p:stCondLst>
                                            <p:cond delay="0"/>
                                          </p:stCondLst>
                                        </p:cTn>
                                        <p:tgtEl>
                                          <p:spTgt spid="131"/>
                                        </p:tgtEl>
                                        <p:attrNameLst>
                                          <p:attrName>style.visibility</p:attrName>
                                        </p:attrNameLst>
                                      </p:cBhvr>
                                      <p:to>
                                        <p:strVal val="visible"/>
                                      </p:to>
                                    </p:set>
                                    <p:animEffect transition="in" filter="box(out)">
                                      <p:cBhvr>
                                        <p:cTn id="336" dur="1000"/>
                                        <p:tgtEl>
                                          <p:spTgt spid="131"/>
                                        </p:tgtEl>
                                      </p:cBhvr>
                                    </p:animEffect>
                                  </p:childTnLst>
                                  <p:subTnLst>
                                    <p:audio>
                                      <p:cMediaNode>
                                        <p:cTn display="0" masterRel="sameClick">
                                          <p:stCondLst>
                                            <p:cond evt="begin" delay="0">
                                              <p:tn val="334"/>
                                            </p:cond>
                                          </p:stCondLst>
                                          <p:endCondLst>
                                            <p:cond evt="onStopAudio" delay="0">
                                              <p:tgtEl>
                                                <p:sldTgt/>
                                              </p:tgtEl>
                                            </p:cond>
                                          </p:endCondLst>
                                        </p:cTn>
                                        <p:tgtEl>
                                          <p:sndTgt r:embed="rId4" name="drumroll.wav"/>
                                        </p:tgtEl>
                                      </p:cMediaNode>
                                    </p:audio>
                                  </p:subTnLst>
                                </p:cTn>
                              </p:par>
                              <p:par>
                                <p:cTn id="337" presetID="4" presetClass="entr" presetSubtype="32" fill="hold" grpId="0" nodeType="withEffect">
                                  <p:stCondLst>
                                    <p:cond delay="0"/>
                                  </p:stCondLst>
                                  <p:childTnLst>
                                    <p:set>
                                      <p:cBhvr>
                                        <p:cTn id="338" dur="1" fill="hold">
                                          <p:stCondLst>
                                            <p:cond delay="0"/>
                                          </p:stCondLst>
                                        </p:cTn>
                                        <p:tgtEl>
                                          <p:spTgt spid="132"/>
                                        </p:tgtEl>
                                        <p:attrNameLst>
                                          <p:attrName>style.visibility</p:attrName>
                                        </p:attrNameLst>
                                      </p:cBhvr>
                                      <p:to>
                                        <p:strVal val="visible"/>
                                      </p:to>
                                    </p:set>
                                    <p:animEffect transition="in" filter="box(out)">
                                      <p:cBhvr>
                                        <p:cTn id="339" dur="1000"/>
                                        <p:tgtEl>
                                          <p:spTgt spid="132"/>
                                        </p:tgtEl>
                                      </p:cBhvr>
                                    </p:animEffect>
                                  </p:childTnLst>
                                  <p:subTnLst>
                                    <p:audio>
                                      <p:cMediaNode>
                                        <p:cTn display="0" masterRel="sameClick">
                                          <p:stCondLst>
                                            <p:cond evt="begin" delay="0">
                                              <p:tn val="337"/>
                                            </p:cond>
                                          </p:stCondLst>
                                          <p:endCondLst>
                                            <p:cond evt="onStopAudio" delay="0">
                                              <p:tgtEl>
                                                <p:sldTgt/>
                                              </p:tgtEl>
                                            </p:cond>
                                          </p:endCondLst>
                                        </p:cTn>
                                        <p:tgtEl>
                                          <p:sndTgt r:embed="rId4" name="drumroll.wav"/>
                                        </p:tgtEl>
                                      </p:cMediaNode>
                                    </p:audio>
                                  </p:subTnLst>
                                </p:cTn>
                              </p:par>
                              <p:par>
                                <p:cTn id="340" presetID="4" presetClass="exit" presetSubtype="16" fill="hold" grpId="0" nodeType="withEffect">
                                  <p:stCondLst>
                                    <p:cond delay="0"/>
                                  </p:stCondLst>
                                  <p:childTnLst>
                                    <p:animEffect transition="out" filter="box(in)">
                                      <p:cBhvr>
                                        <p:cTn id="341" dur="500"/>
                                        <p:tgtEl>
                                          <p:spTgt spid="69"/>
                                        </p:tgtEl>
                                      </p:cBhvr>
                                    </p:animEffect>
                                    <p:set>
                                      <p:cBhvr>
                                        <p:cTn id="342" dur="1" fill="hold">
                                          <p:stCondLst>
                                            <p:cond delay="499"/>
                                          </p:stCondLst>
                                        </p:cTn>
                                        <p:tgtEl>
                                          <p:spTgt spid="69"/>
                                        </p:tgtEl>
                                        <p:attrNameLst>
                                          <p:attrName>style.visibility</p:attrName>
                                        </p:attrNameLst>
                                      </p:cBhvr>
                                      <p:to>
                                        <p:strVal val="hidden"/>
                                      </p:to>
                                    </p:set>
                                  </p:childTnLst>
                                </p:cTn>
                              </p:par>
                            </p:childTnLst>
                          </p:cTn>
                        </p:par>
                        <p:par>
                          <p:cTn id="343" fill="hold">
                            <p:stCondLst>
                              <p:cond delay="60500"/>
                            </p:stCondLst>
                            <p:childTnLst>
                              <p:par>
                                <p:cTn id="344" presetID="3" presetClass="emph" presetSubtype="2" repeatCount="3000" fill="hold" nodeType="afterEffect">
                                  <p:stCondLst>
                                    <p:cond delay="0"/>
                                  </p:stCondLst>
                                  <p:childTnLst>
                                    <p:animClr clrSpc="rgb" dir="cw">
                                      <p:cBhvr override="childStyle">
                                        <p:cTn id="345" dur="2000" fill="hold"/>
                                        <p:tgtEl>
                                          <p:spTgt spid="64">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70"/>
                  </p:tgtEl>
                </p:cond>
              </p:nextCondLst>
            </p:seq>
          </p:childTnLst>
        </p:cTn>
      </p:par>
    </p:tnLst>
    <p:bldLst>
      <p:bldP spid="61" grpId="0" animBg="1"/>
      <p:bldP spid="63" grpId="0" animBg="1"/>
      <p:bldP spid="68" grpId="0" animBg="1"/>
      <p:bldP spid="69" grpId="0" animBg="1"/>
      <p:bldP spid="70"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j-lt"/>
            </a:endParaRPr>
          </a:p>
        </p:txBody>
      </p:sp>
      <p:sp>
        <p:nvSpPr>
          <p:cNvPr id="10" name="Rectangle 7">
            <a:extLst>
              <a:ext uri="{FF2B5EF4-FFF2-40B4-BE49-F238E27FC236}">
                <a16:creationId xmlns:a16="http://schemas.microsoft.com/office/drawing/2014/main" id="{A5159DB8-36C5-4BDC-AA0F-1A4AB3045794}"/>
              </a:ext>
            </a:extLst>
          </p:cNvPr>
          <p:cNvSpPr>
            <a:spLocks noChangeArrowheads="1"/>
          </p:cNvSpPr>
          <p:nvPr/>
        </p:nvSpPr>
        <p:spPr bwMode="auto">
          <a:xfrm>
            <a:off x="0" y="2329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j-lt"/>
            </a:endParaRPr>
          </a:p>
        </p:txBody>
      </p:sp>
      <p:sp>
        <p:nvSpPr>
          <p:cNvPr id="15" name="Rectangle 14"/>
          <p:cNvSpPr/>
          <p:nvPr/>
        </p:nvSpPr>
        <p:spPr>
          <a:xfrm>
            <a:off x="483827" y="1383931"/>
            <a:ext cx="11272838" cy="4509889"/>
          </a:xfrm>
          <a:prstGeom prst="rect">
            <a:avLst/>
          </a:prstGeom>
        </p:spPr>
        <p:txBody>
          <a:bodyPr wrap="square">
            <a:spAutoFit/>
          </a:bodyPr>
          <a:lstStyle/>
          <a:p>
            <a:pPr algn="just">
              <a:lnSpc>
                <a:spcPct val="115000"/>
              </a:lnSpc>
            </a:pPr>
            <a:r>
              <a:rPr lang="vi-VN" sz="2800" dirty="0">
                <a:solidFill>
                  <a:srgbClr val="040AFA"/>
                </a:solidFill>
                <a:latin typeface="+mj-lt"/>
                <a:ea typeface="Times New Roman" panose="02020603050405020304" pitchFamily="18" charset="0"/>
                <a:cs typeface="Times New Roman" panose="02020603050405020304" pitchFamily="18" charset="0"/>
              </a:rPr>
              <a:t>- Học thuộc: khái niệm ch</a:t>
            </a:r>
            <a:r>
              <a:rPr lang="en-US" sz="2800" dirty="0" err="1">
                <a:solidFill>
                  <a:srgbClr val="040AFA"/>
                </a:solidFill>
                <a:latin typeface="+mj-lt"/>
                <a:ea typeface="Times New Roman" panose="02020603050405020304" pitchFamily="18" charset="0"/>
                <a:cs typeface="Times New Roman" panose="02020603050405020304" pitchFamily="18" charset="0"/>
              </a:rPr>
              <a:t>ia</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hết</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khái</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niệm</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ước</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và</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bội</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của</a:t>
            </a:r>
            <a:r>
              <a:rPr lang="en-US" sz="2800" dirty="0">
                <a:solidFill>
                  <a:srgbClr val="040AFA"/>
                </a:solidFill>
                <a:latin typeface="+mj-lt"/>
                <a:ea typeface="Times New Roman" panose="02020603050405020304" pitchFamily="18" charset="0"/>
                <a:cs typeface="Times New Roman" panose="02020603050405020304" pitchFamily="18" charset="0"/>
              </a:rPr>
              <a:t> 1 </a:t>
            </a:r>
            <a:r>
              <a:rPr lang="en-US" sz="2800" dirty="0" err="1">
                <a:solidFill>
                  <a:srgbClr val="040AFA"/>
                </a:solidFill>
                <a:latin typeface="+mj-lt"/>
                <a:ea typeface="Times New Roman" panose="02020603050405020304" pitchFamily="18" charset="0"/>
                <a:cs typeface="Times New Roman" panose="02020603050405020304" pitchFamily="18" charset="0"/>
              </a:rPr>
              <a:t>số</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kí</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hiệu</a:t>
            </a:r>
            <a:r>
              <a:rPr lang="en-US" sz="2800" dirty="0">
                <a:solidFill>
                  <a:srgbClr val="040AFA"/>
                </a:solidFill>
                <a:latin typeface="+mj-lt"/>
                <a:ea typeface="Times New Roman" panose="02020603050405020304" pitchFamily="18" charset="0"/>
                <a:cs typeface="Times New Roman" panose="02020603050405020304" pitchFamily="18" charset="0"/>
              </a:rPr>
              <a:t> chia </a:t>
            </a:r>
            <a:r>
              <a:rPr lang="en-US" sz="2800" dirty="0" err="1">
                <a:solidFill>
                  <a:srgbClr val="040AFA"/>
                </a:solidFill>
                <a:latin typeface="+mj-lt"/>
                <a:ea typeface="Times New Roman" panose="02020603050405020304" pitchFamily="18" charset="0"/>
                <a:cs typeface="Times New Roman" panose="02020603050405020304" pitchFamily="18" charset="0"/>
              </a:rPr>
              <a:t>hết</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và</a:t>
            </a:r>
            <a:r>
              <a:rPr lang="en-US" sz="2800" dirty="0">
                <a:solidFill>
                  <a:srgbClr val="040AFA"/>
                </a:solidFill>
                <a:latin typeface="+mj-lt"/>
                <a:ea typeface="Times New Roman" panose="02020603050405020304" pitchFamily="18" charset="0"/>
                <a:cs typeface="Times New Roman" panose="02020603050405020304" pitchFamily="18" charset="0"/>
              </a:rPr>
              <a:t> </a:t>
            </a:r>
            <a:r>
              <a:rPr lang="en-US" sz="2800" dirty="0" err="1">
                <a:solidFill>
                  <a:srgbClr val="040AFA"/>
                </a:solidFill>
                <a:latin typeface="+mj-lt"/>
                <a:ea typeface="Times New Roman" panose="02020603050405020304" pitchFamily="18" charset="0"/>
                <a:cs typeface="Times New Roman" panose="02020603050405020304" pitchFamily="18" charset="0"/>
              </a:rPr>
              <a:t>không</a:t>
            </a:r>
            <a:r>
              <a:rPr lang="en-US" sz="2800" dirty="0">
                <a:solidFill>
                  <a:srgbClr val="040AFA"/>
                </a:solidFill>
                <a:latin typeface="+mj-lt"/>
                <a:ea typeface="Times New Roman" panose="02020603050405020304" pitchFamily="18" charset="0"/>
                <a:cs typeface="Times New Roman" panose="02020603050405020304" pitchFamily="18" charset="0"/>
              </a:rPr>
              <a:t> chia </a:t>
            </a:r>
            <a:r>
              <a:rPr lang="vi-VN" sz="2800" dirty="0">
                <a:solidFill>
                  <a:srgbClr val="040AFA"/>
                </a:solidFill>
                <a:latin typeface="+mj-lt"/>
                <a:ea typeface="Times New Roman" panose="02020603050405020304" pitchFamily="18" charset="0"/>
                <a:cs typeface="Times New Roman" panose="02020603050405020304" pitchFamily="18" charset="0"/>
              </a:rPr>
              <a:t>hết, cách tìm bội và ước của số tự nhiên.</a:t>
            </a:r>
            <a:endParaRPr lang="en-US" sz="2800" dirty="0">
              <a:solidFill>
                <a:srgbClr val="040AFA"/>
              </a:solidFill>
              <a:latin typeface="+mj-lt"/>
              <a:ea typeface="Times New Roman" panose="02020603050405020304" pitchFamily="18" charset="0"/>
              <a:cs typeface="Times New Roman" panose="02020603050405020304" pitchFamily="18" charset="0"/>
            </a:endParaRPr>
          </a:p>
          <a:p>
            <a:pPr algn="just">
              <a:lnSpc>
                <a:spcPct val="115000"/>
              </a:lnSpc>
            </a:pPr>
            <a:r>
              <a:rPr lang="fr-FR" sz="2800" dirty="0">
                <a:solidFill>
                  <a:srgbClr val="040AFA"/>
                </a:solidFill>
                <a:latin typeface="+mj-lt"/>
                <a:ea typeface="Times New Roman" panose="02020603050405020304" pitchFamily="18" charset="0"/>
                <a:cs typeface="Times New Roman" panose="02020603050405020304" pitchFamily="18" charset="0"/>
              </a:rPr>
              <a:t>- </a:t>
            </a:r>
            <a:r>
              <a:rPr lang="fr-FR" sz="2800" dirty="0" err="1">
                <a:solidFill>
                  <a:srgbClr val="040AFA"/>
                </a:solidFill>
                <a:latin typeface="+mj-lt"/>
                <a:ea typeface="Times New Roman" panose="02020603050405020304" pitchFamily="18" charset="0"/>
                <a:cs typeface="Times New Roman" panose="02020603050405020304" pitchFamily="18" charset="0"/>
              </a:rPr>
              <a:t>Làm</a:t>
            </a:r>
            <a:r>
              <a:rPr lang="fr-FR" sz="2800" dirty="0">
                <a:solidFill>
                  <a:srgbClr val="040AFA"/>
                </a:solidFill>
                <a:latin typeface="+mj-lt"/>
                <a:ea typeface="Times New Roman" panose="02020603050405020304" pitchFamily="18" charset="0"/>
                <a:cs typeface="Times New Roman" panose="02020603050405020304" pitchFamily="18" charset="0"/>
              </a:rPr>
              <a:t> </a:t>
            </a:r>
            <a:r>
              <a:rPr lang="fr-FR" sz="2800" dirty="0" err="1">
                <a:solidFill>
                  <a:srgbClr val="040AFA"/>
                </a:solidFill>
                <a:latin typeface="+mj-lt"/>
                <a:ea typeface="Times New Roman" panose="02020603050405020304" pitchFamily="18" charset="0"/>
                <a:cs typeface="Times New Roman" panose="02020603050405020304" pitchFamily="18" charset="0"/>
              </a:rPr>
              <a:t>bài</a:t>
            </a:r>
            <a:r>
              <a:rPr lang="fr-FR" sz="2800" dirty="0">
                <a:solidFill>
                  <a:srgbClr val="040AFA"/>
                </a:solidFill>
                <a:latin typeface="+mj-lt"/>
                <a:ea typeface="Times New Roman" panose="02020603050405020304" pitchFamily="18" charset="0"/>
                <a:cs typeface="Times New Roman" panose="02020603050405020304" pitchFamily="18" charset="0"/>
              </a:rPr>
              <a:t> </a:t>
            </a:r>
            <a:r>
              <a:rPr lang="fr-FR" sz="2800" dirty="0" err="1">
                <a:solidFill>
                  <a:srgbClr val="040AFA"/>
                </a:solidFill>
                <a:latin typeface="+mj-lt"/>
                <a:ea typeface="Times New Roman" panose="02020603050405020304" pitchFamily="18" charset="0"/>
                <a:cs typeface="Times New Roman" panose="02020603050405020304" pitchFamily="18" charset="0"/>
              </a:rPr>
              <a:t>tập</a:t>
            </a:r>
            <a:r>
              <a:rPr lang="fr-FR" sz="2800" dirty="0">
                <a:solidFill>
                  <a:srgbClr val="040AFA"/>
                </a:solidFill>
                <a:latin typeface="+mj-lt"/>
                <a:ea typeface="Times New Roman" panose="02020603050405020304" pitchFamily="18" charset="0"/>
                <a:cs typeface="Times New Roman" panose="02020603050405020304" pitchFamily="18" charset="0"/>
              </a:rPr>
              <a:t> </a:t>
            </a:r>
            <a:r>
              <a:rPr lang="vi-VN" sz="2800" dirty="0">
                <a:solidFill>
                  <a:srgbClr val="040AFA"/>
                </a:solidFill>
                <a:latin typeface="+mj-lt"/>
                <a:ea typeface="Times New Roman" panose="02020603050405020304" pitchFamily="18" charset="0"/>
                <a:cs typeface="Times New Roman" panose="02020603050405020304" pitchFamily="18" charset="0"/>
              </a:rPr>
              <a:t>1; 2; 3; 4</a:t>
            </a:r>
            <a:r>
              <a:rPr lang="fr-FR" sz="2800" dirty="0">
                <a:solidFill>
                  <a:srgbClr val="040AFA"/>
                </a:solidFill>
                <a:latin typeface="+mj-lt"/>
                <a:ea typeface="Times New Roman" panose="02020603050405020304" pitchFamily="18" charset="0"/>
                <a:cs typeface="Times New Roman" panose="02020603050405020304" pitchFamily="18" charset="0"/>
              </a:rPr>
              <a:t> SGK </a:t>
            </a:r>
            <a:r>
              <a:rPr lang="fr-FR" sz="2800" dirty="0" err="1">
                <a:solidFill>
                  <a:srgbClr val="040AFA"/>
                </a:solidFill>
                <a:latin typeface="+mj-lt"/>
                <a:ea typeface="Times New Roman" panose="02020603050405020304" pitchFamily="18" charset="0"/>
                <a:cs typeface="Times New Roman" panose="02020603050405020304" pitchFamily="18" charset="0"/>
              </a:rPr>
              <a:t>trang</a:t>
            </a:r>
            <a:r>
              <a:rPr lang="fr-FR" sz="2800" dirty="0">
                <a:solidFill>
                  <a:srgbClr val="040AFA"/>
                </a:solidFill>
                <a:latin typeface="+mj-lt"/>
                <a:ea typeface="Times New Roman" panose="02020603050405020304" pitchFamily="18" charset="0"/>
                <a:cs typeface="Times New Roman" panose="02020603050405020304" pitchFamily="18" charset="0"/>
              </a:rPr>
              <a:t> 34.</a:t>
            </a:r>
            <a:endParaRPr lang="vi-VN" sz="2800" dirty="0">
              <a:solidFill>
                <a:srgbClr val="040AFA"/>
              </a:solidFill>
              <a:latin typeface="+mj-lt"/>
              <a:ea typeface="Times New Roman" panose="02020603050405020304" pitchFamily="18" charset="0"/>
              <a:cs typeface="Times New Roman" panose="02020603050405020304" pitchFamily="18" charset="0"/>
            </a:endParaRPr>
          </a:p>
          <a:p>
            <a:pPr algn="just">
              <a:lnSpc>
                <a:spcPct val="115000"/>
              </a:lnSpc>
            </a:pPr>
            <a:r>
              <a:rPr lang="fr-FR" sz="2800" dirty="0">
                <a:solidFill>
                  <a:srgbClr val="040AFA"/>
                </a:solidFill>
                <a:latin typeface="+mj-lt"/>
                <a:ea typeface="Times New Roman" panose="02020603050405020304" pitchFamily="18" charset="0"/>
                <a:cs typeface="Times New Roman" panose="02020603050405020304" pitchFamily="18" charset="0"/>
              </a:rPr>
              <a:t>- </a:t>
            </a:r>
            <a:r>
              <a:rPr lang="fr-FR" sz="2800" dirty="0" err="1">
                <a:solidFill>
                  <a:srgbClr val="040AFA"/>
                </a:solidFill>
                <a:latin typeface="+mj-lt"/>
                <a:ea typeface="Times New Roman" panose="02020603050405020304" pitchFamily="18" charset="0"/>
                <a:cs typeface="Times New Roman" panose="02020603050405020304" pitchFamily="18" charset="0"/>
              </a:rPr>
              <a:t>Đọc</a:t>
            </a:r>
            <a:r>
              <a:rPr lang="fr-FR" sz="2800" dirty="0">
                <a:solidFill>
                  <a:srgbClr val="040AFA"/>
                </a:solidFill>
                <a:latin typeface="+mj-lt"/>
                <a:ea typeface="Times New Roman" panose="02020603050405020304" pitchFamily="18" charset="0"/>
                <a:cs typeface="Times New Roman" panose="02020603050405020304" pitchFamily="18" charset="0"/>
              </a:rPr>
              <a:t> </a:t>
            </a:r>
            <a:r>
              <a:rPr lang="fr-FR" sz="2800" dirty="0" err="1">
                <a:solidFill>
                  <a:srgbClr val="040AFA"/>
                </a:solidFill>
                <a:latin typeface="+mj-lt"/>
                <a:ea typeface="Times New Roman" panose="02020603050405020304" pitchFamily="18" charset="0"/>
                <a:cs typeface="Times New Roman" panose="02020603050405020304" pitchFamily="18" charset="0"/>
              </a:rPr>
              <a:t>nội</a:t>
            </a:r>
            <a:r>
              <a:rPr lang="fr-FR" sz="2800" dirty="0">
                <a:solidFill>
                  <a:srgbClr val="040AFA"/>
                </a:solidFill>
                <a:latin typeface="+mj-lt"/>
                <a:ea typeface="Times New Roman" panose="02020603050405020304" pitchFamily="18" charset="0"/>
                <a:cs typeface="Times New Roman" panose="02020603050405020304" pitchFamily="18" charset="0"/>
              </a:rPr>
              <a:t> </a:t>
            </a:r>
            <a:r>
              <a:rPr lang="fr-FR" sz="2800" dirty="0" err="1">
                <a:solidFill>
                  <a:srgbClr val="040AFA"/>
                </a:solidFill>
                <a:latin typeface="+mj-lt"/>
                <a:ea typeface="Times New Roman" panose="02020603050405020304" pitchFamily="18" charset="0"/>
                <a:cs typeface="Times New Roman" panose="02020603050405020304" pitchFamily="18" charset="0"/>
              </a:rPr>
              <a:t>dung</a:t>
            </a:r>
            <a:r>
              <a:rPr lang="fr-FR" sz="2800" dirty="0">
                <a:solidFill>
                  <a:srgbClr val="040AFA"/>
                </a:solidFill>
                <a:latin typeface="+mj-lt"/>
                <a:ea typeface="Times New Roman" panose="02020603050405020304" pitchFamily="18" charset="0"/>
                <a:cs typeface="Times New Roman" panose="02020603050405020304" pitchFamily="18" charset="0"/>
              </a:rPr>
              <a:t> </a:t>
            </a:r>
            <a:r>
              <a:rPr lang="fr-FR" sz="2800" dirty="0" err="1">
                <a:solidFill>
                  <a:srgbClr val="040AFA"/>
                </a:solidFill>
                <a:latin typeface="+mj-lt"/>
                <a:ea typeface="Times New Roman" panose="02020603050405020304" pitchFamily="18" charset="0"/>
                <a:cs typeface="Times New Roman" panose="02020603050405020304" pitchFamily="18" charset="0"/>
              </a:rPr>
              <a:t>phần</a:t>
            </a:r>
            <a:r>
              <a:rPr lang="fr-FR" sz="2800" dirty="0">
                <a:solidFill>
                  <a:srgbClr val="040AFA"/>
                </a:solidFill>
                <a:latin typeface="+mj-lt"/>
                <a:ea typeface="Times New Roman" panose="02020603050405020304" pitchFamily="18" charset="0"/>
                <a:cs typeface="Times New Roman" panose="02020603050405020304" pitchFamily="18" charset="0"/>
              </a:rPr>
              <a:t> </a:t>
            </a:r>
            <a:r>
              <a:rPr lang="vi-VN" sz="2800" dirty="0">
                <a:solidFill>
                  <a:srgbClr val="040AFA"/>
                </a:solidFill>
                <a:latin typeface="+mj-lt"/>
                <a:ea typeface="Times New Roman" panose="02020603050405020304" pitchFamily="18" charset="0"/>
                <a:cs typeface="Times New Roman" panose="02020603050405020304" pitchFamily="18" charset="0"/>
              </a:rPr>
              <a:t>Tính chất chia hết SGK trang 32, 33. Trả lời câu hỏi sau: </a:t>
            </a:r>
          </a:p>
          <a:p>
            <a:pPr algn="just">
              <a:lnSpc>
                <a:spcPct val="115000"/>
              </a:lnSpc>
            </a:pPr>
            <a:r>
              <a:rPr lang="vi-VN" sz="2800" dirty="0">
                <a:solidFill>
                  <a:srgbClr val="040AFA"/>
                </a:solidFill>
                <a:latin typeface="+mj-lt"/>
                <a:ea typeface="Times New Roman" panose="02020603050405020304" pitchFamily="18" charset="0"/>
                <a:cs typeface="Times New Roman" panose="02020603050405020304" pitchFamily="18" charset="0"/>
              </a:rPr>
              <a:t>Không thực hiện phép tính xét xem các tổng (hiệu) sau có chia hết cho 9 không? Vì sao?</a:t>
            </a:r>
          </a:p>
          <a:p>
            <a:pPr algn="just">
              <a:lnSpc>
                <a:spcPct val="115000"/>
              </a:lnSpc>
            </a:pPr>
            <a:r>
              <a:rPr lang="vi-VN" sz="2800" dirty="0">
                <a:solidFill>
                  <a:srgbClr val="040AFA"/>
                </a:solidFill>
                <a:latin typeface="+mj-lt"/>
                <a:ea typeface="Times New Roman" panose="02020603050405020304" pitchFamily="18" charset="0"/>
                <a:cs typeface="Times New Roman" panose="02020603050405020304" pitchFamily="18" charset="0"/>
              </a:rPr>
              <a:t>a) 27 + 63 + 108					b) 261 - 90</a:t>
            </a:r>
          </a:p>
          <a:p>
            <a:pPr algn="just">
              <a:lnSpc>
                <a:spcPct val="115000"/>
              </a:lnSpc>
            </a:pPr>
            <a:endParaRPr lang="vi-VN" sz="2800" dirty="0">
              <a:solidFill>
                <a:srgbClr val="040AFA"/>
              </a:solidFill>
              <a:latin typeface="+mj-lt"/>
              <a:ea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mj-lt"/>
                <a:cs typeface="Times New Roman" panose="02020603050405020304" pitchFamily="18" charset="0"/>
              </a:rPr>
              <a:t>HƯỚNG DẪN TỰ HỌC Ở NHÀ</a:t>
            </a:r>
          </a:p>
        </p:txBody>
      </p:sp>
      <p:sp>
        <p:nvSpPr>
          <p:cNvPr id="2" name="Rectangle 1">
            <a:extLst>
              <a:ext uri="{FF2B5EF4-FFF2-40B4-BE49-F238E27FC236}">
                <a16:creationId xmlns:a16="http://schemas.microsoft.com/office/drawing/2014/main" id="{F3D5C09A-C943-8C8E-5E25-CBCA4DDB79CE}"/>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769C12D4-E38F-5796-87EA-1CA34EBE7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150" y="4253068"/>
            <a:ext cx="2514244" cy="2514244"/>
          </a:xfrm>
          <a:prstGeom prst="rect">
            <a:avLst/>
          </a:prstGeom>
        </p:spPr>
      </p:pic>
    </p:spTree>
    <p:extLst>
      <p:ext uri="{BB962C8B-B14F-4D97-AF65-F5344CB8AC3E}">
        <p14:creationId xmlns:p14="http://schemas.microsoft.com/office/powerpoint/2010/main" val="53486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pPr algn="ctr"/>
            <a:r>
              <a:rPr lang="vi-VN" sz="8000" dirty="0">
                <a:solidFill>
                  <a:schemeClr val="bg1"/>
                </a:solidFill>
                <a:latin typeface="+mn-lt"/>
              </a:rPr>
              <a:t>Hẹn gặp lại</a:t>
            </a:r>
            <a:r>
              <a:rPr lang="en-US" sz="8000" dirty="0">
                <a:solidFill>
                  <a:schemeClr val="bg1"/>
                </a:solidFill>
                <a:latin typeface="+mn-lt"/>
              </a:rPr>
              <a: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2542" y="742199"/>
            <a:ext cx="11907739" cy="1875024"/>
            <a:chOff x="139908" y="-421780"/>
            <a:chExt cx="12228435" cy="1875024"/>
          </a:xfrm>
        </p:grpSpPr>
        <p:sp>
          <p:nvSpPr>
            <p:cNvPr id="12" name="Rectangle 11"/>
            <p:cNvSpPr/>
            <p:nvPr/>
          </p:nvSpPr>
          <p:spPr>
            <a:xfrm>
              <a:off x="139908" y="-421780"/>
              <a:ext cx="12192000" cy="1875024"/>
            </a:xfrm>
            <a:prstGeom prst="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j-lt"/>
                <a:cs typeface="Times New Roman" panose="02020603050405020304" pitchFamily="18" charset="0"/>
              </a:endParaRPr>
            </a:p>
          </p:txBody>
        </p:sp>
        <p:sp>
          <p:nvSpPr>
            <p:cNvPr id="3" name="TextBox 2"/>
            <p:cNvSpPr txBox="1"/>
            <p:nvPr/>
          </p:nvSpPr>
          <p:spPr>
            <a:xfrm>
              <a:off x="176343" y="-144885"/>
              <a:ext cx="12192000" cy="1200329"/>
            </a:xfrm>
            <a:prstGeom prst="rect">
              <a:avLst/>
            </a:prstGeom>
            <a:noFill/>
            <a:scene3d>
              <a:camera prst="orthographicFront"/>
              <a:lightRig rig="threePt" dir="t"/>
            </a:scene3d>
            <a:sp3d>
              <a:bevelT w="114300" prst="artDeco"/>
            </a:sp3d>
          </p:spPr>
          <p:txBody>
            <a:bodyPr wrap="square" rtlCol="0" anchor="ctr">
              <a:spAutoFit/>
            </a:bodyPr>
            <a:lstStyle/>
            <a:p>
              <a:pPr algn="ctr"/>
              <a:r>
                <a:rPr lang="en-US" sz="3600" b="1" u="sng">
                  <a:solidFill>
                    <a:srgbClr val="FFFF00"/>
                  </a:solidFill>
                  <a:latin typeface="+mj-lt"/>
                  <a:cs typeface="Times New Roman" panose="02020603050405020304" pitchFamily="18" charset="0"/>
                </a:rPr>
                <a:t>BÀI TẬP TRẮC NGHIỆM</a:t>
              </a:r>
            </a:p>
            <a:p>
              <a:pPr algn="ctr"/>
              <a:r>
                <a:rPr lang="en-US" sz="3600" b="1">
                  <a:solidFill>
                    <a:srgbClr val="FFFF00"/>
                  </a:solidFill>
                  <a:latin typeface="+mj-lt"/>
                  <a:cs typeface="Times New Roman" panose="02020603050405020304" pitchFamily="18" charset="0"/>
                </a:rPr>
                <a:t>Hãy tìm đáp án đúng trong các đáp án A, B, C và D</a:t>
              </a:r>
            </a:p>
          </p:txBody>
        </p:sp>
      </p:grpSp>
      <p:sp>
        <p:nvSpPr>
          <p:cNvPr id="8" name="Chevron 7">
            <a:hlinkClick r:id="rId2" action="ppaction://hlinksldjump"/>
          </p:cNvPr>
          <p:cNvSpPr/>
          <p:nvPr/>
        </p:nvSpPr>
        <p:spPr>
          <a:xfrm>
            <a:off x="1909027" y="3021951"/>
            <a:ext cx="3886465" cy="914400"/>
          </a:xfrm>
          <a:prstGeom prst="chevron">
            <a:avLst/>
          </a:prstGeom>
          <a:blipFill>
            <a:blip r:embed="rId3"/>
            <a:stretch>
              <a:fillRect/>
            </a:stretch>
          </a:blipFill>
          <a:ln>
            <a:solidFill>
              <a:srgbClr val="C0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CÂU 1</a:t>
            </a:r>
          </a:p>
        </p:txBody>
      </p:sp>
      <p:sp>
        <p:nvSpPr>
          <p:cNvPr id="30" name="Chevron 29">
            <a:hlinkClick r:id="rId4" action="ppaction://hlinksldjump"/>
          </p:cNvPr>
          <p:cNvSpPr/>
          <p:nvPr/>
        </p:nvSpPr>
        <p:spPr>
          <a:xfrm>
            <a:off x="6788931" y="3021951"/>
            <a:ext cx="3886465" cy="914400"/>
          </a:xfrm>
          <a:prstGeom prst="chevron">
            <a:avLst/>
          </a:prstGeom>
          <a:blipFill>
            <a:blip r:embed="rId3"/>
            <a:stretch>
              <a:fillRect/>
            </a:stretch>
          </a:blipFill>
          <a:ln>
            <a:solidFill>
              <a:srgbClr val="C0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CÂU 2</a:t>
            </a:r>
          </a:p>
        </p:txBody>
      </p:sp>
      <p:sp>
        <p:nvSpPr>
          <p:cNvPr id="9"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4">
            <a:extLst>
              <a:ext uri="{FF2B5EF4-FFF2-40B4-BE49-F238E27FC236}">
                <a16:creationId xmlns:a16="http://schemas.microsoft.com/office/drawing/2014/main" id="{58E6D429-DC53-47C4-8036-1E9D12B8E28B}"/>
              </a:ext>
            </a:extLst>
          </p:cNvPr>
          <p:cNvSpPr/>
          <p:nvPr/>
        </p:nvSpPr>
        <p:spPr>
          <a:xfrm>
            <a:off x="6474706" y="87630"/>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mj-lt"/>
                <a:cs typeface="Times New Roman" panose="02020603050405020304" pitchFamily="18" charset="0"/>
              </a:rPr>
              <a:t>HOẠT ĐỘNG VẬN DỤNG</a:t>
            </a:r>
          </a:p>
        </p:txBody>
      </p:sp>
      <p:sp>
        <p:nvSpPr>
          <p:cNvPr id="11" name="Chevron 10">
            <a:hlinkClick r:id="rId5" action="ppaction://hlinksldjump"/>
          </p:cNvPr>
          <p:cNvSpPr/>
          <p:nvPr/>
        </p:nvSpPr>
        <p:spPr>
          <a:xfrm>
            <a:off x="1909027" y="4566511"/>
            <a:ext cx="3886465" cy="914400"/>
          </a:xfrm>
          <a:prstGeom prst="chevron">
            <a:avLst/>
          </a:prstGeom>
          <a:blipFill>
            <a:blip r:embed="rId3"/>
            <a:stretch>
              <a:fillRect/>
            </a:stretch>
          </a:blipFill>
          <a:ln>
            <a:solidFill>
              <a:srgbClr val="C0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CÂU 3</a:t>
            </a:r>
          </a:p>
        </p:txBody>
      </p:sp>
      <p:sp>
        <p:nvSpPr>
          <p:cNvPr id="14" name="Chevron 13">
            <a:hlinkClick r:id="rId6" action="ppaction://hlinksldjump"/>
          </p:cNvPr>
          <p:cNvSpPr/>
          <p:nvPr/>
        </p:nvSpPr>
        <p:spPr>
          <a:xfrm>
            <a:off x="6788931" y="4566511"/>
            <a:ext cx="3886465" cy="914400"/>
          </a:xfrm>
          <a:prstGeom prst="chevron">
            <a:avLst/>
          </a:prstGeom>
          <a:blipFill>
            <a:blip r:embed="rId3"/>
            <a:stretch>
              <a:fillRect/>
            </a:stretch>
          </a:blipFill>
          <a:ln>
            <a:solidFill>
              <a:srgbClr val="C0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CÂU 4</a:t>
            </a:r>
          </a:p>
        </p:txBody>
      </p:sp>
      <p:sp>
        <p:nvSpPr>
          <p:cNvPr id="2" name="Rectangle 1">
            <a:extLst>
              <a:ext uri="{FF2B5EF4-FFF2-40B4-BE49-F238E27FC236}">
                <a16:creationId xmlns:a16="http://schemas.microsoft.com/office/drawing/2014/main" id="{EA63FD9E-562F-04BD-1ABC-2FEF6F8BF599}"/>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1675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0"/>
                                        </p:tgtEl>
                                        <p:attrNameLst>
                                          <p:attrName>ppt_w</p:attrName>
                                        </p:attrNameLst>
                                      </p:cBhvr>
                                      <p:tavLst>
                                        <p:tav tm="0">
                                          <p:val>
                                            <p:strVal val="ppt_w"/>
                                          </p:val>
                                        </p:tav>
                                        <p:tav tm="100000">
                                          <p:val>
                                            <p:fltVal val="0"/>
                                          </p:val>
                                        </p:tav>
                                      </p:tavLst>
                                    </p:anim>
                                    <p:anim calcmode="lin" valueType="num">
                                      <p:cBhvr>
                                        <p:cTn id="7" dur="500"/>
                                        <p:tgtEl>
                                          <p:spTgt spid="30"/>
                                        </p:tgtEl>
                                        <p:attrNameLst>
                                          <p:attrName>ppt_h</p:attrName>
                                        </p:attrNameLst>
                                      </p:cBhvr>
                                      <p:tavLst>
                                        <p:tav tm="0">
                                          <p:val>
                                            <p:strVal val="ppt_h"/>
                                          </p:val>
                                        </p:tav>
                                        <p:tav tm="100000">
                                          <p:val>
                                            <p:fltVal val="0"/>
                                          </p:val>
                                        </p:tav>
                                      </p:tavLst>
                                    </p:anim>
                                    <p:animEffect transition="out" filter="fade">
                                      <p:cBhvr>
                                        <p:cTn id="8" dur="500"/>
                                        <p:tgtEl>
                                          <p:spTgt spid="30"/>
                                        </p:tgtEl>
                                      </p:cBhvr>
                                    </p:animEffect>
                                    <p:set>
                                      <p:cBhvr>
                                        <p:cTn id="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8"/>
                                        </p:tgtEl>
                                        <p:attrNameLst>
                                          <p:attrName>ppt_w</p:attrName>
                                        </p:attrNameLst>
                                      </p:cBhvr>
                                      <p:tavLst>
                                        <p:tav tm="0">
                                          <p:val>
                                            <p:strVal val="ppt_w"/>
                                          </p:val>
                                        </p:tav>
                                        <p:tav tm="100000">
                                          <p:val>
                                            <p:fltVal val="0"/>
                                          </p:val>
                                        </p:tav>
                                      </p:tavLst>
                                    </p:anim>
                                    <p:anim calcmode="lin" valueType="num">
                                      <p:cBhvr>
                                        <p:cTn id="15" dur="500"/>
                                        <p:tgtEl>
                                          <p:spTgt spid="8"/>
                                        </p:tgtEl>
                                        <p:attrNameLst>
                                          <p:attrName>ppt_h</p:attrName>
                                        </p:attrNameLst>
                                      </p:cBhvr>
                                      <p:tavLst>
                                        <p:tav tm="0">
                                          <p:val>
                                            <p:strVal val="ppt_h"/>
                                          </p:val>
                                        </p:tav>
                                        <p:tav tm="100000">
                                          <p:val>
                                            <p:fltVal val="0"/>
                                          </p:val>
                                        </p:tav>
                                      </p:tavLst>
                                    </p:anim>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4"/>
                                        </p:tgtEl>
                                        <p:attrNameLst>
                                          <p:attrName>ppt_w</p:attrName>
                                        </p:attrNameLst>
                                      </p:cBhvr>
                                      <p:tavLst>
                                        <p:tav tm="0">
                                          <p:val>
                                            <p:strVal val="ppt_w"/>
                                          </p:val>
                                        </p:tav>
                                        <p:tav tm="100000">
                                          <p:val>
                                            <p:fltVal val="0"/>
                                          </p:val>
                                        </p:tav>
                                      </p:tavLst>
                                    </p:anim>
                                    <p:anim calcmode="lin" valueType="num">
                                      <p:cBhvr>
                                        <p:cTn id="31" dur="500"/>
                                        <p:tgtEl>
                                          <p:spTgt spid="14"/>
                                        </p:tgtEl>
                                        <p:attrNameLst>
                                          <p:attrName>ppt_h</p:attrName>
                                        </p:attrNameLst>
                                      </p:cBhvr>
                                      <p:tavLst>
                                        <p:tav tm="0">
                                          <p:val>
                                            <p:strVal val="ppt_h"/>
                                          </p:val>
                                        </p:tav>
                                        <p:tav tm="100000">
                                          <p:val>
                                            <p:fltVal val="0"/>
                                          </p:val>
                                        </p:tav>
                                      </p:tavLst>
                                    </p:anim>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8" grpId="0" animBg="1"/>
      <p:bldP spid="30" grpId="0" animBg="1"/>
      <p:bldP spid="11"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712787" y="2314586"/>
            <a:ext cx="2185988" cy="914400"/>
          </a:xfrm>
          <a:prstGeom prst="ellipse">
            <a:avLst/>
          </a:prstGeom>
          <a:solidFill>
            <a:srgbClr val="18985B"/>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effectLst>
                <a:outerShdw blurRad="38100" dist="38100" dir="2700000" algn="tl">
                  <a:srgbClr val="000000">
                    <a:alpha val="43137"/>
                  </a:srgbClr>
                </a:outerShdw>
              </a:effectLst>
              <a:latin typeface="+mj-lt"/>
              <a:cs typeface="Times New Roman" panose="02020603050405020304" pitchFamily="18" charset="0"/>
            </a:endParaRPr>
          </a:p>
        </p:txBody>
      </p:sp>
      <p:sp>
        <p:nvSpPr>
          <p:cNvPr id="26" name="Oval 25"/>
          <p:cNvSpPr/>
          <p:nvPr/>
        </p:nvSpPr>
        <p:spPr>
          <a:xfrm>
            <a:off x="3477301" y="2314586"/>
            <a:ext cx="2185988" cy="914400"/>
          </a:xfrm>
          <a:prstGeom prst="ellipse">
            <a:avLst/>
          </a:prstGeom>
          <a:solidFill>
            <a:srgbClr val="18985B"/>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effectLst>
                <a:outerShdw blurRad="38100" dist="38100" dir="2700000" algn="tl">
                  <a:srgbClr val="000000">
                    <a:alpha val="43137"/>
                  </a:srgbClr>
                </a:outerShdw>
              </a:effectLst>
              <a:latin typeface="+mj-lt"/>
              <a:cs typeface="Times New Roman" panose="02020603050405020304" pitchFamily="18" charset="0"/>
            </a:endParaRPr>
          </a:p>
        </p:txBody>
      </p:sp>
      <p:sp>
        <p:nvSpPr>
          <p:cNvPr id="27" name="Oval 26"/>
          <p:cNvSpPr/>
          <p:nvPr/>
        </p:nvSpPr>
        <p:spPr>
          <a:xfrm>
            <a:off x="6375059" y="2314586"/>
            <a:ext cx="2185988" cy="914400"/>
          </a:xfrm>
          <a:prstGeom prst="ellipse">
            <a:avLst/>
          </a:prstGeom>
          <a:solidFill>
            <a:srgbClr val="18985B"/>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effectLst>
                <a:outerShdw blurRad="38100" dist="38100" dir="2700000" algn="tl">
                  <a:srgbClr val="000000">
                    <a:alpha val="43137"/>
                  </a:srgbClr>
                </a:outerShdw>
              </a:effectLst>
              <a:latin typeface="+mj-lt"/>
              <a:cs typeface="Times New Roman" panose="02020603050405020304" pitchFamily="18" charset="0"/>
            </a:endParaRPr>
          </a:p>
        </p:txBody>
      </p:sp>
      <p:sp>
        <p:nvSpPr>
          <p:cNvPr id="28" name="Oval 27"/>
          <p:cNvSpPr/>
          <p:nvPr/>
        </p:nvSpPr>
        <p:spPr>
          <a:xfrm>
            <a:off x="9272817" y="2314586"/>
            <a:ext cx="2185988" cy="914400"/>
          </a:xfrm>
          <a:prstGeom prst="ellipse">
            <a:avLst/>
          </a:prstGeom>
          <a:solidFill>
            <a:srgbClr val="18985B"/>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effectLst>
                <a:outerShdw blurRad="38100" dist="38100" dir="2700000" algn="tl">
                  <a:srgbClr val="000000">
                    <a:alpha val="43137"/>
                  </a:srgbClr>
                </a:outerShdw>
              </a:effectLst>
              <a:latin typeface="+mj-lt"/>
              <a:cs typeface="Times New Roman" panose="02020603050405020304" pitchFamily="18" charset="0"/>
            </a:endParaRPr>
          </a:p>
        </p:txBody>
      </p:sp>
      <p:sp>
        <p:nvSpPr>
          <p:cNvPr id="29" name="Can 28"/>
          <p:cNvSpPr/>
          <p:nvPr/>
        </p:nvSpPr>
        <p:spPr>
          <a:xfrm>
            <a:off x="4928361" y="5630946"/>
            <a:ext cx="2197218" cy="1057275"/>
          </a:xfrm>
          <a:prstGeom prst="can">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latin typeface="+mj-lt"/>
                <a:cs typeface="Times New Roman" panose="02020603050405020304" pitchFamily="18" charset="0"/>
              </a:rPr>
              <a:t>ĐÁP ÁN</a:t>
            </a:r>
          </a:p>
        </p:txBody>
      </p:sp>
      <p:sp>
        <p:nvSpPr>
          <p:cNvPr id="8" name="Right Arrow 7">
            <a:hlinkClick r:id="rId4" action="ppaction://hlinksldjump"/>
          </p:cNvPr>
          <p:cNvSpPr/>
          <p:nvPr/>
        </p:nvSpPr>
        <p:spPr>
          <a:xfrm flipH="1">
            <a:off x="112117" y="6300071"/>
            <a:ext cx="675049" cy="3881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Rectangle 31"/>
          <p:cNvSpPr/>
          <p:nvPr/>
        </p:nvSpPr>
        <p:spPr>
          <a:xfrm>
            <a:off x="1100299" y="2402124"/>
            <a:ext cx="1410964"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 35</a:t>
            </a:r>
          </a:p>
        </p:txBody>
      </p:sp>
      <p:sp>
        <p:nvSpPr>
          <p:cNvPr id="40" name="Rectangle 39"/>
          <p:cNvSpPr/>
          <p:nvPr/>
        </p:nvSpPr>
        <p:spPr>
          <a:xfrm>
            <a:off x="3864813" y="2391095"/>
            <a:ext cx="1410964"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B. 19</a:t>
            </a:r>
          </a:p>
        </p:txBody>
      </p:sp>
      <p:sp>
        <p:nvSpPr>
          <p:cNvPr id="41" name="Rectangle 40"/>
          <p:cNvSpPr/>
          <p:nvPr/>
        </p:nvSpPr>
        <p:spPr>
          <a:xfrm>
            <a:off x="6762571" y="2389524"/>
            <a:ext cx="1410964"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 10</a:t>
            </a:r>
          </a:p>
        </p:txBody>
      </p:sp>
      <p:sp>
        <p:nvSpPr>
          <p:cNvPr id="42" name="Rectangle 41"/>
          <p:cNvSpPr/>
          <p:nvPr/>
        </p:nvSpPr>
        <p:spPr>
          <a:xfrm>
            <a:off x="9660329" y="2403973"/>
            <a:ext cx="1410964"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D. 27</a:t>
            </a:r>
          </a:p>
        </p:txBody>
      </p:sp>
      <p:sp>
        <p:nvSpPr>
          <p:cNvPr id="2" name="TextBox 1"/>
          <p:cNvSpPr txBox="1"/>
          <p:nvPr/>
        </p:nvSpPr>
        <p:spPr>
          <a:xfrm>
            <a:off x="3643525" y="1094026"/>
            <a:ext cx="5629292" cy="707886"/>
          </a:xfrm>
          <a:prstGeom prst="rect">
            <a:avLst/>
          </a:prstGeom>
          <a:noFill/>
        </p:spPr>
        <p:txBody>
          <a:bodyPr wrap="square" rtlCol="0">
            <a:spAutoFit/>
          </a:bodyPr>
          <a:lstStyle/>
          <a:p>
            <a:r>
              <a:rPr lang="en-US" sz="4000" b="1" u="sng">
                <a:solidFill>
                  <a:srgbClr val="FF3399"/>
                </a:solidFill>
                <a:latin typeface="+mj-lt"/>
                <a:cs typeface="Times New Roman" panose="02020603050405020304" pitchFamily="18" charset="0"/>
              </a:rPr>
              <a:t>Câu 1</a:t>
            </a:r>
            <a:r>
              <a:rPr lang="en-US" sz="4000" b="1">
                <a:solidFill>
                  <a:srgbClr val="FF3399"/>
                </a:solidFill>
                <a:latin typeface="+mj-lt"/>
                <a:cs typeface="Times New Roman" panose="02020603050405020304" pitchFamily="18" charset="0"/>
              </a:rPr>
              <a:t>: Bội của 3 là: </a:t>
            </a:r>
          </a:p>
        </p:txBody>
      </p:sp>
      <p:pic>
        <p:nvPicPr>
          <p:cNvPr id="30"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5"/>
          <a:stretch>
            <a:fillRect/>
          </a:stretch>
        </p:blipFill>
        <p:spPr>
          <a:xfrm>
            <a:off x="10045933" y="723873"/>
            <a:ext cx="1744308" cy="1119301"/>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34"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4">
            <a:extLst>
              <a:ext uri="{FF2B5EF4-FFF2-40B4-BE49-F238E27FC236}">
                <a16:creationId xmlns:a16="http://schemas.microsoft.com/office/drawing/2014/main" id="{58E6D429-DC53-47C4-8036-1E9D12B8E28B}"/>
              </a:ext>
            </a:extLst>
          </p:cNvPr>
          <p:cNvSpPr/>
          <p:nvPr/>
        </p:nvSpPr>
        <p:spPr>
          <a:xfrm>
            <a:off x="6474706" y="87630"/>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mj-lt"/>
                <a:cs typeface="Times New Roman" panose="02020603050405020304" pitchFamily="18" charset="0"/>
              </a:rPr>
              <a:t>HOẠT ĐỘNG VẬN DỤNG</a:t>
            </a:r>
          </a:p>
        </p:txBody>
      </p:sp>
      <p:sp>
        <p:nvSpPr>
          <p:cNvPr id="3" name="Rectangle 2">
            <a:extLst>
              <a:ext uri="{FF2B5EF4-FFF2-40B4-BE49-F238E27FC236}">
                <a16:creationId xmlns:a16="http://schemas.microsoft.com/office/drawing/2014/main" id="{B0C3A970-7610-81E4-3FA4-44DBA2549B9E}"/>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2728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chemeClr val="accent2"/>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30"/>
                                        </p:tgtEl>
                                      </p:cBhvr>
                                    </p:cmd>
                                  </p:childTnLst>
                                </p:cTn>
                              </p:par>
                            </p:childTnLst>
                          </p:cTn>
                        </p:par>
                      </p:childTnLst>
                    </p:cTn>
                  </p:par>
                </p:childTnLst>
              </p:cTn>
              <p:nextCondLst>
                <p:cond evt="onClick" delay="0">
                  <p:tgtEl>
                    <p:spTgt spid="30"/>
                  </p:tgtEl>
                </p:cond>
              </p:nextCondLst>
            </p:seq>
            <p:video>
              <p:cMediaNode vol="80000">
                <p:cTn id="14" fill="hold" display="0">
                  <p:stCondLst>
                    <p:cond delay="indefinite"/>
                  </p:stCondLst>
                </p:cTn>
                <p:tgtEl>
                  <p:spTgt spid="30"/>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629059" y="2314586"/>
            <a:ext cx="2185988" cy="914400"/>
          </a:xfrm>
          <a:prstGeom prst="ellipse">
            <a:avLst/>
          </a:prstGeom>
          <a:solidFill>
            <a:srgbClr val="CC33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40AFA"/>
              </a:solidFill>
              <a:effectLst>
                <a:outerShdw blurRad="38100" dist="38100" dir="2700000" algn="tl">
                  <a:srgbClr val="000000">
                    <a:alpha val="43137"/>
                  </a:srgbClr>
                </a:outerShdw>
              </a:effectLst>
              <a:latin typeface="+mj-lt"/>
            </a:endParaRPr>
          </a:p>
        </p:txBody>
      </p:sp>
      <p:sp>
        <p:nvSpPr>
          <p:cNvPr id="26" name="Oval 25"/>
          <p:cNvSpPr/>
          <p:nvPr/>
        </p:nvSpPr>
        <p:spPr>
          <a:xfrm>
            <a:off x="9215410" y="2314586"/>
            <a:ext cx="2185988" cy="914400"/>
          </a:xfrm>
          <a:prstGeom prst="ellipse">
            <a:avLst/>
          </a:prstGeom>
          <a:solidFill>
            <a:srgbClr val="CC33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rgbClr val="040AFA"/>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7" name="Oval 26"/>
          <p:cNvSpPr/>
          <p:nvPr/>
        </p:nvSpPr>
        <p:spPr>
          <a:xfrm>
            <a:off x="6375059" y="2314586"/>
            <a:ext cx="2185988" cy="914400"/>
          </a:xfrm>
          <a:prstGeom prst="ellipse">
            <a:avLst/>
          </a:prstGeom>
          <a:solidFill>
            <a:srgbClr val="CC33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40AFA"/>
              </a:solidFill>
              <a:effectLst>
                <a:outerShdw blurRad="38100" dist="38100" dir="2700000" algn="tl">
                  <a:srgbClr val="000000">
                    <a:alpha val="43137"/>
                  </a:srgbClr>
                </a:outerShdw>
              </a:effectLst>
              <a:latin typeface="+mj-lt"/>
            </a:endParaRPr>
          </a:p>
        </p:txBody>
      </p:sp>
      <p:sp>
        <p:nvSpPr>
          <p:cNvPr id="28" name="Oval 27"/>
          <p:cNvSpPr/>
          <p:nvPr/>
        </p:nvSpPr>
        <p:spPr>
          <a:xfrm>
            <a:off x="3469410" y="2314586"/>
            <a:ext cx="2185988" cy="914400"/>
          </a:xfrm>
          <a:prstGeom prst="ellipse">
            <a:avLst/>
          </a:prstGeom>
          <a:solidFill>
            <a:srgbClr val="CC33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40AFA"/>
              </a:solidFill>
              <a:effectLst>
                <a:outerShdw blurRad="38100" dist="38100" dir="2700000" algn="tl">
                  <a:srgbClr val="000000">
                    <a:alpha val="43137"/>
                  </a:srgbClr>
                </a:outerShdw>
              </a:effectLst>
              <a:latin typeface="+mj-lt"/>
            </a:endParaRPr>
          </a:p>
        </p:txBody>
      </p:sp>
      <p:sp>
        <p:nvSpPr>
          <p:cNvPr id="29" name="Can 28"/>
          <p:cNvSpPr/>
          <p:nvPr/>
        </p:nvSpPr>
        <p:spPr>
          <a:xfrm>
            <a:off x="4856850" y="5585207"/>
            <a:ext cx="2197218" cy="1057275"/>
          </a:xfrm>
          <a:prstGeom prst="can">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latin typeface="+mj-lt"/>
                <a:cs typeface="Times New Roman" panose="02020603050405020304" pitchFamily="18" charset="0"/>
              </a:rPr>
              <a:t>ĐÁP ÁN</a:t>
            </a:r>
          </a:p>
        </p:txBody>
      </p:sp>
      <p:sp>
        <p:nvSpPr>
          <p:cNvPr id="17" name="TextBox 16"/>
          <p:cNvSpPr txBox="1"/>
          <p:nvPr/>
        </p:nvSpPr>
        <p:spPr>
          <a:xfrm>
            <a:off x="3576959" y="1052765"/>
            <a:ext cx="5795493" cy="707886"/>
          </a:xfrm>
          <a:prstGeom prst="rect">
            <a:avLst/>
          </a:prstGeom>
          <a:noFill/>
        </p:spPr>
        <p:txBody>
          <a:bodyPr wrap="square" rtlCol="0">
            <a:spAutoFit/>
          </a:bodyPr>
          <a:lstStyle/>
          <a:p>
            <a:r>
              <a:rPr lang="en-US" sz="4000" b="1" u="sng">
                <a:solidFill>
                  <a:srgbClr val="70AD47"/>
                </a:solidFill>
                <a:latin typeface="+mj-lt"/>
                <a:cs typeface="Times New Roman" panose="02020603050405020304" pitchFamily="18" charset="0"/>
              </a:rPr>
              <a:t>Câu 2: </a:t>
            </a:r>
            <a:r>
              <a:rPr lang="en-US" sz="4000" b="1">
                <a:solidFill>
                  <a:srgbClr val="70AD47"/>
                </a:solidFill>
                <a:latin typeface="+mj-lt"/>
                <a:cs typeface="Times New Roman" panose="02020603050405020304" pitchFamily="18" charset="0"/>
              </a:rPr>
              <a:t>Ước của 12 là:</a:t>
            </a:r>
          </a:p>
        </p:txBody>
      </p:sp>
      <p:sp>
        <p:nvSpPr>
          <p:cNvPr id="3" name="Rectangle 2"/>
          <p:cNvSpPr/>
          <p:nvPr/>
        </p:nvSpPr>
        <p:spPr>
          <a:xfrm>
            <a:off x="1159239" y="2407144"/>
            <a:ext cx="1125629"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 0</a:t>
            </a:r>
          </a:p>
        </p:txBody>
      </p:sp>
      <p:sp>
        <p:nvSpPr>
          <p:cNvPr id="32" name="Rectangle 31"/>
          <p:cNvSpPr/>
          <p:nvPr/>
        </p:nvSpPr>
        <p:spPr>
          <a:xfrm>
            <a:off x="9582293" y="2393539"/>
            <a:ext cx="1410964"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D. 24</a:t>
            </a:r>
          </a:p>
        </p:txBody>
      </p:sp>
      <p:sp>
        <p:nvSpPr>
          <p:cNvPr id="34" name="Rectangle 33"/>
          <p:cNvSpPr/>
          <p:nvPr/>
        </p:nvSpPr>
        <p:spPr>
          <a:xfrm>
            <a:off x="6905238" y="2426653"/>
            <a:ext cx="1125629"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 5</a:t>
            </a:r>
          </a:p>
        </p:txBody>
      </p:sp>
      <p:sp>
        <p:nvSpPr>
          <p:cNvPr id="35" name="Rectangle 34"/>
          <p:cNvSpPr/>
          <p:nvPr/>
        </p:nvSpPr>
        <p:spPr>
          <a:xfrm>
            <a:off x="3986509" y="2413773"/>
            <a:ext cx="1125629"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B. 2</a:t>
            </a:r>
          </a:p>
        </p:txBody>
      </p:sp>
      <p:pic>
        <p:nvPicPr>
          <p:cNvPr id="23"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4"/>
          <a:stretch>
            <a:fillRect/>
          </a:stretch>
        </p:blipFill>
        <p:spPr>
          <a:xfrm>
            <a:off x="10045933" y="723873"/>
            <a:ext cx="1744308" cy="1119301"/>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24"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4">
            <a:extLst>
              <a:ext uri="{FF2B5EF4-FFF2-40B4-BE49-F238E27FC236}">
                <a16:creationId xmlns:a16="http://schemas.microsoft.com/office/drawing/2014/main" id="{58E6D429-DC53-47C4-8036-1E9D12B8E28B}"/>
              </a:ext>
            </a:extLst>
          </p:cNvPr>
          <p:cNvSpPr/>
          <p:nvPr/>
        </p:nvSpPr>
        <p:spPr>
          <a:xfrm>
            <a:off x="6474706" y="87630"/>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mj-lt"/>
                <a:cs typeface="Times New Roman" panose="02020603050405020304" pitchFamily="18" charset="0"/>
              </a:rPr>
              <a:t>HOẠT ĐỘNG VẬN DỤNG</a:t>
            </a:r>
          </a:p>
        </p:txBody>
      </p:sp>
      <p:sp>
        <p:nvSpPr>
          <p:cNvPr id="37" name="Right Arrow 36">
            <a:hlinkClick r:id="rId5" action="ppaction://hlinksldjump"/>
          </p:cNvPr>
          <p:cNvSpPr/>
          <p:nvPr/>
        </p:nvSpPr>
        <p:spPr>
          <a:xfrm flipH="1">
            <a:off x="112117" y="6300071"/>
            <a:ext cx="675049" cy="3881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Rectangle 1">
            <a:extLst>
              <a:ext uri="{FF2B5EF4-FFF2-40B4-BE49-F238E27FC236}">
                <a16:creationId xmlns:a16="http://schemas.microsoft.com/office/drawing/2014/main" id="{E3039E06-5C5D-4DAD-A417-6E448CA547B4}"/>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094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8"/>
                                        </p:tgtEl>
                                        <p:attrNameLst>
                                          <p:attrName>style.color</p:attrName>
                                        </p:attrNameLst>
                                      </p:cBhvr>
                                      <p:to>
                                        <p:clrVal>
                                          <a:schemeClr val="accent2"/>
                                        </p:clrVal>
                                      </p:to>
                                    </p:set>
                                    <p:set>
                                      <p:cBhvr>
                                        <p:cTn id="7" dur="500" fill="hold"/>
                                        <p:tgtEl>
                                          <p:spTgt spid="28"/>
                                        </p:tgtEl>
                                        <p:attrNameLst>
                                          <p:attrName>fillcolor</p:attrName>
                                        </p:attrNameLst>
                                      </p:cBhvr>
                                      <p:to>
                                        <p:clrVal>
                                          <a:schemeClr val="accent2"/>
                                        </p:clrVal>
                                      </p:to>
                                    </p:set>
                                    <p:set>
                                      <p:cBhvr>
                                        <p:cTn id="8" dur="500" fill="hold"/>
                                        <p:tgtEl>
                                          <p:spTgt spid="28"/>
                                        </p:tgtEl>
                                        <p:attrNameLst>
                                          <p:attrName>fill.type</p:attrName>
                                        </p:attrNameLst>
                                      </p:cBhvr>
                                      <p:to>
                                        <p:strVal val="solid"/>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23"/>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3"/>
                                        </p:tgtEl>
                                      </p:cBhvr>
                                    </p:cmd>
                                  </p:childTnLst>
                                </p:cTn>
                              </p:par>
                            </p:childTnLst>
                          </p:cTn>
                        </p:par>
                      </p:childTnLst>
                    </p:cTn>
                  </p:par>
                </p:childTnLst>
              </p:cTn>
              <p:nextCondLst>
                <p:cond evt="onClick" delay="0">
                  <p:tgtEl>
                    <p:spTgt spid="23"/>
                  </p:tgtEl>
                </p:cond>
              </p:nextCondLst>
            </p:seq>
            <p:video>
              <p:cMediaNode vol="80000">
                <p:cTn id="14" fill="hold" display="0">
                  <p:stCondLst>
                    <p:cond delay="indefinite"/>
                  </p:stCondLst>
                </p:cTn>
                <p:tgtEl>
                  <p:spTgt spid="23"/>
                </p:tgtEl>
              </p:cMediaNode>
            </p:video>
          </p:childTnLst>
        </p:cTn>
      </p:par>
    </p:tnLst>
    <p:bldLst>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474706" y="87630"/>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mj-lt"/>
                <a:cs typeface="Times New Roman" panose="02020603050405020304" pitchFamily="18" charset="0"/>
              </a:rPr>
              <a:t>HOẠT ĐỘNG VẬN DỤNG</a:t>
            </a:r>
          </a:p>
        </p:txBody>
      </p:sp>
      <p:sp>
        <p:nvSpPr>
          <p:cNvPr id="6" name="Oval 5"/>
          <p:cNvSpPr/>
          <p:nvPr/>
        </p:nvSpPr>
        <p:spPr>
          <a:xfrm>
            <a:off x="665548" y="2389712"/>
            <a:ext cx="2429238" cy="1100462"/>
          </a:xfrm>
          <a:prstGeom prst="ellipse">
            <a:avLst/>
          </a:prstGeom>
          <a:solidFill>
            <a:srgbClr val="040AFA"/>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40AFA"/>
              </a:solidFill>
              <a:effectLst>
                <a:outerShdw blurRad="38100" dist="38100" dir="2700000" algn="tl">
                  <a:srgbClr val="000000">
                    <a:alpha val="43137"/>
                  </a:srgbClr>
                </a:outerShdw>
              </a:effectLst>
              <a:latin typeface="+mj-lt"/>
            </a:endParaRPr>
          </a:p>
        </p:txBody>
      </p:sp>
      <p:sp>
        <p:nvSpPr>
          <p:cNvPr id="7" name="Oval 6"/>
          <p:cNvSpPr/>
          <p:nvPr/>
        </p:nvSpPr>
        <p:spPr>
          <a:xfrm>
            <a:off x="9251899" y="2389712"/>
            <a:ext cx="2429238" cy="1100462"/>
          </a:xfrm>
          <a:prstGeom prst="ellipse">
            <a:avLst/>
          </a:prstGeom>
          <a:solidFill>
            <a:srgbClr val="040AFA"/>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rgbClr val="040AFA"/>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8" name="Oval 7"/>
          <p:cNvSpPr/>
          <p:nvPr/>
        </p:nvSpPr>
        <p:spPr>
          <a:xfrm>
            <a:off x="6411548" y="2389712"/>
            <a:ext cx="2429238" cy="1100462"/>
          </a:xfrm>
          <a:prstGeom prst="ellipse">
            <a:avLst/>
          </a:prstGeom>
          <a:solidFill>
            <a:srgbClr val="040AFA"/>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40AFA"/>
              </a:solidFill>
              <a:effectLst>
                <a:outerShdw blurRad="38100" dist="38100" dir="2700000" algn="tl">
                  <a:srgbClr val="000000">
                    <a:alpha val="43137"/>
                  </a:srgbClr>
                </a:outerShdw>
              </a:effectLst>
              <a:latin typeface="+mj-lt"/>
            </a:endParaRPr>
          </a:p>
        </p:txBody>
      </p:sp>
      <p:sp>
        <p:nvSpPr>
          <p:cNvPr id="9" name="Oval 8"/>
          <p:cNvSpPr/>
          <p:nvPr/>
        </p:nvSpPr>
        <p:spPr>
          <a:xfrm>
            <a:off x="3505899" y="2389712"/>
            <a:ext cx="2429238" cy="1100462"/>
          </a:xfrm>
          <a:prstGeom prst="ellipse">
            <a:avLst/>
          </a:prstGeom>
          <a:solidFill>
            <a:srgbClr val="040AFA"/>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40AFA"/>
              </a:solidFill>
              <a:effectLst>
                <a:outerShdw blurRad="38100" dist="38100" dir="2700000" algn="tl">
                  <a:srgbClr val="000000">
                    <a:alpha val="43137"/>
                  </a:srgbClr>
                </a:outerShdw>
              </a:effectLst>
              <a:latin typeface="+mj-lt"/>
            </a:endParaRPr>
          </a:p>
        </p:txBody>
      </p:sp>
      <p:sp>
        <p:nvSpPr>
          <p:cNvPr id="10" name="Can 9"/>
          <p:cNvSpPr/>
          <p:nvPr/>
        </p:nvSpPr>
        <p:spPr>
          <a:xfrm>
            <a:off x="4985542" y="5562557"/>
            <a:ext cx="2197218" cy="1057275"/>
          </a:xfrm>
          <a:prstGeom prst="can">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latin typeface="+mj-lt"/>
                <a:cs typeface="Times New Roman" panose="02020603050405020304" pitchFamily="18" charset="0"/>
              </a:rPr>
              <a:t>ĐÁP ÁN</a:t>
            </a:r>
          </a:p>
        </p:txBody>
      </p:sp>
      <p:sp>
        <p:nvSpPr>
          <p:cNvPr id="11" name="TextBox 10"/>
          <p:cNvSpPr txBox="1"/>
          <p:nvPr/>
        </p:nvSpPr>
        <p:spPr>
          <a:xfrm>
            <a:off x="2020819" y="1081980"/>
            <a:ext cx="7573957" cy="707886"/>
          </a:xfrm>
          <a:prstGeom prst="rect">
            <a:avLst/>
          </a:prstGeom>
          <a:noFill/>
        </p:spPr>
        <p:txBody>
          <a:bodyPr wrap="square" rtlCol="0">
            <a:spAutoFit/>
          </a:bodyPr>
          <a:lstStyle/>
          <a:p>
            <a:r>
              <a:rPr lang="en-US" sz="4000" b="1" u="sng">
                <a:solidFill>
                  <a:srgbClr val="E95A0B"/>
                </a:solidFill>
                <a:latin typeface="+mj-lt"/>
                <a:cs typeface="Times New Roman" panose="02020603050405020304" pitchFamily="18" charset="0"/>
              </a:rPr>
              <a:t>Câu 3: </a:t>
            </a:r>
            <a:r>
              <a:rPr lang="en-US" sz="4000" b="1">
                <a:solidFill>
                  <a:srgbClr val="E95A0B"/>
                </a:solidFill>
                <a:latin typeface="+mj-lt"/>
                <a:cs typeface="Times New Roman" panose="02020603050405020304" pitchFamily="18" charset="0"/>
              </a:rPr>
              <a:t>Bội của 7 là:</a:t>
            </a:r>
          </a:p>
        </p:txBody>
      </p:sp>
      <p:pic>
        <p:nvPicPr>
          <p:cNvPr id="12"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5"/>
          <a:stretch>
            <a:fillRect/>
          </a:stretch>
        </p:blipFill>
        <p:spPr>
          <a:xfrm>
            <a:off x="10198333" y="876273"/>
            <a:ext cx="1744308" cy="1119301"/>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15" name="Rectangle 14"/>
          <p:cNvSpPr/>
          <p:nvPr/>
        </p:nvSpPr>
        <p:spPr>
          <a:xfrm>
            <a:off x="1026906" y="2574571"/>
            <a:ext cx="1725152"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 1; 7</a:t>
            </a:r>
          </a:p>
        </p:txBody>
      </p:sp>
      <p:sp>
        <p:nvSpPr>
          <p:cNvPr id="16" name="Rectangle 15"/>
          <p:cNvSpPr/>
          <p:nvPr/>
        </p:nvSpPr>
        <p:spPr>
          <a:xfrm>
            <a:off x="9307293" y="2560966"/>
            <a:ext cx="2295821"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D. 12; 17</a:t>
            </a:r>
          </a:p>
        </p:txBody>
      </p:sp>
      <p:sp>
        <p:nvSpPr>
          <p:cNvPr id="17" name="Rectangle 16"/>
          <p:cNvSpPr/>
          <p:nvPr/>
        </p:nvSpPr>
        <p:spPr>
          <a:xfrm>
            <a:off x="6487571" y="2594080"/>
            <a:ext cx="2295821"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 15; 48</a:t>
            </a:r>
          </a:p>
        </p:txBody>
      </p:sp>
      <p:sp>
        <p:nvSpPr>
          <p:cNvPr id="18" name="Rectangle 17"/>
          <p:cNvSpPr/>
          <p:nvPr/>
        </p:nvSpPr>
        <p:spPr>
          <a:xfrm>
            <a:off x="3568843" y="2581200"/>
            <a:ext cx="2295821"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B. 14; 28</a:t>
            </a:r>
          </a:p>
        </p:txBody>
      </p:sp>
      <p:sp>
        <p:nvSpPr>
          <p:cNvPr id="20" name="Right Arrow 19">
            <a:hlinkClick r:id="rId6" action="ppaction://hlinksldjump"/>
          </p:cNvPr>
          <p:cNvSpPr/>
          <p:nvPr/>
        </p:nvSpPr>
        <p:spPr>
          <a:xfrm flipH="1">
            <a:off x="112117" y="6300071"/>
            <a:ext cx="675049" cy="3881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Rectangle 3">
            <a:extLst>
              <a:ext uri="{FF2B5EF4-FFF2-40B4-BE49-F238E27FC236}">
                <a16:creationId xmlns:a16="http://schemas.microsoft.com/office/drawing/2014/main" id="{B27B20F0-C903-DCB6-827E-2F7F75B4882B}"/>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10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9"/>
                                        </p:tgtEl>
                                        <p:attrNameLst>
                                          <p:attrName>style.color</p:attrName>
                                        </p:attrNameLst>
                                      </p:cBhvr>
                                      <p:to>
                                        <p:clrVal>
                                          <a:schemeClr val="accent2"/>
                                        </p:clrVal>
                                      </p:to>
                                    </p:set>
                                    <p:set>
                                      <p:cBhvr>
                                        <p:cTn id="7" dur="500" fill="hold"/>
                                        <p:tgtEl>
                                          <p:spTgt spid="9"/>
                                        </p:tgtEl>
                                        <p:attrNameLst>
                                          <p:attrName>fillcolor</p:attrName>
                                        </p:attrNameLst>
                                      </p:cBhvr>
                                      <p:to>
                                        <p:clrVal>
                                          <a:schemeClr val="accent2"/>
                                        </p:clrVal>
                                      </p:to>
                                    </p:set>
                                    <p:set>
                                      <p:cBhvr>
                                        <p:cTn id="8" dur="500" fill="hold"/>
                                        <p:tgtEl>
                                          <p:spTgt spid="9"/>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2"/>
                                        </p:tgtEl>
                                      </p:cBhvr>
                                    </p:cmd>
                                  </p:childTnLst>
                                </p:cTn>
                              </p:par>
                            </p:childTnLst>
                          </p:cTn>
                        </p:par>
                      </p:childTnLst>
                    </p:cTn>
                  </p:par>
                </p:childTnLst>
              </p:cTn>
              <p:nextCondLst>
                <p:cond evt="onClick" delay="0">
                  <p:tgtEl>
                    <p:spTgt spid="12"/>
                  </p:tgtEl>
                </p:cond>
              </p:nextCondLst>
            </p:seq>
            <p:video>
              <p:cMediaNode vol="80000">
                <p:cTn id="14" fill="hold" display="0">
                  <p:stCondLst>
                    <p:cond delay="indefinite"/>
                  </p:stCondLst>
                </p:cTn>
                <p:tgtEl>
                  <p:spTgt spid="12"/>
                </p:tgtEl>
              </p:cMediaNode>
            </p:video>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62360" y="2980930"/>
            <a:ext cx="11809826" cy="1264189"/>
          </a:xfrm>
        </p:spPr>
        <p:txBody>
          <a:bodyPr anchor="ctr">
            <a:noAutofit/>
          </a:bodyPr>
          <a:lstStyle/>
          <a:p>
            <a:pPr algn="ctr"/>
            <a:r>
              <a:rPr lang="en-US" sz="5000" b="1" dirty="0">
                <a:solidFill>
                  <a:srgbClr val="FFFF00"/>
                </a:solidFill>
                <a:cs typeface="Times New Roman" panose="02020603050405020304" pitchFamily="18" charset="0"/>
              </a:rPr>
              <a:t>Quan </a:t>
            </a:r>
            <a:r>
              <a:rPr lang="en-US" sz="5000" b="1" dirty="0" err="1">
                <a:solidFill>
                  <a:srgbClr val="FFFF00"/>
                </a:solidFill>
                <a:cs typeface="Times New Roman" panose="02020603050405020304" pitchFamily="18" charset="0"/>
              </a:rPr>
              <a:t>hệ</a:t>
            </a:r>
            <a:r>
              <a:rPr lang="en-US" sz="5000" b="1" dirty="0">
                <a:solidFill>
                  <a:srgbClr val="FFFF00"/>
                </a:solidFill>
                <a:cs typeface="Times New Roman" panose="02020603050405020304" pitchFamily="18" charset="0"/>
              </a:rPr>
              <a:t> chia </a:t>
            </a:r>
            <a:r>
              <a:rPr lang="en-US" sz="5000" b="1" dirty="0" err="1">
                <a:solidFill>
                  <a:srgbClr val="FFFF00"/>
                </a:solidFill>
                <a:cs typeface="Times New Roman" panose="02020603050405020304" pitchFamily="18" charset="0"/>
              </a:rPr>
              <a:t>hết</a:t>
            </a:r>
            <a:r>
              <a:rPr lang="en-US" sz="5000" b="1" dirty="0">
                <a:solidFill>
                  <a:srgbClr val="FFFF00"/>
                </a:solidFill>
                <a:cs typeface="Times New Roman" panose="02020603050405020304" pitchFamily="18" charset="0"/>
              </a:rPr>
              <a:t>. </a:t>
            </a:r>
            <a:r>
              <a:rPr lang="en-US" sz="5000" b="1" dirty="0" err="1">
                <a:solidFill>
                  <a:srgbClr val="FFFF00"/>
                </a:solidFill>
                <a:cs typeface="Times New Roman" panose="02020603050405020304" pitchFamily="18" charset="0"/>
              </a:rPr>
              <a:t>Tính</a:t>
            </a:r>
            <a:r>
              <a:rPr lang="en-US" sz="5000" b="1" dirty="0">
                <a:solidFill>
                  <a:srgbClr val="FFFF00"/>
                </a:solidFill>
                <a:cs typeface="Times New Roman" panose="02020603050405020304" pitchFamily="18" charset="0"/>
              </a:rPr>
              <a:t> </a:t>
            </a:r>
            <a:r>
              <a:rPr lang="en-US" sz="5000" b="1" dirty="0" err="1">
                <a:solidFill>
                  <a:srgbClr val="FFFF00"/>
                </a:solidFill>
                <a:cs typeface="Times New Roman" panose="02020603050405020304" pitchFamily="18" charset="0"/>
              </a:rPr>
              <a:t>chất</a:t>
            </a:r>
            <a:r>
              <a:rPr lang="en-US" sz="5000" b="1" dirty="0">
                <a:solidFill>
                  <a:srgbClr val="FFFF00"/>
                </a:solidFill>
                <a:cs typeface="Times New Roman" panose="02020603050405020304" pitchFamily="18" charset="0"/>
              </a:rPr>
              <a:t> chia </a:t>
            </a:r>
            <a:r>
              <a:rPr lang="en-US" sz="5000" b="1" dirty="0" err="1">
                <a:solidFill>
                  <a:srgbClr val="FFFF00"/>
                </a:solidFill>
                <a:cs typeface="Times New Roman" panose="02020603050405020304" pitchFamily="18" charset="0"/>
              </a:rPr>
              <a:t>hết</a:t>
            </a:r>
            <a:br>
              <a:rPr lang="en-US" sz="5000" b="1" dirty="0">
                <a:solidFill>
                  <a:srgbClr val="FFFF00"/>
                </a:solidFill>
                <a:cs typeface="Times New Roman" panose="02020603050405020304" pitchFamily="18" charset="0"/>
              </a:rPr>
            </a:br>
            <a:endParaRPr lang="en-US" sz="5000" b="1" dirty="0">
              <a:solidFill>
                <a:srgbClr val="FFFF00"/>
              </a:solidFill>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62462" y="5106893"/>
            <a:ext cx="7949329" cy="746370"/>
          </a:xfrm>
        </p:spPr>
        <p:txBody>
          <a:bodyPr anchor="ctr">
            <a:normAutofit/>
          </a:bodyPr>
          <a:lstStyle/>
          <a:p>
            <a:r>
              <a:rPr lang="en-US" sz="2800" dirty="0" err="1">
                <a:solidFill>
                  <a:schemeClr val="bg1"/>
                </a:solidFill>
                <a:latin typeface="+mj-lt"/>
                <a:ea typeface="Tahoma" panose="020B0604030504040204" pitchFamily="34" charset="0"/>
                <a:cs typeface="Times New Roman" panose="02020603050405020304" pitchFamily="18" charset="0"/>
              </a:rPr>
              <a:t>Giáo</a:t>
            </a:r>
            <a:r>
              <a:rPr lang="en-US" sz="2800" dirty="0">
                <a:solidFill>
                  <a:schemeClr val="bg1"/>
                </a:solidFill>
                <a:latin typeface="+mj-lt"/>
                <a:ea typeface="Tahoma" panose="020B0604030504040204" pitchFamily="34" charset="0"/>
                <a:cs typeface="Times New Roman" panose="02020603050405020304" pitchFamily="18" charset="0"/>
              </a:rPr>
              <a:t> </a:t>
            </a:r>
            <a:r>
              <a:rPr lang="en-US" sz="2800" dirty="0" err="1">
                <a:solidFill>
                  <a:schemeClr val="bg1"/>
                </a:solidFill>
                <a:latin typeface="+mj-lt"/>
                <a:ea typeface="Tahoma" panose="020B0604030504040204" pitchFamily="34" charset="0"/>
                <a:cs typeface="Times New Roman" panose="02020603050405020304" pitchFamily="18" charset="0"/>
              </a:rPr>
              <a:t>viên</a:t>
            </a:r>
            <a:r>
              <a:rPr lang="en-US" sz="2800" dirty="0">
                <a:solidFill>
                  <a:schemeClr val="bg1"/>
                </a:solidFill>
                <a:latin typeface="+mj-lt"/>
                <a:ea typeface="Tahoma" panose="020B0604030504040204" pitchFamily="34" charset="0"/>
                <a:cs typeface="Times New Roman" panose="02020603050405020304" pitchFamily="18" charset="0"/>
              </a:rPr>
              <a:t>: </a:t>
            </a:r>
            <a:r>
              <a:rPr lang="vi-VN" sz="2800" dirty="0">
                <a:solidFill>
                  <a:schemeClr val="bg1"/>
                </a:solidFill>
                <a:latin typeface="+mj-lt"/>
                <a:ea typeface="Tahoma" panose="020B0604030504040204" pitchFamily="34" charset="0"/>
                <a:cs typeface="Times New Roman" panose="02020603050405020304" pitchFamily="18" charset="0"/>
              </a:rPr>
              <a:t>Phạm Vũ Lan Trang</a:t>
            </a:r>
            <a:endParaRPr lang="en-US" sz="2800" dirty="0">
              <a:solidFill>
                <a:schemeClr val="bg1"/>
              </a:solidFill>
              <a:latin typeface="+mj-lt"/>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85842" y="3883013"/>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6563443" cy="102356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solidFill>
                <a:latin typeface="+mj-lt"/>
                <a:ea typeface="Tahoma" panose="020B0604030504040204" pitchFamily="34" charset="0"/>
                <a:cs typeface="Times New Roman" panose="02020603050405020304" pitchFamily="18" charset="0"/>
              </a:rPr>
              <a:t>    </a:t>
            </a:r>
            <a:r>
              <a:rPr lang="vi-VN" sz="2800" dirty="0">
                <a:solidFill>
                  <a:schemeClr val="bg1"/>
                </a:solidFill>
                <a:latin typeface="+mj-lt"/>
                <a:ea typeface="Tahoma" panose="020B0604030504040204" pitchFamily="34" charset="0"/>
                <a:cs typeface="Times New Roman" panose="02020603050405020304" pitchFamily="18" charset="0"/>
              </a:rPr>
              <a:t>UBND QUẬN LONG BIÊN</a:t>
            </a:r>
            <a:endParaRPr lang="en-US" sz="2800" dirty="0">
              <a:solidFill>
                <a:schemeClr val="bg1"/>
              </a:solidFill>
              <a:latin typeface="+mj-lt"/>
              <a:ea typeface="Tahoma" panose="020B0604030504040204" pitchFamily="34" charset="0"/>
              <a:cs typeface="Times New Roman" panose="02020603050405020304" pitchFamily="18" charset="0"/>
            </a:endParaRPr>
          </a:p>
          <a:p>
            <a:r>
              <a:rPr lang="en-US" sz="2800" dirty="0">
                <a:solidFill>
                  <a:schemeClr val="bg1"/>
                </a:solidFill>
                <a:latin typeface="+mj-lt"/>
                <a:ea typeface="Tahoma" panose="020B0604030504040204" pitchFamily="34" charset="0"/>
                <a:cs typeface="Times New Roman" panose="02020603050405020304" pitchFamily="18" charset="0"/>
              </a:rPr>
              <a:t>TRƯỜNG THCS </a:t>
            </a:r>
            <a:r>
              <a:rPr lang="vi-VN" sz="2800" dirty="0">
                <a:solidFill>
                  <a:schemeClr val="bg1"/>
                </a:solidFill>
                <a:latin typeface="+mj-lt"/>
                <a:ea typeface="Tahoma" panose="020B0604030504040204" pitchFamily="34" charset="0"/>
                <a:cs typeface="Times New Roman" panose="02020603050405020304" pitchFamily="18" charset="0"/>
              </a:rPr>
              <a:t>NGUYỄN GIA THIỀU</a:t>
            </a:r>
            <a:endParaRPr lang="en-US" sz="2800" dirty="0">
              <a:solidFill>
                <a:schemeClr val="bg1"/>
              </a:solidFill>
              <a:latin typeface="+mj-lt"/>
              <a:ea typeface="Tahoma" panose="020B0604030504040204" pitchFamily="34" charset="0"/>
              <a:cs typeface="Times New Roman" panose="02020603050405020304" pitchFamily="18"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3435202" y="2149933"/>
            <a:ext cx="4746896" cy="830997"/>
          </a:xfrm>
          <a:prstGeom prst="rect">
            <a:avLst/>
          </a:prstGeom>
          <a:noFill/>
        </p:spPr>
        <p:txBody>
          <a:bodyPr wrap="square">
            <a:spAutoFit/>
          </a:bodyPr>
          <a:lstStyle/>
          <a:p>
            <a:pPr algn="ctr"/>
            <a:r>
              <a:rPr lang="vi-VN" sz="4800" b="1" dirty="0">
                <a:solidFill>
                  <a:srgbClr val="FFFF00"/>
                </a:solidFill>
                <a:latin typeface="+mj-lt"/>
                <a:cs typeface="Times New Roman" panose="02020603050405020304" pitchFamily="18" charset="0"/>
              </a:rPr>
              <a:t>Tiết 15 - Bài 7</a:t>
            </a:r>
            <a:endParaRPr lang="en-US" sz="4800" dirty="0">
              <a:solidFill>
                <a:srgbClr val="FFFF00"/>
              </a:solidFill>
              <a:latin typeface="+mj-lt"/>
            </a:endParaRPr>
          </a:p>
        </p:txBody>
      </p:sp>
      <p:sp>
        <p:nvSpPr>
          <p:cNvPr id="4" name="Rectangle 3">
            <a:extLst>
              <a:ext uri="{FF2B5EF4-FFF2-40B4-BE49-F238E27FC236}">
                <a16:creationId xmlns:a16="http://schemas.microsoft.com/office/drawing/2014/main" id="{CDB71296-DDFF-5E33-CC5B-DBE375A7D89E}"/>
              </a:ext>
            </a:extLst>
          </p:cNvPr>
          <p:cNvSpPr/>
          <p:nvPr/>
        </p:nvSpPr>
        <p:spPr>
          <a:xfrm>
            <a:off x="9417132" y="5225143"/>
            <a:ext cx="2078182" cy="1489894"/>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629059" y="2314586"/>
            <a:ext cx="2185988" cy="914400"/>
          </a:xfrm>
          <a:prstGeom prst="ellipse">
            <a:avLst/>
          </a:prstGeom>
          <a:solidFill>
            <a:srgbClr val="FF33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40AFA"/>
              </a:solidFill>
              <a:effectLst>
                <a:outerShdw blurRad="38100" dist="38100" dir="2700000" algn="tl">
                  <a:srgbClr val="000000">
                    <a:alpha val="43137"/>
                  </a:srgbClr>
                </a:outerShdw>
              </a:effectLst>
              <a:latin typeface="+mj-lt"/>
            </a:endParaRPr>
          </a:p>
        </p:txBody>
      </p:sp>
      <p:sp>
        <p:nvSpPr>
          <p:cNvPr id="26" name="Oval 25"/>
          <p:cNvSpPr/>
          <p:nvPr/>
        </p:nvSpPr>
        <p:spPr>
          <a:xfrm>
            <a:off x="3443561" y="2310516"/>
            <a:ext cx="2185988" cy="914400"/>
          </a:xfrm>
          <a:prstGeom prst="ellipse">
            <a:avLst/>
          </a:prstGeom>
          <a:solidFill>
            <a:srgbClr val="FF33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rgbClr val="040AFA"/>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7" name="Oval 26"/>
          <p:cNvSpPr/>
          <p:nvPr/>
        </p:nvSpPr>
        <p:spPr>
          <a:xfrm>
            <a:off x="9241259" y="2297955"/>
            <a:ext cx="2185988" cy="914400"/>
          </a:xfrm>
          <a:prstGeom prst="ellipse">
            <a:avLst/>
          </a:prstGeom>
          <a:solidFill>
            <a:srgbClr val="FF33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40AFA"/>
              </a:solidFill>
              <a:effectLst>
                <a:outerShdw blurRad="38100" dist="38100" dir="2700000" algn="tl">
                  <a:srgbClr val="000000">
                    <a:alpha val="43137"/>
                  </a:srgbClr>
                </a:outerShdw>
              </a:effectLst>
              <a:latin typeface="+mj-lt"/>
            </a:endParaRPr>
          </a:p>
        </p:txBody>
      </p:sp>
      <p:sp>
        <p:nvSpPr>
          <p:cNvPr id="28" name="Oval 27"/>
          <p:cNvSpPr/>
          <p:nvPr/>
        </p:nvSpPr>
        <p:spPr>
          <a:xfrm>
            <a:off x="6342410" y="2310516"/>
            <a:ext cx="2185988" cy="914400"/>
          </a:xfrm>
          <a:prstGeom prst="ellipse">
            <a:avLst/>
          </a:prstGeom>
          <a:solidFill>
            <a:srgbClr val="FF33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40AFA"/>
              </a:solidFill>
              <a:effectLst>
                <a:outerShdw blurRad="38100" dist="38100" dir="2700000" algn="tl">
                  <a:srgbClr val="000000">
                    <a:alpha val="43137"/>
                  </a:srgbClr>
                </a:outerShdw>
              </a:effectLst>
              <a:latin typeface="+mj-lt"/>
            </a:endParaRPr>
          </a:p>
        </p:txBody>
      </p:sp>
      <p:sp>
        <p:nvSpPr>
          <p:cNvPr id="29" name="Can 28"/>
          <p:cNvSpPr/>
          <p:nvPr/>
        </p:nvSpPr>
        <p:spPr>
          <a:xfrm>
            <a:off x="4856850" y="5585207"/>
            <a:ext cx="2197218" cy="1057275"/>
          </a:xfrm>
          <a:prstGeom prst="can">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latin typeface="+mj-lt"/>
                <a:cs typeface="Times New Roman" panose="02020603050405020304" pitchFamily="18" charset="0"/>
              </a:rPr>
              <a:t>ĐÁP ÁN</a:t>
            </a:r>
          </a:p>
        </p:txBody>
      </p:sp>
      <p:sp>
        <p:nvSpPr>
          <p:cNvPr id="17" name="TextBox 16"/>
          <p:cNvSpPr txBox="1"/>
          <p:nvPr/>
        </p:nvSpPr>
        <p:spPr>
          <a:xfrm>
            <a:off x="3576959" y="1052765"/>
            <a:ext cx="5795493" cy="707886"/>
          </a:xfrm>
          <a:prstGeom prst="rect">
            <a:avLst/>
          </a:prstGeom>
          <a:noFill/>
        </p:spPr>
        <p:txBody>
          <a:bodyPr wrap="square" rtlCol="0">
            <a:spAutoFit/>
          </a:bodyPr>
          <a:lstStyle/>
          <a:p>
            <a:r>
              <a:rPr lang="en-US" sz="4000" b="1" u="sng">
                <a:solidFill>
                  <a:srgbClr val="70AD47"/>
                </a:solidFill>
                <a:latin typeface="+mj-lt"/>
                <a:cs typeface="Times New Roman" panose="02020603050405020304" pitchFamily="18" charset="0"/>
              </a:rPr>
              <a:t>Câu 4: </a:t>
            </a:r>
            <a:r>
              <a:rPr lang="en-US" sz="4000" b="1">
                <a:solidFill>
                  <a:srgbClr val="70AD47"/>
                </a:solidFill>
                <a:latin typeface="+mj-lt"/>
                <a:cs typeface="Times New Roman" panose="02020603050405020304" pitchFamily="18" charset="0"/>
              </a:rPr>
              <a:t>Ước của 4 là:</a:t>
            </a:r>
          </a:p>
        </p:txBody>
      </p:sp>
      <p:sp>
        <p:nvSpPr>
          <p:cNvPr id="3" name="Rectangle 2"/>
          <p:cNvSpPr/>
          <p:nvPr/>
        </p:nvSpPr>
        <p:spPr>
          <a:xfrm>
            <a:off x="859479" y="2407144"/>
            <a:ext cx="1725152"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 0; 1</a:t>
            </a:r>
          </a:p>
        </p:txBody>
      </p:sp>
      <p:sp>
        <p:nvSpPr>
          <p:cNvPr id="32" name="Rectangle 31"/>
          <p:cNvSpPr/>
          <p:nvPr/>
        </p:nvSpPr>
        <p:spPr>
          <a:xfrm>
            <a:off x="9445829" y="2407144"/>
            <a:ext cx="1725152"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D. 3; 4</a:t>
            </a:r>
          </a:p>
        </p:txBody>
      </p:sp>
      <p:sp>
        <p:nvSpPr>
          <p:cNvPr id="34" name="Rectangle 33"/>
          <p:cNvSpPr/>
          <p:nvPr/>
        </p:nvSpPr>
        <p:spPr>
          <a:xfrm>
            <a:off x="6559905" y="2401212"/>
            <a:ext cx="1725152"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 1; 2</a:t>
            </a:r>
          </a:p>
        </p:txBody>
      </p:sp>
      <p:sp>
        <p:nvSpPr>
          <p:cNvPr id="35" name="Rectangle 34"/>
          <p:cNvSpPr/>
          <p:nvPr/>
        </p:nvSpPr>
        <p:spPr>
          <a:xfrm>
            <a:off x="3686749" y="2413773"/>
            <a:ext cx="1725152" cy="707886"/>
          </a:xfrm>
          <a:prstGeom prst="rect">
            <a:avLst/>
          </a:prstGeom>
        </p:spPr>
        <p:txBody>
          <a:bodyPr wrap="none">
            <a:spAutoFit/>
          </a:bodyPr>
          <a:lstStyle/>
          <a:p>
            <a:pPr algn="ctr"/>
            <a:r>
              <a:rPr lang="en-US"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B. 2; 3</a:t>
            </a:r>
          </a:p>
        </p:txBody>
      </p:sp>
      <p:pic>
        <p:nvPicPr>
          <p:cNvPr id="23"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4"/>
          <a:stretch>
            <a:fillRect/>
          </a:stretch>
        </p:blipFill>
        <p:spPr>
          <a:xfrm>
            <a:off x="10045933" y="723873"/>
            <a:ext cx="1744308" cy="1119301"/>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24"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4">
            <a:extLst>
              <a:ext uri="{FF2B5EF4-FFF2-40B4-BE49-F238E27FC236}">
                <a16:creationId xmlns:a16="http://schemas.microsoft.com/office/drawing/2014/main" id="{58E6D429-DC53-47C4-8036-1E9D12B8E28B}"/>
              </a:ext>
            </a:extLst>
          </p:cNvPr>
          <p:cNvSpPr/>
          <p:nvPr/>
        </p:nvSpPr>
        <p:spPr>
          <a:xfrm>
            <a:off x="6474706" y="87630"/>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mj-lt"/>
                <a:cs typeface="Times New Roman" panose="02020603050405020304" pitchFamily="18" charset="0"/>
              </a:rPr>
              <a:t>HOẠT ĐỘNG VẬN DỤNG</a:t>
            </a:r>
          </a:p>
        </p:txBody>
      </p:sp>
      <p:sp>
        <p:nvSpPr>
          <p:cNvPr id="16" name="Right Arrow 15">
            <a:hlinkClick r:id="rId5" action="ppaction://hlinksldjump"/>
          </p:cNvPr>
          <p:cNvSpPr/>
          <p:nvPr/>
        </p:nvSpPr>
        <p:spPr>
          <a:xfrm flipH="1">
            <a:off x="112117" y="6300071"/>
            <a:ext cx="675049" cy="3881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ight Arrow 17">
            <a:hlinkClick r:id="rId6" action="ppaction://hlinksldjump"/>
          </p:cNvPr>
          <p:cNvSpPr/>
          <p:nvPr/>
        </p:nvSpPr>
        <p:spPr>
          <a:xfrm>
            <a:off x="1019472" y="6300071"/>
            <a:ext cx="702581" cy="3881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Rectangle 1">
            <a:extLst>
              <a:ext uri="{FF2B5EF4-FFF2-40B4-BE49-F238E27FC236}">
                <a16:creationId xmlns:a16="http://schemas.microsoft.com/office/drawing/2014/main" id="{476CE26A-F586-45CA-5644-467F9ADAB895}"/>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1690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8"/>
                                        </p:tgtEl>
                                        <p:attrNameLst>
                                          <p:attrName>style.color</p:attrName>
                                        </p:attrNameLst>
                                      </p:cBhvr>
                                      <p:to>
                                        <p:clrVal>
                                          <a:schemeClr val="accent2"/>
                                        </p:clrVal>
                                      </p:to>
                                    </p:set>
                                    <p:set>
                                      <p:cBhvr>
                                        <p:cTn id="7" dur="500" fill="hold"/>
                                        <p:tgtEl>
                                          <p:spTgt spid="28"/>
                                        </p:tgtEl>
                                        <p:attrNameLst>
                                          <p:attrName>fillcolor</p:attrName>
                                        </p:attrNameLst>
                                      </p:cBhvr>
                                      <p:to>
                                        <p:clrVal>
                                          <a:schemeClr val="accent2"/>
                                        </p:clrVal>
                                      </p:to>
                                    </p:set>
                                    <p:set>
                                      <p:cBhvr>
                                        <p:cTn id="8" dur="500" fill="hold"/>
                                        <p:tgtEl>
                                          <p:spTgt spid="28"/>
                                        </p:tgtEl>
                                        <p:attrNameLst>
                                          <p:attrName>fill.type</p:attrName>
                                        </p:attrNameLst>
                                      </p:cBhvr>
                                      <p:to>
                                        <p:strVal val="solid"/>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23"/>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3"/>
                                        </p:tgtEl>
                                      </p:cBhvr>
                                    </p:cmd>
                                  </p:childTnLst>
                                </p:cTn>
                              </p:par>
                            </p:childTnLst>
                          </p:cTn>
                        </p:par>
                      </p:childTnLst>
                    </p:cTn>
                  </p:par>
                </p:childTnLst>
              </p:cTn>
              <p:nextCondLst>
                <p:cond evt="onClick" delay="0">
                  <p:tgtEl>
                    <p:spTgt spid="23"/>
                  </p:tgtEl>
                </p:cond>
              </p:nextCondLst>
            </p:seq>
            <p:video>
              <p:cMediaNode vol="80000">
                <p:cTn id="14" fill="hold" display="0">
                  <p:stCondLst>
                    <p:cond delay="indefinite"/>
                  </p:stCondLst>
                </p:cTn>
                <p:tgtEl>
                  <p:spTgt spid="23"/>
                </p:tgtEl>
              </p:cMediaNode>
            </p:video>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8554" y="560903"/>
            <a:ext cx="11057667" cy="646331"/>
          </a:xfrm>
          <a:prstGeom prst="rect">
            <a:avLst/>
          </a:prstGeom>
          <a:noFill/>
        </p:spPr>
        <p:txBody>
          <a:bodyPr wrap="square" rtlCol="0">
            <a:spAutoFit/>
          </a:bodyPr>
          <a:lstStyle/>
          <a:p>
            <a:r>
              <a:rPr lang="en-US" sz="3600" b="1">
                <a:solidFill>
                  <a:srgbClr val="040AFA"/>
                </a:solidFill>
                <a:latin typeface="+mj-lt"/>
                <a:cs typeface="Times New Roman" panose="02020603050405020304" pitchFamily="18" charset="0"/>
              </a:rPr>
              <a:t>Bài tập 1: Chỉ ra bốn bội của số m, biết: m = 15</a:t>
            </a:r>
          </a:p>
        </p:txBody>
      </p:sp>
      <p:sp>
        <p:nvSpPr>
          <p:cNvPr id="10" name="TextBox 9"/>
          <p:cNvSpPr txBox="1"/>
          <p:nvPr/>
        </p:nvSpPr>
        <p:spPr>
          <a:xfrm>
            <a:off x="4935527" y="1956309"/>
            <a:ext cx="1116280" cy="646331"/>
          </a:xfrm>
          <a:prstGeom prst="rect">
            <a:avLst/>
          </a:prstGeom>
          <a:noFill/>
        </p:spPr>
        <p:txBody>
          <a:bodyPr wrap="square" rtlCol="0">
            <a:spAutoFit/>
          </a:bodyPr>
          <a:lstStyle/>
          <a:p>
            <a:r>
              <a:rPr lang="en-US" sz="3600" b="1">
                <a:latin typeface="+mj-lt"/>
                <a:cs typeface="Times New Roman" panose="02020603050405020304" pitchFamily="18" charset="0"/>
              </a:rPr>
              <a:t>Giải</a:t>
            </a:r>
          </a:p>
        </p:txBody>
      </p:sp>
      <p:sp>
        <p:nvSpPr>
          <p:cNvPr id="11" name="TextBox 10"/>
          <p:cNvSpPr txBox="1"/>
          <p:nvPr/>
        </p:nvSpPr>
        <p:spPr>
          <a:xfrm>
            <a:off x="611147" y="2691367"/>
            <a:ext cx="8648763" cy="646331"/>
          </a:xfrm>
          <a:prstGeom prst="rect">
            <a:avLst/>
          </a:prstGeom>
          <a:noFill/>
        </p:spPr>
        <p:txBody>
          <a:bodyPr wrap="square" rtlCol="0">
            <a:spAutoFit/>
          </a:bodyPr>
          <a:lstStyle/>
          <a:p>
            <a:r>
              <a:rPr lang="en-US" sz="3600">
                <a:solidFill>
                  <a:srgbClr val="00CC00"/>
                </a:solidFill>
                <a:latin typeface="+mj-lt"/>
                <a:cs typeface="Times New Roman" panose="02020603050405020304" pitchFamily="18" charset="0"/>
              </a:rPr>
              <a:t>1) Bốn bội của 15 là: 0; 15; 30; 45</a:t>
            </a:r>
          </a:p>
        </p:txBody>
      </p:sp>
      <p:sp>
        <p:nvSpPr>
          <p:cNvPr id="12" name="TextBox 11"/>
          <p:cNvSpPr txBox="1"/>
          <p:nvPr/>
        </p:nvSpPr>
        <p:spPr>
          <a:xfrm>
            <a:off x="304624" y="1174026"/>
            <a:ext cx="11093088" cy="646331"/>
          </a:xfrm>
          <a:prstGeom prst="rect">
            <a:avLst/>
          </a:prstGeom>
          <a:noFill/>
        </p:spPr>
        <p:txBody>
          <a:bodyPr wrap="square" rtlCol="0">
            <a:spAutoFit/>
          </a:bodyPr>
          <a:lstStyle/>
          <a:p>
            <a:r>
              <a:rPr lang="en-US" sz="3600" b="1">
                <a:solidFill>
                  <a:srgbClr val="040AFA"/>
                </a:solidFill>
                <a:latin typeface="+mj-lt"/>
                <a:cs typeface="Times New Roman" panose="02020603050405020304" pitchFamily="18" charset="0"/>
              </a:rPr>
              <a:t>Bài tập 2: Tìm tất cả các ước của n, biết: n = 13</a:t>
            </a:r>
          </a:p>
        </p:txBody>
      </p:sp>
      <p:sp>
        <p:nvSpPr>
          <p:cNvPr id="13" name="TextBox 12"/>
          <p:cNvSpPr txBox="1"/>
          <p:nvPr/>
        </p:nvSpPr>
        <p:spPr>
          <a:xfrm>
            <a:off x="611147" y="3470966"/>
            <a:ext cx="6246174" cy="646331"/>
          </a:xfrm>
          <a:prstGeom prst="rect">
            <a:avLst/>
          </a:prstGeom>
          <a:noFill/>
        </p:spPr>
        <p:txBody>
          <a:bodyPr wrap="square" rtlCol="0">
            <a:spAutoFit/>
          </a:bodyPr>
          <a:lstStyle/>
          <a:p>
            <a:r>
              <a:rPr lang="en-US" sz="3600">
                <a:solidFill>
                  <a:srgbClr val="00CC00"/>
                </a:solidFill>
                <a:latin typeface="+mj-lt"/>
                <a:cs typeface="Times New Roman" panose="02020603050405020304" pitchFamily="18" charset="0"/>
              </a:rPr>
              <a:t>2) Các ước của 13 là: 1; 13</a:t>
            </a:r>
          </a:p>
        </p:txBody>
      </p:sp>
      <p:sp>
        <p:nvSpPr>
          <p:cNvPr id="19"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mj-lt"/>
                <a:cs typeface="Times New Roman" panose="02020603050405020304" pitchFamily="18" charset="0"/>
              </a:rPr>
              <a:t>HOẠT ĐỘNG LUYỆN TẬP</a:t>
            </a:r>
          </a:p>
        </p:txBody>
      </p:sp>
      <p:sp>
        <p:nvSpPr>
          <p:cNvPr id="2" name="Rectangle 1">
            <a:extLst>
              <a:ext uri="{FF2B5EF4-FFF2-40B4-BE49-F238E27FC236}">
                <a16:creationId xmlns:a16="http://schemas.microsoft.com/office/drawing/2014/main" id="{297CA2F3-2B53-5BB4-735D-29FE2BE378FB}"/>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40162D-0A48-725F-3D9F-56C6C8B1B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2527" y="4550797"/>
            <a:ext cx="3646801" cy="2155692"/>
          </a:xfrm>
          <a:prstGeom prst="rect">
            <a:avLst/>
          </a:prstGeom>
        </p:spPr>
      </p:pic>
    </p:spTree>
    <p:extLst>
      <p:ext uri="{BB962C8B-B14F-4D97-AF65-F5344CB8AC3E}">
        <p14:creationId xmlns:p14="http://schemas.microsoft.com/office/powerpoint/2010/main" val="408916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8832" y="680004"/>
            <a:ext cx="11498836" cy="1661993"/>
          </a:xfrm>
          <a:prstGeom prst="rect">
            <a:avLst/>
          </a:prstGeom>
          <a:noFill/>
        </p:spPr>
        <p:txBody>
          <a:bodyPr wrap="square" rtlCol="0">
            <a:spAutoFit/>
          </a:bodyPr>
          <a:lstStyle/>
          <a:p>
            <a:r>
              <a:rPr lang="en-US" sz="3400" b="1">
                <a:solidFill>
                  <a:srgbClr val="0070C0"/>
                </a:solidFill>
                <a:latin typeface="Arial" panose="020B0604020202020204" pitchFamily="34" charset="0"/>
                <a:cs typeface="Arial" panose="020B0604020202020204" pitchFamily="34" charset="0"/>
              </a:rPr>
              <a:t>Bài tập</a:t>
            </a:r>
          </a:p>
          <a:p>
            <a:r>
              <a:rPr lang="en-US" sz="3400" b="1">
                <a:solidFill>
                  <a:srgbClr val="00B050"/>
                </a:solidFill>
                <a:latin typeface="Arial" panose="020B0604020202020204" pitchFamily="34" charset="0"/>
                <a:cs typeface="Arial" panose="020B0604020202020204" pitchFamily="34" charset="0"/>
              </a:rPr>
              <a:t>a) Tìm số tự nhiên x, biết x là bội của 7 và 18 &lt; x &lt; 30</a:t>
            </a:r>
          </a:p>
          <a:p>
            <a:r>
              <a:rPr lang="en-US" sz="3400" b="1">
                <a:solidFill>
                  <a:srgbClr val="00B050"/>
                </a:solidFill>
                <a:latin typeface="Arial" panose="020B0604020202020204" pitchFamily="34" charset="0"/>
                <a:cs typeface="Arial" panose="020B0604020202020204" pitchFamily="34" charset="0"/>
              </a:rPr>
              <a:t>b) Tìm số tự nhiên x, biết x là ước của 18 và 4 &lt; x &lt; 15 </a:t>
            </a:r>
          </a:p>
        </p:txBody>
      </p:sp>
      <p:sp>
        <p:nvSpPr>
          <p:cNvPr id="8" name="TextBox 7"/>
          <p:cNvSpPr txBox="1"/>
          <p:nvPr/>
        </p:nvSpPr>
        <p:spPr>
          <a:xfrm>
            <a:off x="5753435" y="2364061"/>
            <a:ext cx="1248507" cy="615553"/>
          </a:xfrm>
          <a:prstGeom prst="rect">
            <a:avLst/>
          </a:prstGeom>
          <a:noFill/>
        </p:spPr>
        <p:txBody>
          <a:bodyPr wrap="square" rtlCol="0">
            <a:spAutoFit/>
          </a:bodyPr>
          <a:lstStyle/>
          <a:p>
            <a:r>
              <a:rPr lang="en-US" sz="3400" b="1">
                <a:solidFill>
                  <a:srgbClr val="0070C0"/>
                </a:solidFill>
                <a:latin typeface="Arial" panose="020B0604020202020204" pitchFamily="34" charset="0"/>
                <a:cs typeface="Arial" panose="020B0604020202020204" pitchFamily="34" charset="0"/>
              </a:rPr>
              <a:t>Giải</a:t>
            </a:r>
          </a:p>
        </p:txBody>
      </p:sp>
      <p:sp>
        <p:nvSpPr>
          <p:cNvPr id="9" name="TextBox 8"/>
          <p:cNvSpPr txBox="1"/>
          <p:nvPr/>
        </p:nvSpPr>
        <p:spPr>
          <a:xfrm>
            <a:off x="769387" y="3082836"/>
            <a:ext cx="8805896" cy="1138773"/>
          </a:xfrm>
          <a:prstGeom prst="rect">
            <a:avLst/>
          </a:prstGeom>
          <a:noFill/>
        </p:spPr>
        <p:txBody>
          <a:bodyPr wrap="square" rtlCol="0">
            <a:spAutoFit/>
          </a:bodyPr>
          <a:lstStyle/>
          <a:p>
            <a:r>
              <a:rPr lang="en-US" sz="3400">
                <a:solidFill>
                  <a:srgbClr val="C00000"/>
                </a:solidFill>
                <a:latin typeface="Arial" panose="020B0604020202020204" pitchFamily="34" charset="0"/>
                <a:cs typeface="Arial" panose="020B0604020202020204" pitchFamily="34" charset="0"/>
              </a:rPr>
              <a:t>a) Các bội của 7 là: 0, 7, 14, 21, 28, 35,…</a:t>
            </a:r>
          </a:p>
          <a:p>
            <a:r>
              <a:rPr lang="en-US" sz="3400">
                <a:solidFill>
                  <a:srgbClr val="C00000"/>
                </a:solidFill>
                <a:latin typeface="Arial" panose="020B0604020202020204" pitchFamily="34" charset="0"/>
                <a:cs typeface="Arial" panose="020B0604020202020204" pitchFamily="34" charset="0"/>
              </a:rPr>
              <a:t>     Vậy số tự nhiên x là: 21 hoặc 28</a:t>
            </a:r>
          </a:p>
        </p:txBody>
      </p:sp>
      <p:grpSp>
        <p:nvGrpSpPr>
          <p:cNvPr id="11" name="Group 10">
            <a:extLst>
              <a:ext uri="{FF2B5EF4-FFF2-40B4-BE49-F238E27FC236}">
                <a16:creationId xmlns:a16="http://schemas.microsoft.com/office/drawing/2014/main" id="{D4EF09CF-3362-453A-9463-F6669A9D3E01}"/>
              </a:ext>
            </a:extLst>
          </p:cNvPr>
          <p:cNvGrpSpPr/>
          <p:nvPr/>
        </p:nvGrpSpPr>
        <p:grpSpPr>
          <a:xfrm rot="18052136">
            <a:off x="9973497" y="-4018976"/>
            <a:ext cx="3136324" cy="6858000"/>
            <a:chOff x="9055676" y="0"/>
            <a:chExt cx="3136324" cy="6858000"/>
          </a:xfrm>
        </p:grpSpPr>
        <p:sp>
          <p:nvSpPr>
            <p:cNvPr id="12" name="Rectangle 11">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64" y="5264175"/>
            <a:ext cx="2418638" cy="1429702"/>
          </a:xfrm>
          <a:prstGeom prst="rect">
            <a:avLst/>
          </a:prstGeom>
        </p:spPr>
      </p:pic>
      <p:sp>
        <p:nvSpPr>
          <p:cNvPr id="10" name="TextBox 9"/>
          <p:cNvSpPr txBox="1"/>
          <p:nvPr/>
        </p:nvSpPr>
        <p:spPr>
          <a:xfrm>
            <a:off x="769387" y="4273548"/>
            <a:ext cx="8805896" cy="1138773"/>
          </a:xfrm>
          <a:prstGeom prst="rect">
            <a:avLst/>
          </a:prstGeom>
          <a:noFill/>
        </p:spPr>
        <p:txBody>
          <a:bodyPr wrap="square" rtlCol="0">
            <a:spAutoFit/>
          </a:bodyPr>
          <a:lstStyle/>
          <a:p>
            <a:r>
              <a:rPr lang="en-US" sz="3400">
                <a:solidFill>
                  <a:srgbClr val="C00000"/>
                </a:solidFill>
                <a:latin typeface="Arial" panose="020B0604020202020204" pitchFamily="34" charset="0"/>
                <a:cs typeface="Arial" panose="020B0604020202020204" pitchFamily="34" charset="0"/>
              </a:rPr>
              <a:t>b) Các ước của 18 là: 1, 2, 3, 6, 9, 18</a:t>
            </a:r>
          </a:p>
          <a:p>
            <a:r>
              <a:rPr lang="en-US" sz="3400">
                <a:solidFill>
                  <a:srgbClr val="C00000"/>
                </a:solidFill>
                <a:latin typeface="Arial" panose="020B0604020202020204" pitchFamily="34" charset="0"/>
                <a:cs typeface="Arial" panose="020B0604020202020204" pitchFamily="34" charset="0"/>
              </a:rPr>
              <a:t>     Vậy số tự nhiên x là: 6 hoặc 9</a:t>
            </a:r>
          </a:p>
        </p:txBody>
      </p:sp>
      <p:sp>
        <p:nvSpPr>
          <p:cNvPr id="18" name="!!4">
            <a:extLst>
              <a:ext uri="{FF2B5EF4-FFF2-40B4-BE49-F238E27FC236}">
                <a16:creationId xmlns:a16="http://schemas.microsoft.com/office/drawing/2014/main" id="{58E6D429-DC53-47C4-8036-1E9D12B8E28B}"/>
              </a:ext>
            </a:extLst>
          </p:cNvPr>
          <p:cNvSpPr/>
          <p:nvPr/>
        </p:nvSpPr>
        <p:spPr>
          <a:xfrm>
            <a:off x="100264" y="70643"/>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658481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111848" y="54234"/>
            <a:ext cx="1452621" cy="1307359"/>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14" name="Rectangle 13"/>
          <p:cNvSpPr/>
          <p:nvPr/>
        </p:nvSpPr>
        <p:spPr>
          <a:xfrm>
            <a:off x="1852463" y="166226"/>
            <a:ext cx="6441649" cy="1366528"/>
          </a:xfrm>
          <a:prstGeom prst="rect">
            <a:avLst/>
          </a:prstGeom>
        </p:spPr>
        <p:txBody>
          <a:bodyPr wrap="square">
            <a:spAutoFit/>
          </a:bodyPr>
          <a:lstStyle/>
          <a:p>
            <a:pPr>
              <a:lnSpc>
                <a:spcPct val="115000"/>
              </a:lnSpc>
            </a:pPr>
            <a:r>
              <a:rPr lang="en-US" sz="3600" b="1">
                <a:solidFill>
                  <a:srgbClr val="0070C0"/>
                </a:solidFill>
                <a:latin typeface="+mj-lt"/>
                <a:ea typeface="Times New Roman" panose="02020603050405020304" pitchFamily="18" charset="0"/>
                <a:cs typeface="Times New Roman" panose="02020603050405020304" pitchFamily="18" charset="0"/>
              </a:rPr>
              <a:t>I. Quan hệ chia hết</a:t>
            </a:r>
          </a:p>
          <a:p>
            <a:pPr>
              <a:lnSpc>
                <a:spcPct val="115000"/>
              </a:lnSpc>
            </a:pPr>
            <a:r>
              <a:rPr lang="en-US" sz="3600" b="1">
                <a:solidFill>
                  <a:srgbClr val="0070C0"/>
                </a:solidFill>
                <a:latin typeface="+mj-lt"/>
                <a:ea typeface="Times New Roman" panose="02020603050405020304" pitchFamily="18" charset="0"/>
                <a:cs typeface="Times New Roman" panose="02020603050405020304" pitchFamily="18" charset="0"/>
              </a:rPr>
              <a:t>1. </a:t>
            </a:r>
            <a:r>
              <a:rPr lang="vi-VN" sz="3600" b="1">
                <a:solidFill>
                  <a:srgbClr val="0070C0"/>
                </a:solidFill>
                <a:latin typeface="+mj-lt"/>
                <a:ea typeface="Times New Roman" panose="02020603050405020304" pitchFamily="18" charset="0"/>
                <a:cs typeface="Times New Roman" panose="02020603050405020304" pitchFamily="18" charset="0"/>
              </a:rPr>
              <a:t>Khái niệm về chia hết</a:t>
            </a:r>
            <a:endParaRPr lang="en-US" sz="3600" b="1">
              <a:solidFill>
                <a:srgbClr val="0070C0"/>
              </a:solidFill>
              <a:latin typeface="+mj-lt"/>
              <a:ea typeface="Times New Roman" panose="02020603050405020304" pitchFamily="18" charset="0"/>
              <a:cs typeface="Times New Roman" panose="02020603050405020304" pitchFamily="18" charset="0"/>
            </a:endParaRPr>
          </a:p>
        </p:txBody>
      </p:sp>
      <p:sp>
        <p:nvSpPr>
          <p:cNvPr id="15" name="TextBox 14"/>
          <p:cNvSpPr txBox="1"/>
          <p:nvPr/>
        </p:nvSpPr>
        <p:spPr>
          <a:xfrm>
            <a:off x="356073" y="1427950"/>
            <a:ext cx="10734952" cy="2308324"/>
          </a:xfrm>
          <a:prstGeom prst="rect">
            <a:avLst/>
          </a:prstGeom>
          <a:noFill/>
        </p:spPr>
        <p:txBody>
          <a:bodyPr wrap="square" rtlCol="0">
            <a:spAutoFit/>
          </a:bodyPr>
          <a:lstStyle/>
          <a:p>
            <a:pPr algn="just"/>
            <a:r>
              <a:rPr lang="en-US" sz="3600" b="1" kern="0">
                <a:solidFill>
                  <a:schemeClr val="accent6">
                    <a:lumMod val="75000"/>
                  </a:schemeClr>
                </a:solidFill>
                <a:latin typeface="+mj-lt"/>
                <a:cs typeface="Times New Roman" panose="02020603050405020304" pitchFamily="18" charset="0"/>
              </a:rPr>
              <a:t>Hoạt động 1:</a:t>
            </a:r>
          </a:p>
          <a:p>
            <a:pPr algn="just"/>
            <a:r>
              <a:rPr lang="en-US" sz="3600" kern="0">
                <a:solidFill>
                  <a:schemeClr val="accent6">
                    <a:lumMod val="75000"/>
                  </a:schemeClr>
                </a:solidFill>
                <a:latin typeface="+mj-lt"/>
                <a:cs typeface="Times New Roman" panose="02020603050405020304" pitchFamily="18" charset="0"/>
              </a:rPr>
              <a:t>      + Thực hiện phép tính 42 : 6; 45 : 6</a:t>
            </a:r>
          </a:p>
          <a:p>
            <a:pPr algn="just"/>
            <a:r>
              <a:rPr lang="en-US" sz="3600" kern="0">
                <a:solidFill>
                  <a:schemeClr val="accent6">
                    <a:lumMod val="75000"/>
                  </a:schemeClr>
                </a:solidFill>
                <a:latin typeface="+mj-lt"/>
                <a:cs typeface="Times New Roman" panose="02020603050405020304" pitchFamily="18" charset="0"/>
              </a:rPr>
              <a:t>      + Trong hai phép tính trên, phép chia nào là phép chia hết, phép chia nào là phép chia có dư.</a:t>
            </a:r>
          </a:p>
        </p:txBody>
      </p:sp>
      <p:sp>
        <p:nvSpPr>
          <p:cNvPr id="16" name="Rectangle 15"/>
          <p:cNvSpPr/>
          <p:nvPr/>
        </p:nvSpPr>
        <p:spPr>
          <a:xfrm>
            <a:off x="5127934" y="3709089"/>
            <a:ext cx="1097280" cy="729430"/>
          </a:xfrm>
          <a:prstGeom prst="rect">
            <a:avLst/>
          </a:prstGeom>
        </p:spPr>
        <p:txBody>
          <a:bodyPr wrap="square">
            <a:spAutoFit/>
          </a:bodyPr>
          <a:lstStyle/>
          <a:p>
            <a:pPr>
              <a:lnSpc>
                <a:spcPct val="115000"/>
              </a:lnSpc>
            </a:pPr>
            <a:r>
              <a:rPr lang="en-US" sz="3600" b="1">
                <a:latin typeface="+mj-lt"/>
                <a:ea typeface="Times New Roman" panose="02020603050405020304" pitchFamily="18" charset="0"/>
                <a:cs typeface="Times New Roman" panose="02020603050405020304" pitchFamily="18" charset="0"/>
              </a:rPr>
              <a:t>Giải</a:t>
            </a:r>
            <a:endParaRPr lang="en-US" sz="3600">
              <a:latin typeface="+mj-lt"/>
              <a:ea typeface="Times New Roman" panose="02020603050405020304" pitchFamily="18" charset="0"/>
              <a:cs typeface="Times New Roman" panose="02020603050405020304" pitchFamily="18" charset="0"/>
            </a:endParaRPr>
          </a:p>
        </p:txBody>
      </p:sp>
      <p:sp>
        <p:nvSpPr>
          <p:cNvPr id="17" name="TextBox 16"/>
          <p:cNvSpPr txBox="1"/>
          <p:nvPr/>
        </p:nvSpPr>
        <p:spPr>
          <a:xfrm>
            <a:off x="875271" y="4335907"/>
            <a:ext cx="7284451" cy="646331"/>
          </a:xfrm>
          <a:prstGeom prst="rect">
            <a:avLst/>
          </a:prstGeom>
          <a:noFill/>
        </p:spPr>
        <p:txBody>
          <a:bodyPr wrap="square" rtlCol="0">
            <a:spAutoFit/>
          </a:bodyPr>
          <a:lstStyle/>
          <a:p>
            <a:pPr algn="just"/>
            <a:r>
              <a:rPr lang="en-US" sz="3600">
                <a:solidFill>
                  <a:schemeClr val="accent6">
                    <a:lumMod val="75000"/>
                  </a:schemeClr>
                </a:solidFill>
                <a:latin typeface="+mj-lt"/>
                <a:cs typeface="Times New Roman" panose="02020603050405020304" pitchFamily="18" charset="0"/>
              </a:rPr>
              <a:t>+ 42 = 6.7 nên 42 chia hết cho 6</a:t>
            </a:r>
          </a:p>
        </p:txBody>
      </p:sp>
      <p:sp>
        <p:nvSpPr>
          <p:cNvPr id="18" name="TextBox 17"/>
          <p:cNvSpPr txBox="1"/>
          <p:nvPr/>
        </p:nvSpPr>
        <p:spPr>
          <a:xfrm>
            <a:off x="885546" y="4947497"/>
            <a:ext cx="9405037" cy="1200329"/>
          </a:xfrm>
          <a:prstGeom prst="rect">
            <a:avLst/>
          </a:prstGeom>
          <a:noFill/>
        </p:spPr>
        <p:txBody>
          <a:bodyPr wrap="square" rtlCol="0">
            <a:spAutoFit/>
          </a:bodyPr>
          <a:lstStyle/>
          <a:p>
            <a:pPr algn="just"/>
            <a:r>
              <a:rPr lang="en-US" sz="3600">
                <a:solidFill>
                  <a:schemeClr val="accent6">
                    <a:lumMod val="75000"/>
                  </a:schemeClr>
                </a:solidFill>
                <a:latin typeface="+mj-lt"/>
                <a:cs typeface="Times New Roman" panose="02020603050405020304" pitchFamily="18" charset="0"/>
              </a:rPr>
              <a:t>+ 45 chia cho 6 dư 3 nên 45 không chia hết cho 6</a:t>
            </a:r>
          </a:p>
        </p:txBody>
      </p:sp>
      <p:sp>
        <p:nvSpPr>
          <p:cNvPr id="3" name="TextBox 2"/>
          <p:cNvSpPr txBox="1"/>
          <p:nvPr/>
        </p:nvSpPr>
        <p:spPr>
          <a:xfrm>
            <a:off x="1520097" y="6369340"/>
            <a:ext cx="3288222" cy="461665"/>
          </a:xfrm>
          <a:prstGeom prst="rect">
            <a:avLst/>
          </a:prstGeom>
          <a:noFill/>
        </p:spPr>
        <p:txBody>
          <a:bodyPr wrap="square" rtlCol="0">
            <a:spAutoFit/>
          </a:bodyPr>
          <a:lstStyle/>
          <a:p>
            <a:r>
              <a:rPr lang="en-US" sz="2400" i="1">
                <a:solidFill>
                  <a:srgbClr val="CC3399"/>
                </a:solidFill>
                <a:latin typeface="+mj-lt"/>
                <a:cs typeface="Times New Roman" panose="02020603050405020304" pitchFamily="18" charset="0"/>
              </a:rPr>
              <a:t>Hoạt động cá nhân</a:t>
            </a:r>
          </a:p>
        </p:txBody>
      </p:sp>
      <p:pic>
        <p:nvPicPr>
          <p:cNvPr id="21"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034" y="111023"/>
            <a:ext cx="2521284" cy="2077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B760FC1-F03D-9509-C833-E12264E5EE4F}"/>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1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3" name="Rectangle 2">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0" name="TextBox 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pic>
        <p:nvPicPr>
          <p:cNvPr id="13"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061" y="3259511"/>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798490" y="1122334"/>
            <a:ext cx="10573153" cy="1323439"/>
            <a:chOff x="798490" y="1122334"/>
            <a:chExt cx="10573153" cy="1323439"/>
          </a:xfrm>
        </p:grpSpPr>
        <p:sp>
          <p:nvSpPr>
            <p:cNvPr id="12" name="TextBox 11"/>
            <p:cNvSpPr txBox="1"/>
            <p:nvPr/>
          </p:nvSpPr>
          <p:spPr>
            <a:xfrm>
              <a:off x="798490" y="1122334"/>
              <a:ext cx="10573153" cy="1323439"/>
            </a:xfrm>
            <a:prstGeom prst="rect">
              <a:avLst/>
            </a:prstGeom>
            <a:noFill/>
          </p:spPr>
          <p:txBody>
            <a:bodyPr wrap="square" rtlCol="0">
              <a:spAutoFit/>
            </a:bodyPr>
            <a:lstStyle/>
            <a:p>
              <a:pPr algn="just"/>
              <a:r>
                <a:rPr lang="en-US" sz="4000">
                  <a:solidFill>
                    <a:srgbClr val="040AFA"/>
                  </a:solidFill>
                  <a:latin typeface="+mj-lt"/>
                  <a:cs typeface="Times New Roman" panose="02020603050405020304" pitchFamily="18" charset="0"/>
                </a:rPr>
                <a:t>Khi nào số a chia hết cho số      và số a không chia hết cho số         ?</a:t>
              </a:r>
            </a:p>
          </p:txBody>
        </p:sp>
        <p:graphicFrame>
          <p:nvGraphicFramePr>
            <p:cNvPr id="14" name="Object 13"/>
            <p:cNvGraphicFramePr>
              <a:graphicFrameLocks noChangeAspect="1"/>
            </p:cNvGraphicFramePr>
            <p:nvPr>
              <p:extLst>
                <p:ext uri="{D42A27DB-BD31-4B8C-83A1-F6EECF244321}">
                  <p14:modId xmlns:p14="http://schemas.microsoft.com/office/powerpoint/2010/main" val="1036447700"/>
                </p:ext>
              </p:extLst>
            </p:nvPr>
          </p:nvGraphicFramePr>
          <p:xfrm>
            <a:off x="8179872" y="1268771"/>
            <a:ext cx="1104900" cy="431800"/>
          </p:xfrm>
          <a:graphic>
            <a:graphicData uri="http://schemas.openxmlformats.org/presentationml/2006/ole">
              <mc:AlternateContent xmlns:mc="http://schemas.openxmlformats.org/markup-compatibility/2006">
                <mc:Choice xmlns:v="urn:schemas-microsoft-com:vml" Requires="v">
                  <p:oleObj name="Equation" r:id="rId4" imgW="1104840" imgH="431640" progId="Equation.DSMT4">
                    <p:embed/>
                  </p:oleObj>
                </mc:Choice>
                <mc:Fallback>
                  <p:oleObj name="Equation" r:id="rId4" imgW="1104840" imgH="431640" progId="Equation.DSMT4">
                    <p:embed/>
                    <p:pic>
                      <p:nvPicPr>
                        <p:cNvPr id="0" name=""/>
                        <p:cNvPicPr/>
                        <p:nvPr/>
                      </p:nvPicPr>
                      <p:blipFill>
                        <a:blip r:embed="rId5"/>
                        <a:stretch>
                          <a:fillRect/>
                        </a:stretch>
                      </p:blipFill>
                      <p:spPr>
                        <a:xfrm>
                          <a:off x="8179872" y="1268771"/>
                          <a:ext cx="1104900" cy="431800"/>
                        </a:xfrm>
                        <a:prstGeom prst="rect">
                          <a:avLst/>
                        </a:prstGeom>
                      </p:spPr>
                    </p:pic>
                  </p:oleObj>
                </mc:Fallback>
              </mc:AlternateContent>
            </a:graphicData>
          </a:graphic>
        </p:graphicFrame>
      </p:grpSp>
      <p:sp>
        <p:nvSpPr>
          <p:cNvPr id="18" name="Rectangle 17"/>
          <p:cNvSpPr/>
          <p:nvPr/>
        </p:nvSpPr>
        <p:spPr>
          <a:xfrm>
            <a:off x="1384310" y="6095993"/>
            <a:ext cx="5428613" cy="416204"/>
          </a:xfrm>
          <a:prstGeom prst="rect">
            <a:avLst/>
          </a:prstGeom>
        </p:spPr>
        <p:txBody>
          <a:bodyPr wrap="square">
            <a:spAutoFit/>
          </a:bodyPr>
          <a:lstStyle/>
          <a:p>
            <a:pPr algn="just">
              <a:lnSpc>
                <a:spcPct val="115000"/>
              </a:lnSpc>
              <a:spcAft>
                <a:spcPts val="0"/>
              </a:spcAft>
            </a:pPr>
            <a:r>
              <a:rPr lang="vi-VN" sz="2000" i="1" dirty="0">
                <a:solidFill>
                  <a:srgbClr val="CC3399"/>
                </a:solidFill>
                <a:latin typeface="+mj-lt"/>
                <a:ea typeface="Times New Roman" panose="02020603050405020304" pitchFamily="18" charset="0"/>
                <a:cs typeface="Times New Roman" panose="02020603050405020304" pitchFamily="18" charset="0"/>
              </a:rPr>
              <a:t>.</a:t>
            </a:r>
            <a:endParaRPr lang="en-US" sz="2000" i="1" dirty="0">
              <a:solidFill>
                <a:srgbClr val="CC3399"/>
              </a:solidFill>
              <a:latin typeface="+mj-lt"/>
              <a:ea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297857580"/>
              </p:ext>
            </p:extLst>
          </p:nvPr>
        </p:nvGraphicFramePr>
        <p:xfrm>
          <a:off x="5944527" y="1898820"/>
          <a:ext cx="1095375" cy="428625"/>
        </p:xfrm>
        <a:graphic>
          <a:graphicData uri="http://schemas.openxmlformats.org/presentationml/2006/ole">
            <mc:AlternateContent xmlns:mc="http://schemas.openxmlformats.org/markup-compatibility/2006">
              <mc:Choice xmlns:v="urn:schemas-microsoft-com:vml" Requires="v">
                <p:oleObj name="Equation" r:id="rId6" imgW="1095314" imgH="428625" progId="Equation.DSMT4">
                  <p:embed/>
                </p:oleObj>
              </mc:Choice>
              <mc:Fallback>
                <p:oleObj name="Equation" r:id="rId6" imgW="1095314" imgH="428625" progId="Equation.DSMT4">
                  <p:embed/>
                  <p:pic>
                    <p:nvPicPr>
                      <p:cNvPr id="0" name=""/>
                      <p:cNvPicPr/>
                      <p:nvPr/>
                    </p:nvPicPr>
                    <p:blipFill>
                      <a:blip r:embed="rId7"/>
                      <a:stretch>
                        <a:fillRect/>
                      </a:stretch>
                    </p:blipFill>
                    <p:spPr>
                      <a:xfrm>
                        <a:off x="5944527" y="1898820"/>
                        <a:ext cx="1095375" cy="428625"/>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E2D28250-5FA7-22F4-4EE3-08446F134F6A}"/>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pic>
        <p:nvPicPr>
          <p:cNvPr id="11"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2"/>
          <a:stretch>
            <a:fillRect/>
          </a:stretch>
        </p:blipFill>
        <p:spPr>
          <a:xfrm>
            <a:off x="4460788" y="-401228"/>
            <a:ext cx="2780204" cy="2780204"/>
          </a:xfrm>
          <a:prstGeom prst="rect">
            <a:avLst/>
          </a:prstGeom>
        </p:spPr>
      </p:pic>
      <p:sp>
        <p:nvSpPr>
          <p:cNvPr id="13" name="Rectangle 12"/>
          <p:cNvSpPr/>
          <p:nvPr/>
        </p:nvSpPr>
        <p:spPr>
          <a:xfrm>
            <a:off x="956272" y="1816694"/>
            <a:ext cx="3541354" cy="804772"/>
          </a:xfrm>
          <a:prstGeom prst="rect">
            <a:avLst/>
          </a:prstGeom>
        </p:spPr>
        <p:txBody>
          <a:bodyPr wrap="none">
            <a:spAutoFit/>
          </a:bodyPr>
          <a:lstStyle/>
          <a:p>
            <a:pPr>
              <a:lnSpc>
                <a:spcPct val="115000"/>
              </a:lnSpc>
            </a:pPr>
            <a:r>
              <a:rPr lang="en-US" sz="4400" b="1">
                <a:solidFill>
                  <a:srgbClr val="C00000"/>
                </a:solidFill>
                <a:latin typeface="+mj-lt"/>
                <a:ea typeface="Times New Roman" panose="02020603050405020304" pitchFamily="18" charset="0"/>
                <a:cs typeface="Times New Roman" panose="02020603050405020304" pitchFamily="18" charset="0"/>
              </a:rPr>
              <a:t>a) Khái niệm</a:t>
            </a:r>
            <a:endParaRPr lang="en-US" sz="4400">
              <a:solidFill>
                <a:srgbClr val="C00000"/>
              </a:solidFill>
              <a:latin typeface="+mj-lt"/>
              <a:ea typeface="Times New Roman" panose="02020603050405020304" pitchFamily="18" charset="0"/>
              <a:cs typeface="Times New Roman" panose="02020603050405020304" pitchFamily="18" charset="0"/>
            </a:endParaRPr>
          </a:p>
        </p:txBody>
      </p:sp>
      <p:grpSp>
        <p:nvGrpSpPr>
          <p:cNvPr id="3" name="Group 2"/>
          <p:cNvGrpSpPr/>
          <p:nvPr/>
        </p:nvGrpSpPr>
        <p:grpSpPr>
          <a:xfrm>
            <a:off x="844029" y="2695906"/>
            <a:ext cx="10425663" cy="3170099"/>
            <a:chOff x="844029" y="2695906"/>
            <a:chExt cx="10425663" cy="3170099"/>
          </a:xfrm>
        </p:grpSpPr>
        <p:sp>
          <p:nvSpPr>
            <p:cNvPr id="15" name="TextBox 14"/>
            <p:cNvSpPr txBox="1"/>
            <p:nvPr/>
          </p:nvSpPr>
          <p:spPr>
            <a:xfrm>
              <a:off x="844029" y="2695906"/>
              <a:ext cx="10425663" cy="3170099"/>
            </a:xfrm>
            <a:prstGeom prst="rect">
              <a:avLst/>
            </a:prstGeom>
            <a:noFill/>
          </p:spPr>
          <p:txBody>
            <a:bodyPr wrap="square" rtlCol="0">
              <a:spAutoFit/>
            </a:bodyPr>
            <a:lstStyle/>
            <a:p>
              <a:pPr algn="just"/>
              <a:r>
                <a:rPr lang="en-US" sz="4000" kern="0">
                  <a:latin typeface="+mj-lt"/>
                </a:rPr>
                <a:t>Cho hai số tự nhiên a và b (         ). </a:t>
              </a:r>
            </a:p>
            <a:p>
              <a:pPr algn="just"/>
              <a:r>
                <a:rPr lang="en-US" sz="4000" kern="0">
                  <a:latin typeface="+mj-lt"/>
                </a:rPr>
                <a:t>+ Nếu có số tự nhiên q sao cho a = b.q thì ta nói a chia hết cho b. </a:t>
              </a:r>
            </a:p>
            <a:p>
              <a:pPr algn="just"/>
              <a:r>
                <a:rPr lang="en-US" sz="4000" kern="0">
                  <a:latin typeface="+mj-lt"/>
                </a:rPr>
                <a:t>+ Khi a chia hết cho b, ta nói a là bội của b và b là ước của a. </a:t>
              </a:r>
            </a:p>
          </p:txBody>
        </p:sp>
        <p:graphicFrame>
          <p:nvGraphicFramePr>
            <p:cNvPr id="2" name="Object 1"/>
            <p:cNvGraphicFramePr>
              <a:graphicFrameLocks noChangeAspect="1"/>
            </p:cNvGraphicFramePr>
            <p:nvPr>
              <p:extLst>
                <p:ext uri="{D42A27DB-BD31-4B8C-83A1-F6EECF244321}">
                  <p14:modId xmlns:p14="http://schemas.microsoft.com/office/powerpoint/2010/main" val="4063006485"/>
                </p:ext>
              </p:extLst>
            </p:nvPr>
          </p:nvGraphicFramePr>
          <p:xfrm>
            <a:off x="7292508" y="2855490"/>
            <a:ext cx="1104900" cy="431800"/>
          </p:xfrm>
          <a:graphic>
            <a:graphicData uri="http://schemas.openxmlformats.org/presentationml/2006/ole">
              <mc:AlternateContent xmlns:mc="http://schemas.openxmlformats.org/markup-compatibility/2006">
                <mc:Choice xmlns:v="urn:schemas-microsoft-com:vml" Requires="v">
                  <p:oleObj name="Equation" r:id="rId3" imgW="1104840" imgH="431640" progId="Equation.DSMT4">
                    <p:embed/>
                  </p:oleObj>
                </mc:Choice>
                <mc:Fallback>
                  <p:oleObj name="Equation" r:id="rId3" imgW="1104840" imgH="431640" progId="Equation.DSMT4">
                    <p:embed/>
                    <p:pic>
                      <p:nvPicPr>
                        <p:cNvPr id="0" name=""/>
                        <p:cNvPicPr/>
                        <p:nvPr/>
                      </p:nvPicPr>
                      <p:blipFill>
                        <a:blip r:embed="rId4"/>
                        <a:stretch>
                          <a:fillRect/>
                        </a:stretch>
                      </p:blipFill>
                      <p:spPr>
                        <a:xfrm>
                          <a:off x="7292508" y="2855490"/>
                          <a:ext cx="1104900" cy="431800"/>
                        </a:xfrm>
                        <a:prstGeom prst="rect">
                          <a:avLst/>
                        </a:prstGeom>
                      </p:spPr>
                    </p:pic>
                  </p:oleObj>
                </mc:Fallback>
              </mc:AlternateContent>
            </a:graphicData>
          </a:graphic>
        </p:graphicFrame>
      </p:grpSp>
      <p:sp>
        <p:nvSpPr>
          <p:cNvPr id="9" name="Rectangle 8">
            <a:extLst>
              <a:ext uri="{FF2B5EF4-FFF2-40B4-BE49-F238E27FC236}">
                <a16:creationId xmlns:a16="http://schemas.microsoft.com/office/drawing/2014/main" id="{C613F642-0759-83B1-6F7A-BA2E83327B27}"/>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grpSp>
        <p:nvGrpSpPr>
          <p:cNvPr id="17" name="Group 16"/>
          <p:cNvGrpSpPr/>
          <p:nvPr/>
        </p:nvGrpSpPr>
        <p:grpSpPr>
          <a:xfrm>
            <a:off x="738060" y="4252315"/>
            <a:ext cx="11038425" cy="1323439"/>
            <a:chOff x="5272238" y="3149243"/>
            <a:chExt cx="10379787" cy="1323439"/>
          </a:xfrm>
        </p:grpSpPr>
        <p:sp>
          <p:nvSpPr>
            <p:cNvPr id="18" name="Rectangle 17"/>
            <p:cNvSpPr/>
            <p:nvPr/>
          </p:nvSpPr>
          <p:spPr>
            <a:xfrm>
              <a:off x="5272238" y="3149243"/>
              <a:ext cx="10379787" cy="1323439"/>
            </a:xfrm>
            <a:prstGeom prst="rect">
              <a:avLst/>
            </a:prstGeom>
          </p:spPr>
          <p:txBody>
            <a:bodyPr wrap="square">
              <a:spAutoFit/>
            </a:bodyPr>
            <a:lstStyle/>
            <a:p>
              <a:r>
                <a:rPr lang="nl-NL" sz="4000" kern="0">
                  <a:latin typeface="+mj-lt"/>
                  <a:ea typeface="Calibri" panose="020F0502020204030204" pitchFamily="34" charset="0"/>
                </a:rPr>
                <a:t>+         là a không chia hết cho b nếu số dư trong phép chia a cho b khác 0.</a:t>
              </a:r>
              <a:endParaRPr lang="en-US" sz="4000" kern="0">
                <a:latin typeface="+mj-lt"/>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982410486"/>
                </p:ext>
              </p:extLst>
            </p:nvPr>
          </p:nvGraphicFramePr>
          <p:xfrm>
            <a:off x="5818715" y="3259378"/>
            <a:ext cx="824013" cy="457200"/>
          </p:xfrm>
          <a:graphic>
            <a:graphicData uri="http://schemas.openxmlformats.org/presentationml/2006/ole">
              <mc:AlternateContent xmlns:mc="http://schemas.openxmlformats.org/markup-compatibility/2006">
                <mc:Choice xmlns:v="urn:schemas-microsoft-com:vml" Requires="v">
                  <p:oleObj name="Equation" r:id="rId3" imgW="825480" imgH="457200" progId="Equation.DSMT4">
                    <p:embed/>
                  </p:oleObj>
                </mc:Choice>
                <mc:Fallback>
                  <p:oleObj name="Equation" r:id="rId3" imgW="825480" imgH="457200" progId="Equation.DSMT4">
                    <p:embed/>
                    <p:pic>
                      <p:nvPicPr>
                        <p:cNvPr id="19" name="Object 18"/>
                        <p:cNvPicPr/>
                        <p:nvPr/>
                      </p:nvPicPr>
                      <p:blipFill>
                        <a:blip r:embed="rId4"/>
                        <a:stretch>
                          <a:fillRect/>
                        </a:stretch>
                      </p:blipFill>
                      <p:spPr>
                        <a:xfrm>
                          <a:off x="5818715" y="3259378"/>
                          <a:ext cx="824013" cy="457200"/>
                        </a:xfrm>
                        <a:prstGeom prst="rect">
                          <a:avLst/>
                        </a:prstGeom>
                      </p:spPr>
                    </p:pic>
                  </p:oleObj>
                </mc:Fallback>
              </mc:AlternateContent>
            </a:graphicData>
          </a:graphic>
        </p:graphicFrame>
      </p:grpSp>
      <p:grpSp>
        <p:nvGrpSpPr>
          <p:cNvPr id="20" name="Group 19"/>
          <p:cNvGrpSpPr/>
          <p:nvPr/>
        </p:nvGrpSpPr>
        <p:grpSpPr>
          <a:xfrm>
            <a:off x="738060" y="2653926"/>
            <a:ext cx="10013723" cy="1323439"/>
            <a:chOff x="5592172" y="3724754"/>
            <a:chExt cx="10013723" cy="1323439"/>
          </a:xfrm>
        </p:grpSpPr>
        <p:sp>
          <p:nvSpPr>
            <p:cNvPr id="21" name="Rectangle 20"/>
            <p:cNvSpPr/>
            <p:nvPr/>
          </p:nvSpPr>
          <p:spPr>
            <a:xfrm>
              <a:off x="5592172" y="3724754"/>
              <a:ext cx="10013723" cy="1323439"/>
            </a:xfrm>
            <a:prstGeom prst="rect">
              <a:avLst/>
            </a:prstGeom>
          </p:spPr>
          <p:txBody>
            <a:bodyPr wrap="square">
              <a:spAutoFit/>
            </a:bodyPr>
            <a:lstStyle/>
            <a:p>
              <a:r>
                <a:rPr lang="nl-NL" sz="4000" kern="0">
                  <a:latin typeface="+mj-lt"/>
                  <a:ea typeface="Calibri" panose="020F0502020204030204" pitchFamily="34" charset="0"/>
                </a:rPr>
                <a:t>+         là a chia hết cho b nếu số dư trong phép chia a cho b bằng 0.    </a:t>
              </a:r>
              <a:endParaRPr lang="en-US" sz="4000" kern="0">
                <a:latin typeface="+mj-lt"/>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926654177"/>
                </p:ext>
              </p:extLst>
            </p:nvPr>
          </p:nvGraphicFramePr>
          <p:xfrm>
            <a:off x="6232062" y="3842603"/>
            <a:ext cx="736600" cy="457200"/>
          </p:xfrm>
          <a:graphic>
            <a:graphicData uri="http://schemas.openxmlformats.org/presentationml/2006/ole">
              <mc:AlternateContent xmlns:mc="http://schemas.openxmlformats.org/markup-compatibility/2006">
                <mc:Choice xmlns:v="urn:schemas-microsoft-com:vml" Requires="v">
                  <p:oleObj name="Equation" r:id="rId5" imgW="736560" imgH="457200" progId="Equation.DSMT4">
                    <p:embed/>
                  </p:oleObj>
                </mc:Choice>
                <mc:Fallback>
                  <p:oleObj name="Equation" r:id="rId5" imgW="736560" imgH="457200" progId="Equation.DSMT4">
                    <p:embed/>
                    <p:pic>
                      <p:nvPicPr>
                        <p:cNvPr id="22" name="Object 21"/>
                        <p:cNvPicPr/>
                        <p:nvPr/>
                      </p:nvPicPr>
                      <p:blipFill>
                        <a:blip r:embed="rId6"/>
                        <a:stretch>
                          <a:fillRect/>
                        </a:stretch>
                      </p:blipFill>
                      <p:spPr>
                        <a:xfrm>
                          <a:off x="6232062" y="3842603"/>
                          <a:ext cx="736600" cy="457200"/>
                        </a:xfrm>
                        <a:prstGeom prst="rect">
                          <a:avLst/>
                        </a:prstGeom>
                      </p:spPr>
                    </p:pic>
                  </p:oleObj>
                </mc:Fallback>
              </mc:AlternateContent>
            </a:graphicData>
          </a:graphic>
        </p:graphicFrame>
      </p:grpSp>
      <p:sp>
        <p:nvSpPr>
          <p:cNvPr id="23" name="TextBox 22"/>
          <p:cNvSpPr txBox="1"/>
          <p:nvPr/>
        </p:nvSpPr>
        <p:spPr>
          <a:xfrm>
            <a:off x="857297" y="1820502"/>
            <a:ext cx="6545223" cy="769441"/>
          </a:xfrm>
          <a:prstGeom prst="rect">
            <a:avLst/>
          </a:prstGeom>
          <a:noFill/>
        </p:spPr>
        <p:txBody>
          <a:bodyPr wrap="square" rtlCol="0">
            <a:spAutoFit/>
          </a:bodyPr>
          <a:lstStyle/>
          <a:p>
            <a:r>
              <a:rPr lang="en-US" sz="4400" b="1">
                <a:solidFill>
                  <a:srgbClr val="C00000"/>
                </a:solidFill>
                <a:latin typeface="+mj-lt"/>
                <a:cs typeface="Times New Roman" panose="02020603050405020304" pitchFamily="18" charset="0"/>
              </a:rPr>
              <a:t>b) Chú ý: Kí hiệu:</a:t>
            </a:r>
          </a:p>
        </p:txBody>
      </p:sp>
      <p:pic>
        <p:nvPicPr>
          <p:cNvPr id="25"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7"/>
          <a:stretch>
            <a:fillRect/>
          </a:stretch>
        </p:blipFill>
        <p:spPr>
          <a:xfrm>
            <a:off x="4622317" y="-401228"/>
            <a:ext cx="2780204" cy="2780204"/>
          </a:xfrm>
          <a:prstGeom prst="rect">
            <a:avLst/>
          </a:prstGeom>
        </p:spPr>
      </p:pic>
      <p:sp>
        <p:nvSpPr>
          <p:cNvPr id="2" name="Rectangle 1">
            <a:extLst>
              <a:ext uri="{FF2B5EF4-FFF2-40B4-BE49-F238E27FC236}">
                <a16:creationId xmlns:a16="http://schemas.microsoft.com/office/drawing/2014/main" id="{22522108-951F-572C-618F-6F30C1A1B7F4}"/>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799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13" name="TextBox 12">
            <a:extLst>
              <a:ext uri="{FF2B5EF4-FFF2-40B4-BE49-F238E27FC236}">
                <a16:creationId xmlns:a16="http://schemas.microsoft.com/office/drawing/2014/main" id="{C771E190-FEB2-4337-A955-8F6A819B8B7A}"/>
              </a:ext>
            </a:extLst>
          </p:cNvPr>
          <p:cNvSpPr txBox="1"/>
          <p:nvPr/>
        </p:nvSpPr>
        <p:spPr>
          <a:xfrm>
            <a:off x="1996430" y="6409543"/>
            <a:ext cx="3439638" cy="369332"/>
          </a:xfrm>
          <a:prstGeom prst="rect">
            <a:avLst/>
          </a:prstGeom>
          <a:noFill/>
        </p:spPr>
        <p:txBody>
          <a:bodyPr wrap="square">
            <a:spAutoFit/>
          </a:bodyPr>
          <a:lstStyle/>
          <a:p>
            <a:pPr algn="ctr"/>
            <a:r>
              <a:rPr lang="en-US" b="1" i="1">
                <a:solidFill>
                  <a:srgbClr val="CC3399"/>
                </a:solidFill>
                <a:latin typeface="+mj-lt"/>
              </a:rPr>
              <a:t>Hoạt động cá nhân</a:t>
            </a:r>
          </a:p>
        </p:txBody>
      </p:sp>
      <p:sp>
        <p:nvSpPr>
          <p:cNvPr id="14" name="TextBox 13"/>
          <p:cNvSpPr txBox="1"/>
          <p:nvPr/>
        </p:nvSpPr>
        <p:spPr>
          <a:xfrm>
            <a:off x="1772157" y="856038"/>
            <a:ext cx="9599486" cy="1200329"/>
          </a:xfrm>
          <a:prstGeom prst="rect">
            <a:avLst/>
          </a:prstGeom>
          <a:noFill/>
        </p:spPr>
        <p:txBody>
          <a:bodyPr wrap="square" rtlCol="0">
            <a:spAutoFit/>
          </a:bodyPr>
          <a:lstStyle/>
          <a:p>
            <a:pPr algn="just"/>
            <a:r>
              <a:rPr lang="en-US" sz="3600" b="1">
                <a:solidFill>
                  <a:srgbClr val="0070C0"/>
                </a:solidFill>
                <a:latin typeface="+mj-lt"/>
              </a:rPr>
              <a:t>Ví dụ 1: </a:t>
            </a:r>
            <a:r>
              <a:rPr lang="en-US" sz="3600">
                <a:solidFill>
                  <a:srgbClr val="0070C0"/>
                </a:solidFill>
                <a:latin typeface="+mj-lt"/>
              </a:rPr>
              <a:t>Số nào chia hết cho 8, số nào không chia hết cho 8 trong các số sau: 32, 26, 48, 0.</a:t>
            </a:r>
          </a:p>
        </p:txBody>
      </p:sp>
      <p:sp>
        <p:nvSpPr>
          <p:cNvPr id="15" name="TextBox 14"/>
          <p:cNvSpPr txBox="1"/>
          <p:nvPr/>
        </p:nvSpPr>
        <p:spPr>
          <a:xfrm>
            <a:off x="5452509" y="2231984"/>
            <a:ext cx="1511242" cy="646331"/>
          </a:xfrm>
          <a:prstGeom prst="rect">
            <a:avLst/>
          </a:prstGeom>
          <a:noFill/>
        </p:spPr>
        <p:txBody>
          <a:bodyPr wrap="square" rtlCol="0">
            <a:spAutoFit/>
          </a:bodyPr>
          <a:lstStyle/>
          <a:p>
            <a:r>
              <a:rPr lang="en-US" sz="3600" b="1">
                <a:solidFill>
                  <a:srgbClr val="FF0000"/>
                </a:solidFill>
                <a:latin typeface="+mj-lt"/>
              </a:rPr>
              <a:t>Giải</a:t>
            </a:r>
          </a:p>
        </p:txBody>
      </p:sp>
      <p:grpSp>
        <p:nvGrpSpPr>
          <p:cNvPr id="16" name="Group 15"/>
          <p:cNvGrpSpPr/>
          <p:nvPr/>
        </p:nvGrpSpPr>
        <p:grpSpPr>
          <a:xfrm>
            <a:off x="3490757" y="3067576"/>
            <a:ext cx="4768863" cy="646331"/>
            <a:chOff x="705706" y="3018019"/>
            <a:chExt cx="3335974" cy="646331"/>
          </a:xfrm>
        </p:grpSpPr>
        <p:sp>
          <p:nvSpPr>
            <p:cNvPr id="17" name="TextBox 16"/>
            <p:cNvSpPr txBox="1"/>
            <p:nvPr/>
          </p:nvSpPr>
          <p:spPr>
            <a:xfrm>
              <a:off x="705706" y="3018019"/>
              <a:ext cx="3335974" cy="646331"/>
            </a:xfrm>
            <a:prstGeom prst="rect">
              <a:avLst/>
            </a:prstGeom>
            <a:noFill/>
          </p:spPr>
          <p:txBody>
            <a:bodyPr wrap="square" rtlCol="0">
              <a:spAutoFit/>
            </a:bodyPr>
            <a:lstStyle/>
            <a:p>
              <a:r>
                <a:rPr lang="en-US" sz="3600" kern="0">
                  <a:latin typeface="+mj-lt"/>
                </a:rPr>
                <a:t>Do 32 = 8.4 nên  </a:t>
              </a:r>
            </a:p>
          </p:txBody>
        </p:sp>
        <p:graphicFrame>
          <p:nvGraphicFramePr>
            <p:cNvPr id="18" name="Object 17"/>
            <p:cNvGraphicFramePr>
              <a:graphicFrameLocks noChangeAspect="1"/>
            </p:cNvGraphicFramePr>
            <p:nvPr>
              <p:extLst>
                <p:ext uri="{D42A27DB-BD31-4B8C-83A1-F6EECF244321}">
                  <p14:modId xmlns:p14="http://schemas.microsoft.com/office/powerpoint/2010/main" val="3045767833"/>
                </p:ext>
              </p:extLst>
            </p:nvPr>
          </p:nvGraphicFramePr>
          <p:xfrm>
            <a:off x="3131164" y="3146081"/>
            <a:ext cx="709614" cy="419100"/>
          </p:xfrm>
          <a:graphic>
            <a:graphicData uri="http://schemas.openxmlformats.org/presentationml/2006/ole">
              <mc:AlternateContent xmlns:mc="http://schemas.openxmlformats.org/markup-compatibility/2006">
                <mc:Choice xmlns:v="urn:schemas-microsoft-com:vml" Requires="v">
                  <p:oleObj name="Equation" r:id="rId3" imgW="939600" imgH="419040" progId="Equation.DSMT4">
                    <p:embed/>
                  </p:oleObj>
                </mc:Choice>
                <mc:Fallback>
                  <p:oleObj name="Equation" r:id="rId3" imgW="939600" imgH="419040" progId="Equation.DSMT4">
                    <p:embed/>
                    <p:pic>
                      <p:nvPicPr>
                        <p:cNvPr id="6" name="Object 5"/>
                        <p:cNvPicPr/>
                        <p:nvPr/>
                      </p:nvPicPr>
                      <p:blipFill>
                        <a:blip r:embed="rId4"/>
                        <a:stretch>
                          <a:fillRect/>
                        </a:stretch>
                      </p:blipFill>
                      <p:spPr>
                        <a:xfrm>
                          <a:off x="3131164" y="3146081"/>
                          <a:ext cx="709614" cy="419100"/>
                        </a:xfrm>
                        <a:prstGeom prst="rect">
                          <a:avLst/>
                        </a:prstGeom>
                      </p:spPr>
                    </p:pic>
                  </p:oleObj>
                </mc:Fallback>
              </mc:AlternateContent>
            </a:graphicData>
          </a:graphic>
        </p:graphicFrame>
      </p:grpSp>
      <p:grpSp>
        <p:nvGrpSpPr>
          <p:cNvPr id="19" name="Group 18"/>
          <p:cNvGrpSpPr/>
          <p:nvPr/>
        </p:nvGrpSpPr>
        <p:grpSpPr>
          <a:xfrm>
            <a:off x="3465629" y="3732077"/>
            <a:ext cx="5546146" cy="646331"/>
            <a:chOff x="616604" y="3766849"/>
            <a:chExt cx="3100406" cy="698034"/>
          </a:xfrm>
        </p:grpSpPr>
        <p:graphicFrame>
          <p:nvGraphicFramePr>
            <p:cNvPr id="20" name="Object 19"/>
            <p:cNvGraphicFramePr>
              <a:graphicFrameLocks noChangeAspect="1"/>
            </p:cNvGraphicFramePr>
            <p:nvPr>
              <p:extLst>
                <p:ext uri="{D42A27DB-BD31-4B8C-83A1-F6EECF244321}">
                  <p14:modId xmlns:p14="http://schemas.microsoft.com/office/powerpoint/2010/main" val="1245981519"/>
                </p:ext>
              </p:extLst>
            </p:nvPr>
          </p:nvGraphicFramePr>
          <p:xfrm>
            <a:off x="3144676" y="3889825"/>
            <a:ext cx="572334" cy="450205"/>
          </p:xfrm>
          <a:graphic>
            <a:graphicData uri="http://schemas.openxmlformats.org/presentationml/2006/ole">
              <mc:AlternateContent xmlns:mc="http://schemas.openxmlformats.org/markup-compatibility/2006">
                <mc:Choice xmlns:v="urn:schemas-microsoft-com:vml" Requires="v">
                  <p:oleObj name="Equation" r:id="rId5" imgW="1028520" imgH="419040" progId="Equation.DSMT4">
                    <p:embed/>
                  </p:oleObj>
                </mc:Choice>
                <mc:Fallback>
                  <p:oleObj name="Equation" r:id="rId5" imgW="1028520" imgH="419040" progId="Equation.DSMT4">
                    <p:embed/>
                    <p:pic>
                      <p:nvPicPr>
                        <p:cNvPr id="8" name="Object 7"/>
                        <p:cNvPicPr/>
                        <p:nvPr/>
                      </p:nvPicPr>
                      <p:blipFill>
                        <a:blip r:embed="rId6"/>
                        <a:stretch>
                          <a:fillRect/>
                        </a:stretch>
                      </p:blipFill>
                      <p:spPr>
                        <a:xfrm>
                          <a:off x="3144676" y="3889825"/>
                          <a:ext cx="572334" cy="450205"/>
                        </a:xfrm>
                        <a:prstGeom prst="rect">
                          <a:avLst/>
                        </a:prstGeom>
                      </p:spPr>
                    </p:pic>
                  </p:oleObj>
                </mc:Fallback>
              </mc:AlternateContent>
            </a:graphicData>
          </a:graphic>
        </p:graphicFrame>
        <p:sp>
          <p:nvSpPr>
            <p:cNvPr id="21" name="TextBox 20"/>
            <p:cNvSpPr txBox="1"/>
            <p:nvPr/>
          </p:nvSpPr>
          <p:spPr>
            <a:xfrm>
              <a:off x="616604" y="3766849"/>
              <a:ext cx="2896497" cy="698034"/>
            </a:xfrm>
            <a:prstGeom prst="rect">
              <a:avLst/>
            </a:prstGeom>
            <a:noFill/>
          </p:spPr>
          <p:txBody>
            <a:bodyPr wrap="square" rtlCol="0">
              <a:spAutoFit/>
            </a:bodyPr>
            <a:lstStyle/>
            <a:p>
              <a:r>
                <a:rPr lang="en-US" sz="3600" kern="0">
                  <a:latin typeface="+mj-lt"/>
                </a:rPr>
                <a:t>Do 26:8 = 3 dư 2 nên</a:t>
              </a:r>
            </a:p>
          </p:txBody>
        </p:sp>
      </p:grpSp>
      <p:grpSp>
        <p:nvGrpSpPr>
          <p:cNvPr id="22" name="Group 21"/>
          <p:cNvGrpSpPr/>
          <p:nvPr/>
        </p:nvGrpSpPr>
        <p:grpSpPr>
          <a:xfrm>
            <a:off x="3489076" y="4442141"/>
            <a:ext cx="5837315" cy="646331"/>
            <a:chOff x="420292" y="3999720"/>
            <a:chExt cx="4056505" cy="646331"/>
          </a:xfrm>
        </p:grpSpPr>
        <p:sp>
          <p:nvSpPr>
            <p:cNvPr id="23" name="TextBox 22"/>
            <p:cNvSpPr txBox="1"/>
            <p:nvPr/>
          </p:nvSpPr>
          <p:spPr>
            <a:xfrm>
              <a:off x="420292" y="3999720"/>
              <a:ext cx="4056505" cy="646331"/>
            </a:xfrm>
            <a:prstGeom prst="rect">
              <a:avLst/>
            </a:prstGeom>
            <a:noFill/>
          </p:spPr>
          <p:txBody>
            <a:bodyPr wrap="square" rtlCol="0">
              <a:spAutoFit/>
            </a:bodyPr>
            <a:lstStyle/>
            <a:p>
              <a:r>
                <a:rPr lang="en-US" sz="3600" kern="0">
                  <a:latin typeface="+mj-lt"/>
                </a:rPr>
                <a:t>Do 48 = 8.6 nên</a:t>
              </a:r>
            </a:p>
          </p:txBody>
        </p:sp>
        <p:graphicFrame>
          <p:nvGraphicFramePr>
            <p:cNvPr id="24" name="Object 23"/>
            <p:cNvGraphicFramePr>
              <a:graphicFrameLocks noChangeAspect="1"/>
            </p:cNvGraphicFramePr>
            <p:nvPr>
              <p:extLst>
                <p:ext uri="{D42A27DB-BD31-4B8C-83A1-F6EECF244321}">
                  <p14:modId xmlns:p14="http://schemas.microsoft.com/office/powerpoint/2010/main" val="3642800852"/>
                </p:ext>
              </p:extLst>
            </p:nvPr>
          </p:nvGraphicFramePr>
          <p:xfrm>
            <a:off x="2830948" y="4148322"/>
            <a:ext cx="719284" cy="419100"/>
          </p:xfrm>
          <a:graphic>
            <a:graphicData uri="http://schemas.openxmlformats.org/presentationml/2006/ole">
              <mc:AlternateContent xmlns:mc="http://schemas.openxmlformats.org/markup-compatibility/2006">
                <mc:Choice xmlns:v="urn:schemas-microsoft-com:vml" Requires="v">
                  <p:oleObj name="Equation" r:id="rId7" imgW="965160" imgH="419040" progId="Equation.DSMT4">
                    <p:embed/>
                  </p:oleObj>
                </mc:Choice>
                <mc:Fallback>
                  <p:oleObj name="Equation" r:id="rId7" imgW="965160" imgH="419040" progId="Equation.DSMT4">
                    <p:embed/>
                    <p:pic>
                      <p:nvPicPr>
                        <p:cNvPr id="11" name="Object 10"/>
                        <p:cNvPicPr/>
                        <p:nvPr/>
                      </p:nvPicPr>
                      <p:blipFill>
                        <a:blip r:embed="rId8"/>
                        <a:stretch>
                          <a:fillRect/>
                        </a:stretch>
                      </p:blipFill>
                      <p:spPr>
                        <a:xfrm>
                          <a:off x="2830948" y="4148322"/>
                          <a:ext cx="719284" cy="419100"/>
                        </a:xfrm>
                        <a:prstGeom prst="rect">
                          <a:avLst/>
                        </a:prstGeom>
                      </p:spPr>
                    </p:pic>
                  </p:oleObj>
                </mc:Fallback>
              </mc:AlternateContent>
            </a:graphicData>
          </a:graphic>
        </p:graphicFrame>
      </p:grpSp>
      <p:grpSp>
        <p:nvGrpSpPr>
          <p:cNvPr id="25" name="Group 24"/>
          <p:cNvGrpSpPr/>
          <p:nvPr/>
        </p:nvGrpSpPr>
        <p:grpSpPr>
          <a:xfrm>
            <a:off x="3489076" y="5173010"/>
            <a:ext cx="4543572" cy="646331"/>
            <a:chOff x="456170" y="4491784"/>
            <a:chExt cx="3391231" cy="646331"/>
          </a:xfrm>
        </p:grpSpPr>
        <p:sp>
          <p:nvSpPr>
            <p:cNvPr id="26" name="TextBox 25"/>
            <p:cNvSpPr txBox="1"/>
            <p:nvPr/>
          </p:nvSpPr>
          <p:spPr>
            <a:xfrm>
              <a:off x="456170" y="4491784"/>
              <a:ext cx="3391231" cy="646331"/>
            </a:xfrm>
            <a:prstGeom prst="rect">
              <a:avLst/>
            </a:prstGeom>
            <a:noFill/>
          </p:spPr>
          <p:txBody>
            <a:bodyPr wrap="square" rtlCol="0">
              <a:spAutoFit/>
            </a:bodyPr>
            <a:lstStyle/>
            <a:p>
              <a:r>
                <a:rPr lang="en-US" sz="3600" kern="0">
                  <a:latin typeface="+mj-lt"/>
                </a:rPr>
                <a:t>Do 0 = 8.0 nên</a:t>
              </a:r>
            </a:p>
          </p:txBody>
        </p:sp>
        <p:graphicFrame>
          <p:nvGraphicFramePr>
            <p:cNvPr id="27" name="Object 26"/>
            <p:cNvGraphicFramePr>
              <a:graphicFrameLocks noChangeAspect="1"/>
            </p:cNvGraphicFramePr>
            <p:nvPr>
              <p:extLst>
                <p:ext uri="{D42A27DB-BD31-4B8C-83A1-F6EECF244321}">
                  <p14:modId xmlns:p14="http://schemas.microsoft.com/office/powerpoint/2010/main" val="3135482335"/>
                </p:ext>
              </p:extLst>
            </p:nvPr>
          </p:nvGraphicFramePr>
          <p:xfrm>
            <a:off x="2869953" y="4614674"/>
            <a:ext cx="686044" cy="419100"/>
          </p:xfrm>
          <a:graphic>
            <a:graphicData uri="http://schemas.openxmlformats.org/presentationml/2006/ole">
              <mc:AlternateContent xmlns:mc="http://schemas.openxmlformats.org/markup-compatibility/2006">
                <mc:Choice xmlns:v="urn:schemas-microsoft-com:vml" Requires="v">
                  <p:oleObj name="Equation" r:id="rId9" imgW="685800" imgH="419040" progId="Equation.DSMT4">
                    <p:embed/>
                  </p:oleObj>
                </mc:Choice>
                <mc:Fallback>
                  <p:oleObj name="Equation" r:id="rId9" imgW="685800" imgH="419040" progId="Equation.DSMT4">
                    <p:embed/>
                    <p:pic>
                      <p:nvPicPr>
                        <p:cNvPr id="14" name="Object 13"/>
                        <p:cNvPicPr/>
                        <p:nvPr/>
                      </p:nvPicPr>
                      <p:blipFill>
                        <a:blip r:embed="rId10"/>
                        <a:stretch>
                          <a:fillRect/>
                        </a:stretch>
                      </p:blipFill>
                      <p:spPr>
                        <a:xfrm>
                          <a:off x="2869953" y="4614674"/>
                          <a:ext cx="686044" cy="419100"/>
                        </a:xfrm>
                        <a:prstGeom prst="rect">
                          <a:avLst/>
                        </a:prstGeom>
                      </p:spPr>
                    </p:pic>
                  </p:oleObj>
                </mc:Fallback>
              </mc:AlternateContent>
            </a:graphicData>
          </a:graphic>
        </p:graphicFrame>
      </p:grpSp>
      <p:sp>
        <p:nvSpPr>
          <p:cNvPr id="28" name="Rectangle 27"/>
          <p:cNvSpPr/>
          <p:nvPr/>
        </p:nvSpPr>
        <p:spPr>
          <a:xfrm>
            <a:off x="2353226" y="99749"/>
            <a:ext cx="3130985" cy="769441"/>
          </a:xfrm>
          <a:prstGeom prst="rect">
            <a:avLst/>
          </a:prstGeom>
        </p:spPr>
        <p:txBody>
          <a:bodyPr wrap="none">
            <a:spAutoFit/>
          </a:bodyPr>
          <a:lstStyle/>
          <a:p>
            <a:r>
              <a:rPr lang="en-US" sz="4400" b="1">
                <a:solidFill>
                  <a:srgbClr val="C00000"/>
                </a:solidFill>
                <a:latin typeface="+mj-lt"/>
              </a:rPr>
              <a:t>c) Áp dụng</a:t>
            </a:r>
            <a:endParaRPr lang="en-US" sz="4400">
              <a:solidFill>
                <a:srgbClr val="C00000"/>
              </a:solidFill>
              <a:latin typeface="+mj-lt"/>
            </a:endParaRPr>
          </a:p>
        </p:txBody>
      </p:sp>
      <p:pic>
        <p:nvPicPr>
          <p:cNvPr id="32"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968" y="4686147"/>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FC0E84D3-5632-7AEE-277E-C552C76E8ACB}"/>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138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13323455">
            <a:off x="-2221215" y="-360389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14" name="TextBox 13"/>
          <p:cNvSpPr txBox="1"/>
          <p:nvPr/>
        </p:nvSpPr>
        <p:spPr>
          <a:xfrm>
            <a:off x="515889" y="668501"/>
            <a:ext cx="2909688" cy="70788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000" b="1" kern="0">
                <a:solidFill>
                  <a:srgbClr val="040AFA"/>
                </a:solidFill>
                <a:latin typeface="+mj-lt"/>
              </a:rPr>
              <a:t>Ví dụ 2</a:t>
            </a:r>
          </a:p>
        </p:txBody>
      </p:sp>
      <p:sp>
        <p:nvSpPr>
          <p:cNvPr id="15" name="TextBox 14"/>
          <p:cNvSpPr txBox="1"/>
          <p:nvPr/>
        </p:nvSpPr>
        <p:spPr>
          <a:xfrm>
            <a:off x="860603" y="1417686"/>
            <a:ext cx="6886183" cy="707886"/>
          </a:xfrm>
          <a:prstGeom prst="rect">
            <a:avLst/>
          </a:prstGeom>
          <a:noFill/>
        </p:spPr>
        <p:txBody>
          <a:bodyPr wrap="square" rtlCol="0">
            <a:spAutoFit/>
          </a:bodyPr>
          <a:lstStyle/>
          <a:p>
            <a:r>
              <a:rPr lang="en-US" sz="4000">
                <a:solidFill>
                  <a:srgbClr val="040AFA"/>
                </a:solidFill>
                <a:latin typeface="+mj-lt"/>
              </a:rPr>
              <a:t>a) Chỉ ra hai số là bội của 7</a:t>
            </a:r>
          </a:p>
        </p:txBody>
      </p:sp>
      <p:sp>
        <p:nvSpPr>
          <p:cNvPr id="17" name="TextBox 16"/>
          <p:cNvSpPr txBox="1"/>
          <p:nvPr/>
        </p:nvSpPr>
        <p:spPr>
          <a:xfrm>
            <a:off x="860603" y="2146748"/>
            <a:ext cx="7537332" cy="707886"/>
          </a:xfrm>
          <a:prstGeom prst="rect">
            <a:avLst/>
          </a:prstGeom>
          <a:noFill/>
        </p:spPr>
        <p:txBody>
          <a:bodyPr wrap="square" rtlCol="0">
            <a:spAutoFit/>
          </a:bodyPr>
          <a:lstStyle/>
          <a:p>
            <a:r>
              <a:rPr lang="en-US" sz="4000">
                <a:solidFill>
                  <a:srgbClr val="040AFA"/>
                </a:solidFill>
                <a:latin typeface="+mj-lt"/>
              </a:rPr>
              <a:t>b) Chỉ ra hai số là ước của 12</a:t>
            </a:r>
          </a:p>
        </p:txBody>
      </p:sp>
      <p:sp>
        <p:nvSpPr>
          <p:cNvPr id="18" name="Rectangle 17"/>
          <p:cNvSpPr/>
          <p:nvPr/>
        </p:nvSpPr>
        <p:spPr>
          <a:xfrm>
            <a:off x="860603" y="2940652"/>
            <a:ext cx="10370902" cy="1938992"/>
          </a:xfrm>
          <a:prstGeom prst="rect">
            <a:avLst/>
          </a:prstGeom>
          <a:noFill/>
          <a:scene3d>
            <a:camera prst="orthographicFront"/>
            <a:lightRig rig="threePt" dir="t"/>
          </a:scene3d>
          <a:sp3d>
            <a:bevelT prst="convex"/>
          </a:sp3d>
        </p:spPr>
        <p:txBody>
          <a:bodyPr wrap="square">
            <a:spAutoFit/>
          </a:bodyPr>
          <a:lstStyle/>
          <a:p>
            <a:pPr algn="just"/>
            <a:r>
              <a:rPr lang="en-US" sz="4000" b="1">
                <a:solidFill>
                  <a:srgbClr val="FF3399"/>
                </a:solidFill>
                <a:latin typeface="+mj-lt"/>
                <a:ea typeface="Calibri" panose="020F0502020204030204" pitchFamily="34" charset="0"/>
                <a:cs typeface="Times New Roman" panose="02020603050405020304" pitchFamily="18" charset="0"/>
              </a:rPr>
              <a:t>Luyện tập 1: </a:t>
            </a:r>
            <a:r>
              <a:rPr lang="en-US" sz="4000">
                <a:solidFill>
                  <a:srgbClr val="FF3399"/>
                </a:solidFill>
                <a:latin typeface="+mj-lt"/>
                <a:ea typeface="Calibri" panose="020F0502020204030204" pitchFamily="34" charset="0"/>
                <a:cs typeface="Times New Roman" panose="02020603050405020304" pitchFamily="18" charset="0"/>
              </a:rPr>
              <a:t>Viết ngày và tháng sinh của mình dưới dạng ngày m tháng n. Viết một ước của m và hai bội của n.</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73" y="5146593"/>
            <a:ext cx="1662863" cy="1629605"/>
          </a:xfrm>
          <a:prstGeom prst="rect">
            <a:avLst/>
          </a:prstGeom>
        </p:spPr>
      </p:pic>
      <p:sp>
        <p:nvSpPr>
          <p:cNvPr id="3" name="Rectangle 2">
            <a:extLst>
              <a:ext uri="{FF2B5EF4-FFF2-40B4-BE49-F238E27FC236}">
                <a16:creationId xmlns:a16="http://schemas.microsoft.com/office/drawing/2014/main" id="{5181FD8C-B466-A224-CC16-889880157AE2}"/>
              </a:ext>
            </a:extLst>
          </p:cNvPr>
          <p:cNvSpPr/>
          <p:nvPr/>
        </p:nvSpPr>
        <p:spPr>
          <a:xfrm>
            <a:off x="9417132" y="5699373"/>
            <a:ext cx="2078182" cy="1015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09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1270</TotalTime>
  <Words>2309</Words>
  <Application>Microsoft Office PowerPoint</Application>
  <PresentationFormat>Widescreen</PresentationFormat>
  <Paragraphs>347</Paragraphs>
  <Slides>32</Slides>
  <Notes>17</Notes>
  <HiddenSlides>0</HiddenSlides>
  <MMClips>4</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Calibri Light</vt:lpstr>
      <vt:lpstr>Tahoma</vt:lpstr>
      <vt:lpstr>Times New Roman</vt:lpstr>
      <vt:lpstr>Office Theme</vt:lpstr>
      <vt:lpstr>Equation</vt:lpstr>
      <vt:lpstr>PowerPoint Presentation</vt:lpstr>
      <vt:lpstr>PowerPoint Presentation</vt:lpstr>
      <vt:lpstr>Quan hệ chia hết. Tính chất chia hết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Hẹn gặp lại!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lantrang2412@gmail.com</cp:lastModifiedBy>
  <cp:revision>70</cp:revision>
  <dcterms:created xsi:type="dcterms:W3CDTF">2021-06-07T13:44:30Z</dcterms:created>
  <dcterms:modified xsi:type="dcterms:W3CDTF">2023-10-11T15:06:41Z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