
<file path=[Content_Types].xml><?xml version="1.0" encoding="utf-8"?>
<Types xmlns="http://schemas.openxmlformats.org/package/2006/content-types">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2"/>
  </p:notesMasterIdLst>
  <p:sldIdLst>
    <p:sldId id="256" r:id="rId5"/>
    <p:sldId id="264" r:id="rId6"/>
    <p:sldId id="292" r:id="rId7"/>
    <p:sldId id="289" r:id="rId8"/>
    <p:sldId id="298" r:id="rId9"/>
    <p:sldId id="299" r:id="rId10"/>
    <p:sldId id="29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15142A"/>
    <a:srgbClr val="FAED3B"/>
    <a:srgbClr val="70AD47"/>
    <a:srgbClr val="A7FDFF"/>
    <a:srgbClr val="3CDFE6"/>
    <a:srgbClr val="0C0D0E"/>
    <a:srgbClr val="1F4E79"/>
    <a:srgbClr val="C55A11"/>
    <a:srgbClr val="FFD3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27" autoAdjust="0"/>
    <p:restoredTop sz="84954" autoAdjust="0"/>
  </p:normalViewPr>
  <p:slideViewPr>
    <p:cSldViewPr snapToGrid="0">
      <p:cViewPr varScale="1">
        <p:scale>
          <a:sx n="53" d="100"/>
          <a:sy n="53" d="100"/>
        </p:scale>
        <p:origin x="6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t>10/31/2023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t>‹#›</a:t>
            </a:fld>
            <a:endParaRPr lang="en-US"/>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3</a:t>
            </a:fld>
            <a:endParaRPr lang="en-US"/>
          </a:p>
        </p:txBody>
      </p:sp>
    </p:spTree>
    <p:extLst>
      <p:ext uri="{BB962C8B-B14F-4D97-AF65-F5344CB8AC3E}">
        <p14:creationId xmlns:p14="http://schemas.microsoft.com/office/powerpoint/2010/main" val="3022015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4897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BB99EB-0E86-4FEA-A9C4-501D4E755A2B}"/>
              </a:ext>
            </a:extLst>
          </p:cNvPr>
          <p:cNvSpPr>
            <a:spLocks noGrp="1"/>
          </p:cNvSpPr>
          <p:nvPr>
            <p:ph type="dt" sz="half" idx="10"/>
          </p:nvPr>
        </p:nvSpPr>
        <p:spPr/>
        <p:txBody>
          <a:bodyPr/>
          <a:lstStyle/>
          <a:p>
            <a:fld id="{3133F5E9-5DAC-4C4A-9DF5-C2B87276BCC8}" type="datetimeFigureOut">
              <a:rPr lang="en-US" smtClean="0"/>
              <a:t>10/31/2023</a:t>
            </a:fld>
            <a:endParaRPr lang="en-US" dirty="0"/>
          </a:p>
        </p:txBody>
      </p:sp>
      <p:sp>
        <p:nvSpPr>
          <p:cNvPr id="5" name="Footer Placeholder 4">
            <a:extLst>
              <a:ext uri="{FF2B5EF4-FFF2-40B4-BE49-F238E27FC236}">
                <a16:creationId xmlns:a16="http://schemas.microsoft.com/office/drawing/2014/main" id="{6731F536-58DF-4935-AE3B-7A08C03124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995127-BE30-42B7-9BE5-B83CC6A2E685}"/>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009751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4E866-B322-455F-AC32-8C164B8CD9C7}"/>
              </a:ext>
            </a:extLst>
          </p:cNvPr>
          <p:cNvSpPr>
            <a:spLocks noGrp="1"/>
          </p:cNvSpPr>
          <p:nvPr>
            <p:ph type="dt" sz="half" idx="10"/>
          </p:nvPr>
        </p:nvSpPr>
        <p:spPr/>
        <p:txBody>
          <a:bodyPr/>
          <a:lstStyle/>
          <a:p>
            <a:fld id="{3133F5E9-5DAC-4C4A-9DF5-C2B87276BCC8}" type="datetimeFigureOut">
              <a:rPr lang="en-US" smtClean="0"/>
              <a:t>10/31/2023</a:t>
            </a:fld>
            <a:endParaRPr lang="en-US" dirty="0"/>
          </a:p>
        </p:txBody>
      </p:sp>
      <p:sp>
        <p:nvSpPr>
          <p:cNvPr id="5" name="Footer Placeholder 4">
            <a:extLst>
              <a:ext uri="{FF2B5EF4-FFF2-40B4-BE49-F238E27FC236}">
                <a16:creationId xmlns:a16="http://schemas.microsoft.com/office/drawing/2014/main" id="{AC0D61E0-F80F-48E7-A817-F1CECBEE9A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F34AFC-4299-43F1-A312-79EF0102CEFF}"/>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55274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0EEBE1-2BAF-4C94-8403-6E8454F9BC46}"/>
              </a:ext>
            </a:extLst>
          </p:cNvPr>
          <p:cNvSpPr>
            <a:spLocks noGrp="1"/>
          </p:cNvSpPr>
          <p:nvPr>
            <p:ph type="dt" sz="half" idx="10"/>
          </p:nvPr>
        </p:nvSpPr>
        <p:spPr/>
        <p:txBody>
          <a:bodyPr/>
          <a:lstStyle/>
          <a:p>
            <a:fld id="{3133F5E9-5DAC-4C4A-9DF5-C2B87276BCC8}" type="datetimeFigureOut">
              <a:rPr lang="en-US" smtClean="0"/>
              <a:t>10/31/2023</a:t>
            </a:fld>
            <a:endParaRPr lang="en-US" dirty="0"/>
          </a:p>
        </p:txBody>
      </p:sp>
      <p:sp>
        <p:nvSpPr>
          <p:cNvPr id="5" name="Footer Placeholder 4">
            <a:extLst>
              <a:ext uri="{FF2B5EF4-FFF2-40B4-BE49-F238E27FC236}">
                <a16:creationId xmlns:a16="http://schemas.microsoft.com/office/drawing/2014/main" id="{F3358F46-E931-4D79-94A5-037AFD073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130D95-EF5F-4A0A-93BD-73AEE2C2FF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6012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89105E-DF25-4F38-BDE2-9B00C2C44FC6}"/>
              </a:ext>
            </a:extLst>
          </p:cNvPr>
          <p:cNvSpPr>
            <a:spLocks noGrp="1"/>
          </p:cNvSpPr>
          <p:nvPr>
            <p:ph type="dt" sz="half" idx="10"/>
          </p:nvPr>
        </p:nvSpPr>
        <p:spPr/>
        <p:txBody>
          <a:bodyPr/>
          <a:lstStyle/>
          <a:p>
            <a:fld id="{3133F5E9-5DAC-4C4A-9DF5-C2B87276BCC8}" type="datetimeFigureOut">
              <a:rPr lang="en-US" smtClean="0"/>
              <a:t>10/31/2023</a:t>
            </a:fld>
            <a:endParaRPr lang="en-US" dirty="0"/>
          </a:p>
        </p:txBody>
      </p:sp>
      <p:sp>
        <p:nvSpPr>
          <p:cNvPr id="6" name="Footer Placeholder 5">
            <a:extLst>
              <a:ext uri="{FF2B5EF4-FFF2-40B4-BE49-F238E27FC236}">
                <a16:creationId xmlns:a16="http://schemas.microsoft.com/office/drawing/2014/main" id="{B1D9C4A8-7467-4BAD-98A2-0B63CAC1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C5C5C0-08E4-4F7B-9E80-8925539D22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BB3B14-C886-4F84-9FD5-11C8320E1FED}"/>
              </a:ext>
            </a:extLst>
          </p:cNvPr>
          <p:cNvSpPr>
            <a:spLocks noGrp="1"/>
          </p:cNvSpPr>
          <p:nvPr>
            <p:ph type="dt" sz="half" idx="10"/>
          </p:nvPr>
        </p:nvSpPr>
        <p:spPr/>
        <p:txBody>
          <a:bodyPr/>
          <a:lstStyle/>
          <a:p>
            <a:fld id="{3133F5E9-5DAC-4C4A-9DF5-C2B87276BCC8}" type="datetimeFigureOut">
              <a:rPr lang="en-US" smtClean="0"/>
              <a:t>10/31/2023</a:t>
            </a:fld>
            <a:endParaRPr lang="en-US" dirty="0"/>
          </a:p>
        </p:txBody>
      </p:sp>
      <p:sp>
        <p:nvSpPr>
          <p:cNvPr id="8" name="Footer Placeholder 7">
            <a:extLst>
              <a:ext uri="{FF2B5EF4-FFF2-40B4-BE49-F238E27FC236}">
                <a16:creationId xmlns:a16="http://schemas.microsoft.com/office/drawing/2014/main" id="{DF9AF591-4BBF-4BF2-9EF7-F8B114DFA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52B1A04-B244-4AE3-8997-9B075B10597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54FEF9-8D09-4091-BE99-B6264EBD34B3}"/>
              </a:ext>
            </a:extLst>
          </p:cNvPr>
          <p:cNvSpPr>
            <a:spLocks noGrp="1"/>
          </p:cNvSpPr>
          <p:nvPr>
            <p:ph type="dt" sz="half" idx="10"/>
          </p:nvPr>
        </p:nvSpPr>
        <p:spPr/>
        <p:txBody>
          <a:bodyPr/>
          <a:lstStyle/>
          <a:p>
            <a:fld id="{3133F5E9-5DAC-4C4A-9DF5-C2B87276BCC8}" type="datetimeFigureOut">
              <a:rPr lang="en-US" smtClean="0"/>
              <a:t>10/31/2023</a:t>
            </a:fld>
            <a:endParaRPr lang="en-US" dirty="0"/>
          </a:p>
        </p:txBody>
      </p:sp>
      <p:sp>
        <p:nvSpPr>
          <p:cNvPr id="4" name="Footer Placeholder 3">
            <a:extLst>
              <a:ext uri="{FF2B5EF4-FFF2-40B4-BE49-F238E27FC236}">
                <a16:creationId xmlns:a16="http://schemas.microsoft.com/office/drawing/2014/main" id="{0B5F49AA-83D5-4063-9CDE-AA7763048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2A2B27C-3C99-4208-B425-775413C5365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2A62B2-A6D1-4A6F-8B20-80606F478544}"/>
              </a:ext>
            </a:extLst>
          </p:cNvPr>
          <p:cNvSpPr>
            <a:spLocks noGrp="1"/>
          </p:cNvSpPr>
          <p:nvPr>
            <p:ph type="dt" sz="half" idx="10"/>
          </p:nvPr>
        </p:nvSpPr>
        <p:spPr/>
        <p:txBody>
          <a:bodyPr/>
          <a:lstStyle/>
          <a:p>
            <a:fld id="{3133F5E9-5DAC-4C4A-9DF5-C2B87276BCC8}" type="datetimeFigureOut">
              <a:rPr lang="en-US" smtClean="0"/>
              <a:t>10/31/2023</a:t>
            </a:fld>
            <a:endParaRPr lang="en-US" dirty="0"/>
          </a:p>
        </p:txBody>
      </p:sp>
      <p:sp>
        <p:nvSpPr>
          <p:cNvPr id="3" name="Footer Placeholder 2">
            <a:extLst>
              <a:ext uri="{FF2B5EF4-FFF2-40B4-BE49-F238E27FC236}">
                <a16:creationId xmlns:a16="http://schemas.microsoft.com/office/drawing/2014/main"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5C8548B-339B-46B2-BF01-1EE3DDC72AA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35F890-BB8A-49E1-880A-924FD6FE4026}"/>
              </a:ext>
            </a:extLst>
          </p:cNvPr>
          <p:cNvSpPr>
            <a:spLocks noGrp="1"/>
          </p:cNvSpPr>
          <p:nvPr>
            <p:ph type="dt" sz="half" idx="10"/>
          </p:nvPr>
        </p:nvSpPr>
        <p:spPr/>
        <p:txBody>
          <a:bodyPr/>
          <a:lstStyle/>
          <a:p>
            <a:fld id="{3133F5E9-5DAC-4C4A-9DF5-C2B87276BCC8}" type="datetimeFigureOut">
              <a:rPr lang="en-US" smtClean="0"/>
              <a:t>10/31/2023</a:t>
            </a:fld>
            <a:endParaRPr lang="en-US" dirty="0"/>
          </a:p>
        </p:txBody>
      </p:sp>
      <p:sp>
        <p:nvSpPr>
          <p:cNvPr id="6" name="Footer Placeholder 5">
            <a:extLst>
              <a:ext uri="{FF2B5EF4-FFF2-40B4-BE49-F238E27FC236}">
                <a16:creationId xmlns:a16="http://schemas.microsoft.com/office/drawing/2014/main" id="{51CA38FE-429A-41E7-942D-ECCE639D3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401D9BC-0038-4041-AE2C-657BF99D41E9}"/>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AF67FF-F8F1-4B22-A471-9317ED3A25F0}"/>
              </a:ext>
            </a:extLst>
          </p:cNvPr>
          <p:cNvSpPr>
            <a:spLocks noGrp="1"/>
          </p:cNvSpPr>
          <p:nvPr>
            <p:ph type="dt" sz="half" idx="10"/>
          </p:nvPr>
        </p:nvSpPr>
        <p:spPr/>
        <p:txBody>
          <a:bodyPr/>
          <a:lstStyle/>
          <a:p>
            <a:fld id="{3133F5E9-5DAC-4C4A-9DF5-C2B87276BCC8}" type="datetimeFigureOut">
              <a:rPr lang="en-US" smtClean="0"/>
              <a:t>10/31/2023</a:t>
            </a:fld>
            <a:endParaRPr lang="en-US" dirty="0"/>
          </a:p>
        </p:txBody>
      </p:sp>
      <p:sp>
        <p:nvSpPr>
          <p:cNvPr id="6" name="Footer Placeholder 5">
            <a:extLst>
              <a:ext uri="{FF2B5EF4-FFF2-40B4-BE49-F238E27FC236}">
                <a16:creationId xmlns:a16="http://schemas.microsoft.com/office/drawing/2014/main" id="{A73D6993-98F8-4234-B24A-02D4DB41C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2A34037-0E7D-4379-ACA0-98611B2F76E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t>10/31/2023</a:t>
            </a:fld>
            <a:endParaRPr lang="en-US" dirty="0"/>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t>‹#›</a:t>
            </a:fld>
            <a:endParaRPr lang="en-US" dirty="0"/>
          </a:p>
        </p:txBody>
      </p:sp>
      <p:pic>
        <p:nvPicPr>
          <p:cNvPr id="7" name="Picture 6" descr="Logo, company name&#10;&#10;Description automatically generated">
            <a:extLst>
              <a:ext uri="{FF2B5EF4-FFF2-40B4-BE49-F238E27FC236}">
                <a16:creationId xmlns:a16="http://schemas.microsoft.com/office/drawing/2014/main" id="{C617D0E3-7879-4E51-9843-14E11D752E40}"/>
              </a:ext>
            </a:extLst>
          </p:cNvPr>
          <p:cNvPicPr>
            <a:picLocks noChangeAspect="1"/>
          </p:cNvPicPr>
          <p:nvPr userDrawn="1"/>
        </p:nvPicPr>
        <p:blipFill>
          <a:blip r:embed="rId11"/>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1.png"/><Relationship Id="rId2" Type="http://schemas.microsoft.com/office/2007/relationships/media" Target="../media/media1.mp4"/><Relationship Id="rId1" Type="http://schemas.openxmlformats.org/officeDocument/2006/relationships/video" Target="NULL" TargetMode="Externa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2.png"/><Relationship Id="rId2" Type="http://schemas.microsoft.com/office/2007/relationships/media" Target="../media/media1.mp4"/><Relationship Id="rId1" Type="http://schemas.openxmlformats.org/officeDocument/2006/relationships/video" Target="NULL" TargetMode="Externa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val="1"/>
              </a:ext>
            </a:extLst>
          </p:cNvPr>
          <p:cNvCxnSpPr/>
          <p:nvPr/>
        </p:nvCxnSpPr>
        <p:spPr>
          <a:xfrm>
            <a:off x="3579677" y="4747910"/>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D05F6415-1E7C-453D-B6B7-DBF76BDA691B}"/>
              </a:ext>
            </a:extLst>
          </p:cNvPr>
          <p:cNvSpPr>
            <a:spLocks noGrp="1"/>
          </p:cNvSpPr>
          <p:nvPr>
            <p:ph type="subTitle" idx="1"/>
          </p:nvPr>
        </p:nvSpPr>
        <p:spPr>
          <a:xfrm>
            <a:off x="1465127" y="5177912"/>
            <a:ext cx="9144000" cy="570377"/>
          </a:xfrm>
        </p:spPr>
        <p:txBody>
          <a:bodyPr>
            <a:normAutofit/>
          </a:bodyPr>
          <a:lstStyle/>
          <a:p>
            <a:r>
              <a:rPr lang="en-US" sz="2800" dirty="0" err="1">
                <a:solidFill>
                  <a:schemeClr val="bg1"/>
                </a:solidFill>
                <a:latin typeface="Calibri" panose="020F0502020204030204" pitchFamily="34" charset="0"/>
                <a:ea typeface="Tahoma" panose="020B0604030504040204" pitchFamily="34" charset="0"/>
                <a:cs typeface="Calibri" panose="020F0502020204030204" pitchFamily="34" charset="0"/>
              </a:rPr>
              <a:t>Giáo</a:t>
            </a:r>
            <a:r>
              <a:rPr lang="en-US" sz="2800" dirty="0">
                <a:solidFill>
                  <a:schemeClr val="bg1"/>
                </a:solidFill>
                <a:latin typeface="Calibri" panose="020F0502020204030204" pitchFamily="34" charset="0"/>
                <a:ea typeface="Tahoma" panose="020B0604030504040204" pitchFamily="34" charset="0"/>
                <a:cs typeface="Calibri" panose="020F0502020204030204" pitchFamily="34" charset="0"/>
              </a:rPr>
              <a:t> </a:t>
            </a:r>
            <a:r>
              <a:rPr lang="en-US" sz="2800" dirty="0" err="1">
                <a:solidFill>
                  <a:schemeClr val="bg1"/>
                </a:solidFill>
                <a:latin typeface="Calibri" panose="020F0502020204030204" pitchFamily="34" charset="0"/>
                <a:ea typeface="Tahoma" panose="020B0604030504040204" pitchFamily="34" charset="0"/>
                <a:cs typeface="Calibri" panose="020F0502020204030204" pitchFamily="34" charset="0"/>
              </a:rPr>
              <a:t>viên</a:t>
            </a:r>
            <a:r>
              <a:rPr lang="en-US" sz="2800" dirty="0">
                <a:solidFill>
                  <a:schemeClr val="bg1"/>
                </a:solidFill>
                <a:latin typeface="Calibri" panose="020F0502020204030204" pitchFamily="34" charset="0"/>
                <a:ea typeface="Tahoma" panose="020B0604030504040204" pitchFamily="34" charset="0"/>
                <a:cs typeface="Calibri" panose="020F0502020204030204" pitchFamily="34" charset="0"/>
              </a:rPr>
              <a:t>: </a:t>
            </a:r>
            <a:r>
              <a:rPr lang="vi-VN" sz="2800" dirty="0">
                <a:solidFill>
                  <a:schemeClr val="bg1"/>
                </a:solidFill>
                <a:latin typeface="Calibri" panose="020F0502020204030204" pitchFamily="34" charset="0"/>
                <a:ea typeface="Tahoma" panose="020B0604030504040204" pitchFamily="34" charset="0"/>
                <a:cs typeface="Calibri" panose="020F0502020204030204" pitchFamily="34" charset="0"/>
              </a:rPr>
              <a:t>Phạm Vũ Lan Trang</a:t>
            </a:r>
            <a:endParaRPr lang="en-US" sz="2800" dirty="0">
              <a:solidFill>
                <a:schemeClr val="bg1"/>
              </a:solidFill>
              <a:latin typeface="Calibri" panose="020F0502020204030204" pitchFamily="34" charset="0"/>
              <a:ea typeface="Tahoma" panose="020B0604030504040204" pitchFamily="34" charset="0"/>
              <a:cs typeface="Calibri" panose="020F0502020204030204" pitchFamily="34" charset="0"/>
            </a:endParaRPr>
          </a:p>
        </p:txBody>
      </p:sp>
      <p:pic>
        <p:nvPicPr>
          <p:cNvPr id="15" name="1" descr="Clipboard">
            <a:extLst>
              <a:ext uri="{FF2B5EF4-FFF2-40B4-BE49-F238E27FC236}">
                <a16:creationId xmlns:a16="http://schemas.microsoft.com/office/drawing/2014/main"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631394">
            <a:off x="-634327" y="3883012"/>
            <a:ext cx="3194131" cy="3194131"/>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0520790">
            <a:off x="10917677" y="783939"/>
            <a:ext cx="1488402" cy="1488402"/>
          </a:xfrm>
          <a:prstGeom prst="rect">
            <a:avLst/>
          </a:prstGeom>
        </p:spPr>
      </p:pic>
      <p:sp>
        <p:nvSpPr>
          <p:cNvPr id="12" name="Subtitle 2">
            <a:extLst>
              <a:ext uri="{FF2B5EF4-FFF2-40B4-BE49-F238E27FC236}">
                <a16:creationId xmlns:a16="http://schemas.microsoft.com/office/drawing/2014/main" id="{CF2EB805-B981-47B9-9661-CF05DB551677}"/>
              </a:ext>
            </a:extLst>
          </p:cNvPr>
          <p:cNvSpPr txBox="1">
            <a:spLocks/>
          </p:cNvSpPr>
          <p:nvPr/>
        </p:nvSpPr>
        <p:spPr>
          <a:xfrm>
            <a:off x="262360" y="160893"/>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solidFill>
                  <a:schemeClr val="bg1"/>
                </a:solidFill>
                <a:latin typeface="Calibri" panose="020F0502020204030204" pitchFamily="34" charset="0"/>
                <a:ea typeface="Tahoma" panose="020B0604030504040204" pitchFamily="34" charset="0"/>
                <a:cs typeface="Calibri" panose="020F0502020204030204" pitchFamily="34" charset="0"/>
              </a:rPr>
              <a:t>    </a:t>
            </a:r>
            <a:r>
              <a:rPr lang="vi-VN" sz="2800" dirty="0">
                <a:solidFill>
                  <a:schemeClr val="bg1"/>
                </a:solidFill>
                <a:latin typeface="Calibri" panose="020F0502020204030204" pitchFamily="34" charset="0"/>
                <a:ea typeface="Tahoma" panose="020B0604030504040204" pitchFamily="34" charset="0"/>
                <a:cs typeface="Calibri" panose="020F0502020204030204" pitchFamily="34" charset="0"/>
              </a:rPr>
              <a:t>UBND QUẬN LONG BIÊN</a:t>
            </a:r>
            <a:endParaRPr lang="en-US" sz="2800" dirty="0">
              <a:solidFill>
                <a:schemeClr val="bg1"/>
              </a:solidFill>
              <a:latin typeface="Calibri" panose="020F0502020204030204" pitchFamily="34" charset="0"/>
              <a:ea typeface="Tahoma" panose="020B0604030504040204" pitchFamily="34" charset="0"/>
              <a:cs typeface="Calibri" panose="020F0502020204030204" pitchFamily="34" charset="0"/>
            </a:endParaRPr>
          </a:p>
          <a:p>
            <a:pPr algn="l"/>
            <a:r>
              <a:rPr lang="en-US" sz="2800" dirty="0">
                <a:solidFill>
                  <a:schemeClr val="bg1"/>
                </a:solidFill>
                <a:latin typeface="Calibri" panose="020F0502020204030204" pitchFamily="34" charset="0"/>
                <a:ea typeface="Tahoma" panose="020B0604030504040204" pitchFamily="34" charset="0"/>
                <a:cs typeface="Calibri" panose="020F0502020204030204" pitchFamily="34" charset="0"/>
              </a:rPr>
              <a:t>TRƯỜNG THCS </a:t>
            </a:r>
            <a:r>
              <a:rPr lang="vi-VN" sz="2800" dirty="0">
                <a:solidFill>
                  <a:schemeClr val="bg1"/>
                </a:solidFill>
                <a:latin typeface="Calibri" panose="020F0502020204030204" pitchFamily="34" charset="0"/>
                <a:ea typeface="Tahoma" panose="020B0604030504040204" pitchFamily="34" charset="0"/>
                <a:cs typeface="Calibri" panose="020F0502020204030204" pitchFamily="34" charset="0"/>
              </a:rPr>
              <a:t>NGUYỄN GIA THIỀU</a:t>
            </a:r>
            <a:endParaRPr lang="en-US" sz="2800" dirty="0">
              <a:solidFill>
                <a:schemeClr val="bg1"/>
              </a:solidFill>
              <a:latin typeface="Calibri" panose="020F0502020204030204" pitchFamily="34" charset="0"/>
              <a:ea typeface="Tahoma" panose="020B0604030504040204" pitchFamily="34" charset="0"/>
              <a:cs typeface="Calibri" panose="020F0502020204030204" pitchFamily="34" charset="0"/>
            </a:endParaRPr>
          </a:p>
        </p:txBody>
      </p:sp>
      <p:sp>
        <p:nvSpPr>
          <p:cNvPr id="14" name="!!1">
            <a:extLst>
              <a:ext uri="{FF2B5EF4-FFF2-40B4-BE49-F238E27FC236}">
                <a16:creationId xmlns:a16="http://schemas.microsoft.com/office/drawing/2014/main" id="{0E246211-C9C9-4B3E-9DDF-914AB989AE93}"/>
              </a:ext>
            </a:extLst>
          </p:cNvPr>
          <p:cNvSpPr txBox="1"/>
          <p:nvPr/>
        </p:nvSpPr>
        <p:spPr>
          <a:xfrm>
            <a:off x="2974490" y="2246656"/>
            <a:ext cx="6125273" cy="1569660"/>
          </a:xfrm>
          <a:prstGeom prst="rect">
            <a:avLst/>
          </a:prstGeom>
          <a:noFill/>
        </p:spPr>
        <p:txBody>
          <a:bodyPr wrap="square">
            <a:spAutoFit/>
          </a:bodyPr>
          <a:lstStyle/>
          <a:p>
            <a:pPr algn="ctr"/>
            <a:r>
              <a:rPr lang="vi-VN" sz="4800" dirty="0">
                <a:solidFill>
                  <a:schemeClr val="accent2">
                    <a:lumMod val="75000"/>
                  </a:schemeClr>
                </a:solidFill>
                <a:latin typeface="Calibri" panose="020F0502020204030204" pitchFamily="34" charset="0"/>
                <a:cs typeface="Calibri" panose="020F0502020204030204" pitchFamily="34" charset="0"/>
              </a:rPr>
              <a:t>Tiết 25 – Bài 11</a:t>
            </a:r>
          </a:p>
          <a:p>
            <a:pPr algn="ctr"/>
            <a:r>
              <a:rPr lang="vi-VN" sz="4800" dirty="0">
                <a:solidFill>
                  <a:schemeClr val="accent2"/>
                </a:solidFill>
                <a:latin typeface="Calibri" panose="020F0502020204030204" pitchFamily="34" charset="0"/>
                <a:cs typeface="Calibri" panose="020F0502020204030204" pitchFamily="34" charset="0"/>
              </a:rPr>
              <a:t>ÔN TẬP GIỮA HỌC KÌ I</a:t>
            </a:r>
            <a:endParaRPr lang="en-US" sz="4800" dirty="0">
              <a:solidFill>
                <a:schemeClr val="accent2"/>
              </a:solidFill>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E3FCD960-49D4-4724-89FB-2007E729122F}"/>
              </a:ext>
            </a:extLst>
          </p:cNvPr>
          <p:cNvSpPr/>
          <p:nvPr/>
        </p:nvSpPr>
        <p:spPr>
          <a:xfrm>
            <a:off x="9396663" y="5378116"/>
            <a:ext cx="2045369" cy="1395663"/>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63970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076398F-DA04-4B5B-A9EE-0D5EE386A1BD}"/>
              </a:ext>
            </a:extLst>
          </p:cNvPr>
          <p:cNvGrpSpPr/>
          <p:nvPr/>
        </p:nvGrpSpPr>
        <p:grpSpPr>
          <a:xfrm>
            <a:off x="436207" y="1823312"/>
            <a:ext cx="11404081" cy="834364"/>
            <a:chOff x="217176" y="2450889"/>
            <a:chExt cx="11802219" cy="443394"/>
          </a:xfrm>
          <a:solidFill>
            <a:srgbClr val="327E3B"/>
          </a:solidFill>
        </p:grpSpPr>
        <p:sp>
          <p:nvSpPr>
            <p:cNvPr id="21" name="Rectangle 20">
              <a:extLst>
                <a:ext uri="{FF2B5EF4-FFF2-40B4-BE49-F238E27FC236}">
                  <a16:creationId xmlns:a16="http://schemas.microsoft.com/office/drawing/2014/main" id="{0538C2DD-2C3D-4AA6-9A7D-035D7A661745}"/>
                </a:ext>
              </a:extLst>
            </p:cNvPr>
            <p:cNvSpPr/>
            <p:nvPr/>
          </p:nvSpPr>
          <p:spPr>
            <a:xfrm>
              <a:off x="3329294" y="2450889"/>
              <a:ext cx="2709435" cy="441605"/>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Arial" panose="020B0604020202020204" pitchFamily="34" charset="0"/>
                <a:ea typeface="Tahoma" pitchFamily="34" charset="0"/>
                <a:cs typeface="Arial" panose="020B0604020202020204" pitchFamily="34" charset="0"/>
              </a:endParaRPr>
            </a:p>
          </p:txBody>
        </p:sp>
        <p:sp>
          <p:nvSpPr>
            <p:cNvPr id="22" name="Oval 21">
              <a:extLst>
                <a:ext uri="{FF2B5EF4-FFF2-40B4-BE49-F238E27FC236}">
                  <a16:creationId xmlns:a16="http://schemas.microsoft.com/office/drawing/2014/main" id="{27F51D28-749E-45D3-8AED-7487EA21CA55}"/>
                </a:ext>
              </a:extLst>
            </p:cNvPr>
            <p:cNvSpPr/>
            <p:nvPr/>
          </p:nvSpPr>
          <p:spPr>
            <a:xfrm>
              <a:off x="3096501" y="2543650"/>
              <a:ext cx="544265"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Arial" panose="020B0604020202020204" pitchFamily="34" charset="0"/>
                  <a:ea typeface="Tahoma" pitchFamily="34" charset="0"/>
                  <a:cs typeface="Arial" panose="020B0604020202020204" pitchFamily="34" charset="0"/>
                </a:rPr>
                <a:t>B</a:t>
              </a:r>
              <a:endParaRPr lang="en-US" sz="3000" dirty="0">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EFA31381-1A77-49BE-B1D6-35D1817AC11D}"/>
                </a:ext>
              </a:extLst>
            </p:cNvPr>
            <p:cNvSpPr/>
            <p:nvPr/>
          </p:nvSpPr>
          <p:spPr>
            <a:xfrm>
              <a:off x="457692" y="2453391"/>
              <a:ext cx="2530455" cy="439103"/>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Arial" panose="020B0604020202020204" pitchFamily="34" charset="0"/>
                <a:ea typeface="Tahoma" pitchFamily="34" charset="0"/>
                <a:cs typeface="Arial" panose="020B0604020202020204" pitchFamily="34" charset="0"/>
              </a:endParaRPr>
            </a:p>
          </p:txBody>
        </p:sp>
        <p:sp>
          <p:nvSpPr>
            <p:cNvPr id="24" name="Oval 23">
              <a:extLst>
                <a:ext uri="{FF2B5EF4-FFF2-40B4-BE49-F238E27FC236}">
                  <a16:creationId xmlns:a16="http://schemas.microsoft.com/office/drawing/2014/main" id="{752D437D-F3E8-41EC-AF30-77F0C4EAF2AE}"/>
                </a:ext>
              </a:extLst>
            </p:cNvPr>
            <p:cNvSpPr/>
            <p:nvPr/>
          </p:nvSpPr>
          <p:spPr>
            <a:xfrm>
              <a:off x="217176" y="2536306"/>
              <a:ext cx="483220"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Arial" panose="020B0604020202020204" pitchFamily="34" charset="0"/>
                  <a:ea typeface="Tahoma" pitchFamily="34" charset="0"/>
                  <a:cs typeface="Arial" panose="020B0604020202020204" pitchFamily="34" charset="0"/>
                </a:rPr>
                <a:t>A</a:t>
              </a:r>
              <a:endParaRPr lang="en-US" sz="3000" dirty="0">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5D7F4E3D-1538-4687-A642-72EE34180CD1}"/>
                </a:ext>
              </a:extLst>
            </p:cNvPr>
            <p:cNvSpPr/>
            <p:nvPr/>
          </p:nvSpPr>
          <p:spPr>
            <a:xfrm>
              <a:off x="6356120" y="2452678"/>
              <a:ext cx="2883415" cy="441605"/>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Arial" panose="020B0604020202020204" pitchFamily="34" charset="0"/>
                <a:ea typeface="Tahoma" pitchFamily="34" charset="0"/>
                <a:cs typeface="Arial" panose="020B0604020202020204" pitchFamily="34" charset="0"/>
              </a:endParaRPr>
            </a:p>
          </p:txBody>
        </p:sp>
        <p:sp>
          <p:nvSpPr>
            <p:cNvPr id="26" name="Oval 25">
              <a:extLst>
                <a:ext uri="{FF2B5EF4-FFF2-40B4-BE49-F238E27FC236}">
                  <a16:creationId xmlns:a16="http://schemas.microsoft.com/office/drawing/2014/main" id="{16CCE605-AC2F-448A-9D97-25D375663427}"/>
                </a:ext>
              </a:extLst>
            </p:cNvPr>
            <p:cNvSpPr/>
            <p:nvPr/>
          </p:nvSpPr>
          <p:spPr>
            <a:xfrm>
              <a:off x="6254178" y="2543650"/>
              <a:ext cx="544265"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Arial" panose="020B0604020202020204" pitchFamily="34" charset="0"/>
                  <a:ea typeface="Tahoma" pitchFamily="34" charset="0"/>
                  <a:cs typeface="Arial" panose="020B0604020202020204" pitchFamily="34" charset="0"/>
                </a:rPr>
                <a:t>C</a:t>
              </a:r>
              <a:endParaRPr lang="en-US" sz="3000" dirty="0">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4AC255F5-A1C6-4A0D-BCD7-C675DCACD6DB}"/>
                </a:ext>
              </a:extLst>
            </p:cNvPr>
            <p:cNvSpPr/>
            <p:nvPr/>
          </p:nvSpPr>
          <p:spPr>
            <a:xfrm>
              <a:off x="9551160" y="2452678"/>
              <a:ext cx="2468235" cy="441605"/>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Arial" panose="020B0604020202020204" pitchFamily="34" charset="0"/>
                <a:ea typeface="Tahoma" pitchFamily="34" charset="0"/>
                <a:cs typeface="Arial" panose="020B0604020202020204" pitchFamily="34" charset="0"/>
              </a:endParaRPr>
            </a:p>
          </p:txBody>
        </p:sp>
        <p:sp>
          <p:nvSpPr>
            <p:cNvPr id="28" name="Oval 27">
              <a:extLst>
                <a:ext uri="{FF2B5EF4-FFF2-40B4-BE49-F238E27FC236}">
                  <a16:creationId xmlns:a16="http://schemas.microsoft.com/office/drawing/2014/main" id="{51D20F50-8E83-40BD-9CBF-3B3D8E36DFDF}"/>
                </a:ext>
              </a:extLst>
            </p:cNvPr>
            <p:cNvSpPr/>
            <p:nvPr/>
          </p:nvSpPr>
          <p:spPr>
            <a:xfrm>
              <a:off x="9310586" y="2541317"/>
              <a:ext cx="544265" cy="245025"/>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Arial" panose="020B0604020202020204" pitchFamily="34" charset="0"/>
                  <a:ea typeface="Tahoma" pitchFamily="34" charset="0"/>
                  <a:cs typeface="Arial" panose="020B0604020202020204" pitchFamily="34" charset="0"/>
                </a:rPr>
                <a:t>D</a:t>
              </a:r>
              <a:endParaRPr lang="en-US" sz="3000" dirty="0">
                <a:latin typeface="Arial" panose="020B0604020202020204" pitchFamily="34" charset="0"/>
                <a:cs typeface="Arial" panose="020B0604020202020204" pitchFamily="34" charset="0"/>
              </a:endParaRPr>
            </a:p>
          </p:txBody>
        </p:sp>
      </p:grpSp>
      <p:sp>
        <p:nvSpPr>
          <p:cNvPr id="32" name="Oval 31">
            <a:extLst>
              <a:ext uri="{FF2B5EF4-FFF2-40B4-BE49-F238E27FC236}">
                <a16:creationId xmlns:a16="http://schemas.microsoft.com/office/drawing/2014/main" id="{0F04D4D4-D41B-4868-9DF4-7870296E3BE5}"/>
              </a:ext>
            </a:extLst>
          </p:cNvPr>
          <p:cNvSpPr/>
          <p:nvPr/>
        </p:nvSpPr>
        <p:spPr>
          <a:xfrm>
            <a:off x="9203724" y="1948882"/>
            <a:ext cx="535050" cy="505674"/>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Arial" panose="020B0604020202020204" pitchFamily="34" charset="0"/>
                <a:cs typeface="Arial" panose="020B0604020202020204" pitchFamily="34" charset="0"/>
              </a:rPr>
              <a:t>D</a:t>
            </a:r>
            <a:endParaRPr lang="en-US" sz="3000" dirty="0">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113C9724-F4F8-44FC-835D-72954E33A418}"/>
              </a:ext>
            </a:extLst>
          </p:cNvPr>
          <p:cNvSpPr/>
          <p:nvPr/>
        </p:nvSpPr>
        <p:spPr>
          <a:xfrm>
            <a:off x="1032152" y="2018571"/>
            <a:ext cx="2026543" cy="553998"/>
          </a:xfrm>
          <a:prstGeom prst="rect">
            <a:avLst/>
          </a:prstGeom>
        </p:spPr>
        <p:txBody>
          <a:bodyPr wrap="square">
            <a:spAutoFit/>
          </a:bodyPr>
          <a:lstStyle/>
          <a:p>
            <a:r>
              <a:rPr lang="vi-VN" sz="3000" b="1" dirty="0">
                <a:solidFill>
                  <a:schemeClr val="bg1"/>
                </a:solidFill>
                <a:latin typeface="Arial" panose="020B0604020202020204" pitchFamily="34" charset="0"/>
                <a:ea typeface="Cambria Math" panose="02040503050406030204" pitchFamily="18" charset="0"/>
                <a:cs typeface="Arial" panose="020B0604020202020204" pitchFamily="34" charset="0"/>
              </a:rPr>
              <a:t>80</a:t>
            </a:r>
            <a:endPar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endParaRPr>
          </a:p>
        </p:txBody>
      </p:sp>
      <p:grpSp>
        <p:nvGrpSpPr>
          <p:cNvPr id="35" name="Group 34">
            <a:extLst>
              <a:ext uri="{FF2B5EF4-FFF2-40B4-BE49-F238E27FC236}">
                <a16:creationId xmlns:a16="http://schemas.microsoft.com/office/drawing/2014/main" id="{37955B44-C5CE-4B14-ABCE-D7D8B93AC00D}"/>
              </a:ext>
            </a:extLst>
          </p:cNvPr>
          <p:cNvGrpSpPr/>
          <p:nvPr/>
        </p:nvGrpSpPr>
        <p:grpSpPr>
          <a:xfrm>
            <a:off x="103048" y="1013069"/>
            <a:ext cx="11756571" cy="701936"/>
            <a:chOff x="36141" y="727794"/>
            <a:chExt cx="11756571" cy="701936"/>
          </a:xfrm>
        </p:grpSpPr>
        <p:grpSp>
          <p:nvGrpSpPr>
            <p:cNvPr id="36" name="Group 35">
              <a:extLst>
                <a:ext uri="{FF2B5EF4-FFF2-40B4-BE49-F238E27FC236}">
                  <a16:creationId xmlns:a16="http://schemas.microsoft.com/office/drawing/2014/main" id="{3EB0ED67-EC0E-4783-BD7E-AA42DEEC3CDB}"/>
                </a:ext>
              </a:extLst>
            </p:cNvPr>
            <p:cNvGrpSpPr/>
            <p:nvPr/>
          </p:nvGrpSpPr>
          <p:grpSpPr>
            <a:xfrm>
              <a:off x="36141" y="727794"/>
              <a:ext cx="11756571" cy="659320"/>
              <a:chOff x="63654" y="1860878"/>
              <a:chExt cx="20757617" cy="1040476"/>
            </a:xfrm>
          </p:grpSpPr>
          <p:sp>
            <p:nvSpPr>
              <p:cNvPr id="38" name="Rounded Rectangle 53">
                <a:extLst>
                  <a:ext uri="{FF2B5EF4-FFF2-40B4-BE49-F238E27FC236}">
                    <a16:creationId xmlns:a16="http://schemas.microsoft.com/office/drawing/2014/main" id="{EED5FE70-3798-45C5-850F-805708893844}"/>
                  </a:ext>
                </a:extLst>
              </p:cNvPr>
              <p:cNvSpPr/>
              <p:nvPr/>
            </p:nvSpPr>
            <p:spPr>
              <a:xfrm>
                <a:off x="143237" y="1964391"/>
                <a:ext cx="20678034" cy="936963"/>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dirty="0">
                  <a:latin typeface="Arial" panose="020B0604020202020204" pitchFamily="34" charset="0"/>
                  <a:ea typeface="Tahoma" pitchFamily="34" charset="0"/>
                  <a:cs typeface="Arial" panose="020B0604020202020204" pitchFamily="34" charset="0"/>
                </a:endParaRPr>
              </a:p>
            </p:txBody>
          </p:sp>
          <p:grpSp>
            <p:nvGrpSpPr>
              <p:cNvPr id="39" name="Group 38">
                <a:extLst>
                  <a:ext uri="{FF2B5EF4-FFF2-40B4-BE49-F238E27FC236}">
                    <a16:creationId xmlns:a16="http://schemas.microsoft.com/office/drawing/2014/main" id="{7EE84167-B7B8-47AF-AD79-B85D1E0422D1}"/>
                  </a:ext>
                </a:extLst>
              </p:cNvPr>
              <p:cNvGrpSpPr/>
              <p:nvPr/>
            </p:nvGrpSpPr>
            <p:grpSpPr>
              <a:xfrm>
                <a:off x="63654" y="1860878"/>
                <a:ext cx="4156839" cy="1040476"/>
                <a:chOff x="923003" y="3917552"/>
                <a:chExt cx="4156839" cy="1040476"/>
              </a:xfrm>
            </p:grpSpPr>
            <p:grpSp>
              <p:nvGrpSpPr>
                <p:cNvPr id="40" name="Group 39">
                  <a:extLst>
                    <a:ext uri="{FF2B5EF4-FFF2-40B4-BE49-F238E27FC236}">
                      <a16:creationId xmlns:a16="http://schemas.microsoft.com/office/drawing/2014/main" id="{898923B7-8EA9-4DDE-8E92-7B779CD226D8}"/>
                    </a:ext>
                  </a:extLst>
                </p:cNvPr>
                <p:cNvGrpSpPr/>
                <p:nvPr/>
              </p:nvGrpSpPr>
              <p:grpSpPr>
                <a:xfrm>
                  <a:off x="1362045" y="4056327"/>
                  <a:ext cx="3717797" cy="897986"/>
                  <a:chOff x="2028795" y="4418277"/>
                  <a:chExt cx="3717797" cy="897986"/>
                </a:xfrm>
              </p:grpSpPr>
              <p:sp>
                <p:nvSpPr>
                  <p:cNvPr id="42" name="Freeform 20">
                    <a:extLst>
                      <a:ext uri="{FF2B5EF4-FFF2-40B4-BE49-F238E27FC236}">
                        <a16:creationId xmlns:a16="http://schemas.microsoft.com/office/drawing/2014/main" id="{E6036C99-4279-4589-BE4F-7979F30891F0}"/>
                      </a:ext>
                    </a:extLst>
                  </p:cNvPr>
                  <p:cNvSpPr>
                    <a:spLocks/>
                  </p:cNvSpPr>
                  <p:nvPr/>
                </p:nvSpPr>
                <p:spPr bwMode="auto">
                  <a:xfrm rot="5400000">
                    <a:off x="3364273" y="3082799"/>
                    <a:ext cx="832104"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3000" b="1">
                      <a:latin typeface="Arial" panose="020B0604020202020204" pitchFamily="34" charset="0"/>
                      <a:ea typeface="Tahoma" pitchFamily="34" charset="0"/>
                      <a:cs typeface="Arial" panose="020B0604020202020204" pitchFamily="34" charset="0"/>
                    </a:endParaRPr>
                  </a:p>
                </p:txBody>
              </p:sp>
              <p:sp>
                <p:nvSpPr>
                  <p:cNvPr id="43" name="TextBox 42">
                    <a:extLst>
                      <a:ext uri="{FF2B5EF4-FFF2-40B4-BE49-F238E27FC236}">
                        <a16:creationId xmlns:a16="http://schemas.microsoft.com/office/drawing/2014/main" id="{1DC75CA6-78A3-4648-8E3D-DF1D55397531}"/>
                      </a:ext>
                    </a:extLst>
                  </p:cNvPr>
                  <p:cNvSpPr txBox="1"/>
                  <p:nvPr/>
                </p:nvSpPr>
                <p:spPr>
                  <a:xfrm>
                    <a:off x="2218308" y="4441997"/>
                    <a:ext cx="3528284" cy="874266"/>
                  </a:xfrm>
                  <a:prstGeom prst="rect">
                    <a:avLst/>
                  </a:prstGeom>
                  <a:noFill/>
                </p:spPr>
                <p:txBody>
                  <a:bodyPr wrap="square" rtlCol="0">
                    <a:spAutoFit/>
                  </a:bodyPr>
                  <a:lstStyle/>
                  <a:p>
                    <a:pPr algn="ctr"/>
                    <a:r>
                      <a:rPr lang="vi-VN" sz="3000" b="1" dirty="0">
                        <a:latin typeface="Arial" panose="020B0604020202020204" pitchFamily="34" charset="0"/>
                        <a:ea typeface="Tahoma" pitchFamily="34" charset="0"/>
                        <a:cs typeface="Arial" panose="020B0604020202020204" pitchFamily="34" charset="0"/>
                      </a:rPr>
                      <a:t>CÂU </a:t>
                    </a:r>
                    <a:r>
                      <a:rPr lang="en-US" sz="3000" b="1" dirty="0">
                        <a:latin typeface="Arial" panose="020B0604020202020204" pitchFamily="34" charset="0"/>
                        <a:ea typeface="Tahoma" pitchFamily="34" charset="0"/>
                        <a:cs typeface="Arial" panose="020B0604020202020204" pitchFamily="34" charset="0"/>
                      </a:rPr>
                      <a:t>1.</a:t>
                    </a:r>
                  </a:p>
                </p:txBody>
              </p:sp>
            </p:grpSp>
            <p:pic>
              <p:nvPicPr>
                <p:cNvPr id="41" name="Picture 40">
                  <a:extLst>
                    <a:ext uri="{FF2B5EF4-FFF2-40B4-BE49-F238E27FC236}">
                      <a16:creationId xmlns:a16="http://schemas.microsoft.com/office/drawing/2014/main" id="{59A90DB8-72F2-47EC-AE01-94B02479C51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mc:AlternateContent xmlns:mc="http://schemas.openxmlformats.org/markup-compatibility/2006">
          <mc:Choice xmlns:a14="http://schemas.microsoft.com/office/drawing/2010/main" Requires="a14">
            <p:sp>
              <p:nvSpPr>
                <p:cNvPr id="37" name="TextBox 36">
                  <a:extLst>
                    <a:ext uri="{FF2B5EF4-FFF2-40B4-BE49-F238E27FC236}">
                      <a16:creationId xmlns:a16="http://schemas.microsoft.com/office/drawing/2014/main" id="{922B7C05-C8D2-49BF-96B5-BB6B75AC0EBF}"/>
                    </a:ext>
                  </a:extLst>
                </p:cNvPr>
                <p:cNvSpPr txBox="1"/>
                <p:nvPr/>
              </p:nvSpPr>
              <p:spPr>
                <a:xfrm>
                  <a:off x="2340775" y="851815"/>
                  <a:ext cx="9432607" cy="577915"/>
                </a:xfrm>
                <a:prstGeom prst="rect">
                  <a:avLst/>
                </a:prstGeom>
                <a:noFill/>
              </p:spPr>
              <p:txBody>
                <a:bodyPr wrap="square" rtlCol="0">
                  <a:spAutoFit/>
                </a:bodyPr>
                <a:lstStyle/>
                <a:p>
                  <a:pPr marL="629920" marR="0" indent="-629920" algn="just">
                    <a:lnSpc>
                      <a:spcPct val="115000"/>
                    </a:lnSpc>
                    <a:spcBef>
                      <a:spcPts val="0"/>
                    </a:spcBef>
                    <a:spcAft>
                      <a:spcPts val="0"/>
                    </a:spcAft>
                    <a:tabLst>
                      <a:tab pos="629920" algn="l"/>
                    </a:tabLst>
                  </a:pPr>
                  <a:r>
                    <a:rPr lang="vi-VN" sz="3000" b="1" dirty="0">
                      <a:latin typeface="Arial" panose="020B0604020202020204" pitchFamily="34" charset="0"/>
                      <a:ea typeface="Tahoma" panose="020B0604030504040204" pitchFamily="34" charset="0"/>
                      <a:cs typeface="Arial" panose="020B0604020202020204" pitchFamily="34" charset="0"/>
                    </a:rPr>
                    <a:t>Tích </a:t>
                  </a:r>
                  <a14:m>
                    <m:oMath xmlns:m="http://schemas.openxmlformats.org/officeDocument/2006/math">
                      <m:sSup>
                        <m:sSupPr>
                          <m:ctrlPr>
                            <a:rPr lang="vi-VN" sz="3000" b="1" i="1" smtClean="0">
                              <a:latin typeface="Cambria Math" panose="02040503050406030204" pitchFamily="18" charset="0"/>
                              <a:ea typeface="Tahoma" panose="020B0604030504040204" pitchFamily="34" charset="0"/>
                              <a:cs typeface="Arial" panose="020B0604020202020204" pitchFamily="34" charset="0"/>
                            </a:rPr>
                          </m:ctrlPr>
                        </m:sSupPr>
                        <m:e>
                          <m:r>
                            <a:rPr lang="vi-VN" sz="3000" b="1" i="1">
                              <a:latin typeface="Cambria Math" panose="02040503050406030204" pitchFamily="18" charset="0"/>
                              <a:ea typeface="Tahoma" panose="020B0604030504040204" pitchFamily="34" charset="0"/>
                              <a:cs typeface="Arial" panose="020B0604020202020204" pitchFamily="34" charset="0"/>
                            </a:rPr>
                            <m:t>8</m:t>
                          </m:r>
                        </m:e>
                        <m:sup>
                          <m:r>
                            <a:rPr lang="vi-VN" sz="3000" b="1" i="1">
                              <a:latin typeface="Cambria Math" panose="02040503050406030204" pitchFamily="18" charset="0"/>
                              <a:ea typeface="Tahoma" panose="020B0604030504040204" pitchFamily="34" charset="0"/>
                              <a:cs typeface="Arial" panose="020B0604020202020204" pitchFamily="34" charset="0"/>
                            </a:rPr>
                            <m:t>2</m:t>
                          </m:r>
                        </m:sup>
                      </m:sSup>
                      <m:r>
                        <a:rPr lang="vi-VN" sz="3000" b="1" i="0" smtClean="0">
                          <a:latin typeface="Cambria Math" panose="02040503050406030204" pitchFamily="18" charset="0"/>
                          <a:ea typeface="Tahoma" panose="020B0604030504040204" pitchFamily="34" charset="0"/>
                          <a:cs typeface="Arial" panose="020B0604020202020204" pitchFamily="34" charset="0"/>
                        </a:rPr>
                        <m:t>.</m:t>
                      </m:r>
                      <m:sSup>
                        <m:sSupPr>
                          <m:ctrlPr>
                            <a:rPr lang="vi-VN" sz="3000" b="1" i="1" smtClean="0">
                              <a:latin typeface="Cambria Math" panose="02040503050406030204" pitchFamily="18" charset="0"/>
                              <a:ea typeface="Tahoma" panose="020B0604030504040204" pitchFamily="34" charset="0"/>
                              <a:cs typeface="Arial" panose="020B0604020202020204" pitchFamily="34" charset="0"/>
                            </a:rPr>
                          </m:ctrlPr>
                        </m:sSupPr>
                        <m:e>
                          <m:r>
                            <a:rPr lang="vi-VN" sz="3000" b="1" i="1">
                              <a:latin typeface="Cambria Math" panose="02040503050406030204" pitchFamily="18" charset="0"/>
                              <a:ea typeface="Tahoma" panose="020B0604030504040204" pitchFamily="34" charset="0"/>
                              <a:cs typeface="Arial" panose="020B0604020202020204" pitchFamily="34" charset="0"/>
                            </a:rPr>
                            <m:t>1</m:t>
                          </m:r>
                        </m:e>
                        <m:sup>
                          <m:r>
                            <a:rPr lang="vi-VN" sz="3000" b="1" i="1">
                              <a:latin typeface="Cambria Math" panose="02040503050406030204" pitchFamily="18" charset="0"/>
                              <a:ea typeface="Tahoma" panose="020B0604030504040204" pitchFamily="34" charset="0"/>
                              <a:cs typeface="Arial" panose="020B0604020202020204" pitchFamily="34" charset="0"/>
                            </a:rPr>
                            <m:t>2023</m:t>
                          </m:r>
                        </m:sup>
                      </m:sSup>
                    </m:oMath>
                  </a14:m>
                  <a:endParaRPr lang="vi-VN" sz="3000" b="1" dirty="0">
                    <a:latin typeface="Arial" panose="020B0604020202020204" pitchFamily="34" charset="0"/>
                    <a:ea typeface="Tahoma" panose="020B0604030504040204" pitchFamily="34" charset="0"/>
                    <a:cs typeface="Arial" panose="020B0604020202020204" pitchFamily="34" charset="0"/>
                  </a:endParaRPr>
                </a:p>
              </p:txBody>
            </p:sp>
          </mc:Choice>
          <mc:Fallback>
            <p:sp>
              <p:nvSpPr>
                <p:cNvPr id="37" name="TextBox 36">
                  <a:extLst>
                    <a:ext uri="{FF2B5EF4-FFF2-40B4-BE49-F238E27FC236}">
                      <a16:creationId xmlns:a16="http://schemas.microsoft.com/office/drawing/2014/main" id="{922B7C05-C8D2-49BF-96B5-BB6B75AC0EBF}"/>
                    </a:ext>
                  </a:extLst>
                </p:cNvPr>
                <p:cNvSpPr txBox="1">
                  <a:spLocks noRot="1" noChangeAspect="1" noMove="1" noResize="1" noEditPoints="1" noAdjustHandles="1" noChangeArrowheads="1" noChangeShapeType="1" noTextEdit="1"/>
                </p:cNvSpPr>
                <p:nvPr/>
              </p:nvSpPr>
              <p:spPr>
                <a:xfrm>
                  <a:off x="2340775" y="851815"/>
                  <a:ext cx="9432607" cy="577915"/>
                </a:xfrm>
                <a:prstGeom prst="rect">
                  <a:avLst/>
                </a:prstGeom>
                <a:blipFill>
                  <a:blip r:embed="rId5"/>
                  <a:stretch>
                    <a:fillRect l="-1551" t="-9574" b="-32979"/>
                  </a:stretch>
                </a:blipFill>
              </p:spPr>
              <p:txBody>
                <a:bodyPr/>
                <a:lstStyle/>
                <a:p>
                  <a:r>
                    <a:rPr lang="en-US">
                      <a:noFill/>
                    </a:rPr>
                    <a:t> </a:t>
                  </a:r>
                </a:p>
              </p:txBody>
            </p:sp>
          </mc:Fallback>
        </mc:AlternateContent>
      </p:grpSp>
      <p:sp>
        <p:nvSpPr>
          <p:cNvPr id="44" name="Rectangle 43">
            <a:extLst>
              <a:ext uri="{FF2B5EF4-FFF2-40B4-BE49-F238E27FC236}">
                <a16:creationId xmlns:a16="http://schemas.microsoft.com/office/drawing/2014/main" id="{8D469463-D026-4E28-915B-E63D92C512AA}"/>
              </a:ext>
            </a:extLst>
          </p:cNvPr>
          <p:cNvSpPr/>
          <p:nvPr/>
        </p:nvSpPr>
        <p:spPr>
          <a:xfrm>
            <a:off x="3870851" y="2005920"/>
            <a:ext cx="2026543" cy="553998"/>
          </a:xfrm>
          <a:prstGeom prst="rect">
            <a:avLst/>
          </a:prstGeom>
        </p:spPr>
        <p:txBody>
          <a:bodyPr wrap="square">
            <a:spAutoFit/>
          </a:bodyPr>
          <a:lstStyle/>
          <a:p>
            <a:r>
              <a:rPr lang="vi-VN" sz="3000" b="1" dirty="0">
                <a:solidFill>
                  <a:schemeClr val="bg1"/>
                </a:solidFill>
                <a:latin typeface="Arial" panose="020B0604020202020204" pitchFamily="34" charset="0"/>
                <a:ea typeface="Cambria Math" panose="02040503050406030204" pitchFamily="18" charset="0"/>
                <a:cs typeface="Arial" panose="020B0604020202020204" pitchFamily="34" charset="0"/>
              </a:rPr>
              <a:t>69</a:t>
            </a:r>
            <a:endPar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endParaRPr>
          </a:p>
        </p:txBody>
      </p:sp>
      <p:sp>
        <p:nvSpPr>
          <p:cNvPr id="45" name="Rectangle 44">
            <a:extLst>
              <a:ext uri="{FF2B5EF4-FFF2-40B4-BE49-F238E27FC236}">
                <a16:creationId xmlns:a16="http://schemas.microsoft.com/office/drawing/2014/main" id="{A8EE7EA7-4D79-46DB-8F1B-92508330812C}"/>
              </a:ext>
            </a:extLst>
          </p:cNvPr>
          <p:cNvSpPr/>
          <p:nvPr/>
        </p:nvSpPr>
        <p:spPr>
          <a:xfrm>
            <a:off x="6631187" y="1961813"/>
            <a:ext cx="2315259" cy="553998"/>
          </a:xfrm>
          <a:prstGeom prst="rect">
            <a:avLst/>
          </a:prstGeom>
        </p:spPr>
        <p:txBody>
          <a:bodyPr wrap="square">
            <a:spAutoFit/>
          </a:bodyPr>
          <a:lstStyle/>
          <a:p>
            <a:r>
              <a:rPr lang="vi-VN" sz="3000" b="1" dirty="0">
                <a:solidFill>
                  <a:schemeClr val="bg1"/>
                </a:solidFill>
                <a:latin typeface="Arial" panose="020B0604020202020204" pitchFamily="34" charset="0"/>
                <a:ea typeface="Cambria Math" panose="02040503050406030204" pitchFamily="18" charset="0"/>
                <a:cs typeface="Arial" panose="020B0604020202020204" pitchFamily="34" charset="0"/>
              </a:rPr>
              <a:t>  65</a:t>
            </a:r>
            <a:endPar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endParaRPr>
          </a:p>
        </p:txBody>
      </p:sp>
      <p:sp>
        <p:nvSpPr>
          <p:cNvPr id="69" name="Rectangle 68">
            <a:extLst>
              <a:ext uri="{FF2B5EF4-FFF2-40B4-BE49-F238E27FC236}">
                <a16:creationId xmlns:a16="http://schemas.microsoft.com/office/drawing/2014/main" id="{6D4A48EE-2F45-4BAD-AAEA-8693C4270128}"/>
              </a:ext>
            </a:extLst>
          </p:cNvPr>
          <p:cNvSpPr/>
          <p:nvPr/>
        </p:nvSpPr>
        <p:spPr>
          <a:xfrm>
            <a:off x="9618824" y="5050548"/>
            <a:ext cx="2026543" cy="1015663"/>
          </a:xfrm>
          <a:prstGeom prst="rect">
            <a:avLst/>
          </a:prstGeom>
        </p:spPr>
        <p:txBody>
          <a:bodyPr wrap="square">
            <a:spAutoFit/>
          </a:bodyPr>
          <a:lstStyle/>
          <a:p>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800 = 2</a:t>
            </a:r>
            <a:r>
              <a:rPr lang="en-US" sz="3000" b="1" baseline="30000" dirty="0">
                <a:solidFill>
                  <a:schemeClr val="bg1"/>
                </a:solidFill>
                <a:latin typeface="Arial" panose="020B0604020202020204" pitchFamily="34" charset="0"/>
                <a:ea typeface="Cambria Math" panose="02040503050406030204" pitchFamily="18" charset="0"/>
                <a:cs typeface="Arial" panose="020B0604020202020204" pitchFamily="34" charset="0"/>
              </a:rPr>
              <a:t>3</a:t>
            </a:r>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.5</a:t>
            </a:r>
            <a:r>
              <a:rPr lang="en-US" sz="3000" b="1" baseline="30000" dirty="0">
                <a:solidFill>
                  <a:schemeClr val="bg1"/>
                </a:solidFill>
                <a:latin typeface="Arial" panose="020B0604020202020204" pitchFamily="34" charset="0"/>
                <a:ea typeface="Cambria Math" panose="02040503050406030204" pitchFamily="18" charset="0"/>
                <a:cs typeface="Arial" panose="020B0604020202020204" pitchFamily="34" charset="0"/>
              </a:rPr>
              <a:t>2</a:t>
            </a:r>
          </a:p>
        </p:txBody>
      </p:sp>
      <p:pic>
        <p:nvPicPr>
          <p:cNvPr id="70" name="15s">
            <a:hlinkClick r:id="" action="ppaction://media"/>
            <a:extLst>
              <a:ext uri="{FF2B5EF4-FFF2-40B4-BE49-F238E27FC236}">
                <a16:creationId xmlns:a16="http://schemas.microsoft.com/office/drawing/2014/main" id="{D628996E-0C55-4704-A1B2-C8EB91126CD0}"/>
              </a:ext>
            </a:extLst>
          </p:cNvPr>
          <p:cNvPicPr>
            <a:picLocks noChangeAspect="1"/>
          </p:cNvPicPr>
          <p:nvPr>
            <a:videoFile r:link="rId1"/>
            <p:extLst>
              <p:ext uri="{DAA4B4D4-6D71-4841-9C94-3DE7FCFB9230}">
                <p14:media xmlns:p14="http://schemas.microsoft.com/office/powerpoint/2010/main" r:embed="rId2">
                  <p14:trim st="4296" end="14398"/>
                </p14:media>
              </p:ext>
            </p:extLst>
          </p:nvPr>
        </p:nvPicPr>
        <p:blipFill>
          <a:blip r:embed="rId6"/>
          <a:stretch>
            <a:fillRect/>
          </a:stretch>
        </p:blipFill>
        <p:spPr>
          <a:xfrm>
            <a:off x="10474333" y="2762784"/>
            <a:ext cx="1113729" cy="714666"/>
          </a:xfrm>
          <a:prstGeom prst="snip2DiagRect">
            <a:avLst>
              <a:gd name="adj1" fmla="val 0"/>
              <a:gd name="adj2" fmla="val 6620"/>
            </a:avLst>
          </a:prstGeom>
          <a:ln w="31750" cap="flat">
            <a:gradFill>
              <a:gsLst>
                <a:gs pos="0">
                  <a:srgbClr val="7F7F7F"/>
                </a:gs>
                <a:gs pos="100000">
                  <a:srgbClr val="F2F2F2"/>
                </a:gs>
              </a:gsLst>
              <a:lin ang="2700000" scaled="1"/>
            </a:gradFill>
          </a:ln>
          <a:effectLst>
            <a:glow rad="101600">
              <a:srgbClr val="969696">
                <a:alpha val="40000"/>
              </a:srgbClr>
            </a:glow>
          </a:effectLst>
          <a:scene3d>
            <a:camera prst="orthographicFront"/>
            <a:lightRig rig="twoPt" dir="t"/>
          </a:scene3d>
          <a:sp3d contourW="25400">
            <a:contourClr>
              <a:srgbClr val="262626"/>
            </a:contourClr>
          </a:sp3d>
        </p:spPr>
      </p:pic>
      <p:sp>
        <p:nvSpPr>
          <p:cNvPr id="71" name="Rectangle 70">
            <a:extLst>
              <a:ext uri="{FF2B5EF4-FFF2-40B4-BE49-F238E27FC236}">
                <a16:creationId xmlns:a16="http://schemas.microsoft.com/office/drawing/2014/main" id="{295BE728-2A5E-4020-B8B1-1BF3BDDE2016}"/>
              </a:ext>
            </a:extLst>
          </p:cNvPr>
          <p:cNvSpPr/>
          <p:nvPr/>
        </p:nvSpPr>
        <p:spPr>
          <a:xfrm>
            <a:off x="9618824" y="1969287"/>
            <a:ext cx="2026543" cy="553998"/>
          </a:xfrm>
          <a:prstGeom prst="rect">
            <a:avLst/>
          </a:prstGeom>
        </p:spPr>
        <p:txBody>
          <a:bodyPr wrap="square">
            <a:spAutoFit/>
          </a:bodyPr>
          <a:lstStyle/>
          <a:p>
            <a:r>
              <a:rPr lang="vi-VN" sz="3000" b="1" dirty="0">
                <a:solidFill>
                  <a:schemeClr val="bg1"/>
                </a:solidFill>
                <a:latin typeface="Arial" panose="020B0604020202020204" pitchFamily="34" charset="0"/>
                <a:ea typeface="Cambria Math" panose="02040503050406030204" pitchFamily="18" charset="0"/>
                <a:cs typeface="Arial" panose="020B0604020202020204" pitchFamily="34" charset="0"/>
              </a:rPr>
              <a:t> 64</a:t>
            </a:r>
            <a:endPar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endParaRPr>
          </a:p>
        </p:txBody>
      </p:sp>
      <p:sp>
        <p:nvSpPr>
          <p:cNvPr id="29" name="Rectangle: Rounded Corners 28">
            <a:extLst>
              <a:ext uri="{FF2B5EF4-FFF2-40B4-BE49-F238E27FC236}">
                <a16:creationId xmlns:a16="http://schemas.microsoft.com/office/drawing/2014/main" id="{17D30BE8-B5D5-407E-955A-D5EB214FC353}"/>
              </a:ext>
            </a:extLst>
          </p:cNvPr>
          <p:cNvSpPr/>
          <p:nvPr/>
        </p:nvSpPr>
        <p:spPr>
          <a:xfrm>
            <a:off x="83518" y="49875"/>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1">
            <a:extLst>
              <a:ext uri="{FF2B5EF4-FFF2-40B4-BE49-F238E27FC236}">
                <a16:creationId xmlns:a16="http://schemas.microsoft.com/office/drawing/2014/main" id="{695FC93B-25F2-4356-8F42-BF8851BD0DDB}"/>
              </a:ext>
            </a:extLst>
          </p:cNvPr>
          <p:cNvSpPr txBox="1"/>
          <p:nvPr/>
        </p:nvSpPr>
        <p:spPr>
          <a:xfrm>
            <a:off x="244204" y="107270"/>
            <a:ext cx="4028538" cy="523220"/>
          </a:xfrm>
          <a:prstGeom prst="rect">
            <a:avLst/>
          </a:prstGeom>
          <a:noFill/>
        </p:spPr>
        <p:txBody>
          <a:bodyPr wrap="square">
            <a:spAutoFit/>
          </a:bodyPr>
          <a:lstStyle/>
          <a:p>
            <a:r>
              <a:rPr lang="en-US" sz="2800" b="1" dirty="0">
                <a:solidFill>
                  <a:srgbClr val="C55A11"/>
                </a:solidFill>
                <a:latin typeface="Times New Roman" panose="02020603050405020304" pitchFamily="18" charset="0"/>
                <a:cs typeface="Times New Roman" panose="02020603050405020304" pitchFamily="18" charset="0"/>
              </a:rPr>
              <a:t>HOẠT ĐỘNG MỞ ĐẦU</a:t>
            </a:r>
            <a:endParaRPr lang="en-US" sz="2800" dirty="0">
              <a:solidFill>
                <a:srgbClr val="C55A11"/>
              </a:solidFill>
            </a:endParaRPr>
          </a:p>
        </p:txBody>
      </p:sp>
      <p:sp>
        <p:nvSpPr>
          <p:cNvPr id="2" name="Rectangle 1">
            <a:extLst>
              <a:ext uri="{FF2B5EF4-FFF2-40B4-BE49-F238E27FC236}">
                <a16:creationId xmlns:a16="http://schemas.microsoft.com/office/drawing/2014/main" id="{BE0D8B51-D2E6-378D-E9B9-24720611D4C2}"/>
              </a:ext>
            </a:extLst>
          </p:cNvPr>
          <p:cNvSpPr/>
          <p:nvPr/>
        </p:nvSpPr>
        <p:spPr>
          <a:xfrm>
            <a:off x="9504947" y="5414211"/>
            <a:ext cx="1804737" cy="12721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D64D77FC-ED30-B64A-A331-BCC084952853}"/>
              </a:ext>
            </a:extLst>
          </p:cNvPr>
          <p:cNvGrpSpPr/>
          <p:nvPr/>
        </p:nvGrpSpPr>
        <p:grpSpPr>
          <a:xfrm>
            <a:off x="449739" y="4477283"/>
            <a:ext cx="11146951" cy="849260"/>
            <a:chOff x="241306" y="2452678"/>
            <a:chExt cx="11778089" cy="451310"/>
          </a:xfrm>
          <a:solidFill>
            <a:srgbClr val="327E3B"/>
          </a:solidFill>
        </p:grpSpPr>
        <p:sp>
          <p:nvSpPr>
            <p:cNvPr id="4" name="Rectangle 3">
              <a:extLst>
                <a:ext uri="{FF2B5EF4-FFF2-40B4-BE49-F238E27FC236}">
                  <a16:creationId xmlns:a16="http://schemas.microsoft.com/office/drawing/2014/main" id="{D0516A62-945A-A5ED-6439-5FAF5C2363E9}"/>
                </a:ext>
              </a:extLst>
            </p:cNvPr>
            <p:cNvSpPr/>
            <p:nvPr/>
          </p:nvSpPr>
          <p:spPr>
            <a:xfrm>
              <a:off x="3538287" y="2452678"/>
              <a:ext cx="2468235" cy="441605"/>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Arial" panose="020B0604020202020204" pitchFamily="34" charset="0"/>
                <a:ea typeface="Tahoma" pitchFamily="34" charset="0"/>
                <a:cs typeface="Arial" panose="020B0604020202020204" pitchFamily="34" charset="0"/>
              </a:endParaRPr>
            </a:p>
          </p:txBody>
        </p:sp>
        <p:sp>
          <p:nvSpPr>
            <p:cNvPr id="5" name="Oval 4">
              <a:extLst>
                <a:ext uri="{FF2B5EF4-FFF2-40B4-BE49-F238E27FC236}">
                  <a16:creationId xmlns:a16="http://schemas.microsoft.com/office/drawing/2014/main" id="{6D5CAAAD-9B93-B425-7188-0B36449023E9}"/>
                </a:ext>
              </a:extLst>
            </p:cNvPr>
            <p:cNvSpPr/>
            <p:nvPr/>
          </p:nvSpPr>
          <p:spPr>
            <a:xfrm>
              <a:off x="3247742" y="2543650"/>
              <a:ext cx="544265"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Arial" panose="020B0604020202020204" pitchFamily="34" charset="0"/>
                  <a:ea typeface="Tahoma" pitchFamily="34" charset="0"/>
                  <a:cs typeface="Arial" panose="020B0604020202020204" pitchFamily="34" charset="0"/>
                </a:rPr>
                <a:t>B</a:t>
              </a:r>
              <a:endParaRPr lang="en-US" sz="30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6F583846-87B6-5911-D286-762F3D12B8A3}"/>
                </a:ext>
              </a:extLst>
            </p:cNvPr>
            <p:cNvSpPr/>
            <p:nvPr/>
          </p:nvSpPr>
          <p:spPr>
            <a:xfrm>
              <a:off x="531851" y="2464885"/>
              <a:ext cx="2468235" cy="439103"/>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dirty="0">
                <a:latin typeface="Arial" panose="020B0604020202020204" pitchFamily="34" charset="0"/>
                <a:ea typeface="Tahoma" pitchFamily="34" charset="0"/>
                <a:cs typeface="Arial" panose="020B0604020202020204" pitchFamily="34" charset="0"/>
              </a:endParaRPr>
            </a:p>
          </p:txBody>
        </p:sp>
        <p:sp>
          <p:nvSpPr>
            <p:cNvPr id="7" name="Oval 6">
              <a:extLst>
                <a:ext uri="{FF2B5EF4-FFF2-40B4-BE49-F238E27FC236}">
                  <a16:creationId xmlns:a16="http://schemas.microsoft.com/office/drawing/2014/main" id="{66F93E8B-69FE-85FB-D805-5395301DAADB}"/>
                </a:ext>
              </a:extLst>
            </p:cNvPr>
            <p:cNvSpPr/>
            <p:nvPr/>
          </p:nvSpPr>
          <p:spPr>
            <a:xfrm>
              <a:off x="241306" y="2543650"/>
              <a:ext cx="483220"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Arial" panose="020B0604020202020204" pitchFamily="34" charset="0"/>
                  <a:ea typeface="Tahoma" pitchFamily="34" charset="0"/>
                  <a:cs typeface="Arial" panose="020B0604020202020204" pitchFamily="34" charset="0"/>
                </a:rPr>
                <a:t>A</a:t>
              </a:r>
              <a:endParaRPr lang="en-US" sz="3000"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3483746F-56AF-05F0-5284-698CA7E8D070}"/>
                </a:ext>
              </a:extLst>
            </p:cNvPr>
            <p:cNvSpPr/>
            <p:nvPr/>
          </p:nvSpPr>
          <p:spPr>
            <a:xfrm>
              <a:off x="6544723" y="2452678"/>
              <a:ext cx="2468235" cy="441605"/>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dirty="0">
                <a:latin typeface="Arial" panose="020B0604020202020204" pitchFamily="34" charset="0"/>
                <a:ea typeface="Tahoma" pitchFamily="34" charset="0"/>
                <a:cs typeface="Arial" panose="020B0604020202020204" pitchFamily="34" charset="0"/>
              </a:endParaRPr>
            </a:p>
          </p:txBody>
        </p:sp>
        <p:sp>
          <p:nvSpPr>
            <p:cNvPr id="9" name="Oval 8">
              <a:extLst>
                <a:ext uri="{FF2B5EF4-FFF2-40B4-BE49-F238E27FC236}">
                  <a16:creationId xmlns:a16="http://schemas.microsoft.com/office/drawing/2014/main" id="{BA439410-4E7E-E00B-DB8D-83E327634BFD}"/>
                </a:ext>
              </a:extLst>
            </p:cNvPr>
            <p:cNvSpPr/>
            <p:nvPr/>
          </p:nvSpPr>
          <p:spPr>
            <a:xfrm>
              <a:off x="6254178" y="2543650"/>
              <a:ext cx="544265"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Arial" panose="020B0604020202020204" pitchFamily="34" charset="0"/>
                  <a:ea typeface="Tahoma" pitchFamily="34" charset="0"/>
                  <a:cs typeface="Arial" panose="020B0604020202020204" pitchFamily="34" charset="0"/>
                </a:rPr>
                <a:t>C</a:t>
              </a:r>
              <a:endParaRPr lang="en-US" sz="3000"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4F9E2A87-9325-E62E-C12E-45FC1764584D}"/>
                </a:ext>
              </a:extLst>
            </p:cNvPr>
            <p:cNvSpPr/>
            <p:nvPr/>
          </p:nvSpPr>
          <p:spPr>
            <a:xfrm>
              <a:off x="9551160" y="2452678"/>
              <a:ext cx="2468235" cy="441605"/>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Arial" panose="020B0604020202020204" pitchFamily="34" charset="0"/>
                <a:ea typeface="Tahoma" pitchFamily="34" charset="0"/>
                <a:cs typeface="Arial" panose="020B0604020202020204" pitchFamily="34" charset="0"/>
              </a:endParaRPr>
            </a:p>
          </p:txBody>
        </p:sp>
        <p:sp>
          <p:nvSpPr>
            <p:cNvPr id="11" name="Oval 10">
              <a:extLst>
                <a:ext uri="{FF2B5EF4-FFF2-40B4-BE49-F238E27FC236}">
                  <a16:creationId xmlns:a16="http://schemas.microsoft.com/office/drawing/2014/main" id="{A72E16C5-81FA-EF3F-D927-BA66746E234E}"/>
                </a:ext>
              </a:extLst>
            </p:cNvPr>
            <p:cNvSpPr/>
            <p:nvPr/>
          </p:nvSpPr>
          <p:spPr>
            <a:xfrm>
              <a:off x="9260615" y="2558288"/>
              <a:ext cx="544265" cy="245025"/>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Arial" panose="020B0604020202020204" pitchFamily="34" charset="0"/>
                  <a:ea typeface="Tahoma" pitchFamily="34" charset="0"/>
                  <a:cs typeface="Arial" panose="020B0604020202020204" pitchFamily="34" charset="0"/>
                </a:rPr>
                <a:t>D</a:t>
              </a:r>
              <a:endParaRPr lang="en-US" sz="3000" dirty="0">
                <a:latin typeface="Arial" panose="020B0604020202020204" pitchFamily="34" charset="0"/>
                <a:cs typeface="Arial" panose="020B0604020202020204" pitchFamily="34" charset="0"/>
              </a:endParaRPr>
            </a:p>
          </p:txBody>
        </p:sp>
      </p:grpSp>
      <p:sp>
        <p:nvSpPr>
          <p:cNvPr id="12" name="Oval 11">
            <a:extLst>
              <a:ext uri="{FF2B5EF4-FFF2-40B4-BE49-F238E27FC236}">
                <a16:creationId xmlns:a16="http://schemas.microsoft.com/office/drawing/2014/main" id="{5DC2E377-2D08-F102-3ED1-A30F5FF2E93F}"/>
              </a:ext>
            </a:extLst>
          </p:cNvPr>
          <p:cNvSpPr/>
          <p:nvPr/>
        </p:nvSpPr>
        <p:spPr>
          <a:xfrm>
            <a:off x="3255995" y="4644262"/>
            <a:ext cx="535050" cy="505674"/>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Arial" panose="020B0604020202020204" pitchFamily="34" charset="0"/>
                <a:cs typeface="Arial" panose="020B0604020202020204" pitchFamily="34" charset="0"/>
              </a:rPr>
              <a:t>B</a:t>
            </a:r>
            <a:endParaRPr lang="en-US" sz="3000" dirty="0">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CECA4D86-58D3-113A-7DFF-8C368B6CB8F1}"/>
              </a:ext>
            </a:extLst>
          </p:cNvPr>
          <p:cNvSpPr/>
          <p:nvPr/>
        </p:nvSpPr>
        <p:spPr>
          <a:xfrm>
            <a:off x="1006127" y="4644262"/>
            <a:ext cx="2026543" cy="553998"/>
          </a:xfrm>
          <a:prstGeom prst="rect">
            <a:avLst/>
          </a:prstGeom>
        </p:spPr>
        <p:txBody>
          <a:bodyPr wrap="square">
            <a:spAutoFit/>
          </a:bodyPr>
          <a:lstStyle/>
          <a:p>
            <a:r>
              <a:rPr lang="vi-VN" sz="3000" b="1" dirty="0">
                <a:solidFill>
                  <a:schemeClr val="bg1"/>
                </a:solidFill>
                <a:latin typeface="Arial" panose="020B0604020202020204" pitchFamily="34" charset="0"/>
                <a:ea typeface="Cambria Math" panose="02040503050406030204" pitchFamily="18" charset="0"/>
                <a:cs typeface="Arial" panose="020B0604020202020204" pitchFamily="34" charset="0"/>
              </a:rPr>
              <a:t>9</a:t>
            </a:r>
            <a:endParaRPr lang="en-US" sz="3000" b="1" baseline="30000" dirty="0">
              <a:solidFill>
                <a:schemeClr val="bg1"/>
              </a:solidFill>
              <a:latin typeface="Arial" panose="020B0604020202020204" pitchFamily="34" charset="0"/>
              <a:ea typeface="Cambria Math" panose="02040503050406030204" pitchFamily="18" charset="0"/>
              <a:cs typeface="Arial" panose="020B0604020202020204" pitchFamily="34" charset="0"/>
            </a:endParaRPr>
          </a:p>
        </p:txBody>
      </p:sp>
      <p:grpSp>
        <p:nvGrpSpPr>
          <p:cNvPr id="14" name="Group 13">
            <a:extLst>
              <a:ext uri="{FF2B5EF4-FFF2-40B4-BE49-F238E27FC236}">
                <a16:creationId xmlns:a16="http://schemas.microsoft.com/office/drawing/2014/main" id="{16C456E9-4721-9C22-D0DA-A46E703E643E}"/>
              </a:ext>
            </a:extLst>
          </p:cNvPr>
          <p:cNvGrpSpPr/>
          <p:nvPr/>
        </p:nvGrpSpPr>
        <p:grpSpPr>
          <a:xfrm>
            <a:off x="141894" y="3663888"/>
            <a:ext cx="11756571" cy="710656"/>
            <a:chOff x="36141" y="3568803"/>
            <a:chExt cx="11756571" cy="710656"/>
          </a:xfrm>
        </p:grpSpPr>
        <p:grpSp>
          <p:nvGrpSpPr>
            <p:cNvPr id="15" name="Group 14">
              <a:extLst>
                <a:ext uri="{FF2B5EF4-FFF2-40B4-BE49-F238E27FC236}">
                  <a16:creationId xmlns:a16="http://schemas.microsoft.com/office/drawing/2014/main" id="{D59E3658-B0FF-8FFE-C87E-85A77F10F230}"/>
                </a:ext>
              </a:extLst>
            </p:cNvPr>
            <p:cNvGrpSpPr/>
            <p:nvPr/>
          </p:nvGrpSpPr>
          <p:grpSpPr>
            <a:xfrm>
              <a:off x="36141" y="3568803"/>
              <a:ext cx="11756571" cy="675692"/>
              <a:chOff x="63654" y="1860878"/>
              <a:chExt cx="20757617" cy="1040476"/>
            </a:xfrm>
          </p:grpSpPr>
          <p:sp>
            <p:nvSpPr>
              <p:cNvPr id="17" name="Rounded Rectangle 53">
                <a:extLst>
                  <a:ext uri="{FF2B5EF4-FFF2-40B4-BE49-F238E27FC236}">
                    <a16:creationId xmlns:a16="http://schemas.microsoft.com/office/drawing/2014/main" id="{5E836F7A-542E-8014-0E85-A21657C2E1E1}"/>
                  </a:ext>
                </a:extLst>
              </p:cNvPr>
              <p:cNvSpPr/>
              <p:nvPr/>
            </p:nvSpPr>
            <p:spPr>
              <a:xfrm>
                <a:off x="143237" y="1964391"/>
                <a:ext cx="20678034" cy="936963"/>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dirty="0">
                  <a:latin typeface="Arial" panose="020B0604020202020204" pitchFamily="34" charset="0"/>
                  <a:ea typeface="Tahoma" pitchFamily="34" charset="0"/>
                  <a:cs typeface="Arial" panose="020B0604020202020204" pitchFamily="34" charset="0"/>
                </a:endParaRPr>
              </a:p>
            </p:txBody>
          </p:sp>
          <p:grpSp>
            <p:nvGrpSpPr>
              <p:cNvPr id="18" name="Group 17">
                <a:extLst>
                  <a:ext uri="{FF2B5EF4-FFF2-40B4-BE49-F238E27FC236}">
                    <a16:creationId xmlns:a16="http://schemas.microsoft.com/office/drawing/2014/main" id="{46BBA54C-09FE-7E36-6375-C136B3A960E8}"/>
                  </a:ext>
                </a:extLst>
              </p:cNvPr>
              <p:cNvGrpSpPr/>
              <p:nvPr/>
            </p:nvGrpSpPr>
            <p:grpSpPr>
              <a:xfrm>
                <a:off x="63654" y="1860878"/>
                <a:ext cx="4156839" cy="1040476"/>
                <a:chOff x="923003" y="3917552"/>
                <a:chExt cx="4156839" cy="1040476"/>
              </a:xfrm>
            </p:grpSpPr>
            <p:grpSp>
              <p:nvGrpSpPr>
                <p:cNvPr id="19" name="Group 18">
                  <a:extLst>
                    <a:ext uri="{FF2B5EF4-FFF2-40B4-BE49-F238E27FC236}">
                      <a16:creationId xmlns:a16="http://schemas.microsoft.com/office/drawing/2014/main" id="{0B71867C-39E6-FE33-A42B-62C2D78E3974}"/>
                    </a:ext>
                  </a:extLst>
                </p:cNvPr>
                <p:cNvGrpSpPr/>
                <p:nvPr/>
              </p:nvGrpSpPr>
              <p:grpSpPr>
                <a:xfrm>
                  <a:off x="1362045" y="4056327"/>
                  <a:ext cx="3717797" cy="876803"/>
                  <a:chOff x="2028795" y="4418277"/>
                  <a:chExt cx="3717797" cy="876803"/>
                </a:xfrm>
              </p:grpSpPr>
              <p:sp>
                <p:nvSpPr>
                  <p:cNvPr id="46" name="Freeform 20">
                    <a:extLst>
                      <a:ext uri="{FF2B5EF4-FFF2-40B4-BE49-F238E27FC236}">
                        <a16:creationId xmlns:a16="http://schemas.microsoft.com/office/drawing/2014/main" id="{2B0E1156-4236-102B-F00D-0074151F12CD}"/>
                      </a:ext>
                    </a:extLst>
                  </p:cNvPr>
                  <p:cNvSpPr>
                    <a:spLocks/>
                  </p:cNvSpPr>
                  <p:nvPr/>
                </p:nvSpPr>
                <p:spPr bwMode="auto">
                  <a:xfrm rot="5400000">
                    <a:off x="3364273" y="3082799"/>
                    <a:ext cx="832104"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3000" b="1">
                      <a:latin typeface="Arial" panose="020B0604020202020204" pitchFamily="34" charset="0"/>
                      <a:ea typeface="Tahoma" pitchFamily="34" charset="0"/>
                      <a:cs typeface="Arial" panose="020B0604020202020204" pitchFamily="34" charset="0"/>
                    </a:endParaRPr>
                  </a:p>
                </p:txBody>
              </p:sp>
              <p:sp>
                <p:nvSpPr>
                  <p:cNvPr id="47" name="TextBox 46">
                    <a:extLst>
                      <a:ext uri="{FF2B5EF4-FFF2-40B4-BE49-F238E27FC236}">
                        <a16:creationId xmlns:a16="http://schemas.microsoft.com/office/drawing/2014/main" id="{FF1B9EFA-4F3C-8C6F-E872-AE4C1BA397AB}"/>
                      </a:ext>
                    </a:extLst>
                  </p:cNvPr>
                  <p:cNvSpPr txBox="1"/>
                  <p:nvPr/>
                </p:nvSpPr>
                <p:spPr>
                  <a:xfrm>
                    <a:off x="2218308" y="4441997"/>
                    <a:ext cx="3528284" cy="853083"/>
                  </a:xfrm>
                  <a:prstGeom prst="rect">
                    <a:avLst/>
                  </a:prstGeom>
                  <a:noFill/>
                </p:spPr>
                <p:txBody>
                  <a:bodyPr wrap="square" rtlCol="0">
                    <a:spAutoFit/>
                  </a:bodyPr>
                  <a:lstStyle/>
                  <a:p>
                    <a:pPr algn="ctr"/>
                    <a:r>
                      <a:rPr lang="vi-VN" sz="3000" b="1" dirty="0">
                        <a:latin typeface="Arial" panose="020B0604020202020204" pitchFamily="34" charset="0"/>
                        <a:ea typeface="Tahoma" pitchFamily="34" charset="0"/>
                        <a:cs typeface="Arial" panose="020B0604020202020204" pitchFamily="34" charset="0"/>
                      </a:rPr>
                      <a:t>CÂU 2</a:t>
                    </a:r>
                    <a:r>
                      <a:rPr lang="en-US" sz="3000" b="1" dirty="0">
                        <a:latin typeface="Arial" panose="020B0604020202020204" pitchFamily="34" charset="0"/>
                        <a:ea typeface="Tahoma" pitchFamily="34" charset="0"/>
                        <a:cs typeface="Arial" panose="020B0604020202020204" pitchFamily="34" charset="0"/>
                      </a:rPr>
                      <a:t>.</a:t>
                    </a:r>
                  </a:p>
                </p:txBody>
              </p:sp>
            </p:grpSp>
            <p:pic>
              <p:nvPicPr>
                <p:cNvPr id="31" name="Picture 30">
                  <a:extLst>
                    <a:ext uri="{FF2B5EF4-FFF2-40B4-BE49-F238E27FC236}">
                      <a16:creationId xmlns:a16="http://schemas.microsoft.com/office/drawing/2014/main" id="{7D3DF297-A177-6CDA-FC10-0F09FE72099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DCC34F18-D058-929A-8F7B-91CD7572B9E2}"/>
                    </a:ext>
                  </a:extLst>
                </p:cNvPr>
                <p:cNvSpPr txBox="1"/>
                <p:nvPr/>
              </p:nvSpPr>
              <p:spPr>
                <a:xfrm>
                  <a:off x="2340776" y="3692824"/>
                  <a:ext cx="7687216" cy="586635"/>
                </a:xfrm>
                <a:prstGeom prst="rect">
                  <a:avLst/>
                </a:prstGeom>
                <a:noFill/>
              </p:spPr>
              <p:txBody>
                <a:bodyPr wrap="square" rtlCol="0">
                  <a:spAutoFit/>
                </a:bodyPr>
                <a:lstStyle/>
                <a:p>
                  <a:pPr marL="629920" marR="0" indent="-629920" algn="just">
                    <a:lnSpc>
                      <a:spcPct val="115000"/>
                    </a:lnSpc>
                    <a:spcBef>
                      <a:spcPts val="0"/>
                    </a:spcBef>
                    <a:spcAft>
                      <a:spcPts val="0"/>
                    </a:spcAft>
                    <a:tabLst>
                      <a:tab pos="629920" algn="l"/>
                    </a:tabLst>
                  </a:pPr>
                  <a:r>
                    <a:rPr lang="vi-VN" sz="3000" b="1" dirty="0">
                      <a:latin typeface="Arial" panose="020B0604020202020204" pitchFamily="34" charset="0"/>
                      <a:ea typeface="Tahoma" panose="020B0604030504040204" pitchFamily="34" charset="0"/>
                      <a:cs typeface="Arial" panose="020B0604020202020204" pitchFamily="34" charset="0"/>
                    </a:rPr>
                    <a:t>Điền * để </a:t>
                  </a:r>
                  <a14:m>
                    <m:oMath xmlns:m="http://schemas.openxmlformats.org/officeDocument/2006/math">
                      <m:acc>
                        <m:accPr>
                          <m:chr m:val="̅"/>
                          <m:ctrlPr>
                            <a:rPr lang="vi-VN" sz="3000" b="1" i="1" smtClean="0">
                              <a:latin typeface="Cambria Math" panose="02040503050406030204" pitchFamily="18" charset="0"/>
                              <a:ea typeface="Tahoma" panose="020B0604030504040204" pitchFamily="34" charset="0"/>
                              <a:cs typeface="Arial" panose="020B0604020202020204" pitchFamily="34" charset="0"/>
                            </a:rPr>
                          </m:ctrlPr>
                        </m:accPr>
                        <m:e>
                          <m:r>
                            <a:rPr lang="vi-VN" sz="3000" b="1" i="1">
                              <a:latin typeface="Cambria Math" panose="02040503050406030204" pitchFamily="18" charset="0"/>
                              <a:ea typeface="Tahoma" panose="020B0604030504040204" pitchFamily="34" charset="0"/>
                              <a:cs typeface="Arial" panose="020B0604020202020204" pitchFamily="34" charset="0"/>
                            </a:rPr>
                            <m:t>3</m:t>
                          </m:r>
                          <m:r>
                            <a:rPr lang="vi-VN" sz="3000" b="1" i="1" smtClean="0">
                              <a:latin typeface="Cambria Math" panose="02040503050406030204" pitchFamily="18" charset="0"/>
                              <a:ea typeface="Tahoma" panose="020B0604030504040204" pitchFamily="34" charset="0"/>
                              <a:cs typeface="Arial" panose="020B0604020202020204" pitchFamily="34" charset="0"/>
                            </a:rPr>
                            <m:t>∗</m:t>
                          </m:r>
                          <m:r>
                            <a:rPr lang="vi-VN" sz="3000" b="1" i="1">
                              <a:latin typeface="Cambria Math" panose="02040503050406030204" pitchFamily="18" charset="0"/>
                              <a:ea typeface="Tahoma" panose="020B0604030504040204" pitchFamily="34" charset="0"/>
                              <a:cs typeface="Arial" panose="020B0604020202020204" pitchFamily="34" charset="0"/>
                            </a:rPr>
                            <m:t>5</m:t>
                          </m:r>
                        </m:e>
                      </m:acc>
                    </m:oMath>
                  </a14:m>
                  <a:r>
                    <a:rPr lang="vi-VN" sz="3000" b="1" dirty="0">
                      <a:latin typeface="Arial" panose="020B0604020202020204" pitchFamily="34" charset="0"/>
                      <a:ea typeface="Tahoma" panose="020B0604030504040204" pitchFamily="34" charset="0"/>
                      <a:cs typeface="Arial" panose="020B0604020202020204" pitchFamily="34" charset="0"/>
                    </a:rPr>
                    <a:t> chia hết cho 9</a:t>
                  </a:r>
                </a:p>
              </p:txBody>
            </p:sp>
          </mc:Choice>
          <mc:Fallback>
            <p:sp>
              <p:nvSpPr>
                <p:cNvPr id="16" name="TextBox 15">
                  <a:extLst>
                    <a:ext uri="{FF2B5EF4-FFF2-40B4-BE49-F238E27FC236}">
                      <a16:creationId xmlns:a16="http://schemas.microsoft.com/office/drawing/2014/main" id="{DCC34F18-D058-929A-8F7B-91CD7572B9E2}"/>
                    </a:ext>
                  </a:extLst>
                </p:cNvPr>
                <p:cNvSpPr txBox="1">
                  <a:spLocks noRot="1" noChangeAspect="1" noMove="1" noResize="1" noEditPoints="1" noAdjustHandles="1" noChangeArrowheads="1" noChangeShapeType="1" noTextEdit="1"/>
                </p:cNvSpPr>
                <p:nvPr/>
              </p:nvSpPr>
              <p:spPr>
                <a:xfrm>
                  <a:off x="2340776" y="3692824"/>
                  <a:ext cx="7687216" cy="586635"/>
                </a:xfrm>
                <a:prstGeom prst="rect">
                  <a:avLst/>
                </a:prstGeom>
                <a:blipFill>
                  <a:blip r:embed="rId7"/>
                  <a:stretch>
                    <a:fillRect l="-1824" t="-8247" b="-29897"/>
                  </a:stretch>
                </a:blipFill>
              </p:spPr>
              <p:txBody>
                <a:bodyPr/>
                <a:lstStyle/>
                <a:p>
                  <a:r>
                    <a:rPr lang="en-US">
                      <a:noFill/>
                    </a:rPr>
                    <a:t> </a:t>
                  </a:r>
                </a:p>
              </p:txBody>
            </p:sp>
          </mc:Fallback>
        </mc:AlternateContent>
      </p:grpSp>
      <p:sp>
        <p:nvSpPr>
          <p:cNvPr id="48" name="Rectangle 47">
            <a:extLst>
              <a:ext uri="{FF2B5EF4-FFF2-40B4-BE49-F238E27FC236}">
                <a16:creationId xmlns:a16="http://schemas.microsoft.com/office/drawing/2014/main" id="{89FA70B9-7AA9-C895-A489-5968DB0183E3}"/>
              </a:ext>
            </a:extLst>
          </p:cNvPr>
          <p:cNvSpPr/>
          <p:nvPr/>
        </p:nvSpPr>
        <p:spPr>
          <a:xfrm>
            <a:off x="3844826" y="4631611"/>
            <a:ext cx="2026543" cy="553998"/>
          </a:xfrm>
          <a:prstGeom prst="rect">
            <a:avLst/>
          </a:prstGeom>
        </p:spPr>
        <p:txBody>
          <a:bodyPr wrap="square">
            <a:spAutoFit/>
          </a:bodyPr>
          <a:lstStyle/>
          <a:p>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1</a:t>
            </a:r>
          </a:p>
        </p:txBody>
      </p:sp>
      <p:sp>
        <p:nvSpPr>
          <p:cNvPr id="49" name="Rectangle 48">
            <a:extLst>
              <a:ext uri="{FF2B5EF4-FFF2-40B4-BE49-F238E27FC236}">
                <a16:creationId xmlns:a16="http://schemas.microsoft.com/office/drawing/2014/main" id="{281F2D9F-A269-9A51-AEE3-ACFB48751520}"/>
              </a:ext>
            </a:extLst>
          </p:cNvPr>
          <p:cNvSpPr/>
          <p:nvPr/>
        </p:nvSpPr>
        <p:spPr>
          <a:xfrm>
            <a:off x="6681606" y="4631611"/>
            <a:ext cx="2026543" cy="553998"/>
          </a:xfrm>
          <a:prstGeom prst="rect">
            <a:avLst/>
          </a:prstGeom>
        </p:spPr>
        <p:txBody>
          <a:bodyPr wrap="square">
            <a:spAutoFit/>
          </a:bodyPr>
          <a:lstStyle/>
          <a:p>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5.</a:t>
            </a:r>
          </a:p>
        </p:txBody>
      </p:sp>
      <p:sp>
        <p:nvSpPr>
          <p:cNvPr id="50" name="Rectangle 49">
            <a:extLst>
              <a:ext uri="{FF2B5EF4-FFF2-40B4-BE49-F238E27FC236}">
                <a16:creationId xmlns:a16="http://schemas.microsoft.com/office/drawing/2014/main" id="{745BFDD6-D2D5-71B4-E021-21794759D6BD}"/>
              </a:ext>
            </a:extLst>
          </p:cNvPr>
          <p:cNvSpPr/>
          <p:nvPr/>
        </p:nvSpPr>
        <p:spPr>
          <a:xfrm>
            <a:off x="9535494" y="4667202"/>
            <a:ext cx="2026543" cy="553998"/>
          </a:xfrm>
          <a:prstGeom prst="rect">
            <a:avLst/>
          </a:prstGeom>
        </p:spPr>
        <p:txBody>
          <a:bodyPr wrap="square">
            <a:spAutoFit/>
          </a:bodyPr>
          <a:lstStyle/>
          <a:p>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6</a:t>
            </a:r>
            <a:endParaRPr lang="en-US" sz="3000" b="1" baseline="30000" dirty="0">
              <a:solidFill>
                <a:schemeClr val="bg1"/>
              </a:solidFill>
              <a:latin typeface="Arial" panose="020B0604020202020204" pitchFamily="34" charset="0"/>
              <a:ea typeface="Cambria Math" panose="02040503050406030204" pitchFamily="18" charset="0"/>
              <a:cs typeface="Arial" panose="020B0604020202020204" pitchFamily="34" charset="0"/>
            </a:endParaRPr>
          </a:p>
        </p:txBody>
      </p:sp>
      <p:pic>
        <p:nvPicPr>
          <p:cNvPr id="51" name="15s">
            <a:hlinkClick r:id="" action="ppaction://media"/>
            <a:extLst>
              <a:ext uri="{FF2B5EF4-FFF2-40B4-BE49-F238E27FC236}">
                <a16:creationId xmlns:a16="http://schemas.microsoft.com/office/drawing/2014/main" id="{A4A31CCD-2790-95C8-675A-9FF0C9E05978}"/>
              </a:ext>
            </a:extLst>
          </p:cNvPr>
          <p:cNvPicPr>
            <a:picLocks noChangeAspect="1"/>
          </p:cNvPicPr>
          <p:nvPr>
            <a:videoFile r:link="rId1"/>
            <p:extLst>
              <p:ext uri="{DAA4B4D4-6D71-4841-9C94-3DE7FCFB9230}">
                <p14:media xmlns:p14="http://schemas.microsoft.com/office/powerpoint/2010/main" r:embed="rId2">
                  <p14:trim st="4296" end="14398"/>
                </p14:media>
              </p:ext>
            </p:extLst>
          </p:nvPr>
        </p:nvPicPr>
        <p:blipFill>
          <a:blip r:embed="rId6"/>
          <a:stretch>
            <a:fillRect/>
          </a:stretch>
        </p:blipFill>
        <p:spPr>
          <a:xfrm>
            <a:off x="10479450" y="5347942"/>
            <a:ext cx="1113729" cy="714666"/>
          </a:xfrm>
          <a:prstGeom prst="snip2DiagRect">
            <a:avLst>
              <a:gd name="adj1" fmla="val 0"/>
              <a:gd name="adj2" fmla="val 6620"/>
            </a:avLst>
          </a:prstGeom>
          <a:ln w="31750" cap="flat">
            <a:gradFill>
              <a:gsLst>
                <a:gs pos="0">
                  <a:srgbClr val="7F7F7F"/>
                </a:gs>
                <a:gs pos="100000">
                  <a:srgbClr val="F2F2F2"/>
                </a:gs>
              </a:gsLst>
              <a:lin ang="2700000" scaled="1"/>
            </a:gradFill>
          </a:ln>
          <a:effectLst>
            <a:glow rad="101600">
              <a:srgbClr val="969696">
                <a:alpha val="40000"/>
              </a:srgbClr>
            </a:glow>
          </a:effectLst>
          <a:scene3d>
            <a:camera prst="orthographicFront"/>
            <a:lightRig rig="twoPt" dir="t"/>
          </a:scene3d>
          <a:sp3d contourW="25400">
            <a:contourClr>
              <a:srgbClr val="262626"/>
            </a:contourClr>
          </a:sp3d>
        </p:spPr>
      </p:pic>
    </p:spTree>
    <p:extLst>
      <p:ext uri="{BB962C8B-B14F-4D97-AF65-F5344CB8AC3E}">
        <p14:creationId xmlns:p14="http://schemas.microsoft.com/office/powerpoint/2010/main" val="2284150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16" presetClass="entr" presetSubtype="21"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barn(inVertical)">
                                      <p:cBhvr>
                                        <p:cTn id="10" dur="500"/>
                                        <p:tgtEl>
                                          <p:spTgt spid="35"/>
                                        </p:tgtEl>
                                      </p:cBhvr>
                                    </p:animEffect>
                                  </p:childTnLst>
                                </p:cTn>
                              </p:par>
                              <p:par>
                                <p:cTn id="11" presetID="10" presetClass="entr" presetSubtype="0" fill="hold" nodeType="withEffect">
                                  <p:stCondLst>
                                    <p:cond delay="0"/>
                                  </p:stCondLst>
                                  <p:childTnLst>
                                    <p:set>
                                      <p:cBhvr>
                                        <p:cTn id="12" dur="1" fill="hold">
                                          <p:stCondLst>
                                            <p:cond delay="0"/>
                                          </p:stCondLst>
                                        </p:cTn>
                                        <p:tgtEl>
                                          <p:spTgt spid="70"/>
                                        </p:tgtEl>
                                        <p:attrNameLst>
                                          <p:attrName>style.visibility</p:attrName>
                                        </p:attrNameLst>
                                      </p:cBhvr>
                                      <p:to>
                                        <p:strVal val="visible"/>
                                      </p:to>
                                    </p:set>
                                    <p:animEffect transition="in" filter="fade">
                                      <p:cBhvr>
                                        <p:cTn id="13" dur="500"/>
                                        <p:tgtEl>
                                          <p:spTgt spid="70"/>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circle(in)">
                                      <p:cBhvr>
                                        <p:cTn id="18" dur="20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par>
                                <p:cTn id="24" presetID="16" presetClass="entr" presetSubtype="21"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par>
                                <p:cTn id="27" presetID="10" presetClass="entr" presetSubtype="0" fill="hold" nodeType="withEffect">
                                  <p:stCondLst>
                                    <p:cond delay="0"/>
                                  </p:stCondLst>
                                  <p:childTnLst>
                                    <p:set>
                                      <p:cBhvr>
                                        <p:cTn id="28" dur="1" fill="hold">
                                          <p:stCondLst>
                                            <p:cond delay="0"/>
                                          </p:stCondLst>
                                        </p:cTn>
                                        <p:tgtEl>
                                          <p:spTgt spid="51"/>
                                        </p:tgtEl>
                                        <p:attrNameLst>
                                          <p:attrName>style.visibility</p:attrName>
                                        </p:attrNameLst>
                                      </p:cBhvr>
                                      <p:to>
                                        <p:strVal val="visible"/>
                                      </p:to>
                                    </p:set>
                                    <p:animEffect transition="in" filter="fade">
                                      <p:cBhvr>
                                        <p:cTn id="29" dur="500"/>
                                        <p:tgtEl>
                                          <p:spTgt spid="51"/>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circle(in)">
                                      <p:cBhvr>
                                        <p:cTn id="3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35" fill="hold" display="0">
                  <p:stCondLst>
                    <p:cond delay="indefinite"/>
                  </p:stCondLst>
                </p:cTn>
                <p:tgtEl>
                  <p:spTgt spid="70"/>
                </p:tgtEl>
              </p:cMediaNode>
            </p:video>
            <p:video>
              <p:cMediaNode vol="80000">
                <p:cTn id="36" fill="hold" display="0">
                  <p:stCondLst>
                    <p:cond delay="indefinite"/>
                  </p:stCondLst>
                </p:cTn>
                <p:tgtEl>
                  <p:spTgt spid="51"/>
                </p:tgtEl>
              </p:cMediaNode>
            </p:video>
          </p:childTnLst>
        </p:cTn>
      </p:par>
    </p:tnLst>
    <p:bldLst>
      <p:bldP spid="32"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5D5AAEA9-8383-470F-85B7-70FD60FB7A72}"/>
              </a:ext>
            </a:extLst>
          </p:cNvPr>
          <p:cNvSpPr/>
          <p:nvPr/>
        </p:nvSpPr>
        <p:spPr>
          <a:xfrm>
            <a:off x="83518" y="49875"/>
            <a:ext cx="492356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 name="!!1">
            <a:extLst>
              <a:ext uri="{FF2B5EF4-FFF2-40B4-BE49-F238E27FC236}">
                <a16:creationId xmlns:a16="http://schemas.microsoft.com/office/drawing/2014/main" id="{58084972-C656-478F-80C4-C01BED176F92}"/>
              </a:ext>
            </a:extLst>
          </p:cNvPr>
          <p:cNvSpPr txBox="1"/>
          <p:nvPr/>
        </p:nvSpPr>
        <p:spPr>
          <a:xfrm>
            <a:off x="244203" y="107270"/>
            <a:ext cx="4565484" cy="523220"/>
          </a:xfrm>
          <a:prstGeom prst="rect">
            <a:avLst/>
          </a:prstGeom>
          <a:noFill/>
        </p:spPr>
        <p:txBody>
          <a:bodyPr wrap="square">
            <a:spAutoFit/>
          </a:bodyPr>
          <a:lstStyle/>
          <a:p>
            <a:r>
              <a:rPr lang="en-US" sz="2800" b="1" dirty="0">
                <a:solidFill>
                  <a:srgbClr val="C55A11"/>
                </a:solidFill>
                <a:latin typeface="Arial" panose="020B0604020202020204" pitchFamily="34" charset="0"/>
                <a:cs typeface="Arial" panose="020B0604020202020204" pitchFamily="34" charset="0"/>
              </a:rPr>
              <a:t>HOẠT </a:t>
            </a:r>
            <a:r>
              <a:rPr lang="vi-VN" sz="2800" b="1" dirty="0">
                <a:solidFill>
                  <a:srgbClr val="C55A11"/>
                </a:solidFill>
                <a:latin typeface="Arial" panose="020B0604020202020204" pitchFamily="34" charset="0"/>
                <a:cs typeface="Arial" panose="020B0604020202020204" pitchFamily="34" charset="0"/>
              </a:rPr>
              <a:t>ĐỘNG MỞ ĐẦU</a:t>
            </a:r>
            <a:endParaRPr lang="en-US" sz="2800" dirty="0">
              <a:solidFill>
                <a:srgbClr val="C55A11"/>
              </a:solidFill>
              <a:latin typeface="Arial" panose="020B0604020202020204" pitchFamily="34" charset="0"/>
              <a:cs typeface="Arial" panose="020B0604020202020204" pitchFamily="34" charset="0"/>
            </a:endParaRPr>
          </a:p>
        </p:txBody>
      </p:sp>
      <p:grpSp>
        <p:nvGrpSpPr>
          <p:cNvPr id="39" name="Group 38">
            <a:extLst>
              <a:ext uri="{FF2B5EF4-FFF2-40B4-BE49-F238E27FC236}">
                <a16:creationId xmlns:a16="http://schemas.microsoft.com/office/drawing/2014/main" id="{EC26E4EC-FE4E-483B-A275-251014059FBD}"/>
              </a:ext>
            </a:extLst>
          </p:cNvPr>
          <p:cNvGrpSpPr/>
          <p:nvPr/>
        </p:nvGrpSpPr>
        <p:grpSpPr>
          <a:xfrm>
            <a:off x="449739" y="1613764"/>
            <a:ext cx="11146951" cy="849260"/>
            <a:chOff x="241306" y="2452678"/>
            <a:chExt cx="11778089" cy="451310"/>
          </a:xfrm>
          <a:solidFill>
            <a:srgbClr val="327E3B"/>
          </a:solidFill>
        </p:grpSpPr>
        <p:sp>
          <p:nvSpPr>
            <p:cNvPr id="40" name="Rectangle 39">
              <a:extLst>
                <a:ext uri="{FF2B5EF4-FFF2-40B4-BE49-F238E27FC236}">
                  <a16:creationId xmlns:a16="http://schemas.microsoft.com/office/drawing/2014/main" id="{7DB6ADF6-6E21-4AF3-BDF0-8B3695B6F071}"/>
                </a:ext>
              </a:extLst>
            </p:cNvPr>
            <p:cNvSpPr/>
            <p:nvPr/>
          </p:nvSpPr>
          <p:spPr>
            <a:xfrm>
              <a:off x="3538287" y="2452678"/>
              <a:ext cx="2468235" cy="441605"/>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Arial" panose="020B0604020202020204" pitchFamily="34" charset="0"/>
                <a:ea typeface="Tahoma" pitchFamily="34" charset="0"/>
                <a:cs typeface="Arial" panose="020B0604020202020204" pitchFamily="34" charset="0"/>
              </a:endParaRPr>
            </a:p>
          </p:txBody>
        </p:sp>
        <p:sp>
          <p:nvSpPr>
            <p:cNvPr id="41" name="Oval 40">
              <a:extLst>
                <a:ext uri="{FF2B5EF4-FFF2-40B4-BE49-F238E27FC236}">
                  <a16:creationId xmlns:a16="http://schemas.microsoft.com/office/drawing/2014/main" id="{D2202AB2-77A5-42CF-BFB7-264933FEEF09}"/>
                </a:ext>
              </a:extLst>
            </p:cNvPr>
            <p:cNvSpPr/>
            <p:nvPr/>
          </p:nvSpPr>
          <p:spPr>
            <a:xfrm>
              <a:off x="3247742" y="2543650"/>
              <a:ext cx="544265"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Arial" panose="020B0604020202020204" pitchFamily="34" charset="0"/>
                  <a:ea typeface="Tahoma" pitchFamily="34" charset="0"/>
                  <a:cs typeface="Arial" panose="020B0604020202020204" pitchFamily="34" charset="0"/>
                </a:rPr>
                <a:t>B</a:t>
              </a:r>
              <a:endParaRPr lang="en-US" sz="3000" dirty="0">
                <a:latin typeface="Arial" panose="020B0604020202020204" pitchFamily="34" charset="0"/>
                <a:cs typeface="Arial" panose="020B0604020202020204" pitchFamily="34" charset="0"/>
              </a:endParaRPr>
            </a:p>
          </p:txBody>
        </p:sp>
        <p:sp>
          <p:nvSpPr>
            <p:cNvPr id="42" name="Rectangle 41">
              <a:extLst>
                <a:ext uri="{FF2B5EF4-FFF2-40B4-BE49-F238E27FC236}">
                  <a16:creationId xmlns:a16="http://schemas.microsoft.com/office/drawing/2014/main" id="{70A97BF3-8DAF-456F-9AE1-A11DA32F3222}"/>
                </a:ext>
              </a:extLst>
            </p:cNvPr>
            <p:cNvSpPr/>
            <p:nvPr/>
          </p:nvSpPr>
          <p:spPr>
            <a:xfrm>
              <a:off x="531851" y="2464885"/>
              <a:ext cx="2468235" cy="439103"/>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dirty="0">
                <a:latin typeface="Arial" panose="020B0604020202020204" pitchFamily="34" charset="0"/>
                <a:ea typeface="Tahoma" pitchFamily="34" charset="0"/>
                <a:cs typeface="Arial" panose="020B0604020202020204" pitchFamily="34" charset="0"/>
              </a:endParaRPr>
            </a:p>
          </p:txBody>
        </p:sp>
        <p:sp>
          <p:nvSpPr>
            <p:cNvPr id="43" name="Oval 42">
              <a:extLst>
                <a:ext uri="{FF2B5EF4-FFF2-40B4-BE49-F238E27FC236}">
                  <a16:creationId xmlns:a16="http://schemas.microsoft.com/office/drawing/2014/main" id="{3D1F8378-72CA-45F8-BBAC-29945F0D6E87}"/>
                </a:ext>
              </a:extLst>
            </p:cNvPr>
            <p:cNvSpPr/>
            <p:nvPr/>
          </p:nvSpPr>
          <p:spPr>
            <a:xfrm>
              <a:off x="241306" y="2543650"/>
              <a:ext cx="483220"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Arial" panose="020B0604020202020204" pitchFamily="34" charset="0"/>
                  <a:ea typeface="Tahoma" pitchFamily="34" charset="0"/>
                  <a:cs typeface="Arial" panose="020B0604020202020204" pitchFamily="34" charset="0"/>
                </a:rPr>
                <a:t>A</a:t>
              </a:r>
              <a:endParaRPr lang="en-US" sz="3000" dirty="0">
                <a:latin typeface="Arial" panose="020B0604020202020204" pitchFamily="34" charset="0"/>
                <a:cs typeface="Arial" panose="020B0604020202020204" pitchFamily="34" charset="0"/>
              </a:endParaRPr>
            </a:p>
          </p:txBody>
        </p:sp>
        <p:sp>
          <p:nvSpPr>
            <p:cNvPr id="44" name="Rectangle 43">
              <a:extLst>
                <a:ext uri="{FF2B5EF4-FFF2-40B4-BE49-F238E27FC236}">
                  <a16:creationId xmlns:a16="http://schemas.microsoft.com/office/drawing/2014/main" id="{93D5CE85-7870-43C8-96A9-56BD97F3BB2C}"/>
                </a:ext>
              </a:extLst>
            </p:cNvPr>
            <p:cNvSpPr/>
            <p:nvPr/>
          </p:nvSpPr>
          <p:spPr>
            <a:xfrm>
              <a:off x="6544723" y="2452678"/>
              <a:ext cx="2468235" cy="441605"/>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dirty="0">
                <a:latin typeface="Arial" panose="020B0604020202020204" pitchFamily="34" charset="0"/>
                <a:ea typeface="Tahoma" pitchFamily="34" charset="0"/>
                <a:cs typeface="Arial" panose="020B0604020202020204" pitchFamily="34" charset="0"/>
              </a:endParaRPr>
            </a:p>
          </p:txBody>
        </p:sp>
        <p:sp>
          <p:nvSpPr>
            <p:cNvPr id="45" name="Oval 44">
              <a:extLst>
                <a:ext uri="{FF2B5EF4-FFF2-40B4-BE49-F238E27FC236}">
                  <a16:creationId xmlns:a16="http://schemas.microsoft.com/office/drawing/2014/main" id="{3B19EF71-D018-4F6D-86AA-B90F8C105311}"/>
                </a:ext>
              </a:extLst>
            </p:cNvPr>
            <p:cNvSpPr/>
            <p:nvPr/>
          </p:nvSpPr>
          <p:spPr>
            <a:xfrm>
              <a:off x="6254178" y="2543650"/>
              <a:ext cx="544265"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Arial" panose="020B0604020202020204" pitchFamily="34" charset="0"/>
                  <a:ea typeface="Tahoma" pitchFamily="34" charset="0"/>
                  <a:cs typeface="Arial" panose="020B0604020202020204" pitchFamily="34" charset="0"/>
                </a:rPr>
                <a:t>C</a:t>
              </a:r>
              <a:endParaRPr lang="en-US" sz="3000" dirty="0">
                <a:latin typeface="Arial" panose="020B0604020202020204" pitchFamily="34" charset="0"/>
                <a:cs typeface="Arial" panose="020B0604020202020204" pitchFamily="34" charset="0"/>
              </a:endParaRPr>
            </a:p>
          </p:txBody>
        </p:sp>
        <p:sp>
          <p:nvSpPr>
            <p:cNvPr id="46" name="Rectangle 45">
              <a:extLst>
                <a:ext uri="{FF2B5EF4-FFF2-40B4-BE49-F238E27FC236}">
                  <a16:creationId xmlns:a16="http://schemas.microsoft.com/office/drawing/2014/main" id="{8A4497A3-F759-45AC-8A6C-D3687C193949}"/>
                </a:ext>
              </a:extLst>
            </p:cNvPr>
            <p:cNvSpPr/>
            <p:nvPr/>
          </p:nvSpPr>
          <p:spPr>
            <a:xfrm>
              <a:off x="9551160" y="2452678"/>
              <a:ext cx="2468235" cy="441605"/>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Arial" panose="020B0604020202020204" pitchFamily="34" charset="0"/>
                <a:ea typeface="Tahoma" pitchFamily="34" charset="0"/>
                <a:cs typeface="Arial" panose="020B0604020202020204" pitchFamily="34" charset="0"/>
              </a:endParaRPr>
            </a:p>
          </p:txBody>
        </p:sp>
        <p:sp>
          <p:nvSpPr>
            <p:cNvPr id="47" name="Oval 46">
              <a:extLst>
                <a:ext uri="{FF2B5EF4-FFF2-40B4-BE49-F238E27FC236}">
                  <a16:creationId xmlns:a16="http://schemas.microsoft.com/office/drawing/2014/main" id="{3379D190-B93A-4E59-842E-D1EAB9DE2A6C}"/>
                </a:ext>
              </a:extLst>
            </p:cNvPr>
            <p:cNvSpPr/>
            <p:nvPr/>
          </p:nvSpPr>
          <p:spPr>
            <a:xfrm>
              <a:off x="9260615" y="2558288"/>
              <a:ext cx="544265" cy="245025"/>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Arial" panose="020B0604020202020204" pitchFamily="34" charset="0"/>
                  <a:ea typeface="Tahoma" pitchFamily="34" charset="0"/>
                  <a:cs typeface="Arial" panose="020B0604020202020204" pitchFamily="34" charset="0"/>
                </a:rPr>
                <a:t>D</a:t>
              </a:r>
              <a:endParaRPr lang="en-US" sz="3000" dirty="0">
                <a:latin typeface="Arial" panose="020B0604020202020204" pitchFamily="34" charset="0"/>
                <a:cs typeface="Arial" panose="020B0604020202020204" pitchFamily="34" charset="0"/>
              </a:endParaRPr>
            </a:p>
          </p:txBody>
        </p:sp>
      </p:grpSp>
      <p:sp>
        <p:nvSpPr>
          <p:cNvPr id="48" name="Oval 47">
            <a:extLst>
              <a:ext uri="{FF2B5EF4-FFF2-40B4-BE49-F238E27FC236}">
                <a16:creationId xmlns:a16="http://schemas.microsoft.com/office/drawing/2014/main" id="{AE19CD5D-CA1D-46AC-94D3-18D0FDC6F165}"/>
              </a:ext>
            </a:extLst>
          </p:cNvPr>
          <p:cNvSpPr/>
          <p:nvPr/>
        </p:nvSpPr>
        <p:spPr>
          <a:xfrm>
            <a:off x="3255995" y="1780743"/>
            <a:ext cx="535050" cy="505674"/>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Arial" panose="020B0604020202020204" pitchFamily="34" charset="0"/>
                <a:cs typeface="Arial" panose="020B0604020202020204" pitchFamily="34" charset="0"/>
              </a:rPr>
              <a:t>B</a:t>
            </a:r>
            <a:endParaRPr lang="en-US" sz="3000" dirty="0">
              <a:latin typeface="Arial" panose="020B0604020202020204" pitchFamily="34" charset="0"/>
              <a:cs typeface="Arial" panose="020B0604020202020204" pitchFamily="34" charset="0"/>
            </a:endParaRPr>
          </a:p>
        </p:txBody>
      </p:sp>
      <p:sp>
        <p:nvSpPr>
          <p:cNvPr id="49" name="Rectangle 48">
            <a:extLst>
              <a:ext uri="{FF2B5EF4-FFF2-40B4-BE49-F238E27FC236}">
                <a16:creationId xmlns:a16="http://schemas.microsoft.com/office/drawing/2014/main" id="{36B8932F-6AF0-448D-9BA4-E311F9B73D30}"/>
              </a:ext>
            </a:extLst>
          </p:cNvPr>
          <p:cNvSpPr/>
          <p:nvPr/>
        </p:nvSpPr>
        <p:spPr>
          <a:xfrm>
            <a:off x="1006127" y="1780743"/>
            <a:ext cx="2026543" cy="553998"/>
          </a:xfrm>
          <a:prstGeom prst="rect">
            <a:avLst/>
          </a:prstGeom>
        </p:spPr>
        <p:txBody>
          <a:bodyPr wrap="square">
            <a:spAutoFit/>
          </a:bodyPr>
          <a:lstStyle/>
          <a:p>
            <a:r>
              <a:rPr lang="vi-VN" sz="3000" b="1" dirty="0">
                <a:solidFill>
                  <a:schemeClr val="bg1"/>
                </a:solidFill>
                <a:latin typeface="Arial" panose="020B0604020202020204" pitchFamily="34" charset="0"/>
                <a:ea typeface="Cambria Math" panose="02040503050406030204" pitchFamily="18" charset="0"/>
                <a:cs typeface="Arial" panose="020B0604020202020204" pitchFamily="34" charset="0"/>
              </a:rPr>
              <a:t>3</a:t>
            </a:r>
            <a:endParaRPr lang="en-US" sz="3000" b="1" baseline="30000" dirty="0">
              <a:solidFill>
                <a:schemeClr val="bg1"/>
              </a:solidFill>
              <a:latin typeface="Arial" panose="020B0604020202020204" pitchFamily="34" charset="0"/>
              <a:ea typeface="Cambria Math" panose="02040503050406030204" pitchFamily="18" charset="0"/>
              <a:cs typeface="Arial" panose="020B0604020202020204" pitchFamily="34" charset="0"/>
            </a:endParaRPr>
          </a:p>
        </p:txBody>
      </p:sp>
      <p:grpSp>
        <p:nvGrpSpPr>
          <p:cNvPr id="50" name="Group 49">
            <a:extLst>
              <a:ext uri="{FF2B5EF4-FFF2-40B4-BE49-F238E27FC236}">
                <a16:creationId xmlns:a16="http://schemas.microsoft.com/office/drawing/2014/main" id="{3EA88F2E-D424-4379-B980-63DD0100D842}"/>
              </a:ext>
            </a:extLst>
          </p:cNvPr>
          <p:cNvGrpSpPr/>
          <p:nvPr/>
        </p:nvGrpSpPr>
        <p:grpSpPr>
          <a:xfrm>
            <a:off x="141894" y="800369"/>
            <a:ext cx="11756571" cy="702064"/>
            <a:chOff x="36141" y="3568803"/>
            <a:chExt cx="11756571" cy="702064"/>
          </a:xfrm>
        </p:grpSpPr>
        <p:grpSp>
          <p:nvGrpSpPr>
            <p:cNvPr id="51" name="Group 50">
              <a:extLst>
                <a:ext uri="{FF2B5EF4-FFF2-40B4-BE49-F238E27FC236}">
                  <a16:creationId xmlns:a16="http://schemas.microsoft.com/office/drawing/2014/main" id="{CA25319F-FC67-4A9F-AD32-9833AE288AB1}"/>
                </a:ext>
              </a:extLst>
            </p:cNvPr>
            <p:cNvGrpSpPr/>
            <p:nvPr/>
          </p:nvGrpSpPr>
          <p:grpSpPr>
            <a:xfrm>
              <a:off x="36141" y="3568803"/>
              <a:ext cx="11756571" cy="675692"/>
              <a:chOff x="63654" y="1860878"/>
              <a:chExt cx="20757617" cy="1040476"/>
            </a:xfrm>
          </p:grpSpPr>
          <p:sp>
            <p:nvSpPr>
              <p:cNvPr id="53" name="Rounded Rectangle 53">
                <a:extLst>
                  <a:ext uri="{FF2B5EF4-FFF2-40B4-BE49-F238E27FC236}">
                    <a16:creationId xmlns:a16="http://schemas.microsoft.com/office/drawing/2014/main" id="{D859D598-4CE2-44A8-8421-48C034219739}"/>
                  </a:ext>
                </a:extLst>
              </p:cNvPr>
              <p:cNvSpPr/>
              <p:nvPr/>
            </p:nvSpPr>
            <p:spPr>
              <a:xfrm>
                <a:off x="143237" y="1964391"/>
                <a:ext cx="20678034" cy="936963"/>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dirty="0">
                  <a:latin typeface="Arial" panose="020B0604020202020204" pitchFamily="34" charset="0"/>
                  <a:ea typeface="Tahoma" pitchFamily="34" charset="0"/>
                  <a:cs typeface="Arial" panose="020B0604020202020204" pitchFamily="34" charset="0"/>
                </a:endParaRPr>
              </a:p>
            </p:txBody>
          </p:sp>
          <p:grpSp>
            <p:nvGrpSpPr>
              <p:cNvPr id="54" name="Group 53">
                <a:extLst>
                  <a:ext uri="{FF2B5EF4-FFF2-40B4-BE49-F238E27FC236}">
                    <a16:creationId xmlns:a16="http://schemas.microsoft.com/office/drawing/2014/main" id="{821DBAC1-814E-4C82-8BA1-FFA03C877A3F}"/>
                  </a:ext>
                </a:extLst>
              </p:cNvPr>
              <p:cNvGrpSpPr/>
              <p:nvPr/>
            </p:nvGrpSpPr>
            <p:grpSpPr>
              <a:xfrm>
                <a:off x="63654" y="1860878"/>
                <a:ext cx="4156839" cy="1040476"/>
                <a:chOff x="923003" y="3917552"/>
                <a:chExt cx="4156839" cy="1040476"/>
              </a:xfrm>
            </p:grpSpPr>
            <p:grpSp>
              <p:nvGrpSpPr>
                <p:cNvPr id="55" name="Group 54">
                  <a:extLst>
                    <a:ext uri="{FF2B5EF4-FFF2-40B4-BE49-F238E27FC236}">
                      <a16:creationId xmlns:a16="http://schemas.microsoft.com/office/drawing/2014/main" id="{7024F9C9-6FFE-4A75-9DEC-E48B8AE6BE38}"/>
                    </a:ext>
                  </a:extLst>
                </p:cNvPr>
                <p:cNvGrpSpPr/>
                <p:nvPr/>
              </p:nvGrpSpPr>
              <p:grpSpPr>
                <a:xfrm>
                  <a:off x="1362045" y="4056327"/>
                  <a:ext cx="3717797" cy="876803"/>
                  <a:chOff x="2028795" y="4418277"/>
                  <a:chExt cx="3717797" cy="876803"/>
                </a:xfrm>
              </p:grpSpPr>
              <p:sp>
                <p:nvSpPr>
                  <p:cNvPr id="57" name="Freeform 20">
                    <a:extLst>
                      <a:ext uri="{FF2B5EF4-FFF2-40B4-BE49-F238E27FC236}">
                        <a16:creationId xmlns:a16="http://schemas.microsoft.com/office/drawing/2014/main" id="{455C865A-9459-497A-8A59-9B3638453684}"/>
                      </a:ext>
                    </a:extLst>
                  </p:cNvPr>
                  <p:cNvSpPr>
                    <a:spLocks/>
                  </p:cNvSpPr>
                  <p:nvPr/>
                </p:nvSpPr>
                <p:spPr bwMode="auto">
                  <a:xfrm rot="5400000">
                    <a:off x="3364273" y="3082799"/>
                    <a:ext cx="832104"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3000" b="1">
                      <a:latin typeface="Arial" panose="020B0604020202020204" pitchFamily="34" charset="0"/>
                      <a:ea typeface="Tahoma" pitchFamily="34" charset="0"/>
                      <a:cs typeface="Arial" panose="020B0604020202020204" pitchFamily="34" charset="0"/>
                    </a:endParaRPr>
                  </a:p>
                </p:txBody>
              </p:sp>
              <p:sp>
                <p:nvSpPr>
                  <p:cNvPr id="58" name="TextBox 57">
                    <a:extLst>
                      <a:ext uri="{FF2B5EF4-FFF2-40B4-BE49-F238E27FC236}">
                        <a16:creationId xmlns:a16="http://schemas.microsoft.com/office/drawing/2014/main" id="{505A8D64-3265-4823-9667-6898FAC0C0A3}"/>
                      </a:ext>
                    </a:extLst>
                  </p:cNvPr>
                  <p:cNvSpPr txBox="1"/>
                  <p:nvPr/>
                </p:nvSpPr>
                <p:spPr>
                  <a:xfrm>
                    <a:off x="2218308" y="4441997"/>
                    <a:ext cx="3528284" cy="853083"/>
                  </a:xfrm>
                  <a:prstGeom prst="rect">
                    <a:avLst/>
                  </a:prstGeom>
                  <a:noFill/>
                </p:spPr>
                <p:txBody>
                  <a:bodyPr wrap="square" rtlCol="0">
                    <a:spAutoFit/>
                  </a:bodyPr>
                  <a:lstStyle/>
                  <a:p>
                    <a:pPr algn="ctr"/>
                    <a:r>
                      <a:rPr lang="vi-VN" sz="3000" b="1" dirty="0">
                        <a:latin typeface="Arial" panose="020B0604020202020204" pitchFamily="34" charset="0"/>
                        <a:ea typeface="Tahoma" pitchFamily="34" charset="0"/>
                        <a:cs typeface="Arial" panose="020B0604020202020204" pitchFamily="34" charset="0"/>
                      </a:rPr>
                      <a:t>CÂU </a:t>
                    </a:r>
                    <a:r>
                      <a:rPr lang="en-US" sz="3000" b="1" dirty="0">
                        <a:latin typeface="Arial" panose="020B0604020202020204" pitchFamily="34" charset="0"/>
                        <a:ea typeface="Tahoma" pitchFamily="34" charset="0"/>
                        <a:cs typeface="Arial" panose="020B0604020202020204" pitchFamily="34" charset="0"/>
                      </a:rPr>
                      <a:t>3.</a:t>
                    </a:r>
                  </a:p>
                </p:txBody>
              </p:sp>
            </p:grpSp>
            <p:pic>
              <p:nvPicPr>
                <p:cNvPr id="56" name="Picture 55">
                  <a:extLst>
                    <a:ext uri="{FF2B5EF4-FFF2-40B4-BE49-F238E27FC236}">
                      <a16:creationId xmlns:a16="http://schemas.microsoft.com/office/drawing/2014/main" id="{081C65C2-A012-4AA1-B550-F08F695BD7C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sp>
          <p:nvSpPr>
            <p:cNvPr id="52" name="TextBox 51">
              <a:extLst>
                <a:ext uri="{FF2B5EF4-FFF2-40B4-BE49-F238E27FC236}">
                  <a16:creationId xmlns:a16="http://schemas.microsoft.com/office/drawing/2014/main" id="{85C64CA1-FF81-44E2-9B6A-1FE181C78D05}"/>
                </a:ext>
              </a:extLst>
            </p:cNvPr>
            <p:cNvSpPr txBox="1"/>
            <p:nvPr/>
          </p:nvSpPr>
          <p:spPr>
            <a:xfrm>
              <a:off x="2340776" y="3692824"/>
              <a:ext cx="7687216" cy="578043"/>
            </a:xfrm>
            <a:prstGeom prst="rect">
              <a:avLst/>
            </a:prstGeom>
            <a:noFill/>
          </p:spPr>
          <p:txBody>
            <a:bodyPr wrap="square" rtlCol="0">
              <a:spAutoFit/>
            </a:bodyPr>
            <a:lstStyle/>
            <a:p>
              <a:pPr marL="629920" marR="0" indent="-629920" algn="just">
                <a:lnSpc>
                  <a:spcPct val="115000"/>
                </a:lnSpc>
                <a:spcBef>
                  <a:spcPts val="0"/>
                </a:spcBef>
                <a:spcAft>
                  <a:spcPts val="0"/>
                </a:spcAft>
                <a:tabLst>
                  <a:tab pos="629920" algn="l"/>
                </a:tabLst>
              </a:pPr>
              <a:r>
                <a:rPr lang="vi-VN" sz="3000" b="1" dirty="0">
                  <a:latin typeface="Arial" panose="020B0604020202020204" pitchFamily="34" charset="0"/>
                  <a:ea typeface="Tahoma" panose="020B0604030504040204" pitchFamily="34" charset="0"/>
                  <a:cs typeface="Arial" panose="020B0604020202020204" pitchFamily="34" charset="0"/>
                </a:rPr>
                <a:t>Số nào sau đây là bội của 15?</a:t>
              </a:r>
            </a:p>
          </p:txBody>
        </p:sp>
      </p:grpSp>
      <p:sp>
        <p:nvSpPr>
          <p:cNvPr id="59" name="Rectangle 58">
            <a:extLst>
              <a:ext uri="{FF2B5EF4-FFF2-40B4-BE49-F238E27FC236}">
                <a16:creationId xmlns:a16="http://schemas.microsoft.com/office/drawing/2014/main" id="{4104C6AE-4FDF-42BF-A6EA-3C9193FF0657}"/>
              </a:ext>
            </a:extLst>
          </p:cNvPr>
          <p:cNvSpPr/>
          <p:nvPr/>
        </p:nvSpPr>
        <p:spPr>
          <a:xfrm>
            <a:off x="3844826" y="1768092"/>
            <a:ext cx="2026543" cy="553998"/>
          </a:xfrm>
          <a:prstGeom prst="rect">
            <a:avLst/>
          </a:prstGeom>
        </p:spPr>
        <p:txBody>
          <a:bodyPr wrap="square">
            <a:spAutoFit/>
          </a:bodyPr>
          <a:lstStyle/>
          <a:p>
            <a:r>
              <a:rPr lang="vi-VN" sz="3000" b="1" dirty="0">
                <a:solidFill>
                  <a:schemeClr val="bg1"/>
                </a:solidFill>
                <a:latin typeface="Arial" panose="020B0604020202020204" pitchFamily="34" charset="0"/>
                <a:ea typeface="Cambria Math" panose="02040503050406030204" pitchFamily="18" charset="0"/>
                <a:cs typeface="Arial" panose="020B0604020202020204" pitchFamily="34" charset="0"/>
              </a:rPr>
              <a:t>45</a:t>
            </a:r>
            <a:endPar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endParaRPr>
          </a:p>
        </p:txBody>
      </p:sp>
      <p:sp>
        <p:nvSpPr>
          <p:cNvPr id="60" name="Rectangle 59">
            <a:extLst>
              <a:ext uri="{FF2B5EF4-FFF2-40B4-BE49-F238E27FC236}">
                <a16:creationId xmlns:a16="http://schemas.microsoft.com/office/drawing/2014/main" id="{E078F503-ED6C-401E-B7E4-09C81774B2F3}"/>
              </a:ext>
            </a:extLst>
          </p:cNvPr>
          <p:cNvSpPr/>
          <p:nvPr/>
        </p:nvSpPr>
        <p:spPr>
          <a:xfrm>
            <a:off x="6681606" y="1768092"/>
            <a:ext cx="2026543" cy="553998"/>
          </a:xfrm>
          <a:prstGeom prst="rect">
            <a:avLst/>
          </a:prstGeom>
        </p:spPr>
        <p:txBody>
          <a:bodyPr wrap="square">
            <a:spAutoFit/>
          </a:bodyPr>
          <a:lstStyle/>
          <a:p>
            <a:r>
              <a:rPr lang="vi-VN" sz="3000" b="1" dirty="0">
                <a:solidFill>
                  <a:schemeClr val="bg1"/>
                </a:solidFill>
                <a:latin typeface="Arial" panose="020B0604020202020204" pitchFamily="34" charset="0"/>
                <a:ea typeface="Cambria Math" panose="02040503050406030204" pitchFamily="18" charset="0"/>
                <a:cs typeface="Arial" panose="020B0604020202020204" pitchFamily="34" charset="0"/>
              </a:rPr>
              <a:t>1</a:t>
            </a:r>
            <a:endPar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endParaRPr>
          </a:p>
        </p:txBody>
      </p:sp>
      <p:sp>
        <p:nvSpPr>
          <p:cNvPr id="61" name="Rectangle 60">
            <a:extLst>
              <a:ext uri="{FF2B5EF4-FFF2-40B4-BE49-F238E27FC236}">
                <a16:creationId xmlns:a16="http://schemas.microsoft.com/office/drawing/2014/main" id="{06D70CBF-1D2C-4062-AEE8-12BF4A8557B9}"/>
              </a:ext>
            </a:extLst>
          </p:cNvPr>
          <p:cNvSpPr/>
          <p:nvPr/>
        </p:nvSpPr>
        <p:spPr>
          <a:xfrm>
            <a:off x="9535494" y="1803683"/>
            <a:ext cx="2026543" cy="553998"/>
          </a:xfrm>
          <a:prstGeom prst="rect">
            <a:avLst/>
          </a:prstGeom>
        </p:spPr>
        <p:txBody>
          <a:bodyPr wrap="square">
            <a:spAutoFit/>
          </a:bodyPr>
          <a:lstStyle/>
          <a:p>
            <a:r>
              <a:rPr lang="vi-VN" sz="3000" b="1" dirty="0">
                <a:solidFill>
                  <a:schemeClr val="bg1"/>
                </a:solidFill>
                <a:latin typeface="Arial" panose="020B0604020202020204" pitchFamily="34" charset="0"/>
                <a:ea typeface="Cambria Math" panose="02040503050406030204" pitchFamily="18" charset="0"/>
                <a:cs typeface="Arial" panose="020B0604020202020204" pitchFamily="34" charset="0"/>
              </a:rPr>
              <a:t>42</a:t>
            </a:r>
            <a:endParaRPr lang="en-US" sz="3000" b="1" baseline="30000" dirty="0">
              <a:solidFill>
                <a:schemeClr val="bg1"/>
              </a:solidFill>
              <a:latin typeface="Arial" panose="020B0604020202020204" pitchFamily="34" charset="0"/>
              <a:ea typeface="Cambria Math" panose="02040503050406030204" pitchFamily="18" charset="0"/>
              <a:cs typeface="Arial" panose="020B0604020202020204" pitchFamily="34" charset="0"/>
            </a:endParaRPr>
          </a:p>
        </p:txBody>
      </p:sp>
      <p:pic>
        <p:nvPicPr>
          <p:cNvPr id="62" name="15s">
            <a:hlinkClick r:id="" action="ppaction://media"/>
            <a:extLst>
              <a:ext uri="{FF2B5EF4-FFF2-40B4-BE49-F238E27FC236}">
                <a16:creationId xmlns:a16="http://schemas.microsoft.com/office/drawing/2014/main" id="{8E454F0F-3B71-44CA-934F-44A18FC18E15}"/>
              </a:ext>
            </a:extLst>
          </p:cNvPr>
          <p:cNvPicPr>
            <a:picLocks noChangeAspect="1"/>
          </p:cNvPicPr>
          <p:nvPr>
            <a:videoFile r:link="rId1"/>
            <p:extLst>
              <p:ext uri="{DAA4B4D4-6D71-4841-9C94-3DE7FCFB9230}">
                <p14:media xmlns:p14="http://schemas.microsoft.com/office/powerpoint/2010/main" r:embed="rId2">
                  <p14:trim st="4296" end="14398"/>
                </p14:media>
              </p:ext>
            </p:extLst>
          </p:nvPr>
        </p:nvPicPr>
        <p:blipFill>
          <a:blip r:embed="rId6"/>
          <a:stretch>
            <a:fillRect/>
          </a:stretch>
        </p:blipFill>
        <p:spPr>
          <a:xfrm>
            <a:off x="10479450" y="2484423"/>
            <a:ext cx="1113729" cy="714666"/>
          </a:xfrm>
          <a:prstGeom prst="snip2DiagRect">
            <a:avLst>
              <a:gd name="adj1" fmla="val 0"/>
              <a:gd name="adj2" fmla="val 6620"/>
            </a:avLst>
          </a:prstGeom>
          <a:ln w="31750" cap="flat">
            <a:gradFill>
              <a:gsLst>
                <a:gs pos="0">
                  <a:srgbClr val="7F7F7F"/>
                </a:gs>
                <a:gs pos="100000">
                  <a:srgbClr val="F2F2F2"/>
                </a:gs>
              </a:gsLst>
              <a:lin ang="2700000" scaled="1"/>
            </a:gradFill>
          </a:ln>
          <a:effectLst>
            <a:glow rad="101600">
              <a:srgbClr val="969696">
                <a:alpha val="40000"/>
              </a:srgbClr>
            </a:glow>
          </a:effectLst>
          <a:scene3d>
            <a:camera prst="orthographicFront"/>
            <a:lightRig rig="twoPt" dir="t"/>
          </a:scene3d>
          <a:sp3d contourW="25400">
            <a:contourClr>
              <a:srgbClr val="262626"/>
            </a:contourClr>
          </a:sp3d>
        </p:spPr>
      </p:pic>
      <p:grpSp>
        <p:nvGrpSpPr>
          <p:cNvPr id="64" name="Group 63">
            <a:extLst>
              <a:ext uri="{FF2B5EF4-FFF2-40B4-BE49-F238E27FC236}">
                <a16:creationId xmlns:a16="http://schemas.microsoft.com/office/drawing/2014/main" id="{9F962312-CF1B-442E-96FA-BE4475A77FC3}"/>
              </a:ext>
            </a:extLst>
          </p:cNvPr>
          <p:cNvGrpSpPr/>
          <p:nvPr/>
        </p:nvGrpSpPr>
        <p:grpSpPr>
          <a:xfrm>
            <a:off x="446228" y="3904854"/>
            <a:ext cx="11146951" cy="849260"/>
            <a:chOff x="241306" y="2452678"/>
            <a:chExt cx="11778089" cy="451310"/>
          </a:xfrm>
          <a:solidFill>
            <a:srgbClr val="327E3B"/>
          </a:solidFill>
        </p:grpSpPr>
        <p:sp>
          <p:nvSpPr>
            <p:cNvPr id="65" name="Rectangle 64">
              <a:extLst>
                <a:ext uri="{FF2B5EF4-FFF2-40B4-BE49-F238E27FC236}">
                  <a16:creationId xmlns:a16="http://schemas.microsoft.com/office/drawing/2014/main" id="{F9AD9F89-DCBD-4BBB-AF1F-858BCB22D868}"/>
                </a:ext>
              </a:extLst>
            </p:cNvPr>
            <p:cNvSpPr/>
            <p:nvPr/>
          </p:nvSpPr>
          <p:spPr>
            <a:xfrm>
              <a:off x="3538287" y="2452678"/>
              <a:ext cx="2468235" cy="441605"/>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Arial" panose="020B0604020202020204" pitchFamily="34" charset="0"/>
                <a:ea typeface="Tahoma" pitchFamily="34" charset="0"/>
                <a:cs typeface="Arial" panose="020B0604020202020204" pitchFamily="34" charset="0"/>
              </a:endParaRPr>
            </a:p>
          </p:txBody>
        </p:sp>
        <p:sp>
          <p:nvSpPr>
            <p:cNvPr id="66" name="Oval 65">
              <a:extLst>
                <a:ext uri="{FF2B5EF4-FFF2-40B4-BE49-F238E27FC236}">
                  <a16:creationId xmlns:a16="http://schemas.microsoft.com/office/drawing/2014/main" id="{0DB1C4A2-55F7-40B4-9FAD-F6844A827232}"/>
                </a:ext>
              </a:extLst>
            </p:cNvPr>
            <p:cNvSpPr/>
            <p:nvPr/>
          </p:nvSpPr>
          <p:spPr>
            <a:xfrm>
              <a:off x="3247742" y="2543650"/>
              <a:ext cx="544265"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Arial" panose="020B0604020202020204" pitchFamily="34" charset="0"/>
                  <a:ea typeface="Tahoma" pitchFamily="34" charset="0"/>
                  <a:cs typeface="Arial" panose="020B0604020202020204" pitchFamily="34" charset="0"/>
                </a:rPr>
                <a:t>B</a:t>
              </a:r>
              <a:endParaRPr lang="en-US" sz="3000" dirty="0">
                <a:latin typeface="Arial" panose="020B0604020202020204" pitchFamily="34" charset="0"/>
                <a:cs typeface="Arial" panose="020B0604020202020204" pitchFamily="34" charset="0"/>
              </a:endParaRPr>
            </a:p>
          </p:txBody>
        </p:sp>
        <p:sp>
          <p:nvSpPr>
            <p:cNvPr id="67" name="Rectangle 66">
              <a:extLst>
                <a:ext uri="{FF2B5EF4-FFF2-40B4-BE49-F238E27FC236}">
                  <a16:creationId xmlns:a16="http://schemas.microsoft.com/office/drawing/2014/main" id="{2A3AABB0-33EF-4419-B847-B811281DC408}"/>
                </a:ext>
              </a:extLst>
            </p:cNvPr>
            <p:cNvSpPr/>
            <p:nvPr/>
          </p:nvSpPr>
          <p:spPr>
            <a:xfrm>
              <a:off x="531851" y="2464885"/>
              <a:ext cx="2468235" cy="439103"/>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dirty="0">
                <a:latin typeface="Arial" panose="020B0604020202020204" pitchFamily="34" charset="0"/>
                <a:ea typeface="Tahoma" pitchFamily="34" charset="0"/>
                <a:cs typeface="Arial" panose="020B0604020202020204" pitchFamily="34" charset="0"/>
              </a:endParaRPr>
            </a:p>
          </p:txBody>
        </p:sp>
        <p:sp>
          <p:nvSpPr>
            <p:cNvPr id="68" name="Oval 67">
              <a:extLst>
                <a:ext uri="{FF2B5EF4-FFF2-40B4-BE49-F238E27FC236}">
                  <a16:creationId xmlns:a16="http://schemas.microsoft.com/office/drawing/2014/main" id="{48FEBFC1-7EA9-4526-BADB-02D1BDE87CF9}"/>
                </a:ext>
              </a:extLst>
            </p:cNvPr>
            <p:cNvSpPr/>
            <p:nvPr/>
          </p:nvSpPr>
          <p:spPr>
            <a:xfrm>
              <a:off x="241306" y="2543650"/>
              <a:ext cx="483220"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Arial" panose="020B0604020202020204" pitchFamily="34" charset="0"/>
                  <a:ea typeface="Tahoma" pitchFamily="34" charset="0"/>
                  <a:cs typeface="Arial" panose="020B0604020202020204" pitchFamily="34" charset="0"/>
                </a:rPr>
                <a:t>A</a:t>
              </a:r>
              <a:endParaRPr lang="en-US" sz="3000" dirty="0">
                <a:latin typeface="Arial" panose="020B0604020202020204" pitchFamily="34" charset="0"/>
                <a:cs typeface="Arial" panose="020B0604020202020204" pitchFamily="34" charset="0"/>
              </a:endParaRPr>
            </a:p>
          </p:txBody>
        </p:sp>
        <p:sp>
          <p:nvSpPr>
            <p:cNvPr id="69" name="Rectangle 68">
              <a:extLst>
                <a:ext uri="{FF2B5EF4-FFF2-40B4-BE49-F238E27FC236}">
                  <a16:creationId xmlns:a16="http://schemas.microsoft.com/office/drawing/2014/main" id="{08D70F14-0604-401B-962A-2B384878C7E0}"/>
                </a:ext>
              </a:extLst>
            </p:cNvPr>
            <p:cNvSpPr/>
            <p:nvPr/>
          </p:nvSpPr>
          <p:spPr>
            <a:xfrm>
              <a:off x="6544723" y="2452678"/>
              <a:ext cx="2468235" cy="441605"/>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dirty="0">
                <a:latin typeface="Arial" panose="020B0604020202020204" pitchFamily="34" charset="0"/>
                <a:ea typeface="Tahoma" pitchFamily="34" charset="0"/>
                <a:cs typeface="Arial" panose="020B0604020202020204" pitchFamily="34" charset="0"/>
              </a:endParaRPr>
            </a:p>
          </p:txBody>
        </p:sp>
        <p:sp>
          <p:nvSpPr>
            <p:cNvPr id="70" name="Oval 69">
              <a:extLst>
                <a:ext uri="{FF2B5EF4-FFF2-40B4-BE49-F238E27FC236}">
                  <a16:creationId xmlns:a16="http://schemas.microsoft.com/office/drawing/2014/main" id="{05BC2066-B06B-4CCD-8AE7-217769115DA2}"/>
                </a:ext>
              </a:extLst>
            </p:cNvPr>
            <p:cNvSpPr/>
            <p:nvPr/>
          </p:nvSpPr>
          <p:spPr>
            <a:xfrm>
              <a:off x="6254178" y="2543650"/>
              <a:ext cx="544265"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Arial" panose="020B0604020202020204" pitchFamily="34" charset="0"/>
                  <a:ea typeface="Tahoma" pitchFamily="34" charset="0"/>
                  <a:cs typeface="Arial" panose="020B0604020202020204" pitchFamily="34" charset="0"/>
                </a:rPr>
                <a:t>C</a:t>
              </a:r>
              <a:endParaRPr lang="en-US" sz="3000" dirty="0">
                <a:latin typeface="Arial" panose="020B0604020202020204" pitchFamily="34" charset="0"/>
                <a:cs typeface="Arial" panose="020B0604020202020204" pitchFamily="34" charset="0"/>
              </a:endParaRPr>
            </a:p>
          </p:txBody>
        </p:sp>
        <p:sp>
          <p:nvSpPr>
            <p:cNvPr id="73" name="Rectangle 72">
              <a:extLst>
                <a:ext uri="{FF2B5EF4-FFF2-40B4-BE49-F238E27FC236}">
                  <a16:creationId xmlns:a16="http://schemas.microsoft.com/office/drawing/2014/main" id="{2625AEEB-A81B-4361-BF62-079D13F3C8EC}"/>
                </a:ext>
              </a:extLst>
            </p:cNvPr>
            <p:cNvSpPr/>
            <p:nvPr/>
          </p:nvSpPr>
          <p:spPr>
            <a:xfrm>
              <a:off x="9551160" y="2452678"/>
              <a:ext cx="2468235" cy="441605"/>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Arial" panose="020B0604020202020204" pitchFamily="34" charset="0"/>
                <a:ea typeface="Tahoma" pitchFamily="34" charset="0"/>
                <a:cs typeface="Arial" panose="020B0604020202020204" pitchFamily="34" charset="0"/>
              </a:endParaRPr>
            </a:p>
          </p:txBody>
        </p:sp>
        <p:sp>
          <p:nvSpPr>
            <p:cNvPr id="74" name="Oval 73">
              <a:extLst>
                <a:ext uri="{FF2B5EF4-FFF2-40B4-BE49-F238E27FC236}">
                  <a16:creationId xmlns:a16="http://schemas.microsoft.com/office/drawing/2014/main" id="{B47B528D-3DC9-44D5-9AB2-0CA4DE53D05F}"/>
                </a:ext>
              </a:extLst>
            </p:cNvPr>
            <p:cNvSpPr/>
            <p:nvPr/>
          </p:nvSpPr>
          <p:spPr>
            <a:xfrm>
              <a:off x="9260615" y="2558288"/>
              <a:ext cx="544265" cy="245025"/>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Arial" panose="020B0604020202020204" pitchFamily="34" charset="0"/>
                  <a:ea typeface="Tahoma" pitchFamily="34" charset="0"/>
                  <a:cs typeface="Arial" panose="020B0604020202020204" pitchFamily="34" charset="0"/>
                </a:rPr>
                <a:t>D</a:t>
              </a:r>
              <a:endParaRPr lang="en-US" sz="3000" dirty="0">
                <a:latin typeface="Arial" panose="020B0604020202020204" pitchFamily="34" charset="0"/>
                <a:cs typeface="Arial" panose="020B0604020202020204" pitchFamily="34" charset="0"/>
              </a:endParaRPr>
            </a:p>
          </p:txBody>
        </p:sp>
      </p:grpSp>
      <p:sp>
        <p:nvSpPr>
          <p:cNvPr id="75" name="Oval 74">
            <a:extLst>
              <a:ext uri="{FF2B5EF4-FFF2-40B4-BE49-F238E27FC236}">
                <a16:creationId xmlns:a16="http://schemas.microsoft.com/office/drawing/2014/main" id="{A9568860-EBEE-48BE-9AA9-AD6E322E163E}"/>
              </a:ext>
            </a:extLst>
          </p:cNvPr>
          <p:cNvSpPr/>
          <p:nvPr/>
        </p:nvSpPr>
        <p:spPr>
          <a:xfrm>
            <a:off x="6125719" y="4089332"/>
            <a:ext cx="535050" cy="505674"/>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Arial" panose="020B0604020202020204" pitchFamily="34" charset="0"/>
                <a:cs typeface="Arial" panose="020B0604020202020204" pitchFamily="34" charset="0"/>
              </a:rPr>
              <a:t>C</a:t>
            </a:r>
            <a:endParaRPr lang="en-US" sz="3000" dirty="0">
              <a:latin typeface="Arial" panose="020B0604020202020204" pitchFamily="34" charset="0"/>
              <a:cs typeface="Arial" panose="020B0604020202020204" pitchFamily="34" charset="0"/>
            </a:endParaRPr>
          </a:p>
        </p:txBody>
      </p:sp>
      <p:sp>
        <p:nvSpPr>
          <p:cNvPr id="76" name="Rectangle 75">
            <a:extLst>
              <a:ext uri="{FF2B5EF4-FFF2-40B4-BE49-F238E27FC236}">
                <a16:creationId xmlns:a16="http://schemas.microsoft.com/office/drawing/2014/main" id="{6B26F712-9FB0-433D-94AC-0B8F995761FA}"/>
              </a:ext>
            </a:extLst>
          </p:cNvPr>
          <p:cNvSpPr/>
          <p:nvPr/>
        </p:nvSpPr>
        <p:spPr>
          <a:xfrm>
            <a:off x="1002616" y="4071833"/>
            <a:ext cx="2026543" cy="553998"/>
          </a:xfrm>
          <a:prstGeom prst="rect">
            <a:avLst/>
          </a:prstGeom>
        </p:spPr>
        <p:txBody>
          <a:bodyPr wrap="square">
            <a:spAutoFit/>
          </a:bodyPr>
          <a:lstStyle/>
          <a:p>
            <a:r>
              <a:rPr lang="vi-VN" sz="3000" b="1" dirty="0">
                <a:solidFill>
                  <a:schemeClr val="bg1"/>
                </a:solidFill>
                <a:latin typeface="Arial" panose="020B0604020202020204" pitchFamily="34" charset="0"/>
                <a:ea typeface="Cambria Math" panose="02040503050406030204" pitchFamily="18" charset="0"/>
                <a:cs typeface="Arial" panose="020B0604020202020204" pitchFamily="34" charset="0"/>
              </a:rPr>
              <a:t>2</a:t>
            </a:r>
            <a:endParaRPr lang="en-US" sz="3000" b="1" baseline="30000" dirty="0">
              <a:solidFill>
                <a:schemeClr val="bg1"/>
              </a:solidFill>
              <a:latin typeface="Arial" panose="020B0604020202020204" pitchFamily="34" charset="0"/>
              <a:ea typeface="Cambria Math" panose="02040503050406030204" pitchFamily="18" charset="0"/>
              <a:cs typeface="Arial" panose="020B0604020202020204" pitchFamily="34" charset="0"/>
            </a:endParaRPr>
          </a:p>
        </p:txBody>
      </p:sp>
      <p:grpSp>
        <p:nvGrpSpPr>
          <p:cNvPr id="77" name="Group 76">
            <a:extLst>
              <a:ext uri="{FF2B5EF4-FFF2-40B4-BE49-F238E27FC236}">
                <a16:creationId xmlns:a16="http://schemas.microsoft.com/office/drawing/2014/main" id="{58F31DC7-6A3A-490E-A5D4-D28AE95381E5}"/>
              </a:ext>
            </a:extLst>
          </p:cNvPr>
          <p:cNvGrpSpPr/>
          <p:nvPr/>
        </p:nvGrpSpPr>
        <p:grpSpPr>
          <a:xfrm>
            <a:off x="28211" y="3198821"/>
            <a:ext cx="11756571" cy="702064"/>
            <a:chOff x="36141" y="3568803"/>
            <a:chExt cx="11756571" cy="702064"/>
          </a:xfrm>
        </p:grpSpPr>
        <p:grpSp>
          <p:nvGrpSpPr>
            <p:cNvPr id="78" name="Group 77">
              <a:extLst>
                <a:ext uri="{FF2B5EF4-FFF2-40B4-BE49-F238E27FC236}">
                  <a16:creationId xmlns:a16="http://schemas.microsoft.com/office/drawing/2014/main" id="{505837DC-EDD8-4329-89E5-B3CA6FE950A7}"/>
                </a:ext>
              </a:extLst>
            </p:cNvPr>
            <p:cNvGrpSpPr/>
            <p:nvPr/>
          </p:nvGrpSpPr>
          <p:grpSpPr>
            <a:xfrm>
              <a:off x="36141" y="3568803"/>
              <a:ext cx="11756571" cy="675692"/>
              <a:chOff x="63654" y="1860878"/>
              <a:chExt cx="20757617" cy="1040476"/>
            </a:xfrm>
          </p:grpSpPr>
          <p:sp>
            <p:nvSpPr>
              <p:cNvPr id="80" name="Rounded Rectangle 53">
                <a:extLst>
                  <a:ext uri="{FF2B5EF4-FFF2-40B4-BE49-F238E27FC236}">
                    <a16:creationId xmlns:a16="http://schemas.microsoft.com/office/drawing/2014/main" id="{C73C1AC2-AB40-423F-A57A-400F47C053B1}"/>
                  </a:ext>
                </a:extLst>
              </p:cNvPr>
              <p:cNvSpPr/>
              <p:nvPr/>
            </p:nvSpPr>
            <p:spPr>
              <a:xfrm>
                <a:off x="143237" y="1964391"/>
                <a:ext cx="20678034" cy="936963"/>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dirty="0">
                  <a:latin typeface="Arial" panose="020B0604020202020204" pitchFamily="34" charset="0"/>
                  <a:ea typeface="Tahoma" pitchFamily="34" charset="0"/>
                  <a:cs typeface="Arial" panose="020B0604020202020204" pitchFamily="34" charset="0"/>
                </a:endParaRPr>
              </a:p>
            </p:txBody>
          </p:sp>
          <p:grpSp>
            <p:nvGrpSpPr>
              <p:cNvPr id="81" name="Group 80">
                <a:extLst>
                  <a:ext uri="{FF2B5EF4-FFF2-40B4-BE49-F238E27FC236}">
                    <a16:creationId xmlns:a16="http://schemas.microsoft.com/office/drawing/2014/main" id="{AF442124-805A-4AA8-BAE6-544B34DC8D19}"/>
                  </a:ext>
                </a:extLst>
              </p:cNvPr>
              <p:cNvGrpSpPr/>
              <p:nvPr/>
            </p:nvGrpSpPr>
            <p:grpSpPr>
              <a:xfrm>
                <a:off x="63654" y="1860878"/>
                <a:ext cx="4156839" cy="1040476"/>
                <a:chOff x="923003" y="3917552"/>
                <a:chExt cx="4156839" cy="1040476"/>
              </a:xfrm>
            </p:grpSpPr>
            <p:grpSp>
              <p:nvGrpSpPr>
                <p:cNvPr id="82" name="Group 81">
                  <a:extLst>
                    <a:ext uri="{FF2B5EF4-FFF2-40B4-BE49-F238E27FC236}">
                      <a16:creationId xmlns:a16="http://schemas.microsoft.com/office/drawing/2014/main" id="{9AF6EF08-7047-410D-8244-0D3882D85B3D}"/>
                    </a:ext>
                  </a:extLst>
                </p:cNvPr>
                <p:cNvGrpSpPr/>
                <p:nvPr/>
              </p:nvGrpSpPr>
              <p:grpSpPr>
                <a:xfrm>
                  <a:off x="1362045" y="4056327"/>
                  <a:ext cx="3717797" cy="876803"/>
                  <a:chOff x="2028795" y="4418277"/>
                  <a:chExt cx="3717797" cy="876803"/>
                </a:xfrm>
              </p:grpSpPr>
              <p:sp>
                <p:nvSpPr>
                  <p:cNvPr id="84" name="Freeform 20">
                    <a:extLst>
                      <a:ext uri="{FF2B5EF4-FFF2-40B4-BE49-F238E27FC236}">
                        <a16:creationId xmlns:a16="http://schemas.microsoft.com/office/drawing/2014/main" id="{A7296AEE-0FE7-4D1C-835B-5D68DDA2B621}"/>
                      </a:ext>
                    </a:extLst>
                  </p:cNvPr>
                  <p:cNvSpPr>
                    <a:spLocks/>
                  </p:cNvSpPr>
                  <p:nvPr/>
                </p:nvSpPr>
                <p:spPr bwMode="auto">
                  <a:xfrm rot="5400000">
                    <a:off x="3364273" y="3082799"/>
                    <a:ext cx="832104"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3000" b="1">
                      <a:latin typeface="Arial" panose="020B0604020202020204" pitchFamily="34" charset="0"/>
                      <a:ea typeface="Tahoma" pitchFamily="34" charset="0"/>
                      <a:cs typeface="Arial" panose="020B0604020202020204" pitchFamily="34" charset="0"/>
                    </a:endParaRPr>
                  </a:p>
                </p:txBody>
              </p:sp>
              <p:sp>
                <p:nvSpPr>
                  <p:cNvPr id="85" name="TextBox 84">
                    <a:extLst>
                      <a:ext uri="{FF2B5EF4-FFF2-40B4-BE49-F238E27FC236}">
                        <a16:creationId xmlns:a16="http://schemas.microsoft.com/office/drawing/2014/main" id="{379F885D-65D7-4122-B72E-30CD1918477A}"/>
                      </a:ext>
                    </a:extLst>
                  </p:cNvPr>
                  <p:cNvSpPr txBox="1"/>
                  <p:nvPr/>
                </p:nvSpPr>
                <p:spPr>
                  <a:xfrm>
                    <a:off x="2218308" y="4441997"/>
                    <a:ext cx="3528284" cy="853083"/>
                  </a:xfrm>
                  <a:prstGeom prst="rect">
                    <a:avLst/>
                  </a:prstGeom>
                  <a:noFill/>
                </p:spPr>
                <p:txBody>
                  <a:bodyPr wrap="square" rtlCol="0">
                    <a:spAutoFit/>
                  </a:bodyPr>
                  <a:lstStyle/>
                  <a:p>
                    <a:pPr algn="ctr"/>
                    <a:r>
                      <a:rPr lang="vi-VN" sz="3000" b="1" dirty="0">
                        <a:latin typeface="Arial" panose="020B0604020202020204" pitchFamily="34" charset="0"/>
                        <a:ea typeface="Tahoma" pitchFamily="34" charset="0"/>
                        <a:cs typeface="Arial" panose="020B0604020202020204" pitchFamily="34" charset="0"/>
                      </a:rPr>
                      <a:t>CÂU </a:t>
                    </a:r>
                    <a:r>
                      <a:rPr lang="en-US" sz="3000" b="1" dirty="0">
                        <a:latin typeface="Arial" panose="020B0604020202020204" pitchFamily="34" charset="0"/>
                        <a:ea typeface="Tahoma" pitchFamily="34" charset="0"/>
                        <a:cs typeface="Arial" panose="020B0604020202020204" pitchFamily="34" charset="0"/>
                      </a:rPr>
                      <a:t>4.</a:t>
                    </a:r>
                  </a:p>
                </p:txBody>
              </p:sp>
            </p:grpSp>
            <p:pic>
              <p:nvPicPr>
                <p:cNvPr id="83" name="Picture 82">
                  <a:extLst>
                    <a:ext uri="{FF2B5EF4-FFF2-40B4-BE49-F238E27FC236}">
                      <a16:creationId xmlns:a16="http://schemas.microsoft.com/office/drawing/2014/main" id="{30533803-5928-46D4-B775-1487A78E832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mc:AlternateContent xmlns:mc="http://schemas.openxmlformats.org/markup-compatibility/2006">
          <mc:Choice xmlns:a14="http://schemas.microsoft.com/office/drawing/2010/main" Requires="a14">
            <p:sp>
              <p:nvSpPr>
                <p:cNvPr id="79" name="TextBox 78">
                  <a:extLst>
                    <a:ext uri="{FF2B5EF4-FFF2-40B4-BE49-F238E27FC236}">
                      <a16:creationId xmlns:a16="http://schemas.microsoft.com/office/drawing/2014/main" id="{ECAA610D-9EE7-4385-914B-A5BF405ECFC5}"/>
                    </a:ext>
                  </a:extLst>
                </p:cNvPr>
                <p:cNvSpPr txBox="1"/>
                <p:nvPr/>
              </p:nvSpPr>
              <p:spPr>
                <a:xfrm>
                  <a:off x="2340776" y="3692824"/>
                  <a:ext cx="7687216" cy="578043"/>
                </a:xfrm>
                <a:prstGeom prst="rect">
                  <a:avLst/>
                </a:prstGeom>
                <a:noFill/>
              </p:spPr>
              <p:txBody>
                <a:bodyPr wrap="square" rtlCol="0">
                  <a:spAutoFit/>
                </a:bodyPr>
                <a:lstStyle/>
                <a:p>
                  <a:pPr marL="629920" marR="0" indent="-629920" algn="just">
                    <a:lnSpc>
                      <a:spcPct val="115000"/>
                    </a:lnSpc>
                    <a:spcBef>
                      <a:spcPts val="0"/>
                    </a:spcBef>
                    <a:spcAft>
                      <a:spcPts val="0"/>
                    </a:spcAft>
                    <a:tabLst>
                      <a:tab pos="629920" algn="l"/>
                    </a:tabLst>
                  </a:pPr>
                  <a:r>
                    <a:rPr lang="vi-VN" sz="3000" b="1" dirty="0">
                      <a:latin typeface="Arial" panose="020B0604020202020204" pitchFamily="34" charset="0"/>
                      <a:ea typeface="Tahoma" panose="020B0604030504040204" pitchFamily="34" charset="0"/>
                      <a:cs typeface="Arial" panose="020B0604020202020204" pitchFamily="34" charset="0"/>
                    </a:rPr>
                    <a:t>Cho 18 </a:t>
                  </a:r>
                  <a14:m>
                    <m:oMath xmlns:m="http://schemas.openxmlformats.org/officeDocument/2006/math">
                      <m:r>
                        <a:rPr lang="vi-VN" sz="3000" b="1" i="1" smtClean="0">
                          <a:latin typeface="Cambria Math" panose="02040503050406030204" pitchFamily="18" charset="0"/>
                          <a:ea typeface="Cambria Math" panose="02040503050406030204" pitchFamily="18" charset="0"/>
                          <a:cs typeface="Arial" panose="020B0604020202020204" pitchFamily="34" charset="0"/>
                        </a:rPr>
                        <m:t>⋮</m:t>
                      </m:r>
                    </m:oMath>
                  </a14:m>
                  <a:r>
                    <a:rPr lang="vi-VN" sz="3000" b="1" dirty="0">
                      <a:latin typeface="Arial" panose="020B0604020202020204" pitchFamily="34" charset="0"/>
                      <a:ea typeface="Tahoma" panose="020B0604030504040204" pitchFamily="34" charset="0"/>
                      <a:cs typeface="Arial" panose="020B0604020202020204" pitchFamily="34" charset="0"/>
                    </a:rPr>
                    <a:t> </a:t>
                  </a:r>
                  <a14:m>
                    <m:oMath xmlns:m="http://schemas.openxmlformats.org/officeDocument/2006/math">
                      <m:r>
                        <a:rPr lang="vi-VN" sz="3000" b="1" i="1" dirty="0" smtClean="0">
                          <a:latin typeface="Cambria Math" panose="02040503050406030204" pitchFamily="18" charset="0"/>
                          <a:ea typeface="Tahoma" panose="020B0604030504040204" pitchFamily="34" charset="0"/>
                          <a:cs typeface="Arial" panose="020B0604020202020204" pitchFamily="34" charset="0"/>
                        </a:rPr>
                        <m:t>𝒙</m:t>
                      </m:r>
                    </m:oMath>
                  </a14:m>
                  <a:r>
                    <a:rPr lang="vi-VN" sz="3000" b="1" dirty="0">
                      <a:latin typeface="Arial" panose="020B0604020202020204" pitchFamily="34" charset="0"/>
                      <a:ea typeface="Tahoma" panose="020B0604030504040204" pitchFamily="34" charset="0"/>
                      <a:cs typeface="Arial" panose="020B0604020202020204" pitchFamily="34" charset="0"/>
                    </a:rPr>
                    <a:t> và 7</a:t>
                  </a:r>
                  <a14:m>
                    <m:oMath xmlns:m="http://schemas.openxmlformats.org/officeDocument/2006/math">
                      <m:r>
                        <a:rPr lang="vi-VN" sz="3000" b="1" i="0" smtClean="0">
                          <a:latin typeface="Cambria Math" panose="02040503050406030204" pitchFamily="18" charset="0"/>
                          <a:ea typeface="Cambria Math" panose="02040503050406030204" pitchFamily="18" charset="0"/>
                          <a:cs typeface="Arial" panose="020B0604020202020204" pitchFamily="34" charset="0"/>
                        </a:rPr>
                        <m:t> </m:t>
                      </m:r>
                      <m:r>
                        <a:rPr lang="vi-VN" sz="3000" b="1" i="1" smtClean="0">
                          <a:latin typeface="Cambria Math" panose="02040503050406030204" pitchFamily="18" charset="0"/>
                          <a:ea typeface="Cambria Math" panose="02040503050406030204" pitchFamily="18" charset="0"/>
                          <a:cs typeface="Arial" panose="020B0604020202020204" pitchFamily="34" charset="0"/>
                        </a:rPr>
                        <m:t>≤ </m:t>
                      </m:r>
                      <m:r>
                        <a:rPr lang="vi-VN" sz="3000" b="1" i="1">
                          <a:latin typeface="Cambria Math" panose="02040503050406030204" pitchFamily="18" charset="0"/>
                          <a:ea typeface="Cambria Math" panose="02040503050406030204" pitchFamily="18" charset="0"/>
                          <a:cs typeface="Arial" panose="020B0604020202020204" pitchFamily="34" charset="0"/>
                        </a:rPr>
                        <m:t>𝒙</m:t>
                      </m:r>
                    </m:oMath>
                  </a14:m>
                  <a:r>
                    <a:rPr lang="vi-VN" sz="3000" b="1" dirty="0">
                      <a:latin typeface="Arial" panose="020B0604020202020204" pitchFamily="34" charset="0"/>
                      <a:ea typeface="Tahoma" panose="020B0604030504040204" pitchFamily="34" charset="0"/>
                      <a:cs typeface="Arial" panose="020B0604020202020204" pitchFamily="34" charset="0"/>
                    </a:rPr>
                    <a:t> &lt; 8</a:t>
                  </a:r>
                </a:p>
              </p:txBody>
            </p:sp>
          </mc:Choice>
          <mc:Fallback>
            <p:sp>
              <p:nvSpPr>
                <p:cNvPr id="79" name="TextBox 78">
                  <a:extLst>
                    <a:ext uri="{FF2B5EF4-FFF2-40B4-BE49-F238E27FC236}">
                      <a16:creationId xmlns:a16="http://schemas.microsoft.com/office/drawing/2014/main" id="{ECAA610D-9EE7-4385-914B-A5BF405ECFC5}"/>
                    </a:ext>
                  </a:extLst>
                </p:cNvPr>
                <p:cNvSpPr txBox="1">
                  <a:spLocks noRot="1" noChangeAspect="1" noMove="1" noResize="1" noEditPoints="1" noAdjustHandles="1" noChangeArrowheads="1" noChangeShapeType="1" noTextEdit="1"/>
                </p:cNvSpPr>
                <p:nvPr/>
              </p:nvSpPr>
              <p:spPr>
                <a:xfrm>
                  <a:off x="2340776" y="3692824"/>
                  <a:ext cx="7687216" cy="578043"/>
                </a:xfrm>
                <a:prstGeom prst="rect">
                  <a:avLst/>
                </a:prstGeom>
                <a:blipFill>
                  <a:blip r:embed="rId7"/>
                  <a:stretch>
                    <a:fillRect l="-1903" t="-9474" b="-31579"/>
                  </a:stretch>
                </a:blipFill>
              </p:spPr>
              <p:txBody>
                <a:bodyPr/>
                <a:lstStyle/>
                <a:p>
                  <a:r>
                    <a:rPr lang="en-US">
                      <a:noFill/>
                    </a:rPr>
                    <a:t> </a:t>
                  </a:r>
                </a:p>
              </p:txBody>
            </p:sp>
          </mc:Fallback>
        </mc:AlternateContent>
      </p:grpSp>
      <p:sp>
        <p:nvSpPr>
          <p:cNvPr id="86" name="Rectangle 85">
            <a:extLst>
              <a:ext uri="{FF2B5EF4-FFF2-40B4-BE49-F238E27FC236}">
                <a16:creationId xmlns:a16="http://schemas.microsoft.com/office/drawing/2014/main" id="{C0E0080F-E4AC-4B68-B623-C035CC716DF4}"/>
              </a:ext>
            </a:extLst>
          </p:cNvPr>
          <p:cNvSpPr/>
          <p:nvPr/>
        </p:nvSpPr>
        <p:spPr>
          <a:xfrm>
            <a:off x="3841315" y="4059182"/>
            <a:ext cx="2026543" cy="553998"/>
          </a:xfrm>
          <a:prstGeom prst="rect">
            <a:avLst/>
          </a:prstGeom>
        </p:spPr>
        <p:txBody>
          <a:bodyPr wrap="square">
            <a:spAutoFit/>
          </a:bodyPr>
          <a:lstStyle/>
          <a:p>
            <a:r>
              <a:rPr lang="vi-VN" sz="3000" b="1" dirty="0">
                <a:solidFill>
                  <a:schemeClr val="bg1"/>
                </a:solidFill>
                <a:latin typeface="Arial" panose="020B0604020202020204" pitchFamily="34" charset="0"/>
                <a:ea typeface="Cambria Math" panose="02040503050406030204" pitchFamily="18" charset="0"/>
                <a:cs typeface="Arial" panose="020B0604020202020204" pitchFamily="34" charset="0"/>
              </a:rPr>
              <a:t>3</a:t>
            </a:r>
            <a:endPar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endParaRPr>
          </a:p>
        </p:txBody>
      </p:sp>
      <p:sp>
        <p:nvSpPr>
          <p:cNvPr id="87" name="Rectangle 86">
            <a:extLst>
              <a:ext uri="{FF2B5EF4-FFF2-40B4-BE49-F238E27FC236}">
                <a16:creationId xmlns:a16="http://schemas.microsoft.com/office/drawing/2014/main" id="{2C6DE211-5EE6-41C7-BFB2-82C118BEEBE3}"/>
              </a:ext>
            </a:extLst>
          </p:cNvPr>
          <p:cNvSpPr/>
          <p:nvPr/>
        </p:nvSpPr>
        <p:spPr>
          <a:xfrm>
            <a:off x="6678095" y="4059182"/>
            <a:ext cx="2026543" cy="553998"/>
          </a:xfrm>
          <a:prstGeom prst="rect">
            <a:avLst/>
          </a:prstGeom>
        </p:spPr>
        <p:txBody>
          <a:bodyPr wrap="square">
            <a:spAutoFit/>
          </a:bodyPr>
          <a:lstStyle/>
          <a:p>
            <a:r>
              <a:rPr lang="vi-VN" sz="3000" b="1" dirty="0">
                <a:solidFill>
                  <a:schemeClr val="bg1"/>
                </a:solidFill>
                <a:latin typeface="Arial" panose="020B0604020202020204" pitchFamily="34" charset="0"/>
                <a:ea typeface="Cambria Math" panose="02040503050406030204" pitchFamily="18" charset="0"/>
                <a:cs typeface="Arial" panose="020B0604020202020204" pitchFamily="34" charset="0"/>
              </a:rPr>
              <a:t>9</a:t>
            </a:r>
            <a:endPar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endParaRPr>
          </a:p>
        </p:txBody>
      </p:sp>
      <p:sp>
        <p:nvSpPr>
          <p:cNvPr id="88" name="Rectangle 87">
            <a:extLst>
              <a:ext uri="{FF2B5EF4-FFF2-40B4-BE49-F238E27FC236}">
                <a16:creationId xmlns:a16="http://schemas.microsoft.com/office/drawing/2014/main" id="{6A55E490-0BD5-470A-89B4-62EB0E5EF7D9}"/>
              </a:ext>
            </a:extLst>
          </p:cNvPr>
          <p:cNvSpPr/>
          <p:nvPr/>
        </p:nvSpPr>
        <p:spPr>
          <a:xfrm>
            <a:off x="9531983" y="4094773"/>
            <a:ext cx="2026543" cy="553998"/>
          </a:xfrm>
          <a:prstGeom prst="rect">
            <a:avLst/>
          </a:prstGeom>
        </p:spPr>
        <p:txBody>
          <a:bodyPr wrap="square">
            <a:spAutoFit/>
          </a:bodyPr>
          <a:lstStyle/>
          <a:p>
            <a:r>
              <a:rPr lang="vi-VN" sz="3000" b="1" dirty="0">
                <a:solidFill>
                  <a:schemeClr val="bg1"/>
                </a:solidFill>
                <a:latin typeface="Arial" panose="020B0604020202020204" pitchFamily="34" charset="0"/>
                <a:ea typeface="Cambria Math" panose="02040503050406030204" pitchFamily="18" charset="0"/>
                <a:cs typeface="Arial" panose="020B0604020202020204" pitchFamily="34" charset="0"/>
              </a:rPr>
              <a:t>6</a:t>
            </a:r>
            <a:endParaRPr lang="en-US" sz="3000" b="1" baseline="30000" dirty="0">
              <a:solidFill>
                <a:schemeClr val="bg1"/>
              </a:solidFill>
              <a:latin typeface="Arial" panose="020B0604020202020204" pitchFamily="34" charset="0"/>
              <a:ea typeface="Cambria Math" panose="02040503050406030204" pitchFamily="18" charset="0"/>
              <a:cs typeface="Arial" panose="020B0604020202020204" pitchFamily="34" charset="0"/>
            </a:endParaRPr>
          </a:p>
        </p:txBody>
      </p:sp>
      <p:pic>
        <p:nvPicPr>
          <p:cNvPr id="89" name="15s">
            <a:hlinkClick r:id="" action="ppaction://media"/>
            <a:extLst>
              <a:ext uri="{FF2B5EF4-FFF2-40B4-BE49-F238E27FC236}">
                <a16:creationId xmlns:a16="http://schemas.microsoft.com/office/drawing/2014/main" id="{D7E6B8E0-3460-4E90-AC00-C81026A1E048}"/>
              </a:ext>
            </a:extLst>
          </p:cNvPr>
          <p:cNvPicPr>
            <a:picLocks noChangeAspect="1"/>
          </p:cNvPicPr>
          <p:nvPr>
            <a:videoFile r:link="rId1"/>
            <p:extLst>
              <p:ext uri="{DAA4B4D4-6D71-4841-9C94-3DE7FCFB9230}">
                <p14:media xmlns:p14="http://schemas.microsoft.com/office/powerpoint/2010/main" r:embed="rId2">
                  <p14:trim st="4296" end="14398"/>
                </p14:media>
              </p:ext>
            </p:extLst>
          </p:nvPr>
        </p:nvPicPr>
        <p:blipFill>
          <a:blip r:embed="rId6"/>
          <a:stretch>
            <a:fillRect/>
          </a:stretch>
        </p:blipFill>
        <p:spPr>
          <a:xfrm>
            <a:off x="10513706" y="4733028"/>
            <a:ext cx="1113729" cy="714666"/>
          </a:xfrm>
          <a:prstGeom prst="snip2DiagRect">
            <a:avLst>
              <a:gd name="adj1" fmla="val 0"/>
              <a:gd name="adj2" fmla="val 6620"/>
            </a:avLst>
          </a:prstGeom>
          <a:ln w="31750" cap="flat">
            <a:gradFill>
              <a:gsLst>
                <a:gs pos="0">
                  <a:srgbClr val="7F7F7F"/>
                </a:gs>
                <a:gs pos="100000">
                  <a:srgbClr val="F2F2F2"/>
                </a:gs>
              </a:gsLst>
              <a:lin ang="2700000" scaled="1"/>
            </a:gradFill>
          </a:ln>
          <a:effectLst>
            <a:glow rad="101600">
              <a:srgbClr val="969696">
                <a:alpha val="40000"/>
              </a:srgbClr>
            </a:glow>
          </a:effectLst>
          <a:scene3d>
            <a:camera prst="orthographicFront"/>
            <a:lightRig rig="twoPt" dir="t"/>
          </a:scene3d>
          <a:sp3d contourW="25400">
            <a:contourClr>
              <a:srgbClr val="262626"/>
            </a:contourClr>
          </a:sp3d>
        </p:spPr>
      </p:pic>
      <p:sp>
        <p:nvSpPr>
          <p:cNvPr id="3" name="Rectangle 2">
            <a:extLst>
              <a:ext uri="{FF2B5EF4-FFF2-40B4-BE49-F238E27FC236}">
                <a16:creationId xmlns:a16="http://schemas.microsoft.com/office/drawing/2014/main" id="{E79D0915-F130-7513-0DAD-5E4EF762F50D}"/>
              </a:ext>
            </a:extLst>
          </p:cNvPr>
          <p:cNvSpPr/>
          <p:nvPr/>
        </p:nvSpPr>
        <p:spPr>
          <a:xfrm>
            <a:off x="9504947" y="6196732"/>
            <a:ext cx="1804737" cy="48966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81507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16" presetClass="entr" presetSubtype="21"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barn(inVertical)">
                                      <p:cBhvr>
                                        <p:cTn id="10" dur="500"/>
                                        <p:tgtEl>
                                          <p:spTgt spid="50"/>
                                        </p:tgtEl>
                                      </p:cBhvr>
                                    </p:animEffect>
                                  </p:childTnLst>
                                </p:cTn>
                              </p:par>
                              <p:par>
                                <p:cTn id="11" presetID="10" presetClass="entr" presetSubtype="0" fill="hold" nodeType="with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fade">
                                      <p:cBhvr>
                                        <p:cTn id="13" dur="500"/>
                                        <p:tgtEl>
                                          <p:spTgt spid="62"/>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circle(in)">
                                      <p:cBhvr>
                                        <p:cTn id="18" dur="2000"/>
                                        <p:tgtEl>
                                          <p:spTgt spid="4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64"/>
                                        </p:tgtEl>
                                        <p:attrNameLst>
                                          <p:attrName>style.visibility</p:attrName>
                                        </p:attrNameLst>
                                      </p:cBhvr>
                                      <p:to>
                                        <p:strVal val="visible"/>
                                      </p:to>
                                    </p:set>
                                    <p:animEffect transition="in" filter="wipe(left)">
                                      <p:cBhvr>
                                        <p:cTn id="23" dur="500"/>
                                        <p:tgtEl>
                                          <p:spTgt spid="64"/>
                                        </p:tgtEl>
                                      </p:cBhvr>
                                    </p:animEffect>
                                  </p:childTnLst>
                                </p:cTn>
                              </p:par>
                              <p:par>
                                <p:cTn id="24" presetID="16" presetClass="entr" presetSubtype="21" fill="hold" nodeType="with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barn(inVertical)">
                                      <p:cBhvr>
                                        <p:cTn id="26" dur="500"/>
                                        <p:tgtEl>
                                          <p:spTgt spid="77"/>
                                        </p:tgtEl>
                                      </p:cBhvr>
                                    </p:animEffect>
                                  </p:childTnLst>
                                </p:cTn>
                              </p:par>
                              <p:par>
                                <p:cTn id="27" presetID="10" presetClass="entr" presetSubtype="0" fill="hold" nodeType="with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fade">
                                      <p:cBhvr>
                                        <p:cTn id="29" dur="500"/>
                                        <p:tgtEl>
                                          <p:spTgt spid="89"/>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75"/>
                                        </p:tgtEl>
                                        <p:attrNameLst>
                                          <p:attrName>style.visibility</p:attrName>
                                        </p:attrNameLst>
                                      </p:cBhvr>
                                      <p:to>
                                        <p:strVal val="visible"/>
                                      </p:to>
                                    </p:set>
                                    <p:animEffect transition="in" filter="circle(in)">
                                      <p:cBhvr>
                                        <p:cTn id="34" dur="20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35" fill="hold" display="0">
                  <p:stCondLst>
                    <p:cond delay="indefinite"/>
                  </p:stCondLst>
                </p:cTn>
                <p:tgtEl>
                  <p:spTgt spid="62"/>
                </p:tgtEl>
              </p:cMediaNode>
            </p:video>
            <p:video>
              <p:cMediaNode vol="80000">
                <p:cTn id="36" fill="hold" display="0">
                  <p:stCondLst>
                    <p:cond delay="indefinite"/>
                  </p:stCondLst>
                </p:cTn>
                <p:tgtEl>
                  <p:spTgt spid="89"/>
                </p:tgtEl>
              </p:cMediaNode>
            </p:video>
          </p:childTnLst>
        </p:cTn>
      </p:par>
    </p:tnLst>
    <p:bldLst>
      <p:bldP spid="48" grpId="0" animBg="1"/>
      <p:bldP spid="7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4889A06A-7EC0-43F0-BC99-E6CED1516B94}"/>
              </a:ext>
            </a:extLst>
          </p:cNvPr>
          <p:cNvSpPr txBox="1"/>
          <p:nvPr/>
        </p:nvSpPr>
        <p:spPr>
          <a:xfrm>
            <a:off x="244203" y="932101"/>
            <a:ext cx="11703592" cy="1305165"/>
          </a:xfrm>
          <a:prstGeom prst="rect">
            <a:avLst/>
          </a:prstGeom>
          <a:solidFill>
            <a:schemeClr val="accent4">
              <a:lumMod val="60000"/>
              <a:lumOff val="40000"/>
            </a:schemeClr>
          </a:solidFill>
        </p:spPr>
        <p:txBody>
          <a:bodyPr wrap="square">
            <a:spAutoFit/>
          </a:bodyPr>
          <a:lstStyle/>
          <a:p>
            <a:pPr>
              <a:lnSpc>
                <a:spcPct val="150000"/>
              </a:lnSpc>
            </a:pPr>
            <a:r>
              <a:rPr lang="vi-VN" sz="2800" b="1" dirty="0">
                <a:solidFill>
                  <a:srgbClr val="0070C0"/>
                </a:solidFill>
                <a:latin typeface="Arial" panose="020B0604020202020204" pitchFamily="34" charset="0"/>
                <a:cs typeface="Arial" panose="020B0604020202020204" pitchFamily="34" charset="0"/>
              </a:rPr>
              <a:t>Hoạt động theo cặp trao đổi kết quả và thảo luận tìm ra đáp án bài làm ở nhà bài 1, bài 2 đề cương ôn tập.</a:t>
            </a:r>
            <a:endParaRPr lang="en-US" sz="2800" b="1" dirty="0">
              <a:solidFill>
                <a:schemeClr val="bg1"/>
              </a:solidFill>
              <a:latin typeface="Arial" panose="020B0604020202020204" pitchFamily="34" charset="0"/>
              <a:cs typeface="Arial" panose="020B0604020202020204" pitchFamily="34" charset="0"/>
            </a:endParaRPr>
          </a:p>
        </p:txBody>
      </p:sp>
      <p:sp>
        <p:nvSpPr>
          <p:cNvPr id="13" name="Rectangle: Rounded Corners 12">
            <a:extLst>
              <a:ext uri="{FF2B5EF4-FFF2-40B4-BE49-F238E27FC236}">
                <a16:creationId xmlns:a16="http://schemas.microsoft.com/office/drawing/2014/main" id="{5D5AAEA9-8383-470F-85B7-70FD60FB7A72}"/>
              </a:ext>
            </a:extLst>
          </p:cNvPr>
          <p:cNvSpPr/>
          <p:nvPr/>
        </p:nvSpPr>
        <p:spPr>
          <a:xfrm>
            <a:off x="83518" y="49875"/>
            <a:ext cx="492356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 name="!!1">
            <a:extLst>
              <a:ext uri="{FF2B5EF4-FFF2-40B4-BE49-F238E27FC236}">
                <a16:creationId xmlns:a16="http://schemas.microsoft.com/office/drawing/2014/main" id="{58084972-C656-478F-80C4-C01BED176F92}"/>
              </a:ext>
            </a:extLst>
          </p:cNvPr>
          <p:cNvSpPr txBox="1"/>
          <p:nvPr/>
        </p:nvSpPr>
        <p:spPr>
          <a:xfrm>
            <a:off x="244203" y="107270"/>
            <a:ext cx="4565484" cy="523220"/>
          </a:xfrm>
          <a:prstGeom prst="rect">
            <a:avLst/>
          </a:prstGeom>
          <a:noFill/>
        </p:spPr>
        <p:txBody>
          <a:bodyPr wrap="square">
            <a:spAutoFit/>
          </a:bodyPr>
          <a:lstStyle/>
          <a:p>
            <a:r>
              <a:rPr lang="en-US" sz="2800" b="1" dirty="0">
                <a:solidFill>
                  <a:srgbClr val="C55A11"/>
                </a:solidFill>
                <a:latin typeface="Arial" panose="020B0604020202020204" pitchFamily="34" charset="0"/>
                <a:cs typeface="Arial" panose="020B0604020202020204" pitchFamily="34" charset="0"/>
              </a:rPr>
              <a:t>HOẠT ĐỘNG LUYỆN TẬP</a:t>
            </a:r>
            <a:endParaRPr lang="en-US" sz="2800" dirty="0">
              <a:solidFill>
                <a:srgbClr val="C55A1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2B724A2E-B0CA-199D-684B-8C11F96A6921}"/>
              </a:ext>
            </a:extLst>
          </p:cNvPr>
          <p:cNvSpPr/>
          <p:nvPr/>
        </p:nvSpPr>
        <p:spPr>
          <a:xfrm>
            <a:off x="9504947" y="5606718"/>
            <a:ext cx="1804737" cy="12721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36024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4889A06A-7EC0-43F0-BC99-E6CED1516B94}"/>
              </a:ext>
            </a:extLst>
          </p:cNvPr>
          <p:cNvSpPr txBox="1"/>
          <p:nvPr/>
        </p:nvSpPr>
        <p:spPr>
          <a:xfrm>
            <a:off x="244203" y="908038"/>
            <a:ext cx="11703592" cy="2597827"/>
          </a:xfrm>
          <a:prstGeom prst="rect">
            <a:avLst/>
          </a:prstGeom>
          <a:solidFill>
            <a:schemeClr val="accent4">
              <a:lumMod val="60000"/>
              <a:lumOff val="40000"/>
            </a:schemeClr>
          </a:solidFill>
        </p:spPr>
        <p:txBody>
          <a:bodyPr wrap="square">
            <a:spAutoFit/>
          </a:bodyPr>
          <a:lstStyle/>
          <a:p>
            <a:pPr>
              <a:lnSpc>
                <a:spcPct val="150000"/>
              </a:lnSpc>
            </a:pPr>
            <a:r>
              <a:rPr lang="vi-VN" sz="2800" b="1" dirty="0">
                <a:solidFill>
                  <a:srgbClr val="0070C0"/>
                </a:solidFill>
                <a:latin typeface="Arial" panose="020B0604020202020204" pitchFamily="34" charset="0"/>
                <a:cs typeface="Arial" panose="020B0604020202020204" pitchFamily="34" charset="0"/>
              </a:rPr>
              <a:t>Chữa Dạng 3</a:t>
            </a:r>
          </a:p>
          <a:p>
            <a:pPr>
              <a:lnSpc>
                <a:spcPct val="150000"/>
              </a:lnSpc>
            </a:pPr>
            <a:r>
              <a:rPr lang="vi-VN" sz="2800" b="1" dirty="0">
                <a:solidFill>
                  <a:srgbClr val="0070C0"/>
                </a:solidFill>
                <a:latin typeface="Arial" panose="020B0604020202020204" pitchFamily="34" charset="0"/>
                <a:cs typeface="Arial" panose="020B0604020202020204" pitchFamily="34" charset="0"/>
              </a:rPr>
              <a:t>Bài 1: ý 7, 10, 14, 16.</a:t>
            </a:r>
          </a:p>
          <a:p>
            <a:pPr>
              <a:lnSpc>
                <a:spcPct val="150000"/>
              </a:lnSpc>
            </a:pPr>
            <a:r>
              <a:rPr lang="vi-VN" sz="2800" b="1" dirty="0">
                <a:solidFill>
                  <a:srgbClr val="0070C0"/>
                </a:solidFill>
                <a:latin typeface="Arial" panose="020B0604020202020204" pitchFamily="34" charset="0"/>
                <a:cs typeface="Arial" panose="020B0604020202020204" pitchFamily="34" charset="0"/>
              </a:rPr>
              <a:t>Bài 2: ý a, b, d</a:t>
            </a:r>
          </a:p>
          <a:p>
            <a:pPr>
              <a:lnSpc>
                <a:spcPct val="150000"/>
              </a:lnSpc>
            </a:pPr>
            <a:r>
              <a:rPr lang="vi-VN" sz="2800" b="1" dirty="0">
                <a:solidFill>
                  <a:srgbClr val="0070C0"/>
                </a:solidFill>
                <a:latin typeface="Arial" panose="020B0604020202020204" pitchFamily="34" charset="0"/>
                <a:cs typeface="Arial" panose="020B0604020202020204" pitchFamily="34" charset="0"/>
              </a:rPr>
              <a:t>Bài 3: ý c, d, e</a:t>
            </a:r>
            <a:endParaRPr lang="en-US" sz="2800" b="1" dirty="0">
              <a:solidFill>
                <a:schemeClr val="bg1"/>
              </a:solidFill>
              <a:latin typeface="Arial" panose="020B0604020202020204" pitchFamily="34" charset="0"/>
              <a:cs typeface="Arial" panose="020B0604020202020204" pitchFamily="34" charset="0"/>
            </a:endParaRPr>
          </a:p>
        </p:txBody>
      </p:sp>
      <p:sp>
        <p:nvSpPr>
          <p:cNvPr id="13" name="Rectangle: Rounded Corners 12">
            <a:extLst>
              <a:ext uri="{FF2B5EF4-FFF2-40B4-BE49-F238E27FC236}">
                <a16:creationId xmlns:a16="http://schemas.microsoft.com/office/drawing/2014/main" id="{5D5AAEA9-8383-470F-85B7-70FD60FB7A72}"/>
              </a:ext>
            </a:extLst>
          </p:cNvPr>
          <p:cNvSpPr/>
          <p:nvPr/>
        </p:nvSpPr>
        <p:spPr>
          <a:xfrm>
            <a:off x="83518" y="49875"/>
            <a:ext cx="492356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 name="!!1">
            <a:extLst>
              <a:ext uri="{FF2B5EF4-FFF2-40B4-BE49-F238E27FC236}">
                <a16:creationId xmlns:a16="http://schemas.microsoft.com/office/drawing/2014/main" id="{58084972-C656-478F-80C4-C01BED176F92}"/>
              </a:ext>
            </a:extLst>
          </p:cNvPr>
          <p:cNvSpPr txBox="1"/>
          <p:nvPr/>
        </p:nvSpPr>
        <p:spPr>
          <a:xfrm>
            <a:off x="244203" y="107270"/>
            <a:ext cx="4565484" cy="523220"/>
          </a:xfrm>
          <a:prstGeom prst="rect">
            <a:avLst/>
          </a:prstGeom>
          <a:noFill/>
        </p:spPr>
        <p:txBody>
          <a:bodyPr wrap="square">
            <a:spAutoFit/>
          </a:bodyPr>
          <a:lstStyle/>
          <a:p>
            <a:r>
              <a:rPr lang="en-US" sz="2800" b="1" dirty="0">
                <a:solidFill>
                  <a:srgbClr val="C55A11"/>
                </a:solidFill>
                <a:latin typeface="Arial" panose="020B0604020202020204" pitchFamily="34" charset="0"/>
                <a:cs typeface="Arial" panose="020B0604020202020204" pitchFamily="34" charset="0"/>
              </a:rPr>
              <a:t>HOẠT ĐỘNG LUYỆN TẬP</a:t>
            </a:r>
            <a:endParaRPr lang="en-US" sz="2800" dirty="0">
              <a:solidFill>
                <a:srgbClr val="C55A1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2B724A2E-B0CA-199D-684B-8C11F96A6921}"/>
              </a:ext>
            </a:extLst>
          </p:cNvPr>
          <p:cNvSpPr/>
          <p:nvPr/>
        </p:nvSpPr>
        <p:spPr>
          <a:xfrm>
            <a:off x="9504947" y="5606718"/>
            <a:ext cx="1804737" cy="12721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40089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4889A06A-7EC0-43F0-BC99-E6CED1516B94}"/>
              </a:ext>
            </a:extLst>
          </p:cNvPr>
          <p:cNvSpPr txBox="1"/>
          <p:nvPr/>
        </p:nvSpPr>
        <p:spPr>
          <a:xfrm>
            <a:off x="244203" y="908038"/>
            <a:ext cx="11703592" cy="1305165"/>
          </a:xfrm>
          <a:prstGeom prst="rect">
            <a:avLst/>
          </a:prstGeom>
          <a:solidFill>
            <a:schemeClr val="accent4">
              <a:lumMod val="60000"/>
              <a:lumOff val="40000"/>
            </a:schemeClr>
          </a:solidFill>
        </p:spPr>
        <p:txBody>
          <a:bodyPr wrap="square">
            <a:spAutoFit/>
          </a:bodyPr>
          <a:lstStyle/>
          <a:p>
            <a:pPr>
              <a:lnSpc>
                <a:spcPct val="150000"/>
              </a:lnSpc>
            </a:pPr>
            <a:r>
              <a:rPr lang="vi-VN" sz="2800" b="1" dirty="0">
                <a:solidFill>
                  <a:srgbClr val="0070C0"/>
                </a:solidFill>
                <a:latin typeface="Arial" panose="020B0604020202020204" pitchFamily="34" charset="0"/>
                <a:cs typeface="Arial" panose="020B0604020202020204" pitchFamily="34" charset="0"/>
              </a:rPr>
              <a:t>Hoạt động nhóm 4</a:t>
            </a:r>
          </a:p>
          <a:p>
            <a:pPr>
              <a:lnSpc>
                <a:spcPct val="150000"/>
              </a:lnSpc>
            </a:pPr>
            <a:r>
              <a:rPr lang="vi-VN" sz="2800" b="1" dirty="0">
                <a:solidFill>
                  <a:srgbClr val="0070C0"/>
                </a:solidFill>
                <a:latin typeface="Arial" panose="020B0604020202020204" pitchFamily="34" charset="0"/>
                <a:cs typeface="Arial" panose="020B0604020202020204" pitchFamily="34" charset="0"/>
              </a:rPr>
              <a:t>Thảo luận bài tập Dạng 5 – Bài 1 ý c, d.</a:t>
            </a:r>
          </a:p>
        </p:txBody>
      </p:sp>
      <p:sp>
        <p:nvSpPr>
          <p:cNvPr id="13" name="Rectangle: Rounded Corners 12">
            <a:extLst>
              <a:ext uri="{FF2B5EF4-FFF2-40B4-BE49-F238E27FC236}">
                <a16:creationId xmlns:a16="http://schemas.microsoft.com/office/drawing/2014/main" id="{5D5AAEA9-8383-470F-85B7-70FD60FB7A72}"/>
              </a:ext>
            </a:extLst>
          </p:cNvPr>
          <p:cNvSpPr/>
          <p:nvPr/>
        </p:nvSpPr>
        <p:spPr>
          <a:xfrm>
            <a:off x="83518" y="49875"/>
            <a:ext cx="492356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 name="!!1">
            <a:extLst>
              <a:ext uri="{FF2B5EF4-FFF2-40B4-BE49-F238E27FC236}">
                <a16:creationId xmlns:a16="http://schemas.microsoft.com/office/drawing/2014/main" id="{58084972-C656-478F-80C4-C01BED176F92}"/>
              </a:ext>
            </a:extLst>
          </p:cNvPr>
          <p:cNvSpPr txBox="1"/>
          <p:nvPr/>
        </p:nvSpPr>
        <p:spPr>
          <a:xfrm>
            <a:off x="244203" y="107270"/>
            <a:ext cx="4565484" cy="523220"/>
          </a:xfrm>
          <a:prstGeom prst="rect">
            <a:avLst/>
          </a:prstGeom>
          <a:noFill/>
        </p:spPr>
        <p:txBody>
          <a:bodyPr wrap="square">
            <a:spAutoFit/>
          </a:bodyPr>
          <a:lstStyle/>
          <a:p>
            <a:r>
              <a:rPr lang="en-US" sz="2800" b="1" dirty="0">
                <a:solidFill>
                  <a:srgbClr val="C55A11"/>
                </a:solidFill>
                <a:latin typeface="Arial" panose="020B0604020202020204" pitchFamily="34" charset="0"/>
                <a:cs typeface="Arial" panose="020B0604020202020204" pitchFamily="34" charset="0"/>
              </a:rPr>
              <a:t>HOẠT ĐỘNG </a:t>
            </a:r>
            <a:r>
              <a:rPr lang="vi-VN" sz="2800" b="1" dirty="0">
                <a:solidFill>
                  <a:srgbClr val="C55A11"/>
                </a:solidFill>
                <a:latin typeface="Arial" panose="020B0604020202020204" pitchFamily="34" charset="0"/>
                <a:cs typeface="Arial" panose="020B0604020202020204" pitchFamily="34" charset="0"/>
              </a:rPr>
              <a:t>VẬN DỤNG</a:t>
            </a:r>
            <a:endParaRPr lang="en-US" sz="2800" dirty="0">
              <a:solidFill>
                <a:srgbClr val="C55A1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2B724A2E-B0CA-199D-684B-8C11F96A6921}"/>
              </a:ext>
            </a:extLst>
          </p:cNvPr>
          <p:cNvSpPr/>
          <p:nvPr/>
        </p:nvSpPr>
        <p:spPr>
          <a:xfrm>
            <a:off x="9504947" y="5606718"/>
            <a:ext cx="1804737" cy="12721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9DBDB9C-B63C-111C-E0A3-71E028CAAA16}"/>
              </a:ext>
            </a:extLst>
          </p:cNvPr>
          <p:cNvSpPr txBox="1"/>
          <p:nvPr/>
        </p:nvSpPr>
        <p:spPr>
          <a:xfrm>
            <a:off x="3104147" y="3212431"/>
            <a:ext cx="5450306" cy="707886"/>
          </a:xfrm>
          <a:prstGeom prst="rect">
            <a:avLst/>
          </a:prstGeom>
          <a:noFill/>
        </p:spPr>
        <p:txBody>
          <a:bodyPr wrap="square" rtlCol="0">
            <a:spAutoFit/>
          </a:bodyPr>
          <a:lstStyle/>
          <a:p>
            <a:pPr algn="ctr"/>
            <a:r>
              <a:rPr lang="vi-VN" sz="4000" b="1">
                <a:solidFill>
                  <a:srgbClr val="FF0000"/>
                </a:solidFill>
                <a:effectLst>
                  <a:outerShdw blurRad="38100" dist="38100" dir="2700000" algn="tl">
                    <a:srgbClr val="000000">
                      <a:alpha val="43137"/>
                    </a:srgbClr>
                  </a:outerShdw>
                </a:effectLst>
              </a:rPr>
              <a:t>BÁO CÁO</a:t>
            </a:r>
            <a:endParaRPr lang="en-US" sz="40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395291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4">
            <a:extLst>
              <a:ext uri="{FF2B5EF4-FFF2-40B4-BE49-F238E27FC236}">
                <a16:creationId xmlns:a16="http://schemas.microsoft.com/office/drawing/2014/main" id="{58E6D429-DC53-47C4-8036-1E9D12B8E28B}"/>
              </a:ext>
            </a:extLst>
          </p:cNvPr>
          <p:cNvSpPr/>
          <p:nvPr/>
        </p:nvSpPr>
        <p:spPr>
          <a:xfrm>
            <a:off x="3225504" y="99607"/>
            <a:ext cx="5717294" cy="956117"/>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HƯỚNG DẪN TỰ HỌC Ở NHÀ</a:t>
            </a:r>
          </a:p>
        </p:txBody>
      </p:sp>
      <p:sp>
        <p:nvSpPr>
          <p:cNvPr id="27" name="TextBox 26">
            <a:extLst>
              <a:ext uri="{FF2B5EF4-FFF2-40B4-BE49-F238E27FC236}">
                <a16:creationId xmlns:a16="http://schemas.microsoft.com/office/drawing/2014/main" id="{CE530CE9-79B6-4A34-9DE8-7F769B44A120}"/>
              </a:ext>
            </a:extLst>
          </p:cNvPr>
          <p:cNvSpPr txBox="1"/>
          <p:nvPr/>
        </p:nvSpPr>
        <p:spPr>
          <a:xfrm>
            <a:off x="384440" y="1188073"/>
            <a:ext cx="11518526" cy="267765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nl-NL" sz="2800" b="1" i="0" u="sng"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mn-ea"/>
                <a:cs typeface="+mn-cs"/>
              </a:rPr>
              <a:t>Bài tập về nhà: </a:t>
            </a:r>
            <a:endParaRPr kumimoji="0" lang="vi-VN" sz="2800" b="1" i="0" u="sng"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a:p>
            <a:pPr marL="914400" lvl="1" indent="-457200" algn="just">
              <a:buFont typeface="Arial" panose="020B0604020202020204" pitchFamily="34" charset="0"/>
              <a:buChar char="•"/>
              <a:defRPr/>
            </a:pPr>
            <a:r>
              <a:rPr kumimoji="0" lang="vi-VN" sz="2800" b="1" i="0"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mn-ea"/>
                <a:cs typeface="+mn-cs"/>
              </a:rPr>
              <a:t>Dạng 5: Một số bài tập bổ sung nâng cao – Đề cương ôn tập giữa học kì I</a:t>
            </a:r>
          </a:p>
          <a:p>
            <a:pPr marL="914400" lvl="1" indent="-457200" algn="just">
              <a:buFont typeface="Arial" panose="020B0604020202020204" pitchFamily="34" charset="0"/>
              <a:buChar char="•"/>
              <a:defRPr/>
            </a:pPr>
            <a:r>
              <a:rPr kumimoji="0" lang="vi-VN" sz="2800" b="1" i="0"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mn-ea"/>
                <a:cs typeface="+mn-cs"/>
              </a:rPr>
              <a:t>Nghiên cứu SGK bài 12 trang 47, 48 và trả lời câu hỏi sau: Nêu một ví dụ về ước chung và ước chung lớn nhất của hai số tự nhiên bất kì. Làm thế nào để tìm được ước chugn của hai số tự nhiên.</a:t>
            </a:r>
            <a:endParaRPr kumimoji="0" lang="nl-NL" sz="2800" b="1" i="0"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sp>
        <p:nvSpPr>
          <p:cNvPr id="4" name="Rectangle 3">
            <a:extLst>
              <a:ext uri="{FF2B5EF4-FFF2-40B4-BE49-F238E27FC236}">
                <a16:creationId xmlns:a16="http://schemas.microsoft.com/office/drawing/2014/main" id="{D77B6B6B-431D-A58C-2E52-06646AA92601}"/>
              </a:ext>
            </a:extLst>
          </p:cNvPr>
          <p:cNvSpPr/>
          <p:nvPr/>
        </p:nvSpPr>
        <p:spPr>
          <a:xfrm>
            <a:off x="9504947" y="6268453"/>
            <a:ext cx="1804737" cy="4179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75325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787325_Lab safety_AAS_v3" id="{898BC5E2-691B-4B41-A97D-F35AD4FFF20D}" vid="{295F60D3-032D-43CA-A300-E4752067AD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604BA817-A03C-4EA3-86C4-6E42BD37F523}">
  <ds:schemaRefs>
    <ds:schemaRef ds:uri="http://schemas.microsoft.com/sharepoint/v3/contenttype/forms"/>
  </ds:schemaRefs>
</ds:datastoreItem>
</file>

<file path=customXml/itemProps2.xml><?xml version="1.0" encoding="utf-8"?>
<ds:datastoreItem xmlns:ds="http://schemas.openxmlformats.org/officeDocument/2006/customXml" ds:itemID="{19E59094-1E6F-42D5-A62B-D0344AFFF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0096A91-93C8-4C7A-BF68-944591874A6D}">
  <ds:schemaRefs>
    <ds:schemaRef ds:uri="http://schemas.microsoft.com/office/2006/metadata/properties"/>
    <ds:schemaRef ds:uri="http://www.w3.org/XML/1998/namespace"/>
    <ds:schemaRef ds:uri="http://purl.org/dc/terms/"/>
    <ds:schemaRef ds:uri="http://purl.org/dc/elements/1.1/"/>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16c05727-aa75-4e4a-9b5f-8a80a1165891"/>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Lab safety</Template>
  <TotalTime>986</TotalTime>
  <Words>298</Words>
  <Application>Microsoft Office PowerPoint</Application>
  <PresentationFormat>Widescreen</PresentationFormat>
  <Paragraphs>69</Paragraphs>
  <Slides>7</Slides>
  <Notes>2</Notes>
  <HiddenSlides>0</HiddenSlides>
  <MMClips>4</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Cambria Math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Lê Hải</dc:creator>
  <cp:lastModifiedBy>lantrang2412@gmail.com</cp:lastModifiedBy>
  <cp:revision>29</cp:revision>
  <dcterms:created xsi:type="dcterms:W3CDTF">2021-06-07T13:44:30Z</dcterms:created>
  <dcterms:modified xsi:type="dcterms:W3CDTF">2023-10-31T16:33:18Z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