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69" r:id="rId3"/>
    <p:sldId id="271" r:id="rId4"/>
    <p:sldId id="272" r:id="rId5"/>
    <p:sldId id="257" r:id="rId6"/>
    <p:sldId id="268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5" r:id="rId15"/>
    <p:sldId id="283" r:id="rId16"/>
    <p:sldId id="284" r:id="rId17"/>
    <p:sldId id="286" r:id="rId18"/>
    <p:sldId id="288" r:id="rId19"/>
    <p:sldId id="287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70619-9D53-47FF-995E-81BCEAF7815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32B6-CD8F-4CEB-90E2-20BA572C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27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CFA9-1C03-4E4E-981D-22882EAF524F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8F6B-98AA-4339-9029-E49245E2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2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CFA9-1C03-4E4E-981D-22882EAF524F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8F6B-98AA-4339-9029-E49245E2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4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CFA9-1C03-4E4E-981D-22882EAF524F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8F6B-98AA-4339-9029-E49245E2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7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CFA9-1C03-4E4E-981D-22882EAF524F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8F6B-98AA-4339-9029-E49245E2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4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CFA9-1C03-4E4E-981D-22882EAF524F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8F6B-98AA-4339-9029-E49245E2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CFA9-1C03-4E4E-981D-22882EAF524F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8F6B-98AA-4339-9029-E49245E2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4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CFA9-1C03-4E4E-981D-22882EAF524F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8F6B-98AA-4339-9029-E49245E2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8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CFA9-1C03-4E4E-981D-22882EAF524F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8F6B-98AA-4339-9029-E49245E2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7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CFA9-1C03-4E4E-981D-22882EAF524F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8F6B-98AA-4339-9029-E49245E2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8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CFA9-1C03-4E4E-981D-22882EAF524F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8F6B-98AA-4339-9029-E49245E2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3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CFA9-1C03-4E4E-981D-22882EAF524F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8F6B-98AA-4339-9029-E49245E2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8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3CFA9-1C03-4E4E-981D-22882EAF524F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38F6B-98AA-4339-9029-E49245E2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3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jpeg"/><Relationship Id="rId10" Type="http://schemas.openxmlformats.org/officeDocument/2006/relationships/image" Target="../media/image3.gif"/><Relationship Id="rId4" Type="http://schemas.openxmlformats.org/officeDocument/2006/relationships/image" Target="../media/image2.png"/><Relationship Id="rId9" Type="http://schemas.openxmlformats.org/officeDocument/2006/relationships/image" Target="../media/image67.sv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32.jpeg"/><Relationship Id="rId5" Type="http://schemas.openxmlformats.org/officeDocument/2006/relationships/image" Target="../media/image17.png"/><Relationship Id="rId10" Type="http://schemas.microsoft.com/office/2007/relationships/hdphoto" Target="../media/hdphoto6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7.png"/><Relationship Id="rId10" Type="http://schemas.microsoft.com/office/2007/relationships/hdphoto" Target="../media/hdphoto6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34.png"/><Relationship Id="rId5" Type="http://schemas.openxmlformats.org/officeDocument/2006/relationships/image" Target="../media/image17.png"/><Relationship Id="rId10" Type="http://schemas.microsoft.com/office/2007/relationships/hdphoto" Target="../media/hdphoto6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7.png"/><Relationship Id="rId10" Type="http://schemas.microsoft.com/office/2007/relationships/hdphoto" Target="../media/hdphoto6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8.jpe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12" Type="http://schemas.openxmlformats.org/officeDocument/2006/relationships/image" Target="../media/image37.jpeg"/><Relationship Id="rId17" Type="http://schemas.openxmlformats.org/officeDocument/2006/relationships/image" Target="../media/image41.jpeg"/><Relationship Id="rId2" Type="http://schemas.openxmlformats.org/officeDocument/2006/relationships/image" Target="../media/image5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36.jpeg"/><Relationship Id="rId5" Type="http://schemas.openxmlformats.org/officeDocument/2006/relationships/image" Target="../media/image18.pn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microsoft.com/office/2007/relationships/hdphoto" Target="../media/hdphoto2.wdp"/><Relationship Id="rId9" Type="http://schemas.openxmlformats.org/officeDocument/2006/relationships/image" Target="../media/image35.jpeg"/><Relationship Id="rId1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7.png"/><Relationship Id="rId10" Type="http://schemas.microsoft.com/office/2007/relationships/hdphoto" Target="../media/hdphoto6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image" Target="../media/image17.pn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microsoft.com/office/2007/relationships/hdphoto" Target="../media/hdphoto5.wdp"/><Relationship Id="rId15" Type="http://schemas.openxmlformats.org/officeDocument/2006/relationships/image" Target="../media/image29.jpeg"/><Relationship Id="rId10" Type="http://schemas.openxmlformats.org/officeDocument/2006/relationships/image" Target="../media/image18.png"/><Relationship Id="rId9" Type="http://schemas.microsoft.com/office/2007/relationships/hdphoto" Target="../media/hdphoto2.wdp"/><Relationship Id="rId1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18" Type="http://schemas.openxmlformats.org/officeDocument/2006/relationships/image" Target="../media/image46.png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17" Type="http://schemas.openxmlformats.org/officeDocument/2006/relationships/image" Target="../media/image45.png"/><Relationship Id="rId2" Type="http://schemas.openxmlformats.org/officeDocument/2006/relationships/image" Target="../media/image1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microsoft.com/office/2007/relationships/hdphoto" Target="../media/hdphoto5.wdp"/><Relationship Id="rId15" Type="http://schemas.openxmlformats.org/officeDocument/2006/relationships/image" Target="../media/image43.jpeg"/><Relationship Id="rId10" Type="http://schemas.openxmlformats.org/officeDocument/2006/relationships/image" Target="../media/image18.png"/><Relationship Id="rId9" Type="http://schemas.microsoft.com/office/2007/relationships/hdphoto" Target="../media/hdphoto2.wdp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18" Type="http://schemas.openxmlformats.org/officeDocument/2006/relationships/image" Target="../media/image46.png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17" Type="http://schemas.openxmlformats.org/officeDocument/2006/relationships/image" Target="../media/image45.png"/><Relationship Id="rId2" Type="http://schemas.openxmlformats.org/officeDocument/2006/relationships/image" Target="../media/image1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microsoft.com/office/2007/relationships/hdphoto" Target="../media/hdphoto5.wdp"/><Relationship Id="rId15" Type="http://schemas.openxmlformats.org/officeDocument/2006/relationships/image" Target="../media/image43.jpeg"/><Relationship Id="rId10" Type="http://schemas.openxmlformats.org/officeDocument/2006/relationships/image" Target="../media/image18.png"/><Relationship Id="rId9" Type="http://schemas.microsoft.com/office/2007/relationships/hdphoto" Target="../media/hdphoto2.wdp"/><Relationship Id="rId1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18" Type="http://schemas.openxmlformats.org/officeDocument/2006/relationships/image" Target="../media/image51.png"/><Relationship Id="rId17" Type="http://schemas.openxmlformats.org/officeDocument/2006/relationships/image" Target="../media/image41.svg"/><Relationship Id="rId2" Type="http://schemas.openxmlformats.org/officeDocument/2006/relationships/image" Target="../media/image48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.svg"/><Relationship Id="rId19" Type="http://schemas.microsoft.com/office/2007/relationships/hdphoto" Target="../media/hdphoto8.wdp"/><Relationship Id="rId1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7.png"/><Relationship Id="rId10" Type="http://schemas.microsoft.com/office/2007/relationships/hdphoto" Target="../media/hdphoto6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0.jpeg"/><Relationship Id="rId5" Type="http://schemas.openxmlformats.org/officeDocument/2006/relationships/image" Target="../media/image17.png"/><Relationship Id="rId10" Type="http://schemas.microsoft.com/office/2007/relationships/hdphoto" Target="../media/hdphoto6.wdp"/><Relationship Id="rId4" Type="http://schemas.microsoft.com/office/2007/relationships/hdphoto" Target="../media/hdphoto2.wdp"/><Relationship Id="rId9" Type="http://schemas.openxmlformats.org/officeDocument/2006/relationships/image" Target="../media/image19.png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6.jpe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4.jpeg"/><Relationship Id="rId5" Type="http://schemas.openxmlformats.org/officeDocument/2006/relationships/image" Target="../media/image17.png"/><Relationship Id="rId10" Type="http://schemas.microsoft.com/office/2007/relationships/hdphoto" Target="../media/hdphoto6.wdp"/><Relationship Id="rId4" Type="http://schemas.microsoft.com/office/2007/relationships/hdphoto" Target="../media/hdphoto2.wdp"/><Relationship Id="rId9" Type="http://schemas.openxmlformats.org/officeDocument/2006/relationships/image" Target="../media/image19.pn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0.jpe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8.jpeg"/><Relationship Id="rId5" Type="http://schemas.openxmlformats.org/officeDocument/2006/relationships/image" Target="../media/image17.png"/><Relationship Id="rId10" Type="http://schemas.microsoft.com/office/2007/relationships/hdphoto" Target="../media/hdphoto6.wdp"/><Relationship Id="rId4" Type="http://schemas.microsoft.com/office/2007/relationships/hdphoto" Target="../media/hdphoto2.wdp"/><Relationship Id="rId9" Type="http://schemas.openxmlformats.org/officeDocument/2006/relationships/image" Target="../media/image19.png"/><Relationship Id="rId1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1486801"/>
            <a:ext cx="7391400" cy="5371199"/>
          </a:xfrm>
          <a:prstGeom prst="rect">
            <a:avLst/>
          </a:prstGeom>
        </p:spPr>
      </p:pic>
      <p:pic>
        <p:nvPicPr>
          <p:cNvPr id="7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4400" y="112039"/>
            <a:ext cx="2152943" cy="2385531"/>
          </a:xfrm>
          <a:prstGeom prst="rect">
            <a:avLst/>
          </a:prstGeom>
        </p:spPr>
      </p:pic>
      <p:pic>
        <p:nvPicPr>
          <p:cNvPr id="11" name="Picture 10" descr="MT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9" y="214498"/>
            <a:ext cx="5941535" cy="223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39"/>
          <p:cNvSpPr>
            <a:spLocks noChangeArrowheads="1" noChangeShapeType="1" noTextEdit="1"/>
          </p:cNvSpPr>
          <p:nvPr/>
        </p:nvSpPr>
        <p:spPr bwMode="auto">
          <a:xfrm>
            <a:off x="8647612" y="2488793"/>
            <a:ext cx="2554291" cy="9336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8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6378086" y="4490427"/>
            <a:ext cx="5133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276111" y="159656"/>
            <a:ext cx="1770744" cy="1773936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72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33397" y="0"/>
            <a:ext cx="12225397" cy="6858000"/>
            <a:chOff x="-33397" y="0"/>
            <a:chExt cx="12225397" cy="68580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38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3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18682"/>
          <a:stretch/>
        </p:blipFill>
        <p:spPr>
          <a:xfrm flipH="1">
            <a:off x="9152660" y="0"/>
            <a:ext cx="3039339" cy="302326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1044936" y="446289"/>
            <a:ext cx="382459" cy="384519"/>
            <a:chOff x="0" y="0"/>
            <a:chExt cx="966745" cy="9719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619737" y="446289"/>
            <a:ext cx="382459" cy="384519"/>
            <a:chOff x="0" y="0"/>
            <a:chExt cx="966745" cy="9719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470134" y="446289"/>
            <a:ext cx="382459" cy="384519"/>
            <a:chOff x="0" y="0"/>
            <a:chExt cx="966745" cy="9719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pic>
        <p:nvPicPr>
          <p:cNvPr id="4098" name="Picture 2" descr="https://i.pinimg.com/564x/08/e5/a1/08e5a179a1ac0699116cd4745b66b0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9343" r="27051" b="9704"/>
          <a:stretch/>
        </p:blipFill>
        <p:spPr bwMode="auto">
          <a:xfrm>
            <a:off x="282389" y="78377"/>
            <a:ext cx="591670" cy="170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i.pinimg.com/564x/08/e5/a1/08e5a179a1ac0699116cd4745b66b0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9343" r="27051" b="9704"/>
          <a:stretch/>
        </p:blipFill>
        <p:spPr bwMode="auto">
          <a:xfrm>
            <a:off x="905436" y="298012"/>
            <a:ext cx="699700" cy="20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d Lantern #AD , #SPONSORED, #AD, #Lantern, #Re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/>
          <a:stretch/>
        </p:blipFill>
        <p:spPr bwMode="auto">
          <a:xfrm>
            <a:off x="11066863" y="78377"/>
            <a:ext cx="940651" cy="21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Red Lantern #AD , #SPONSORED, #AD, #Lantern, #Re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/>
          <a:stretch/>
        </p:blipFill>
        <p:spPr bwMode="auto">
          <a:xfrm>
            <a:off x="10569317" y="445930"/>
            <a:ext cx="968259" cy="22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3055112" y="424784"/>
            <a:ext cx="5340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 SỐ TRANH CỦA HỌA SĨ</a:t>
            </a:r>
            <a:endParaRPr lang="en-US" altLang="en-US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1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74" y="1291046"/>
            <a:ext cx="4542245" cy="3045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2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72" y="2849880"/>
            <a:ext cx="4819626" cy="3133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40879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33397" y="0"/>
            <a:ext cx="12225397" cy="6858000"/>
            <a:chOff x="-33397" y="0"/>
            <a:chExt cx="12225397" cy="68580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38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3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18682"/>
          <a:stretch/>
        </p:blipFill>
        <p:spPr>
          <a:xfrm flipH="1">
            <a:off x="9152660" y="0"/>
            <a:ext cx="3039339" cy="302326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13064" y="-13066"/>
            <a:ext cx="12205063" cy="1061897"/>
            <a:chOff x="0" y="0"/>
            <a:chExt cx="4933143" cy="37302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4933143" cy="373028"/>
            </a:xfrm>
            <a:custGeom>
              <a:avLst/>
              <a:gdLst/>
              <a:ahLst/>
              <a:cxnLst/>
              <a:rect l="l" t="t" r="r" b="b"/>
              <a:pathLst>
                <a:path w="4933143" h="373028">
                  <a:moveTo>
                    <a:pt x="0" y="0"/>
                  </a:moveTo>
                  <a:lnTo>
                    <a:pt x="4933143" y="0"/>
                  </a:lnTo>
                  <a:lnTo>
                    <a:pt x="4933143" y="373028"/>
                  </a:lnTo>
                  <a:lnTo>
                    <a:pt x="0" y="373028"/>
                  </a:lnTo>
                  <a:close/>
                </a:path>
              </a:pathLst>
            </a:custGeom>
            <a:grpFill/>
          </p:spPr>
        </p:sp>
      </p:grpSp>
      <p:sp>
        <p:nvSpPr>
          <p:cNvPr id="9" name="AutoShape 9"/>
          <p:cNvSpPr/>
          <p:nvPr/>
        </p:nvSpPr>
        <p:spPr>
          <a:xfrm rot="5613" flipV="1">
            <a:off x="-13034" y="1022009"/>
            <a:ext cx="12191941" cy="46032"/>
          </a:xfrm>
          <a:prstGeom prst="line">
            <a:avLst/>
          </a:prstGeom>
          <a:ln w="19050" cap="rnd">
            <a:solidFill>
              <a:srgbClr val="27414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11044936" y="446289"/>
            <a:ext cx="382459" cy="384519"/>
            <a:chOff x="0" y="0"/>
            <a:chExt cx="966745" cy="9719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619737" y="446289"/>
            <a:ext cx="382459" cy="384519"/>
            <a:chOff x="0" y="0"/>
            <a:chExt cx="966745" cy="9719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470134" y="446289"/>
            <a:ext cx="382459" cy="384519"/>
            <a:chOff x="0" y="0"/>
            <a:chExt cx="966745" cy="9719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776550" y="-169824"/>
            <a:ext cx="8647610" cy="119374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523565" y="1083491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4: HỘI XUÂN QUÊ HƯƠNG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796989" y="179919"/>
            <a:ext cx="731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</a:t>
            </a:r>
            <a:r>
              <a:rPr lang="en-US" altLang="en-US" sz="3600" b="1" dirty="0" smtClean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ĐỀ: </a:t>
            </a:r>
            <a:r>
              <a:rPr lang="en-US" alt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LỄ HỘI QUÊ HƯƠNG</a:t>
            </a:r>
          </a:p>
        </p:txBody>
      </p:sp>
      <p:pic>
        <p:nvPicPr>
          <p:cNvPr id="4098" name="Picture 2" descr="https://i.pinimg.com/564x/08/e5/a1/08e5a179a1ac0699116cd4745b66b0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9343" r="27051" b="9704"/>
          <a:stretch/>
        </p:blipFill>
        <p:spPr bwMode="auto">
          <a:xfrm>
            <a:off x="282389" y="-13064"/>
            <a:ext cx="591670" cy="170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i.pinimg.com/564x/08/e5/a1/08e5a179a1ac0699116cd4745b66b0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9343" r="27051" b="9704"/>
          <a:stretch/>
        </p:blipFill>
        <p:spPr bwMode="auto">
          <a:xfrm>
            <a:off x="905436" y="206571"/>
            <a:ext cx="699700" cy="20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d Lantern #AD , #SPONSORED, #AD, #Lantern, #Re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/>
          <a:stretch/>
        </p:blipFill>
        <p:spPr bwMode="auto">
          <a:xfrm>
            <a:off x="11066863" y="-1"/>
            <a:ext cx="940651" cy="21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Red Lantern #AD , #SPONSORED, #AD, #Lantern, #Re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/>
          <a:stretch/>
        </p:blipFill>
        <p:spPr bwMode="auto">
          <a:xfrm>
            <a:off x="10569317" y="367552"/>
            <a:ext cx="968259" cy="22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262"/>
          <p:cNvSpPr txBox="1">
            <a:spLocks noChangeArrowheads="1"/>
          </p:cNvSpPr>
          <p:nvPr/>
        </p:nvSpPr>
        <p:spPr bwMode="auto">
          <a:xfrm>
            <a:off x="858060" y="1952504"/>
            <a:ext cx="733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62"/>
          <p:cNvSpPr txBox="1">
            <a:spLocks noChangeArrowheads="1"/>
          </p:cNvSpPr>
          <p:nvPr/>
        </p:nvSpPr>
        <p:spPr bwMode="auto">
          <a:xfrm>
            <a:off x="871123" y="2448892"/>
            <a:ext cx="733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hương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62"/>
          <p:cNvSpPr txBox="1">
            <a:spLocks noChangeArrowheads="1"/>
          </p:cNvSpPr>
          <p:nvPr/>
        </p:nvSpPr>
        <p:spPr bwMode="auto">
          <a:xfrm>
            <a:off x="1981466" y="3023658"/>
            <a:ext cx="733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Phác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cục</a:t>
            </a:r>
            <a:endParaRPr lang="vi-VN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262"/>
          <p:cNvSpPr txBox="1">
            <a:spLocks noChangeArrowheads="1"/>
          </p:cNvSpPr>
          <p:nvPr/>
        </p:nvSpPr>
        <p:spPr bwMode="auto">
          <a:xfrm>
            <a:off x="1994529" y="3520047"/>
            <a:ext cx="733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endParaRPr lang="vi-VN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62"/>
          <p:cNvSpPr txBox="1">
            <a:spLocks noChangeArrowheads="1"/>
          </p:cNvSpPr>
          <p:nvPr/>
        </p:nvSpPr>
        <p:spPr bwMode="auto">
          <a:xfrm>
            <a:off x="1994529" y="3964185"/>
            <a:ext cx="733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endParaRPr lang="vi-VN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2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33397" y="0"/>
            <a:ext cx="12225397" cy="6858000"/>
            <a:chOff x="-33397" y="0"/>
            <a:chExt cx="12225397" cy="68580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38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3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18682"/>
          <a:stretch/>
        </p:blipFill>
        <p:spPr>
          <a:xfrm flipH="1">
            <a:off x="9152660" y="0"/>
            <a:ext cx="3039339" cy="302326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13064" y="-13066"/>
            <a:ext cx="12205063" cy="1061897"/>
            <a:chOff x="0" y="0"/>
            <a:chExt cx="4933143" cy="37302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4933143" cy="373028"/>
            </a:xfrm>
            <a:custGeom>
              <a:avLst/>
              <a:gdLst/>
              <a:ahLst/>
              <a:cxnLst/>
              <a:rect l="l" t="t" r="r" b="b"/>
              <a:pathLst>
                <a:path w="4933143" h="373028">
                  <a:moveTo>
                    <a:pt x="0" y="0"/>
                  </a:moveTo>
                  <a:lnTo>
                    <a:pt x="4933143" y="0"/>
                  </a:lnTo>
                  <a:lnTo>
                    <a:pt x="4933143" y="373028"/>
                  </a:lnTo>
                  <a:lnTo>
                    <a:pt x="0" y="373028"/>
                  </a:lnTo>
                  <a:close/>
                </a:path>
              </a:pathLst>
            </a:custGeom>
            <a:grpFill/>
          </p:spPr>
        </p:sp>
      </p:grpSp>
      <p:sp>
        <p:nvSpPr>
          <p:cNvPr id="9" name="AutoShape 9"/>
          <p:cNvSpPr/>
          <p:nvPr/>
        </p:nvSpPr>
        <p:spPr>
          <a:xfrm rot="5613" flipV="1">
            <a:off x="-13034" y="1022009"/>
            <a:ext cx="12191941" cy="46032"/>
          </a:xfrm>
          <a:prstGeom prst="line">
            <a:avLst/>
          </a:prstGeom>
          <a:ln w="19050" cap="rnd">
            <a:solidFill>
              <a:srgbClr val="27414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11044936" y="446289"/>
            <a:ext cx="382459" cy="384519"/>
            <a:chOff x="0" y="0"/>
            <a:chExt cx="966745" cy="9719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619737" y="446289"/>
            <a:ext cx="382459" cy="384519"/>
            <a:chOff x="0" y="0"/>
            <a:chExt cx="966745" cy="9719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470134" y="446289"/>
            <a:ext cx="382459" cy="384519"/>
            <a:chOff x="0" y="0"/>
            <a:chExt cx="966745" cy="9719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776550" y="-169824"/>
            <a:ext cx="8647610" cy="119374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523565" y="1083491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4: HỘI XUÂN QUÊ HƯƠNG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796989" y="179919"/>
            <a:ext cx="731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</a:t>
            </a:r>
            <a:r>
              <a:rPr lang="en-US" altLang="en-US" sz="3600" b="1" dirty="0" smtClean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ĐỀ: </a:t>
            </a:r>
            <a:r>
              <a:rPr lang="en-US" alt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LỄ HỘI QUÊ HƯƠNG</a:t>
            </a:r>
          </a:p>
        </p:txBody>
      </p:sp>
      <p:pic>
        <p:nvPicPr>
          <p:cNvPr id="4098" name="Picture 2" descr="https://i.pinimg.com/564x/08/e5/a1/08e5a179a1ac0699116cd4745b66b0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9343" r="27051" b="9704"/>
          <a:stretch/>
        </p:blipFill>
        <p:spPr bwMode="auto">
          <a:xfrm>
            <a:off x="282389" y="-13064"/>
            <a:ext cx="591670" cy="170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i.pinimg.com/564x/08/e5/a1/08e5a179a1ac0699116cd4745b66b0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9343" r="27051" b="9704"/>
          <a:stretch/>
        </p:blipFill>
        <p:spPr bwMode="auto">
          <a:xfrm>
            <a:off x="905436" y="206571"/>
            <a:ext cx="699700" cy="20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d Lantern #AD , #SPONSORED, #AD, #Lantern, #Re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/>
          <a:stretch/>
        </p:blipFill>
        <p:spPr bwMode="auto">
          <a:xfrm>
            <a:off x="11066863" y="-1"/>
            <a:ext cx="940651" cy="21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Red Lantern #AD , #SPONSORED, #AD, #Lantern, #Re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/>
          <a:stretch/>
        </p:blipFill>
        <p:spPr bwMode="auto">
          <a:xfrm>
            <a:off x="10569317" y="367552"/>
            <a:ext cx="968259" cy="22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262"/>
          <p:cNvSpPr txBox="1">
            <a:spLocks noChangeArrowheads="1"/>
          </p:cNvSpPr>
          <p:nvPr/>
        </p:nvSpPr>
        <p:spPr bwMode="auto">
          <a:xfrm>
            <a:off x="858060" y="1952504"/>
            <a:ext cx="733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62"/>
          <p:cNvSpPr txBox="1">
            <a:spLocks noChangeArrowheads="1"/>
          </p:cNvSpPr>
          <p:nvPr/>
        </p:nvSpPr>
        <p:spPr bwMode="auto">
          <a:xfrm>
            <a:off x="871123" y="2448892"/>
            <a:ext cx="733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hương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52" b="7936"/>
          <a:stretch/>
        </p:blipFill>
        <p:spPr bwMode="auto">
          <a:xfrm>
            <a:off x="2039983" y="2881460"/>
            <a:ext cx="8005353" cy="3728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198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33397" y="0"/>
            <a:ext cx="12225397" cy="6858000"/>
            <a:chOff x="-33397" y="0"/>
            <a:chExt cx="12225397" cy="68580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38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3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18682"/>
          <a:stretch/>
        </p:blipFill>
        <p:spPr>
          <a:xfrm flipH="1">
            <a:off x="9152660" y="0"/>
            <a:ext cx="3039339" cy="302326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13064" y="-13066"/>
            <a:ext cx="12205063" cy="1061897"/>
            <a:chOff x="0" y="0"/>
            <a:chExt cx="4933143" cy="37302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4933143" cy="373028"/>
            </a:xfrm>
            <a:custGeom>
              <a:avLst/>
              <a:gdLst/>
              <a:ahLst/>
              <a:cxnLst/>
              <a:rect l="l" t="t" r="r" b="b"/>
              <a:pathLst>
                <a:path w="4933143" h="373028">
                  <a:moveTo>
                    <a:pt x="0" y="0"/>
                  </a:moveTo>
                  <a:lnTo>
                    <a:pt x="4933143" y="0"/>
                  </a:lnTo>
                  <a:lnTo>
                    <a:pt x="4933143" y="373028"/>
                  </a:lnTo>
                  <a:lnTo>
                    <a:pt x="0" y="373028"/>
                  </a:lnTo>
                  <a:close/>
                </a:path>
              </a:pathLst>
            </a:custGeom>
            <a:grpFill/>
          </p:spPr>
        </p:sp>
      </p:grpSp>
      <p:sp>
        <p:nvSpPr>
          <p:cNvPr id="9" name="AutoShape 9"/>
          <p:cNvSpPr/>
          <p:nvPr/>
        </p:nvSpPr>
        <p:spPr>
          <a:xfrm rot="5613" flipV="1">
            <a:off x="-13034" y="1022009"/>
            <a:ext cx="12191941" cy="46032"/>
          </a:xfrm>
          <a:prstGeom prst="line">
            <a:avLst/>
          </a:prstGeom>
          <a:ln w="19050" cap="rnd">
            <a:solidFill>
              <a:srgbClr val="27414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11044936" y="446289"/>
            <a:ext cx="382459" cy="384519"/>
            <a:chOff x="0" y="0"/>
            <a:chExt cx="966745" cy="9719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619737" y="446289"/>
            <a:ext cx="382459" cy="384519"/>
            <a:chOff x="0" y="0"/>
            <a:chExt cx="966745" cy="9719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470134" y="446289"/>
            <a:ext cx="382459" cy="384519"/>
            <a:chOff x="0" y="0"/>
            <a:chExt cx="966745" cy="9719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776550" y="-169824"/>
            <a:ext cx="8647610" cy="119374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523565" y="1083491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4: HỘI XUÂN QUÊ HƯƠNG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796989" y="179919"/>
            <a:ext cx="731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</a:t>
            </a:r>
            <a:r>
              <a:rPr lang="en-US" altLang="en-US" sz="3600" b="1" dirty="0" smtClean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ĐỀ: </a:t>
            </a:r>
            <a:r>
              <a:rPr lang="en-US" alt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LỄ HỘI QUÊ HƯƠNG</a:t>
            </a:r>
          </a:p>
        </p:txBody>
      </p:sp>
      <p:pic>
        <p:nvPicPr>
          <p:cNvPr id="4098" name="Picture 2" descr="https://i.pinimg.com/564x/08/e5/a1/08e5a179a1ac0699116cd4745b66b0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9343" r="27051" b="9704"/>
          <a:stretch/>
        </p:blipFill>
        <p:spPr bwMode="auto">
          <a:xfrm>
            <a:off x="282389" y="-13064"/>
            <a:ext cx="591670" cy="170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i.pinimg.com/564x/08/e5/a1/08e5a179a1ac0699116cd4745b66b0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9343" r="27051" b="9704"/>
          <a:stretch/>
        </p:blipFill>
        <p:spPr bwMode="auto">
          <a:xfrm>
            <a:off x="905436" y="206571"/>
            <a:ext cx="699700" cy="20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d Lantern #AD , #SPONSORED, #AD, #Lantern, #Re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/>
          <a:stretch/>
        </p:blipFill>
        <p:spPr bwMode="auto">
          <a:xfrm>
            <a:off x="11066863" y="-1"/>
            <a:ext cx="940651" cy="21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Red Lantern #AD , #SPONSORED, #AD, #Lantern, #Re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/>
          <a:stretch/>
        </p:blipFill>
        <p:spPr bwMode="auto">
          <a:xfrm>
            <a:off x="10569317" y="367552"/>
            <a:ext cx="968259" cy="22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262"/>
          <p:cNvSpPr txBox="1">
            <a:spLocks noChangeArrowheads="1"/>
          </p:cNvSpPr>
          <p:nvPr/>
        </p:nvSpPr>
        <p:spPr bwMode="auto">
          <a:xfrm>
            <a:off x="858060" y="1952504"/>
            <a:ext cx="733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62"/>
          <p:cNvSpPr txBox="1">
            <a:spLocks noChangeArrowheads="1"/>
          </p:cNvSpPr>
          <p:nvPr/>
        </p:nvSpPr>
        <p:spPr bwMode="auto">
          <a:xfrm>
            <a:off x="871123" y="2448892"/>
            <a:ext cx="733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hương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62"/>
          <p:cNvSpPr txBox="1">
            <a:spLocks noChangeArrowheads="1"/>
          </p:cNvSpPr>
          <p:nvPr/>
        </p:nvSpPr>
        <p:spPr bwMode="auto">
          <a:xfrm>
            <a:off x="871123" y="2945280"/>
            <a:ext cx="733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45475" y="3386319"/>
            <a:ext cx="101346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dung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</a:p>
          <a:p>
            <a:pPr marL="285750" indent="-285750">
              <a:buFontTx/>
              <a:buChar char="-"/>
              <a:defRPr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3397" y="0"/>
            <a:ext cx="12225397" cy="6858000"/>
            <a:chOff x="-33397" y="0"/>
            <a:chExt cx="12225397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-33397" y="0"/>
              <a:ext cx="12225397" cy="6858000"/>
              <a:chOff x="-33397" y="0"/>
              <a:chExt cx="12225397" cy="68580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D2FEB62-4FB0-4383-AE9D-8ABC1E5BA417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FC33F3F3-6216-4291-B504-DEFA239885F1}"/>
                    </a:ext>
                  </a:extLst>
                </p:cNvPr>
                <p:cNvGrpSpPr/>
                <p:nvPr/>
              </p:nvGrpSpPr>
              <p:grpSpPr>
                <a:xfrm>
                  <a:off x="-13857" y="0"/>
                  <a:ext cx="12205857" cy="6858000"/>
                  <a:chOff x="-13857" y="0"/>
                  <a:chExt cx="12205857" cy="6858000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7B5F0FAC-CC8A-4E0B-B5AC-8D21C283AFD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192000" cy="6858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29">
                    <a:extLst>
                      <a:ext uri="{FF2B5EF4-FFF2-40B4-BE49-F238E27FC236}">
                        <a16:creationId xmlns:a16="http://schemas.microsoft.com/office/drawing/2014/main" id="{CB3FDB69-494A-4731-B9F5-EDD2D9C177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4073" y="152400"/>
                    <a:ext cx="11554691" cy="6477000"/>
                  </a:xfrm>
                  <a:prstGeom prst="rect">
                    <a:avLst/>
                  </a:prstGeom>
                  <a:noFill/>
                  <a:ln w="28575" algn="ctr">
                    <a:solidFill>
                      <a:schemeClr val="accent2">
                        <a:lumMod val="75000"/>
                      </a:schemeClr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vi-VN" altLang="en-US" sz="3200">
                      <a:latin typeface="VNI-Times" pitchFamily="2" charset="0"/>
                    </a:endParaRPr>
                  </a:p>
                </p:txBody>
              </p:sp>
              <p:sp>
                <p:nvSpPr>
                  <p:cNvPr id="16" name="Rectangle: Top Corners Rounded 15">
                    <a:extLst>
                      <a:ext uri="{FF2B5EF4-FFF2-40B4-BE49-F238E27FC236}">
                        <a16:creationId xmlns:a16="http://schemas.microsoft.com/office/drawing/2014/main" id="{64D87223-09CE-4DE3-AD12-5D12CBE4C9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2339185" y="3285767"/>
                    <a:ext cx="5149418" cy="498761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dirty="0">
                      <a:latin typeface="Lato Light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endParaRPr>
                  </a:p>
                </p:txBody>
              </p:sp>
            </p:grpSp>
            <p:pic>
              <p:nvPicPr>
                <p:cNvPr id="13" name="图片 3">
                  <a:extLst>
                    <a:ext uri="{FF2B5EF4-FFF2-40B4-BE49-F238E27FC236}">
                      <a16:creationId xmlns:a16="http://schemas.microsoft.com/office/drawing/2014/main" id="{3605ED87-3607-41C1-BDA3-B0DAF24B57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26565" y="255588"/>
                  <a:ext cx="636588" cy="622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Picture 2" descr="https://i.pinimg.com/564x/1c/ba/f0/1cbaf0a7d6316c3010cd4f02a0b4a6ba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80" b="30739" l="9752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45" t="9925" b="70640"/>
              <a:stretch/>
            </p:blipFill>
            <p:spPr bwMode="auto">
              <a:xfrm rot="11048500">
                <a:off x="-33397" y="59408"/>
                <a:ext cx="2327004" cy="8882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https://i.pinimg.com/564x/08/e5/a1/08e5a179a1ac0699116cd4745b66b0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1" t="9343" r="27051" b="9704"/>
            <a:stretch/>
          </p:blipFill>
          <p:spPr bwMode="auto">
            <a:xfrm>
              <a:off x="282389" y="78377"/>
              <a:ext cx="591670" cy="1701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i.pinimg.com/564x/08/e5/a1/08e5a179a1ac0699116cd4745b66b0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1" t="9343" r="27051" b="9704"/>
            <a:stretch/>
          </p:blipFill>
          <p:spPr bwMode="auto">
            <a:xfrm>
              <a:off x="905436" y="298012"/>
              <a:ext cx="699700" cy="2012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Red Lantern #AD , #SPONSORED, #AD, #Lantern, #Red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29"/>
            <a:stretch/>
          </p:blipFill>
          <p:spPr bwMode="auto">
            <a:xfrm>
              <a:off x="11066863" y="78377"/>
              <a:ext cx="940651" cy="213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Red Lantern #AD , #SPONSORED, #AD, #Lantern, #Red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29"/>
            <a:stretch/>
          </p:blipFill>
          <p:spPr bwMode="auto">
            <a:xfrm>
              <a:off x="10569317" y="445930"/>
              <a:ext cx="968259" cy="2200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0" descr="le hoi mua xuan - Sinh hoạt - Nguyễn Thị Hậu - Thư viện ảnh, tranh SGK Tiểu  học - THC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0" t="10110" r="8373" b="9031"/>
          <a:stretch/>
        </p:blipFill>
        <p:spPr bwMode="auto">
          <a:xfrm>
            <a:off x="4786027" y="176708"/>
            <a:ext cx="3204423" cy="222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0 Cách Vẽ Tranh Đề Tài Lễ Hội Mùa Xuân Đơn Giản Nhất, Vẽ Tranh Đề Tài Lễ  Hội Quê Em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t="4962" r="3117" b="4372"/>
          <a:stretch/>
        </p:blipFill>
        <p:spPr bwMode="auto">
          <a:xfrm>
            <a:off x="1539374" y="176709"/>
            <a:ext cx="3032627" cy="220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Ẽ TRANH ĐỀ TÀI : LỄ HỘI MÙA XUÂN - LỄ HỘI CHỌI TRÂU | Tổng hợp những bức  tranh đẹp nhất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t="6857" r="5689" b="7428"/>
          <a:stretch/>
        </p:blipFill>
        <p:spPr bwMode="auto">
          <a:xfrm>
            <a:off x="8151191" y="178675"/>
            <a:ext cx="2877881" cy="21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Vẽ tranh đề tài lễ hội | Vẽ tranh ngày tết | Vẽ tranh lễ hội Hội Lim | Tổng  hợp những tài liệu về vẽ tranh đề tài ngày tết và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11818" r="4546" b="11990"/>
          <a:stretch/>
        </p:blipFill>
        <p:spPr bwMode="auto">
          <a:xfrm>
            <a:off x="1567541" y="2431700"/>
            <a:ext cx="3004459" cy="201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ẽ tranh đề tài lễ hội | Vẽ lễ hội quê em | Vẽ tranh lễ hội chọi gà -  giasubachkhoa.net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4" r="9501"/>
          <a:stretch/>
        </p:blipFill>
        <p:spPr bwMode="auto">
          <a:xfrm>
            <a:off x="4763922" y="2445769"/>
            <a:ext cx="3226527" cy="199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ình Vẽ Tranh Đề Tài Lễ Hội Kéo Co, Hội Đua Thuyền Vẽ Tranh Đề Tài Lễ Hội  Kéo C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05" y="4471456"/>
            <a:ext cx="3013477" cy="211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*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753" y="4471455"/>
            <a:ext cx="3239764" cy="212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hai mạc cuộc thi thiếu nhi vẽ tranh theo sách năm 2019-khai mac cuoc thi  thieu nhi ve tranh theo sach nam 20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67" y="2404550"/>
            <a:ext cx="2865871" cy="203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UỘC THI VẼ TRANH THIẾU NHI TOÀN QUỐC VỚI CHỦ ĐỀ&amp;quot;BIỂN ĐẢO TỔ QUỐC TA&amp;quot; -  webstie của Nguyễn Thị Hậu - Mĩ Thuậ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487" y="4477547"/>
            <a:ext cx="2843517" cy="21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4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33397" y="0"/>
            <a:ext cx="12225397" cy="6858000"/>
            <a:chOff x="-33397" y="0"/>
            <a:chExt cx="12225397" cy="68580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38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3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18682"/>
          <a:stretch/>
        </p:blipFill>
        <p:spPr>
          <a:xfrm flipH="1">
            <a:off x="9152660" y="0"/>
            <a:ext cx="3039339" cy="302326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13064" y="-13066"/>
            <a:ext cx="12205063" cy="1061897"/>
            <a:chOff x="0" y="0"/>
            <a:chExt cx="4933143" cy="37302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4933143" cy="373028"/>
            </a:xfrm>
            <a:custGeom>
              <a:avLst/>
              <a:gdLst/>
              <a:ahLst/>
              <a:cxnLst/>
              <a:rect l="l" t="t" r="r" b="b"/>
              <a:pathLst>
                <a:path w="4933143" h="373028">
                  <a:moveTo>
                    <a:pt x="0" y="0"/>
                  </a:moveTo>
                  <a:lnTo>
                    <a:pt x="4933143" y="0"/>
                  </a:lnTo>
                  <a:lnTo>
                    <a:pt x="4933143" y="373028"/>
                  </a:lnTo>
                  <a:lnTo>
                    <a:pt x="0" y="373028"/>
                  </a:lnTo>
                  <a:close/>
                </a:path>
              </a:pathLst>
            </a:custGeom>
            <a:grpFill/>
          </p:spPr>
        </p:sp>
      </p:grpSp>
      <p:sp>
        <p:nvSpPr>
          <p:cNvPr id="9" name="AutoShape 9"/>
          <p:cNvSpPr/>
          <p:nvPr/>
        </p:nvSpPr>
        <p:spPr>
          <a:xfrm rot="5613" flipV="1">
            <a:off x="-13034" y="1022009"/>
            <a:ext cx="12191941" cy="46032"/>
          </a:xfrm>
          <a:prstGeom prst="line">
            <a:avLst/>
          </a:prstGeom>
          <a:ln w="19050" cap="rnd">
            <a:solidFill>
              <a:srgbClr val="27414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11044936" y="446289"/>
            <a:ext cx="382459" cy="384519"/>
            <a:chOff x="0" y="0"/>
            <a:chExt cx="966745" cy="9719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619737" y="446289"/>
            <a:ext cx="382459" cy="384519"/>
            <a:chOff x="0" y="0"/>
            <a:chExt cx="966745" cy="9719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470134" y="446289"/>
            <a:ext cx="382459" cy="384519"/>
            <a:chOff x="0" y="0"/>
            <a:chExt cx="966745" cy="9719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776550" y="-169824"/>
            <a:ext cx="8647610" cy="119374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523565" y="1083491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4: HỘI XUÂN QUÊ HƯƠNG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796989" y="179919"/>
            <a:ext cx="731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</a:t>
            </a:r>
            <a:r>
              <a:rPr lang="en-US" altLang="en-US" sz="3600" b="1" dirty="0" smtClean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ĐỀ: </a:t>
            </a:r>
            <a:r>
              <a:rPr lang="en-US" alt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LỄ HỘI QUÊ HƯƠNG</a:t>
            </a:r>
          </a:p>
        </p:txBody>
      </p:sp>
      <p:pic>
        <p:nvPicPr>
          <p:cNvPr id="4098" name="Picture 2" descr="https://i.pinimg.com/564x/08/e5/a1/08e5a179a1ac0699116cd4745b66b0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9343" r="27051" b="9704"/>
          <a:stretch/>
        </p:blipFill>
        <p:spPr bwMode="auto">
          <a:xfrm>
            <a:off x="282389" y="-13064"/>
            <a:ext cx="591670" cy="170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i.pinimg.com/564x/08/e5/a1/08e5a179a1ac0699116cd4745b66b0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9343" r="27051" b="9704"/>
          <a:stretch/>
        </p:blipFill>
        <p:spPr bwMode="auto">
          <a:xfrm>
            <a:off x="905436" y="206571"/>
            <a:ext cx="699700" cy="20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d Lantern #AD , #SPONSORED, #AD, #Lantern, #Re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/>
          <a:stretch/>
        </p:blipFill>
        <p:spPr bwMode="auto">
          <a:xfrm>
            <a:off x="11066863" y="-1"/>
            <a:ext cx="940651" cy="21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Red Lantern #AD , #SPONSORED, #AD, #Lantern, #Re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/>
          <a:stretch/>
        </p:blipFill>
        <p:spPr bwMode="auto">
          <a:xfrm>
            <a:off x="10569317" y="367552"/>
            <a:ext cx="968259" cy="22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262"/>
          <p:cNvSpPr txBox="1">
            <a:spLocks noChangeArrowheads="1"/>
          </p:cNvSpPr>
          <p:nvPr/>
        </p:nvSpPr>
        <p:spPr bwMode="auto">
          <a:xfrm>
            <a:off x="858060" y="1952504"/>
            <a:ext cx="733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62"/>
          <p:cNvSpPr txBox="1">
            <a:spLocks noChangeArrowheads="1"/>
          </p:cNvSpPr>
          <p:nvPr/>
        </p:nvSpPr>
        <p:spPr bwMode="auto">
          <a:xfrm>
            <a:off x="871123" y="2448892"/>
            <a:ext cx="733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hương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62"/>
          <p:cNvSpPr txBox="1">
            <a:spLocks noChangeArrowheads="1"/>
          </p:cNvSpPr>
          <p:nvPr/>
        </p:nvSpPr>
        <p:spPr bwMode="auto">
          <a:xfrm>
            <a:off x="871123" y="2945280"/>
            <a:ext cx="733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48860" y="3977162"/>
            <a:ext cx="75031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Nêu cảm nhận phân tích </a:t>
            </a: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  -  Bức tranh em yêu thích ?</a:t>
            </a: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  - Nội dung hoạt động của lễ hội </a:t>
            </a: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  -  Hình ảnh chính ,phụ trong tranh?</a:t>
            </a: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  - Bố cục , màu sắc ?</a:t>
            </a:r>
            <a:endParaRPr lang="nl-N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62"/>
          <p:cNvSpPr txBox="1">
            <a:spLocks noChangeArrowheads="1"/>
          </p:cNvSpPr>
          <p:nvPr/>
        </p:nvSpPr>
        <p:spPr bwMode="auto">
          <a:xfrm>
            <a:off x="885191" y="3423582"/>
            <a:ext cx="733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chua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23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18682"/>
          <a:stretch/>
        </p:blipFill>
        <p:spPr>
          <a:xfrm flipH="1">
            <a:off x="9152660" y="0"/>
            <a:ext cx="3039339" cy="302326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1044936" y="446289"/>
            <a:ext cx="382459" cy="384519"/>
            <a:chOff x="0" y="0"/>
            <a:chExt cx="966745" cy="9719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619737" y="446289"/>
            <a:ext cx="382459" cy="384519"/>
            <a:chOff x="0" y="0"/>
            <a:chExt cx="966745" cy="9719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470134" y="446289"/>
            <a:ext cx="382459" cy="384519"/>
            <a:chOff x="0" y="0"/>
            <a:chExt cx="966745" cy="9719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2" name="Group 1"/>
          <p:cNvGrpSpPr/>
          <p:nvPr/>
        </p:nvGrpSpPr>
        <p:grpSpPr>
          <a:xfrm>
            <a:off x="-33397" y="0"/>
            <a:ext cx="12225397" cy="6858000"/>
            <a:chOff x="-33397" y="0"/>
            <a:chExt cx="12225397" cy="6858000"/>
          </a:xfrm>
        </p:grpSpPr>
        <p:grpSp>
          <p:nvGrpSpPr>
            <p:cNvPr id="30" name="Group 29"/>
            <p:cNvGrpSpPr/>
            <p:nvPr/>
          </p:nvGrpSpPr>
          <p:grpSpPr>
            <a:xfrm>
              <a:off x="-33397" y="0"/>
              <a:ext cx="12225397" cy="6858000"/>
              <a:chOff x="-33397" y="0"/>
              <a:chExt cx="12225397" cy="68580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D2FEB62-4FB0-4383-AE9D-8ABC1E5BA417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FC33F3F3-6216-4291-B504-DEFA239885F1}"/>
                    </a:ext>
                  </a:extLst>
                </p:cNvPr>
                <p:cNvGrpSpPr/>
                <p:nvPr/>
              </p:nvGrpSpPr>
              <p:grpSpPr>
                <a:xfrm>
                  <a:off x="-13857" y="0"/>
                  <a:ext cx="12205857" cy="6858000"/>
                  <a:chOff x="-13857" y="0"/>
                  <a:chExt cx="12205857" cy="6858000"/>
                </a:xfrm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7B5F0FAC-CC8A-4E0B-B5AC-8D21C283AFD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192000" cy="6858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29">
                    <a:extLst>
                      <a:ext uri="{FF2B5EF4-FFF2-40B4-BE49-F238E27FC236}">
                        <a16:creationId xmlns:a16="http://schemas.microsoft.com/office/drawing/2014/main" id="{CB3FDB69-494A-4731-B9F5-EDD2D9C177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4073" y="152400"/>
                    <a:ext cx="11554691" cy="6477000"/>
                  </a:xfrm>
                  <a:prstGeom prst="rect">
                    <a:avLst/>
                  </a:prstGeom>
                  <a:noFill/>
                  <a:ln w="28575" algn="ctr">
                    <a:solidFill>
                      <a:schemeClr val="accent2">
                        <a:lumMod val="75000"/>
                      </a:schemeClr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vi-VN" altLang="en-US" sz="3200">
                      <a:latin typeface="VNI-Times" pitchFamily="2" charset="0"/>
                    </a:endParaRPr>
                  </a:p>
                </p:txBody>
              </p:sp>
              <p:sp>
                <p:nvSpPr>
                  <p:cNvPr id="38" name="Rectangle: Top Corners Rounded 15">
                    <a:extLst>
                      <a:ext uri="{FF2B5EF4-FFF2-40B4-BE49-F238E27FC236}">
                        <a16:creationId xmlns:a16="http://schemas.microsoft.com/office/drawing/2014/main" id="{64D87223-09CE-4DE3-AD12-5D12CBE4C9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2339185" y="3285767"/>
                    <a:ext cx="5149418" cy="498761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dirty="0">
                      <a:latin typeface="Lato Light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endParaRPr>
                  </a:p>
                </p:txBody>
              </p:sp>
            </p:grpSp>
            <p:pic>
              <p:nvPicPr>
                <p:cNvPr id="35" name="图片 3">
                  <a:extLst>
                    <a:ext uri="{FF2B5EF4-FFF2-40B4-BE49-F238E27FC236}">
                      <a16:creationId xmlns:a16="http://schemas.microsoft.com/office/drawing/2014/main" id="{3605ED87-3607-41C1-BDA3-B0DAF24B57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26565" y="255588"/>
                  <a:ext cx="636588" cy="622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3" name="Picture 2" descr="https://i.pinimg.com/564x/1c/ba/f0/1cbaf0a7d6316c3010cd4f02a0b4a6ba.jp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880" b="30739" l="9752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45" t="9925" b="70640"/>
              <a:stretch/>
            </p:blipFill>
            <p:spPr bwMode="auto">
              <a:xfrm rot="11048500">
                <a:off x="-33397" y="59408"/>
                <a:ext cx="2327004" cy="8882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098" name="Picture 2" descr="https://i.pinimg.com/564x/08/e5/a1/08e5a179a1ac0699116cd4745b66b053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1" t="9343" r="27051" b="9704"/>
            <a:stretch/>
          </p:blipFill>
          <p:spPr bwMode="auto">
            <a:xfrm>
              <a:off x="282389" y="78377"/>
              <a:ext cx="591670" cy="1701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s://i.pinimg.com/564x/08/e5/a1/08e5a179a1ac0699116cd4745b66b053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1" t="9343" r="27051" b="9704"/>
            <a:stretch/>
          </p:blipFill>
          <p:spPr bwMode="auto">
            <a:xfrm>
              <a:off x="905436" y="298012"/>
              <a:ext cx="699700" cy="2012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Red Lantern #AD , #SPONSORED, #AD, #Lantern, #Red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29"/>
            <a:stretch/>
          </p:blipFill>
          <p:spPr bwMode="auto">
            <a:xfrm>
              <a:off x="11066863" y="78377"/>
              <a:ext cx="940651" cy="213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Red Lantern #AD , #SPONSORED, #AD, #Lantern, #Red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29"/>
            <a:stretch/>
          </p:blipFill>
          <p:spPr bwMode="auto">
            <a:xfrm>
              <a:off x="10569317" y="445930"/>
              <a:ext cx="968259" cy="2200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3427494" y="825999"/>
            <a:ext cx="75031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Nêu cảm nhận phân tích </a:t>
            </a: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  -  Bức tranh em yêu thích ?</a:t>
            </a: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  - Nội dung hoạt động của lễ hội </a:t>
            </a: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  -  Hình ảnh chính ,phụ trong tranh?</a:t>
            </a: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  - Bố cục , màu sắc ?</a:t>
            </a:r>
            <a:endParaRPr lang="nl-N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62"/>
          <p:cNvSpPr txBox="1">
            <a:spLocks noChangeArrowheads="1"/>
          </p:cNvSpPr>
          <p:nvPr/>
        </p:nvSpPr>
        <p:spPr bwMode="auto">
          <a:xfrm>
            <a:off x="2376366" y="230216"/>
            <a:ext cx="733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chua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0" y="3176954"/>
            <a:ext cx="3532416" cy="2475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375" y="3176955"/>
            <a:ext cx="3352801" cy="2447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43" y="3714539"/>
            <a:ext cx="3529920" cy="2332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768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18682"/>
          <a:stretch/>
        </p:blipFill>
        <p:spPr>
          <a:xfrm flipH="1">
            <a:off x="9152660" y="0"/>
            <a:ext cx="3039339" cy="302326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1044936" y="446289"/>
            <a:ext cx="382459" cy="384519"/>
            <a:chOff x="0" y="0"/>
            <a:chExt cx="966745" cy="9719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619737" y="446289"/>
            <a:ext cx="382459" cy="384519"/>
            <a:chOff x="0" y="0"/>
            <a:chExt cx="966745" cy="9719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470134" y="446289"/>
            <a:ext cx="382459" cy="384519"/>
            <a:chOff x="0" y="0"/>
            <a:chExt cx="966745" cy="9719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2" name="Group 1"/>
          <p:cNvGrpSpPr/>
          <p:nvPr/>
        </p:nvGrpSpPr>
        <p:grpSpPr>
          <a:xfrm>
            <a:off x="-33397" y="0"/>
            <a:ext cx="12225397" cy="6858000"/>
            <a:chOff x="-33397" y="0"/>
            <a:chExt cx="12225397" cy="6858000"/>
          </a:xfrm>
        </p:grpSpPr>
        <p:grpSp>
          <p:nvGrpSpPr>
            <p:cNvPr id="30" name="Group 29"/>
            <p:cNvGrpSpPr/>
            <p:nvPr/>
          </p:nvGrpSpPr>
          <p:grpSpPr>
            <a:xfrm>
              <a:off x="-33397" y="0"/>
              <a:ext cx="12225397" cy="6858000"/>
              <a:chOff x="-33397" y="0"/>
              <a:chExt cx="12225397" cy="68580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D2FEB62-4FB0-4383-AE9D-8ABC1E5BA417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FC33F3F3-6216-4291-B504-DEFA239885F1}"/>
                    </a:ext>
                  </a:extLst>
                </p:cNvPr>
                <p:cNvGrpSpPr/>
                <p:nvPr/>
              </p:nvGrpSpPr>
              <p:grpSpPr>
                <a:xfrm>
                  <a:off x="-13857" y="0"/>
                  <a:ext cx="12205857" cy="6858000"/>
                  <a:chOff x="-13857" y="0"/>
                  <a:chExt cx="12205857" cy="6858000"/>
                </a:xfrm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7B5F0FAC-CC8A-4E0B-B5AC-8D21C283AFD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192000" cy="6858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29">
                    <a:extLst>
                      <a:ext uri="{FF2B5EF4-FFF2-40B4-BE49-F238E27FC236}">
                        <a16:creationId xmlns:a16="http://schemas.microsoft.com/office/drawing/2014/main" id="{CB3FDB69-494A-4731-B9F5-EDD2D9C177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4073" y="152400"/>
                    <a:ext cx="11554691" cy="6477000"/>
                  </a:xfrm>
                  <a:prstGeom prst="rect">
                    <a:avLst/>
                  </a:prstGeom>
                  <a:noFill/>
                  <a:ln w="28575" algn="ctr">
                    <a:solidFill>
                      <a:schemeClr val="accent2">
                        <a:lumMod val="75000"/>
                      </a:schemeClr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vi-VN" altLang="en-US" sz="3200">
                      <a:latin typeface="VNI-Times" pitchFamily="2" charset="0"/>
                    </a:endParaRPr>
                  </a:p>
                </p:txBody>
              </p:sp>
              <p:sp>
                <p:nvSpPr>
                  <p:cNvPr id="38" name="Rectangle: Top Corners Rounded 15">
                    <a:extLst>
                      <a:ext uri="{FF2B5EF4-FFF2-40B4-BE49-F238E27FC236}">
                        <a16:creationId xmlns:a16="http://schemas.microsoft.com/office/drawing/2014/main" id="{64D87223-09CE-4DE3-AD12-5D12CBE4C9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2339185" y="3285767"/>
                    <a:ext cx="5149418" cy="498761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dirty="0">
                      <a:latin typeface="Lato Light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endParaRPr>
                  </a:p>
                </p:txBody>
              </p:sp>
            </p:grpSp>
            <p:pic>
              <p:nvPicPr>
                <p:cNvPr id="35" name="图片 3">
                  <a:extLst>
                    <a:ext uri="{FF2B5EF4-FFF2-40B4-BE49-F238E27FC236}">
                      <a16:creationId xmlns:a16="http://schemas.microsoft.com/office/drawing/2014/main" id="{3605ED87-3607-41C1-BDA3-B0DAF24B57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26565" y="255588"/>
                  <a:ext cx="636588" cy="622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3" name="Picture 2" descr="https://i.pinimg.com/564x/1c/ba/f0/1cbaf0a7d6316c3010cd4f02a0b4a6ba.jp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880" b="30739" l="9752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45" t="9925" b="70640"/>
              <a:stretch/>
            </p:blipFill>
            <p:spPr bwMode="auto">
              <a:xfrm rot="11048500">
                <a:off x="-33397" y="59408"/>
                <a:ext cx="2327004" cy="8882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098" name="Picture 2" descr="https://i.pinimg.com/564x/08/e5/a1/08e5a179a1ac0699116cd4745b66b053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1" t="9343" r="27051" b="9704"/>
            <a:stretch/>
          </p:blipFill>
          <p:spPr bwMode="auto">
            <a:xfrm>
              <a:off x="282389" y="78377"/>
              <a:ext cx="591670" cy="1701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s://i.pinimg.com/564x/08/e5/a1/08e5a179a1ac0699116cd4745b66b053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1" t="9343" r="27051" b="9704"/>
            <a:stretch/>
          </p:blipFill>
          <p:spPr bwMode="auto">
            <a:xfrm>
              <a:off x="905436" y="298012"/>
              <a:ext cx="699700" cy="2012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Red Lantern #AD , #SPONSORED, #AD, #Lantern, #Red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29"/>
            <a:stretch/>
          </p:blipFill>
          <p:spPr bwMode="auto">
            <a:xfrm>
              <a:off x="11066863" y="78377"/>
              <a:ext cx="940651" cy="213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Red Lantern #AD , #SPONSORED, #AD, #Lantern, #Red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29"/>
            <a:stretch/>
          </p:blipFill>
          <p:spPr bwMode="auto">
            <a:xfrm>
              <a:off x="10569317" y="445930"/>
              <a:ext cx="968259" cy="2200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4857486" y="3468939"/>
            <a:ext cx="69571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Quan sát tranh và chỉ ra:</a:t>
            </a:r>
            <a:endParaRPr lang="nl-NL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Các hoạt động trong tranh?</a:t>
            </a:r>
            <a:endParaRPr lang="nl-NL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Cách thể hiện nét, hình, màu?</a:t>
            </a:r>
            <a:endParaRPr lang="nl-NL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- Cách sắp xếp người, cảnh vật?</a:t>
            </a:r>
            <a:endParaRPr lang="nl-NL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Hình thức thể hiện bố cục và nhịp điệu trong tranh?</a:t>
            </a:r>
            <a:endParaRPr lang="nl-N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62"/>
          <p:cNvSpPr txBox="1">
            <a:spLocks noChangeArrowheads="1"/>
          </p:cNvSpPr>
          <p:nvPr/>
        </p:nvSpPr>
        <p:spPr bwMode="auto">
          <a:xfrm>
            <a:off x="2289279" y="172159"/>
            <a:ext cx="8727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76719" y="751450"/>
            <a:ext cx="2906095" cy="1879523"/>
          </a:xfrm>
          <a:prstGeom prst="rect">
            <a:avLst/>
          </a:prstGeom>
        </p:spPr>
      </p:pic>
      <p:pic>
        <p:nvPicPr>
          <p:cNvPr id="42" name="Picture 7" descr="C:\Users\Admin\Desktop\images (2)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35155" y="2869086"/>
            <a:ext cx="2906095" cy="1692364"/>
          </a:xfrm>
          <a:prstGeom prst="rect">
            <a:avLst/>
          </a:prstGeom>
          <a:noFill/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09" y="802725"/>
            <a:ext cx="2047240" cy="251459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27" y="794545"/>
            <a:ext cx="2021059" cy="25075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52" y="4693735"/>
            <a:ext cx="2906095" cy="17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18682"/>
          <a:stretch/>
        </p:blipFill>
        <p:spPr>
          <a:xfrm flipH="1">
            <a:off x="9152660" y="0"/>
            <a:ext cx="3039339" cy="302326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1044936" y="446289"/>
            <a:ext cx="382459" cy="384519"/>
            <a:chOff x="0" y="0"/>
            <a:chExt cx="966745" cy="9719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619737" y="446289"/>
            <a:ext cx="382459" cy="384519"/>
            <a:chOff x="0" y="0"/>
            <a:chExt cx="966745" cy="9719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470134" y="446289"/>
            <a:ext cx="382459" cy="384519"/>
            <a:chOff x="0" y="0"/>
            <a:chExt cx="966745" cy="9719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2" name="Group 1"/>
          <p:cNvGrpSpPr/>
          <p:nvPr/>
        </p:nvGrpSpPr>
        <p:grpSpPr>
          <a:xfrm>
            <a:off x="-33397" y="0"/>
            <a:ext cx="12225397" cy="6858000"/>
            <a:chOff x="-33397" y="0"/>
            <a:chExt cx="12225397" cy="6858000"/>
          </a:xfrm>
        </p:grpSpPr>
        <p:grpSp>
          <p:nvGrpSpPr>
            <p:cNvPr id="30" name="Group 29"/>
            <p:cNvGrpSpPr/>
            <p:nvPr/>
          </p:nvGrpSpPr>
          <p:grpSpPr>
            <a:xfrm>
              <a:off x="-33397" y="0"/>
              <a:ext cx="12225397" cy="6858000"/>
              <a:chOff x="-33397" y="0"/>
              <a:chExt cx="12225397" cy="68580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D2FEB62-4FB0-4383-AE9D-8ABC1E5BA417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FC33F3F3-6216-4291-B504-DEFA239885F1}"/>
                    </a:ext>
                  </a:extLst>
                </p:cNvPr>
                <p:cNvGrpSpPr/>
                <p:nvPr/>
              </p:nvGrpSpPr>
              <p:grpSpPr>
                <a:xfrm>
                  <a:off x="-13857" y="0"/>
                  <a:ext cx="12205857" cy="6858000"/>
                  <a:chOff x="-13857" y="0"/>
                  <a:chExt cx="12205857" cy="6858000"/>
                </a:xfrm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7B5F0FAC-CC8A-4E0B-B5AC-8D21C283AFD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192000" cy="6858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29">
                    <a:extLst>
                      <a:ext uri="{FF2B5EF4-FFF2-40B4-BE49-F238E27FC236}">
                        <a16:creationId xmlns:a16="http://schemas.microsoft.com/office/drawing/2014/main" id="{CB3FDB69-494A-4731-B9F5-EDD2D9C177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4073" y="152400"/>
                    <a:ext cx="11554691" cy="6477000"/>
                  </a:xfrm>
                  <a:prstGeom prst="rect">
                    <a:avLst/>
                  </a:prstGeom>
                  <a:noFill/>
                  <a:ln w="28575" algn="ctr">
                    <a:solidFill>
                      <a:schemeClr val="accent2">
                        <a:lumMod val="75000"/>
                      </a:schemeClr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vi-VN" altLang="en-US" sz="3200">
                      <a:latin typeface="VNI-Times" pitchFamily="2" charset="0"/>
                    </a:endParaRPr>
                  </a:p>
                </p:txBody>
              </p:sp>
              <p:sp>
                <p:nvSpPr>
                  <p:cNvPr id="38" name="Rectangle: Top Corners Rounded 15">
                    <a:extLst>
                      <a:ext uri="{FF2B5EF4-FFF2-40B4-BE49-F238E27FC236}">
                        <a16:creationId xmlns:a16="http://schemas.microsoft.com/office/drawing/2014/main" id="{64D87223-09CE-4DE3-AD12-5D12CBE4C9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2339185" y="3285767"/>
                    <a:ext cx="5149418" cy="498761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dirty="0">
                      <a:latin typeface="Lato Light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endParaRPr>
                  </a:p>
                </p:txBody>
              </p:sp>
            </p:grpSp>
            <p:pic>
              <p:nvPicPr>
                <p:cNvPr id="35" name="图片 3">
                  <a:extLst>
                    <a:ext uri="{FF2B5EF4-FFF2-40B4-BE49-F238E27FC236}">
                      <a16:creationId xmlns:a16="http://schemas.microsoft.com/office/drawing/2014/main" id="{3605ED87-3607-41C1-BDA3-B0DAF24B57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26565" y="255588"/>
                  <a:ext cx="636588" cy="622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3" name="Picture 2" descr="https://i.pinimg.com/564x/1c/ba/f0/1cbaf0a7d6316c3010cd4f02a0b4a6ba.jp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880" b="30739" l="9752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45" t="9925" b="70640"/>
              <a:stretch/>
            </p:blipFill>
            <p:spPr bwMode="auto">
              <a:xfrm rot="11048500">
                <a:off x="-33397" y="59408"/>
                <a:ext cx="2327004" cy="8882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098" name="Picture 2" descr="https://i.pinimg.com/564x/08/e5/a1/08e5a179a1ac0699116cd4745b66b053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1" t="9343" r="27051" b="9704"/>
            <a:stretch/>
          </p:blipFill>
          <p:spPr bwMode="auto">
            <a:xfrm>
              <a:off x="282389" y="78377"/>
              <a:ext cx="591670" cy="1701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s://i.pinimg.com/564x/08/e5/a1/08e5a179a1ac0699116cd4745b66b053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1" t="9343" r="27051" b="9704"/>
            <a:stretch/>
          </p:blipFill>
          <p:spPr bwMode="auto">
            <a:xfrm>
              <a:off x="905436" y="298012"/>
              <a:ext cx="699700" cy="2012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Red Lantern #AD , #SPONSORED, #AD, #Lantern, #Red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29"/>
            <a:stretch/>
          </p:blipFill>
          <p:spPr bwMode="auto">
            <a:xfrm>
              <a:off x="11066863" y="78377"/>
              <a:ext cx="940651" cy="213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Red Lantern #AD , #SPONSORED, #AD, #Lantern, #Red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29"/>
            <a:stretch/>
          </p:blipFill>
          <p:spPr bwMode="auto">
            <a:xfrm>
              <a:off x="10569317" y="445930"/>
              <a:ext cx="968259" cy="2200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4730874" y="3750293"/>
            <a:ext cx="249991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62"/>
          <p:cNvSpPr txBox="1">
            <a:spLocks noChangeArrowheads="1"/>
          </p:cNvSpPr>
          <p:nvPr/>
        </p:nvSpPr>
        <p:spPr bwMode="auto">
          <a:xfrm>
            <a:off x="2289279" y="172159"/>
            <a:ext cx="8727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76719" y="751450"/>
            <a:ext cx="2906095" cy="1879523"/>
          </a:xfrm>
          <a:prstGeom prst="rect">
            <a:avLst/>
          </a:prstGeom>
        </p:spPr>
      </p:pic>
      <p:pic>
        <p:nvPicPr>
          <p:cNvPr id="42" name="Picture 7" descr="C:\Users\Admin\Desktop\images (2)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35155" y="2869086"/>
            <a:ext cx="2906095" cy="1692364"/>
          </a:xfrm>
          <a:prstGeom prst="rect">
            <a:avLst/>
          </a:prstGeom>
          <a:noFill/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09" y="802725"/>
            <a:ext cx="2047240" cy="251459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27" y="794545"/>
            <a:ext cx="2021059" cy="25075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52" y="4693735"/>
            <a:ext cx="2906095" cy="172230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272993" y="3398601"/>
            <a:ext cx="460013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26746" y="3460652"/>
            <a:ext cx="7118252" cy="3080826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255" y="3684536"/>
            <a:ext cx="2348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306" y="3885673"/>
            <a:ext cx="2296493" cy="274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10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7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447501F-C441-4A1D-9086-FCB2C50B1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465" l="0" r="32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647" b="83285"/>
          <a:stretch/>
        </p:blipFill>
        <p:spPr bwMode="auto">
          <a:xfrm>
            <a:off x="4742" y="2158"/>
            <a:ext cx="1326320" cy="11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332412" y="1698170"/>
            <a:ext cx="4088674" cy="296527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Mùa gì ấm áp</a:t>
            </a:r>
            <a:endParaRPr lang="en-US" sz="3200" dirty="0" smtClean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Mưa phùn nhẹ bay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Khắp chốn cỏ cây</a:t>
            </a:r>
            <a:endParaRPr lang="en-US" sz="3200" dirty="0" smtClean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Đâm chồi nảy lộc?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835435" y="478971"/>
            <a:ext cx="7239000" cy="6248400"/>
            <a:chOff x="2570018" y="3027218"/>
            <a:chExt cx="3830782" cy="383078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3125" b="100000" l="2375" r="95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018" y="3027218"/>
              <a:ext cx="3830782" cy="383078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3375" l="72750" r="99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33" b="87879"/>
            <a:stretch/>
          </p:blipFill>
          <p:spPr>
            <a:xfrm>
              <a:off x="5684520" y="3505200"/>
              <a:ext cx="716280" cy="32558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3375" l="72750" r="99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33" b="87879"/>
            <a:stretch/>
          </p:blipFill>
          <p:spPr>
            <a:xfrm>
              <a:off x="5029200" y="3758046"/>
              <a:ext cx="411480" cy="187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8464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12739"/>
            <a:ext cx="12192000" cy="825461"/>
            <a:chOff x="0" y="0"/>
            <a:chExt cx="6821492" cy="37302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821492" cy="373028"/>
            </a:xfrm>
            <a:custGeom>
              <a:avLst/>
              <a:gdLst/>
              <a:ahLst/>
              <a:cxnLst/>
              <a:rect l="l" t="t" r="r" b="b"/>
              <a:pathLst>
                <a:path w="6821492" h="373028">
                  <a:moveTo>
                    <a:pt x="0" y="0"/>
                  </a:moveTo>
                  <a:lnTo>
                    <a:pt x="6821492" y="0"/>
                  </a:lnTo>
                  <a:lnTo>
                    <a:pt x="6821492" y="373028"/>
                  </a:lnTo>
                  <a:lnTo>
                    <a:pt x="0" y="373028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10418415" y="134491"/>
            <a:ext cx="407751" cy="409945"/>
            <a:chOff x="0" y="0"/>
            <a:chExt cx="966745" cy="97194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27414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1031227" y="134491"/>
            <a:ext cx="407751" cy="409945"/>
            <a:chOff x="0" y="0"/>
            <a:chExt cx="966745" cy="97194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27414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805603" y="134491"/>
            <a:ext cx="407751" cy="409945"/>
            <a:chOff x="0" y="0"/>
            <a:chExt cx="966745" cy="97194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274149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0" y="838200"/>
            <a:ext cx="12192000" cy="0"/>
          </a:xfrm>
          <a:prstGeom prst="line">
            <a:avLst/>
          </a:prstGeom>
          <a:ln w="47625" cap="rnd">
            <a:solidFill>
              <a:srgbClr val="27414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9"/>
          <p:cNvSpPr txBox="1"/>
          <p:nvPr/>
        </p:nvSpPr>
        <p:spPr>
          <a:xfrm>
            <a:off x="2233749" y="115626"/>
            <a:ext cx="3464836" cy="656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  <a:endParaRPr 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933994"/>
            <a:ext cx="8273143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30" indent="-609630" algn="just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9630" indent="-609630" algn="just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tẩy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9630" indent="-609630" algn="just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378451" y="4470319"/>
            <a:ext cx="6564075" cy="2387681"/>
          </a:xfrm>
          <a:prstGeom prst="rect">
            <a:avLst/>
          </a:prstGeom>
        </p:spPr>
      </p:pic>
      <p:pic>
        <p:nvPicPr>
          <p:cNvPr id="27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8893149">
            <a:off x="11295531" y="2083740"/>
            <a:ext cx="691152" cy="1484897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0835033" y="3300412"/>
            <a:ext cx="925685" cy="1106797"/>
          </a:xfrm>
          <a:prstGeom prst="rect">
            <a:avLst/>
          </a:prstGeom>
        </p:spPr>
      </p:pic>
      <p:pic>
        <p:nvPicPr>
          <p:cNvPr id="22" name="Picture 2" descr="https://i.pinimg.com/564x/11/b5/1a/11b51a60a6d75a43812b8a53ebf4f967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3" b="100000" l="0" r="283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833"/>
          <a:stretch/>
        </p:blipFill>
        <p:spPr bwMode="auto">
          <a:xfrm>
            <a:off x="-1" y="0"/>
            <a:ext cx="1500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44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12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9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Ý nghĩa của hoa đào, các loại hoa đào ngày Tết - Báo Quảng Ngãi điện t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92" y="2465682"/>
            <a:ext cx="5175998" cy="3437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Ý nghĩa của hoa đào ngày xuân - Greenwayflow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8" y="1072106"/>
            <a:ext cx="4963216" cy="3186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Text Box 262"/>
          <p:cNvSpPr txBox="1">
            <a:spLocks noChangeArrowheads="1"/>
          </p:cNvSpPr>
          <p:nvPr/>
        </p:nvSpPr>
        <p:spPr bwMode="auto">
          <a:xfrm>
            <a:off x="6008915" y="1220986"/>
            <a:ext cx="52904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 ĐÀO MIỀN BẮC</a:t>
            </a:r>
            <a:endParaRPr lang="en-US" altLang="en-US" sz="3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14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11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Ý nghĩa của dây chuyền hoa mai - Nhẫn Đá Qu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8" y="2120138"/>
            <a:ext cx="5353950" cy="3573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BLOG CHUYÊN VĂN: THUYẾT MINH VỀ CÂY HOA M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1" y="992140"/>
            <a:ext cx="5247065" cy="3279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Text Box 262"/>
          <p:cNvSpPr txBox="1">
            <a:spLocks noChangeArrowheads="1"/>
          </p:cNvSpPr>
          <p:nvPr/>
        </p:nvSpPr>
        <p:spPr bwMode="auto">
          <a:xfrm>
            <a:off x="6296296" y="1025043"/>
            <a:ext cx="48463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 MAI NIỀN NAM</a:t>
            </a:r>
            <a:endParaRPr lang="en-US" altLang="en-US" sz="3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741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Slide" r:id="rId3" imgW="4572042" imgH="3428869" progId="PowerPoint.Slide.8">
                  <p:embed/>
                </p:oleObj>
              </mc:Choice>
              <mc:Fallback>
                <p:oleObj name="Slide" r:id="rId3" imgW="4572042" imgH="3428869" progId="PowerPoint.Slide.8">
                  <p:embed/>
                  <p:pic>
                    <p:nvPicPr>
                      <p:cNvPr id="174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3886200" y="6858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1905000" y="1437729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4: HỘI XUÂN QUÊ HƯƠNG</a:t>
            </a:r>
          </a:p>
        </p:txBody>
      </p:sp>
      <p:pic>
        <p:nvPicPr>
          <p:cNvPr id="1741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6087" r="3613" b="6657"/>
          <a:stretch>
            <a:fillRect/>
          </a:stretch>
        </p:blipFill>
        <p:spPr bwMode="auto">
          <a:xfrm>
            <a:off x="2778125" y="2892425"/>
            <a:ext cx="674687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4"/>
          <p:cNvSpPr txBox="1">
            <a:spLocks noChangeArrowheads="1"/>
          </p:cNvSpPr>
          <p:nvPr/>
        </p:nvSpPr>
        <p:spPr bwMode="auto">
          <a:xfrm>
            <a:off x="2514600" y="725488"/>
            <a:ext cx="731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E9671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</a:t>
            </a:r>
            <a:r>
              <a:rPr lang="en-US" altLang="en-US" sz="3600" b="1" dirty="0" smtClean="0">
                <a:solidFill>
                  <a:srgbClr val="E9671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ĐỀ: </a:t>
            </a:r>
            <a:r>
              <a:rPr lang="en-US" altLang="en-US" sz="3600" b="1" dirty="0">
                <a:solidFill>
                  <a:srgbClr val="E9671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LỄ HỘI QUÊ HƯƠNG</a:t>
            </a:r>
          </a:p>
        </p:txBody>
      </p:sp>
    </p:spTree>
    <p:extLst>
      <p:ext uri="{BB962C8B-B14F-4D97-AF65-F5344CB8AC3E}">
        <p14:creationId xmlns:p14="http://schemas.microsoft.com/office/powerpoint/2010/main" val="32996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33397" y="0"/>
            <a:ext cx="12225397" cy="6858000"/>
            <a:chOff x="-33397" y="0"/>
            <a:chExt cx="12225397" cy="68580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38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3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18682"/>
          <a:stretch/>
        </p:blipFill>
        <p:spPr>
          <a:xfrm flipH="1">
            <a:off x="9152660" y="0"/>
            <a:ext cx="3039339" cy="302326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13064" y="-13066"/>
            <a:ext cx="12205063" cy="1061897"/>
            <a:chOff x="0" y="0"/>
            <a:chExt cx="4933143" cy="37302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4933143" cy="373028"/>
            </a:xfrm>
            <a:custGeom>
              <a:avLst/>
              <a:gdLst/>
              <a:ahLst/>
              <a:cxnLst/>
              <a:rect l="l" t="t" r="r" b="b"/>
              <a:pathLst>
                <a:path w="4933143" h="373028">
                  <a:moveTo>
                    <a:pt x="0" y="0"/>
                  </a:moveTo>
                  <a:lnTo>
                    <a:pt x="4933143" y="0"/>
                  </a:lnTo>
                  <a:lnTo>
                    <a:pt x="4933143" y="373028"/>
                  </a:lnTo>
                  <a:lnTo>
                    <a:pt x="0" y="373028"/>
                  </a:lnTo>
                  <a:close/>
                </a:path>
              </a:pathLst>
            </a:custGeom>
            <a:grpFill/>
          </p:spPr>
        </p:sp>
      </p:grpSp>
      <p:sp>
        <p:nvSpPr>
          <p:cNvPr id="9" name="AutoShape 9"/>
          <p:cNvSpPr/>
          <p:nvPr/>
        </p:nvSpPr>
        <p:spPr>
          <a:xfrm rot="5613" flipV="1">
            <a:off x="-13034" y="1022009"/>
            <a:ext cx="12191941" cy="46032"/>
          </a:xfrm>
          <a:prstGeom prst="line">
            <a:avLst/>
          </a:prstGeom>
          <a:ln w="19050" cap="rnd">
            <a:solidFill>
              <a:srgbClr val="27414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11044936" y="446289"/>
            <a:ext cx="382459" cy="384519"/>
            <a:chOff x="0" y="0"/>
            <a:chExt cx="966745" cy="9719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619737" y="446289"/>
            <a:ext cx="382459" cy="384519"/>
            <a:chOff x="0" y="0"/>
            <a:chExt cx="966745" cy="9719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470134" y="446289"/>
            <a:ext cx="382459" cy="384519"/>
            <a:chOff x="0" y="0"/>
            <a:chExt cx="966745" cy="9719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776550" y="-169824"/>
            <a:ext cx="8647610" cy="119374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523565" y="1083491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4: HỘI XUÂN QUÊ HƯƠNG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796989" y="179919"/>
            <a:ext cx="731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</a:t>
            </a:r>
            <a:r>
              <a:rPr lang="en-US" altLang="en-US" sz="3600" b="1" dirty="0" smtClean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ĐỀ: </a:t>
            </a:r>
            <a:r>
              <a:rPr lang="en-US" alt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LỄ HỘI QUÊ HƯƠNG</a:t>
            </a:r>
          </a:p>
        </p:txBody>
      </p:sp>
      <p:pic>
        <p:nvPicPr>
          <p:cNvPr id="4098" name="Picture 2" descr="https://i.pinimg.com/564x/08/e5/a1/08e5a179a1ac0699116cd4745b66b0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9343" r="27051" b="9704"/>
          <a:stretch/>
        </p:blipFill>
        <p:spPr bwMode="auto">
          <a:xfrm>
            <a:off x="282389" y="-13064"/>
            <a:ext cx="591670" cy="170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i.pinimg.com/564x/08/e5/a1/08e5a179a1ac0699116cd4745b66b0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9343" r="27051" b="9704"/>
          <a:stretch/>
        </p:blipFill>
        <p:spPr bwMode="auto">
          <a:xfrm>
            <a:off x="905436" y="206571"/>
            <a:ext cx="699700" cy="20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d Lantern #AD , #SPONSORED, #AD, #Lantern, #Re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/>
          <a:stretch/>
        </p:blipFill>
        <p:spPr bwMode="auto">
          <a:xfrm>
            <a:off x="11066863" y="-1"/>
            <a:ext cx="940651" cy="21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Red Lantern #AD , #SPONSORED, #AD, #Lantern, #Re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/>
          <a:stretch/>
        </p:blipFill>
        <p:spPr bwMode="auto">
          <a:xfrm>
            <a:off x="10569317" y="367552"/>
            <a:ext cx="968259" cy="22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262"/>
          <p:cNvSpPr txBox="1">
            <a:spLocks noChangeArrowheads="1"/>
          </p:cNvSpPr>
          <p:nvPr/>
        </p:nvSpPr>
        <p:spPr bwMode="auto">
          <a:xfrm>
            <a:off x="858060" y="1952504"/>
            <a:ext cx="733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endParaRPr lang="vi-VN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35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33397" y="0"/>
            <a:ext cx="12225397" cy="6858000"/>
            <a:chOff x="-33397" y="0"/>
            <a:chExt cx="12225397" cy="68580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38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3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18682"/>
          <a:stretch/>
        </p:blipFill>
        <p:spPr>
          <a:xfrm flipH="1">
            <a:off x="9152660" y="0"/>
            <a:ext cx="3039339" cy="302326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1044936" y="446289"/>
            <a:ext cx="382459" cy="384519"/>
            <a:chOff x="0" y="0"/>
            <a:chExt cx="966745" cy="9719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619737" y="446289"/>
            <a:ext cx="382459" cy="384519"/>
            <a:chOff x="0" y="0"/>
            <a:chExt cx="966745" cy="9719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470134" y="446289"/>
            <a:ext cx="382459" cy="384519"/>
            <a:chOff x="0" y="0"/>
            <a:chExt cx="966745" cy="9719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pic>
        <p:nvPicPr>
          <p:cNvPr id="4098" name="Picture 2" descr="https://i.pinimg.com/564x/08/e5/a1/08e5a179a1ac0699116cd4745b66b0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9343" r="27051" b="9704"/>
          <a:stretch/>
        </p:blipFill>
        <p:spPr bwMode="auto">
          <a:xfrm>
            <a:off x="282389" y="78377"/>
            <a:ext cx="591670" cy="170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i.pinimg.com/564x/08/e5/a1/08e5a179a1ac0699116cd4745b66b0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9343" r="27051" b="9704"/>
          <a:stretch/>
        </p:blipFill>
        <p:spPr bwMode="auto">
          <a:xfrm>
            <a:off x="905436" y="298012"/>
            <a:ext cx="699700" cy="20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d Lantern #AD , #SPONSORED, #AD, #Lantern, #Re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/>
          <a:stretch/>
        </p:blipFill>
        <p:spPr bwMode="auto">
          <a:xfrm>
            <a:off x="11066863" y="78377"/>
            <a:ext cx="940651" cy="21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Red Lantern #AD , #SPONSORED, #AD, #Lantern, #Re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/>
          <a:stretch/>
        </p:blipFill>
        <p:spPr bwMode="auto">
          <a:xfrm>
            <a:off x="10569317" y="445930"/>
            <a:ext cx="968259" cy="22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3055112" y="424784"/>
            <a:ext cx="56509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 SỐ HÌNH ẢNH VỀ LỄ HỘI</a:t>
            </a:r>
            <a:endParaRPr lang="en-US" altLang="en-US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6" y="1085759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6" y="3921034"/>
            <a:ext cx="41211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54" y="1085759"/>
            <a:ext cx="40989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54" y="3921034"/>
            <a:ext cx="40989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943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33397" y="0"/>
            <a:ext cx="12225397" cy="6858000"/>
            <a:chOff x="-33397" y="0"/>
            <a:chExt cx="12225397" cy="68580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38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3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18682"/>
          <a:stretch/>
        </p:blipFill>
        <p:spPr>
          <a:xfrm flipH="1">
            <a:off x="9152660" y="0"/>
            <a:ext cx="3039339" cy="302326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1044936" y="446289"/>
            <a:ext cx="382459" cy="384519"/>
            <a:chOff x="0" y="0"/>
            <a:chExt cx="966745" cy="9719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619737" y="446289"/>
            <a:ext cx="382459" cy="384519"/>
            <a:chOff x="0" y="0"/>
            <a:chExt cx="966745" cy="9719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470134" y="446289"/>
            <a:ext cx="382459" cy="384519"/>
            <a:chOff x="0" y="0"/>
            <a:chExt cx="966745" cy="9719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pic>
        <p:nvPicPr>
          <p:cNvPr id="4098" name="Picture 2" descr="https://i.pinimg.com/564x/08/e5/a1/08e5a179a1ac0699116cd4745b66b0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9343" r="27051" b="9704"/>
          <a:stretch/>
        </p:blipFill>
        <p:spPr bwMode="auto">
          <a:xfrm>
            <a:off x="282389" y="78377"/>
            <a:ext cx="591670" cy="170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i.pinimg.com/564x/08/e5/a1/08e5a179a1ac0699116cd4745b66b0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9343" r="27051" b="9704"/>
          <a:stretch/>
        </p:blipFill>
        <p:spPr bwMode="auto">
          <a:xfrm>
            <a:off x="905436" y="298012"/>
            <a:ext cx="699700" cy="20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d Lantern #AD , #SPONSORED, #AD, #Lantern, #Re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/>
          <a:stretch/>
        </p:blipFill>
        <p:spPr bwMode="auto">
          <a:xfrm>
            <a:off x="11066863" y="78377"/>
            <a:ext cx="940651" cy="21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Red Lantern #AD , #SPONSORED, #AD, #Lantern, #Re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/>
          <a:stretch/>
        </p:blipFill>
        <p:spPr bwMode="auto">
          <a:xfrm>
            <a:off x="10569317" y="445930"/>
            <a:ext cx="968259" cy="22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3055112" y="424784"/>
            <a:ext cx="56509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 SỐ HÌNH ẢNH VỀ LỄ HỘI</a:t>
            </a:r>
            <a:endParaRPr lang="en-US" altLang="en-US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1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663" y="1099418"/>
            <a:ext cx="3713817" cy="249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85" y="1106868"/>
            <a:ext cx="3585754" cy="251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25" y="3819281"/>
            <a:ext cx="3713817" cy="251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3" r="11026"/>
          <a:stretch>
            <a:fillRect/>
          </a:stretch>
        </p:blipFill>
        <p:spPr bwMode="auto">
          <a:xfrm>
            <a:off x="6093822" y="3832344"/>
            <a:ext cx="3585754" cy="251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248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33397" y="0"/>
            <a:ext cx="12225397" cy="6858000"/>
            <a:chOff x="-33397" y="0"/>
            <a:chExt cx="12225397" cy="68580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38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3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18682"/>
          <a:stretch/>
        </p:blipFill>
        <p:spPr>
          <a:xfrm flipH="1">
            <a:off x="9152660" y="0"/>
            <a:ext cx="3039339" cy="302326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1044936" y="446289"/>
            <a:ext cx="382459" cy="384519"/>
            <a:chOff x="0" y="0"/>
            <a:chExt cx="966745" cy="9719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619737" y="446289"/>
            <a:ext cx="382459" cy="384519"/>
            <a:chOff x="0" y="0"/>
            <a:chExt cx="966745" cy="9719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470134" y="446289"/>
            <a:ext cx="382459" cy="384519"/>
            <a:chOff x="0" y="0"/>
            <a:chExt cx="966745" cy="9719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F6F2E5"/>
            </a:solidFill>
          </p:spPr>
        </p:sp>
      </p:grpSp>
      <p:pic>
        <p:nvPicPr>
          <p:cNvPr id="4098" name="Picture 2" descr="https://i.pinimg.com/564x/08/e5/a1/08e5a179a1ac0699116cd4745b66b0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9343" r="27051" b="9704"/>
          <a:stretch/>
        </p:blipFill>
        <p:spPr bwMode="auto">
          <a:xfrm>
            <a:off x="282389" y="78377"/>
            <a:ext cx="591670" cy="170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i.pinimg.com/564x/08/e5/a1/08e5a179a1ac0699116cd4745b66b0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9343" r="27051" b="9704"/>
          <a:stretch/>
        </p:blipFill>
        <p:spPr bwMode="auto">
          <a:xfrm>
            <a:off x="905436" y="298012"/>
            <a:ext cx="699700" cy="20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d Lantern #AD , #SPONSORED, #AD, #Lantern, #Re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/>
          <a:stretch/>
        </p:blipFill>
        <p:spPr bwMode="auto">
          <a:xfrm>
            <a:off x="11066863" y="78377"/>
            <a:ext cx="940651" cy="21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Red Lantern #AD , #SPONSORED, #AD, #Lantern, #Re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/>
          <a:stretch/>
        </p:blipFill>
        <p:spPr bwMode="auto">
          <a:xfrm>
            <a:off x="10569317" y="445930"/>
            <a:ext cx="968259" cy="22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3055112" y="424784"/>
            <a:ext cx="56509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 SỐ HÌNH ẢNH VỀ LỄ HỘI</a:t>
            </a:r>
            <a:endParaRPr lang="en-US" altLang="en-US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76" y="1249680"/>
            <a:ext cx="3532416" cy="247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779" y="1249680"/>
            <a:ext cx="3352801" cy="244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214" y="3869282"/>
            <a:ext cx="3529920" cy="233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41" y="3853542"/>
            <a:ext cx="3352801" cy="23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489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600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Lato Light</vt:lpstr>
      <vt:lpstr>Times New Roman</vt:lpstr>
      <vt:lpstr>VNI-Times</vt:lpstr>
      <vt:lpstr>Wingdings</vt:lpstr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21</cp:revision>
  <dcterms:created xsi:type="dcterms:W3CDTF">2022-01-17T09:17:44Z</dcterms:created>
  <dcterms:modified xsi:type="dcterms:W3CDTF">2023-12-20T01:15:06Z</dcterms:modified>
</cp:coreProperties>
</file>