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54" d="100"/>
          <a:sy n="154" d="100"/>
        </p:scale>
        <p:origin x="-1308" y="-37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18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751765"/>
              </p:ext>
            </p:extLst>
          </p:nvPr>
        </p:nvGraphicFramePr>
        <p:xfrm>
          <a:off x="574116" y="1517106"/>
          <a:ext cx="8503919" cy="4851841"/>
        </p:xfrm>
        <a:graphic>
          <a:graphicData uri="http://schemas.openxmlformats.org/drawingml/2006/table">
            <a:tbl>
              <a:tblPr/>
              <a:tblGrid>
                <a:gridCol w="466734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02/01/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lễ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cốm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/01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khoai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dầu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862.4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04/01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dừa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non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luộc+Muối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vừng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Spaghentii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Xalat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chuột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1523</TotalTime>
  <Words>345</Words>
  <Application>Microsoft Office PowerPoint</Application>
  <PresentationFormat>A4 Paper (210x297 mm)</PresentationFormat>
  <Paragraphs>96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187</cp:revision>
  <cp:lastPrinted>2023-08-20T15:03:24Z</cp:lastPrinted>
  <dcterms:created xsi:type="dcterms:W3CDTF">2019-09-26T13:09:45Z</dcterms:created>
  <dcterms:modified xsi:type="dcterms:W3CDTF">2023-12-26T08:32:40Z</dcterms:modified>
</cp:coreProperties>
</file>