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1" r:id="rId6"/>
    <p:sldId id="263" r:id="rId7"/>
    <p:sldId id="262" r:id="rId8"/>
    <p:sldId id="267" r:id="rId9"/>
    <p:sldId id="260" r:id="rId10"/>
    <p:sldId id="265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0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3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1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6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9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5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3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E4D6-98A7-4431-BB22-12F5C2E3FEA6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4964-3690-4CCA-A40B-5B6C04AA5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6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and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94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9656" y="1688680"/>
            <a:ext cx="10512686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ĐỀ:</a:t>
            </a:r>
          </a:p>
          <a:p>
            <a:pPr algn="ctr"/>
            <a:r>
              <a:rPr lang="en-US" sz="4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“RÈN KỸ NĂNG ĐỌC HIỂU </a:t>
            </a:r>
          </a:p>
          <a:p>
            <a:pPr algn="ctr"/>
            <a:r>
              <a:rPr lang="en-US" sz="4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 VIẾT ĐOẠN VĂN </a:t>
            </a:r>
            <a:r>
              <a:rPr lang="en-US" sz="4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NLXH </a:t>
            </a:r>
          </a:p>
          <a:p>
            <a:pPr algn="ctr"/>
            <a:r>
              <a:rPr lang="en-US" sz="4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 NGỮ LIỆU NGOÀI CHƯƠNG TRÌNH”</a:t>
            </a:r>
            <a:endParaRPr lang="en-US" sz="4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2895" y="492191"/>
            <a:ext cx="1055823" cy="171495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2895" y="2207142"/>
            <a:ext cx="1013368" cy="37963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70949" y="6003528"/>
            <a:ext cx="975314" cy="81428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188718" y="492191"/>
            <a:ext cx="2907665" cy="9045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188717" y="1396696"/>
            <a:ext cx="2907665" cy="79321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46263" y="2313369"/>
            <a:ext cx="2913017" cy="79827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149528" y="3064618"/>
            <a:ext cx="2931023" cy="12432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150911" y="4328723"/>
            <a:ext cx="2931023" cy="16486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141320" y="6125595"/>
            <a:ext cx="2917960" cy="6631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874936" y="590118"/>
            <a:ext cx="7088530" cy="39967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846320" y="2352489"/>
            <a:ext cx="7085544" cy="6952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79538" y="3308985"/>
            <a:ext cx="7129830" cy="10481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92601" y="4670277"/>
            <a:ext cx="7129830" cy="10481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46699" y="6034009"/>
            <a:ext cx="7129830" cy="7251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68586" y="1480942"/>
            <a:ext cx="7088530" cy="48456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9579" y="79201"/>
            <a:ext cx="10588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CẤU TRÚC ĐOẠN VĂN NLXH VỀ HIỆN TƯỢNG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 CỰC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ĐỜI SỐNG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096382" y="736164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4096382" y="1690796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59280" y="2632921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096382" y="3624886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102732" y="5153061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059280" y="6376587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8214986" y="1979066"/>
            <a:ext cx="393256" cy="386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73290" y="989797"/>
            <a:ext cx="0" cy="491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>
            <a:off x="8366075" y="5718425"/>
            <a:ext cx="338266" cy="3155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485010" y="4357133"/>
            <a:ext cx="0" cy="31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412481" y="3047734"/>
            <a:ext cx="13063" cy="261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5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4171"/>
            <a:ext cx="10515600" cy="68818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LỖI HỌC SINH CẦN TRÁNH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gray">
          <a:xfrm rot="3419336">
            <a:off x="7575142" y="1560513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858291" y="4158252"/>
            <a:ext cx="318842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hần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ghị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endParaRPr lang="en-US" altLang="en-US" b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gray">
          <a:xfrm rot="3419336">
            <a:off x="1720442" y="2268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gray">
          <a:xfrm>
            <a:off x="1967658" y="2627313"/>
            <a:ext cx="3850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FFFFFF"/>
                </a:solidFill>
                <a:latin typeface="Arial" panose="020B0604020202020204" pitchFamily="34" charset="0"/>
              </a:rPr>
              <a:t>1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gray">
          <a:xfrm rot="3419336">
            <a:off x="3155542" y="4173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gray">
          <a:xfrm>
            <a:off x="3402757" y="4532313"/>
            <a:ext cx="3850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gray">
          <a:xfrm rot="3419336">
            <a:off x="5225642" y="3008313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gray">
          <a:xfrm>
            <a:off x="5472857" y="3379788"/>
            <a:ext cx="3850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gray">
          <a:xfrm>
            <a:off x="7822357" y="1919288"/>
            <a:ext cx="3850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518954" y="3222625"/>
            <a:ext cx="762000" cy="10668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4119154" y="3756025"/>
            <a:ext cx="1066800" cy="6096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6252754" y="2371725"/>
            <a:ext cx="1295400" cy="7747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827057" y="3222625"/>
            <a:ext cx="1905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438186" y="5252757"/>
            <a:ext cx="20554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7085360" y="2619501"/>
            <a:ext cx="30545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3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  <p:bldP spid="18449" grpId="0"/>
      <p:bldP spid="184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6"/>
            <a:ext cx="12192000" cy="700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7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1</a:t>
            </a:r>
            <a:endParaRPr lang="en-US" sz="175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(3,5 </a:t>
            </a:r>
            <a:r>
              <a:rPr lang="en-US" sz="175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(…).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tỵ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nghía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hay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gớm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lo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tang u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TS.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News.Zing.Giaoduc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7/10/2015)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(0,25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(0,75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(0,5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(2,0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Dường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7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6"/>
            <a:ext cx="12192000" cy="5279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7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1</a:t>
            </a:r>
            <a:endParaRPr lang="en-US" sz="175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(3,5 </a:t>
            </a:r>
            <a:r>
              <a:rPr lang="en-US" sz="175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(…).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tỵ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nghía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hay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gớm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lo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tang u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TS.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News.Zing.Giaoduc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7/10/2015)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(0,25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43774"/>
              </p:ext>
            </p:extLst>
          </p:nvPr>
        </p:nvGraphicFramePr>
        <p:xfrm>
          <a:off x="644661" y="5484245"/>
          <a:ext cx="10929030" cy="782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284">
                  <a:extLst>
                    <a:ext uri="{9D8B030D-6E8A-4147-A177-3AD203B41FA5}">
                      <a16:colId xmlns:a16="http://schemas.microsoft.com/office/drawing/2014/main" val="847569505"/>
                    </a:ext>
                  </a:extLst>
                </a:gridCol>
                <a:gridCol w="8928254">
                  <a:extLst>
                    <a:ext uri="{9D8B030D-6E8A-4147-A177-3AD203B41FA5}">
                      <a16:colId xmlns:a16="http://schemas.microsoft.com/office/drawing/2014/main" val="262525234"/>
                    </a:ext>
                  </a:extLst>
                </a:gridCol>
                <a:gridCol w="1103492">
                  <a:extLst>
                    <a:ext uri="{9D8B030D-6E8A-4147-A177-3AD203B41FA5}">
                      <a16:colId xmlns:a16="http://schemas.microsoft.com/office/drawing/2014/main" val="3446055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84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940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4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6"/>
            <a:ext cx="12192000" cy="5279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7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1</a:t>
            </a:r>
            <a:endParaRPr lang="en-US" sz="175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(3,5 </a:t>
            </a:r>
            <a:r>
              <a:rPr lang="en-US" sz="175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(…).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tỵ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nghía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hay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gớm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lo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tang u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TS.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News.Zing.Giaoduc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7/10/2015)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(0,75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73448"/>
              </p:ext>
            </p:extLst>
          </p:nvPr>
        </p:nvGraphicFramePr>
        <p:xfrm>
          <a:off x="0" y="5146049"/>
          <a:ext cx="12083143" cy="1741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419">
                  <a:extLst>
                    <a:ext uri="{9D8B030D-6E8A-4147-A177-3AD203B41FA5}">
                      <a16:colId xmlns:a16="http://schemas.microsoft.com/office/drawing/2014/main" val="346515785"/>
                    </a:ext>
                  </a:extLst>
                </a:gridCol>
                <a:gridCol w="10763587">
                  <a:extLst>
                    <a:ext uri="{9D8B030D-6E8A-4147-A177-3AD203B41FA5}">
                      <a16:colId xmlns:a16="http://schemas.microsoft.com/office/drawing/2014/main" val="3898746919"/>
                    </a:ext>
                  </a:extLst>
                </a:gridCol>
                <a:gridCol w="698137">
                  <a:extLst>
                    <a:ext uri="{9D8B030D-6E8A-4147-A177-3AD203B41FA5}">
                      <a16:colId xmlns:a16="http://schemas.microsoft.com/office/drawing/2014/main" val="4004457023"/>
                    </a:ext>
                  </a:extLst>
                </a:gridCol>
              </a:tblGrid>
              <a:tr h="188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72089"/>
                  </a:ext>
                </a:extLst>
              </a:tr>
              <a:tr h="12232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teen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ngẫm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kịch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rằng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tệ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teen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vả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So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dằn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vặt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811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6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6"/>
            <a:ext cx="12192000" cy="5279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7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1</a:t>
            </a:r>
            <a:endParaRPr lang="en-US" sz="175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(3,5 </a:t>
            </a:r>
            <a:r>
              <a:rPr lang="en-US" sz="175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(…).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tỵ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nghía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hay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gớm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lo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tang u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TS.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News.Zing.Giaoduc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7/10/2015)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(0,5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91067"/>
              </p:ext>
            </p:extLst>
          </p:nvPr>
        </p:nvGraphicFramePr>
        <p:xfrm>
          <a:off x="195943" y="5369809"/>
          <a:ext cx="11996057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888">
                  <a:extLst>
                    <a:ext uri="{9D8B030D-6E8A-4147-A177-3AD203B41FA5}">
                      <a16:colId xmlns:a16="http://schemas.microsoft.com/office/drawing/2014/main" val="3877979263"/>
                    </a:ext>
                  </a:extLst>
                </a:gridCol>
                <a:gridCol w="9799941">
                  <a:extLst>
                    <a:ext uri="{9D8B030D-6E8A-4147-A177-3AD203B41FA5}">
                      <a16:colId xmlns:a16="http://schemas.microsoft.com/office/drawing/2014/main" val="1422278950"/>
                    </a:ext>
                  </a:extLst>
                </a:gridCol>
                <a:gridCol w="1211228">
                  <a:extLst>
                    <a:ext uri="{9D8B030D-6E8A-4147-A177-3AD203B41FA5}">
                      <a16:colId xmlns:a16="http://schemas.microsoft.com/office/drawing/2014/main" val="24019750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665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24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98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6126"/>
            <a:ext cx="12192000" cy="6143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75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1</a:t>
            </a:r>
            <a:endParaRPr lang="en-US" sz="175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(3,5 </a:t>
            </a:r>
            <a:r>
              <a:rPr lang="en-US" sz="175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(…).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đừng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teen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tỵ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nghía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hay cha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mỏ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móc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gớm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lo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(…)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ầm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me,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xương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đám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tang u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175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ngông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TS.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News.Zing.Giaoduc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7/10/2015)</a:t>
            </a:r>
          </a:p>
          <a:p>
            <a:pPr algn="just">
              <a:lnSpc>
                <a:spcPct val="107000"/>
              </a:lnSpc>
            </a:pPr>
            <a:r>
              <a:rPr lang="en-US" sz="175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175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(2,0 </a:t>
            </a:r>
            <a:r>
              <a:rPr lang="en-US" sz="1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Dường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17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con,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1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7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38685"/>
              </p:ext>
            </p:extLst>
          </p:nvPr>
        </p:nvGraphicFramePr>
        <p:xfrm>
          <a:off x="0" y="13062"/>
          <a:ext cx="12122331" cy="6764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576">
                  <a:extLst>
                    <a:ext uri="{9D8B030D-6E8A-4147-A177-3AD203B41FA5}">
                      <a16:colId xmlns:a16="http://schemas.microsoft.com/office/drawing/2014/main" val="550783945"/>
                    </a:ext>
                  </a:extLst>
                </a:gridCol>
                <a:gridCol w="10923085">
                  <a:extLst>
                    <a:ext uri="{9D8B030D-6E8A-4147-A177-3AD203B41FA5}">
                      <a16:colId xmlns:a16="http://schemas.microsoft.com/office/drawing/2014/main" val="2431234349"/>
                    </a:ext>
                  </a:extLst>
                </a:gridCol>
                <a:gridCol w="731670">
                  <a:extLst>
                    <a:ext uri="{9D8B030D-6E8A-4147-A177-3AD203B41FA5}">
                      <a16:colId xmlns:a16="http://schemas.microsoft.com/office/drawing/2014/main" val="1746327235"/>
                    </a:ext>
                  </a:extLst>
                </a:gridCol>
              </a:tblGrid>
              <a:tr h="209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7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17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824307"/>
                  </a:ext>
                </a:extLst>
              </a:tr>
              <a:tr h="31059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9870" algn="l"/>
                        </a:tabLst>
                      </a:pP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9870" algn="l"/>
                        </a:tabLst>
                      </a:pPr>
                      <a:r>
                        <a:rPr lang="vi-VN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Hình thức: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đúng kiểu đoạn văn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độ dài đoạn văn theo qui định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 đạt lưu loát, rõ ràng; lập luận chặt chẽ, không mắc lỗi về chính tả, dùng từ, đặt câu.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dung: HS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kỉ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ham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dễ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quên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chăm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khiến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kỉ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gần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gũi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,….)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ơ,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khắc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7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17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ý: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lệch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cực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0.25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93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7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05954"/>
              </p:ext>
            </p:extLst>
          </p:nvPr>
        </p:nvGraphicFramePr>
        <p:xfrm>
          <a:off x="0" y="13062"/>
          <a:ext cx="12122331" cy="7368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576">
                  <a:extLst>
                    <a:ext uri="{9D8B030D-6E8A-4147-A177-3AD203B41FA5}">
                      <a16:colId xmlns:a16="http://schemas.microsoft.com/office/drawing/2014/main" val="550783945"/>
                    </a:ext>
                  </a:extLst>
                </a:gridCol>
                <a:gridCol w="10923085">
                  <a:extLst>
                    <a:ext uri="{9D8B030D-6E8A-4147-A177-3AD203B41FA5}">
                      <a16:colId xmlns:a16="http://schemas.microsoft.com/office/drawing/2014/main" val="2431234349"/>
                    </a:ext>
                  </a:extLst>
                </a:gridCol>
                <a:gridCol w="731670">
                  <a:extLst>
                    <a:ext uri="{9D8B030D-6E8A-4147-A177-3AD203B41FA5}">
                      <a16:colId xmlns:a16="http://schemas.microsoft.com/office/drawing/2014/main" val="1746327235"/>
                    </a:ext>
                  </a:extLst>
                </a:gridCol>
              </a:tblGrid>
              <a:tr h="209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824307"/>
                  </a:ext>
                </a:extLst>
              </a:tr>
              <a:tr h="2141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sinh xác định đúng được phương thức biểu đạt chính: Nghị luận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838148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teen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ngẫm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kịch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rằng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tệ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oan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teen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So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thòi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dằn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vặt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24476"/>
                  </a:ext>
                </a:extLst>
              </a:tr>
              <a:tr h="344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6001"/>
                  </a:ext>
                </a:extLst>
              </a:tr>
              <a:tr h="31059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9870" algn="l"/>
                        </a:tabLst>
                      </a:pP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9870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Hình thức: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đúng kiểu đoạn văn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độ dài đoạn văn theo qui định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29870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 đạt lưu loát, rõ ràng; lập luận chặt chẽ, không mắc lỗi về chính tả, dùng từ, đặt câu.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ts val="15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dung: HS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kỉ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đòi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ham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dễ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quên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chăm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khiến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kỉ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gũi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,….)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ơ,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khắc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ý: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Khuyến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lệch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cực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0.25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389" marR="253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93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6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91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SỐ 2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(4,0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“fan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Kpop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hâm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Pop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ở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huynh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Kim chi,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“fan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Kpop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cuồng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bay.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khấu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xô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đẩy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hét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nức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nở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nghìn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phô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ĩ,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“fan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Kpop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chước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xuyến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phỏng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giơ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miệng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hét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mắt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hoe,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xô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đẩy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thưởng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may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quần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ca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khúc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chấp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khấu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đớn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nuối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</a:t>
            </a:r>
            <a:r>
              <a:rPr lang="en-US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!”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www.nhandan.com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(0,25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(0,5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(0,5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cơn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cơn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(0,75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cuồng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(2,0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4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52"/>
          <p:cNvGrpSpPr>
            <a:grpSpLocks/>
          </p:cNvGrpSpPr>
          <p:nvPr/>
        </p:nvGrpSpPr>
        <p:grpSpPr bwMode="auto">
          <a:xfrm>
            <a:off x="407761" y="260170"/>
            <a:ext cx="11492127" cy="5786439"/>
            <a:chOff x="-662" y="600"/>
            <a:chExt cx="7137" cy="3645"/>
          </a:xfrm>
        </p:grpSpPr>
        <p:sp>
          <p:nvSpPr>
            <p:cNvPr id="95236" name="Oval 4"/>
            <p:cNvSpPr>
              <a:spLocks noChangeArrowheads="1"/>
            </p:cNvSpPr>
            <p:nvPr/>
          </p:nvSpPr>
          <p:spPr bwMode="auto">
            <a:xfrm>
              <a:off x="1546" y="1353"/>
              <a:ext cx="2289" cy="233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2745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4341" name="Group 5"/>
            <p:cNvGrpSpPr>
              <a:grpSpLocks/>
            </p:cNvGrpSpPr>
            <p:nvPr/>
          </p:nvGrpSpPr>
          <p:grpSpPr bwMode="auto">
            <a:xfrm>
              <a:off x="2107" y="1936"/>
              <a:ext cx="1167" cy="1257"/>
              <a:chOff x="2016" y="1920"/>
              <a:chExt cx="1680" cy="1680"/>
            </a:xfrm>
          </p:grpSpPr>
          <p:sp>
            <p:nvSpPr>
              <p:cNvPr id="14386" name="Oval 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742E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800"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14387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28 w 1321"/>
                  <a:gd name="T1" fmla="*/ 283 h 712"/>
                  <a:gd name="T2" fmla="*/ 1244 w 1321"/>
                  <a:gd name="T3" fmla="*/ 313 h 712"/>
                  <a:gd name="T4" fmla="*/ 1247 w 1321"/>
                  <a:gd name="T5" fmla="*/ 339 h 712"/>
                  <a:gd name="T6" fmla="*/ 1242 w 1321"/>
                  <a:gd name="T7" fmla="*/ 364 h 712"/>
                  <a:gd name="T8" fmla="*/ 1225 w 1321"/>
                  <a:gd name="T9" fmla="*/ 388 h 712"/>
                  <a:gd name="T10" fmla="*/ 1201 w 1321"/>
                  <a:gd name="T11" fmla="*/ 409 h 712"/>
                  <a:gd name="T12" fmla="*/ 1170 w 1321"/>
                  <a:gd name="T13" fmla="*/ 427 h 712"/>
                  <a:gd name="T14" fmla="*/ 1129 w 1321"/>
                  <a:gd name="T15" fmla="*/ 443 h 712"/>
                  <a:gd name="T16" fmla="*/ 1083 w 1321"/>
                  <a:gd name="T17" fmla="*/ 459 h 712"/>
                  <a:gd name="T18" fmla="*/ 1031 w 1321"/>
                  <a:gd name="T19" fmla="*/ 471 h 712"/>
                  <a:gd name="T20" fmla="*/ 973 w 1321"/>
                  <a:gd name="T21" fmla="*/ 482 h 712"/>
                  <a:gd name="T22" fmla="*/ 913 w 1321"/>
                  <a:gd name="T23" fmla="*/ 490 h 712"/>
                  <a:gd name="T24" fmla="*/ 846 w 1321"/>
                  <a:gd name="T25" fmla="*/ 497 h 712"/>
                  <a:gd name="T26" fmla="*/ 778 w 1321"/>
                  <a:gd name="T27" fmla="*/ 501 h 712"/>
                  <a:gd name="T28" fmla="*/ 751 w 1321"/>
                  <a:gd name="T29" fmla="*/ 503 h 712"/>
                  <a:gd name="T30" fmla="*/ 449 w 1321"/>
                  <a:gd name="T31" fmla="*/ 503 h 712"/>
                  <a:gd name="T32" fmla="*/ 445 w 1321"/>
                  <a:gd name="T33" fmla="*/ 503 h 712"/>
                  <a:gd name="T34" fmla="*/ 386 w 1321"/>
                  <a:gd name="T35" fmla="*/ 500 h 712"/>
                  <a:gd name="T36" fmla="*/ 329 w 1321"/>
                  <a:gd name="T37" fmla="*/ 497 h 712"/>
                  <a:gd name="T38" fmla="*/ 275 w 1321"/>
                  <a:gd name="T39" fmla="*/ 492 h 712"/>
                  <a:gd name="T40" fmla="*/ 223 w 1321"/>
                  <a:gd name="T41" fmla="*/ 487 h 712"/>
                  <a:gd name="T42" fmla="*/ 176 w 1321"/>
                  <a:gd name="T43" fmla="*/ 478 h 712"/>
                  <a:gd name="T44" fmla="*/ 132 w 1321"/>
                  <a:gd name="T45" fmla="*/ 467 h 712"/>
                  <a:gd name="T46" fmla="*/ 96 w 1321"/>
                  <a:gd name="T47" fmla="*/ 458 h 712"/>
                  <a:gd name="T48" fmla="*/ 64 w 1321"/>
                  <a:gd name="T49" fmla="*/ 445 h 712"/>
                  <a:gd name="T50" fmla="*/ 36 w 1321"/>
                  <a:gd name="T51" fmla="*/ 429 h 712"/>
                  <a:gd name="T52" fmla="*/ 18 w 1321"/>
                  <a:gd name="T53" fmla="*/ 411 h 712"/>
                  <a:gd name="T54" fmla="*/ 6 w 1321"/>
                  <a:gd name="T55" fmla="*/ 391 h 712"/>
                  <a:gd name="T56" fmla="*/ 0 w 1321"/>
                  <a:gd name="T57" fmla="*/ 370 h 712"/>
                  <a:gd name="T58" fmla="*/ 0 w 1321"/>
                  <a:gd name="T59" fmla="*/ 367 h 712"/>
                  <a:gd name="T60" fmla="*/ 4 w 1321"/>
                  <a:gd name="T61" fmla="*/ 344 h 712"/>
                  <a:gd name="T62" fmla="*/ 16 w 1321"/>
                  <a:gd name="T63" fmla="*/ 315 h 712"/>
                  <a:gd name="T64" fmla="*/ 48 w 1321"/>
                  <a:gd name="T65" fmla="*/ 261 h 712"/>
                  <a:gd name="T66" fmla="*/ 88 w 1321"/>
                  <a:gd name="T67" fmla="*/ 211 h 712"/>
                  <a:gd name="T68" fmla="*/ 138 w 1321"/>
                  <a:gd name="T69" fmla="*/ 166 h 712"/>
                  <a:gd name="T70" fmla="*/ 192 w 1321"/>
                  <a:gd name="T71" fmla="*/ 125 h 712"/>
                  <a:gd name="T72" fmla="*/ 255 w 1321"/>
                  <a:gd name="T73" fmla="*/ 88 h 712"/>
                  <a:gd name="T74" fmla="*/ 323 w 1321"/>
                  <a:gd name="T75" fmla="*/ 58 h 712"/>
                  <a:gd name="T76" fmla="*/ 391 w 1321"/>
                  <a:gd name="T77" fmla="*/ 33 h 712"/>
                  <a:gd name="T78" fmla="*/ 470 w 1321"/>
                  <a:gd name="T79" fmla="*/ 15 h 712"/>
                  <a:gd name="T80" fmla="*/ 548 w 1321"/>
                  <a:gd name="T81" fmla="*/ 4 h 712"/>
                  <a:gd name="T82" fmla="*/ 630 w 1321"/>
                  <a:gd name="T83" fmla="*/ 0 h 712"/>
                  <a:gd name="T84" fmla="*/ 630 w 1321"/>
                  <a:gd name="T85" fmla="*/ 0 h 712"/>
                  <a:gd name="T86" fmla="*/ 717 w 1321"/>
                  <a:gd name="T87" fmla="*/ 4 h 712"/>
                  <a:gd name="T88" fmla="*/ 800 w 1321"/>
                  <a:gd name="T89" fmla="*/ 16 h 712"/>
                  <a:gd name="T90" fmla="*/ 880 w 1321"/>
                  <a:gd name="T91" fmla="*/ 37 h 712"/>
                  <a:gd name="T92" fmla="*/ 954 w 1321"/>
                  <a:gd name="T93" fmla="*/ 63 h 712"/>
                  <a:gd name="T94" fmla="*/ 1022 w 1321"/>
                  <a:gd name="T95" fmla="*/ 97 h 712"/>
                  <a:gd name="T96" fmla="*/ 1085 w 1321"/>
                  <a:gd name="T97" fmla="*/ 137 h 712"/>
                  <a:gd name="T98" fmla="*/ 1141 w 1321"/>
                  <a:gd name="T99" fmla="*/ 181 h 712"/>
                  <a:gd name="T100" fmla="*/ 1188 w 1321"/>
                  <a:gd name="T101" fmla="*/ 229 h 712"/>
                  <a:gd name="T102" fmla="*/ 1228 w 1321"/>
                  <a:gd name="T103" fmla="*/ 283 h 712"/>
                  <a:gd name="T104" fmla="*/ 1228 w 1321"/>
                  <a:gd name="T105" fmla="*/ 283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40" name="Text Box 8"/>
            <p:cNvSpPr txBox="1">
              <a:spLocks noChangeArrowheads="1"/>
            </p:cNvSpPr>
            <p:nvPr/>
          </p:nvSpPr>
          <p:spPr bwMode="gray">
            <a:xfrm>
              <a:off x="2162" y="2387"/>
              <a:ext cx="96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NỘI DUNG</a:t>
              </a:r>
              <a:endPara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4343" name="Group 9"/>
            <p:cNvGrpSpPr>
              <a:grpSpLocks/>
            </p:cNvGrpSpPr>
            <p:nvPr/>
          </p:nvGrpSpPr>
          <p:grpSpPr bwMode="auto">
            <a:xfrm>
              <a:off x="2453" y="1128"/>
              <a:ext cx="389" cy="388"/>
              <a:chOff x="2640" y="1088"/>
              <a:chExt cx="432" cy="415"/>
            </a:xfrm>
          </p:grpSpPr>
          <p:grpSp>
            <p:nvGrpSpPr>
              <p:cNvPr id="14382" name="Group 10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95243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4385" name="Freeform 1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28 w 1321"/>
                    <a:gd name="T1" fmla="*/ 283 h 712"/>
                    <a:gd name="T2" fmla="*/ 1244 w 1321"/>
                    <a:gd name="T3" fmla="*/ 313 h 712"/>
                    <a:gd name="T4" fmla="*/ 1247 w 1321"/>
                    <a:gd name="T5" fmla="*/ 339 h 712"/>
                    <a:gd name="T6" fmla="*/ 1242 w 1321"/>
                    <a:gd name="T7" fmla="*/ 364 h 712"/>
                    <a:gd name="T8" fmla="*/ 1225 w 1321"/>
                    <a:gd name="T9" fmla="*/ 388 h 712"/>
                    <a:gd name="T10" fmla="*/ 1201 w 1321"/>
                    <a:gd name="T11" fmla="*/ 409 h 712"/>
                    <a:gd name="T12" fmla="*/ 1170 w 1321"/>
                    <a:gd name="T13" fmla="*/ 427 h 712"/>
                    <a:gd name="T14" fmla="*/ 1129 w 1321"/>
                    <a:gd name="T15" fmla="*/ 443 h 712"/>
                    <a:gd name="T16" fmla="*/ 1083 w 1321"/>
                    <a:gd name="T17" fmla="*/ 459 h 712"/>
                    <a:gd name="T18" fmla="*/ 1031 w 1321"/>
                    <a:gd name="T19" fmla="*/ 471 h 712"/>
                    <a:gd name="T20" fmla="*/ 973 w 1321"/>
                    <a:gd name="T21" fmla="*/ 482 h 712"/>
                    <a:gd name="T22" fmla="*/ 913 w 1321"/>
                    <a:gd name="T23" fmla="*/ 490 h 712"/>
                    <a:gd name="T24" fmla="*/ 846 w 1321"/>
                    <a:gd name="T25" fmla="*/ 497 h 712"/>
                    <a:gd name="T26" fmla="*/ 778 w 1321"/>
                    <a:gd name="T27" fmla="*/ 501 h 712"/>
                    <a:gd name="T28" fmla="*/ 751 w 1321"/>
                    <a:gd name="T29" fmla="*/ 503 h 712"/>
                    <a:gd name="T30" fmla="*/ 449 w 1321"/>
                    <a:gd name="T31" fmla="*/ 503 h 712"/>
                    <a:gd name="T32" fmla="*/ 445 w 1321"/>
                    <a:gd name="T33" fmla="*/ 503 h 712"/>
                    <a:gd name="T34" fmla="*/ 386 w 1321"/>
                    <a:gd name="T35" fmla="*/ 500 h 712"/>
                    <a:gd name="T36" fmla="*/ 329 w 1321"/>
                    <a:gd name="T37" fmla="*/ 497 h 712"/>
                    <a:gd name="T38" fmla="*/ 275 w 1321"/>
                    <a:gd name="T39" fmla="*/ 492 h 712"/>
                    <a:gd name="T40" fmla="*/ 223 w 1321"/>
                    <a:gd name="T41" fmla="*/ 487 h 712"/>
                    <a:gd name="T42" fmla="*/ 176 w 1321"/>
                    <a:gd name="T43" fmla="*/ 478 h 712"/>
                    <a:gd name="T44" fmla="*/ 132 w 1321"/>
                    <a:gd name="T45" fmla="*/ 467 h 712"/>
                    <a:gd name="T46" fmla="*/ 96 w 1321"/>
                    <a:gd name="T47" fmla="*/ 458 h 712"/>
                    <a:gd name="T48" fmla="*/ 64 w 1321"/>
                    <a:gd name="T49" fmla="*/ 445 h 712"/>
                    <a:gd name="T50" fmla="*/ 36 w 1321"/>
                    <a:gd name="T51" fmla="*/ 429 h 712"/>
                    <a:gd name="T52" fmla="*/ 18 w 1321"/>
                    <a:gd name="T53" fmla="*/ 411 h 712"/>
                    <a:gd name="T54" fmla="*/ 6 w 1321"/>
                    <a:gd name="T55" fmla="*/ 391 h 712"/>
                    <a:gd name="T56" fmla="*/ 0 w 1321"/>
                    <a:gd name="T57" fmla="*/ 370 h 712"/>
                    <a:gd name="T58" fmla="*/ 0 w 1321"/>
                    <a:gd name="T59" fmla="*/ 367 h 712"/>
                    <a:gd name="T60" fmla="*/ 4 w 1321"/>
                    <a:gd name="T61" fmla="*/ 344 h 712"/>
                    <a:gd name="T62" fmla="*/ 16 w 1321"/>
                    <a:gd name="T63" fmla="*/ 315 h 712"/>
                    <a:gd name="T64" fmla="*/ 48 w 1321"/>
                    <a:gd name="T65" fmla="*/ 261 h 712"/>
                    <a:gd name="T66" fmla="*/ 88 w 1321"/>
                    <a:gd name="T67" fmla="*/ 211 h 712"/>
                    <a:gd name="T68" fmla="*/ 138 w 1321"/>
                    <a:gd name="T69" fmla="*/ 166 h 712"/>
                    <a:gd name="T70" fmla="*/ 192 w 1321"/>
                    <a:gd name="T71" fmla="*/ 125 h 712"/>
                    <a:gd name="T72" fmla="*/ 255 w 1321"/>
                    <a:gd name="T73" fmla="*/ 88 h 712"/>
                    <a:gd name="T74" fmla="*/ 323 w 1321"/>
                    <a:gd name="T75" fmla="*/ 58 h 712"/>
                    <a:gd name="T76" fmla="*/ 391 w 1321"/>
                    <a:gd name="T77" fmla="*/ 33 h 712"/>
                    <a:gd name="T78" fmla="*/ 470 w 1321"/>
                    <a:gd name="T79" fmla="*/ 15 h 712"/>
                    <a:gd name="T80" fmla="*/ 548 w 1321"/>
                    <a:gd name="T81" fmla="*/ 4 h 712"/>
                    <a:gd name="T82" fmla="*/ 630 w 1321"/>
                    <a:gd name="T83" fmla="*/ 0 h 712"/>
                    <a:gd name="T84" fmla="*/ 630 w 1321"/>
                    <a:gd name="T85" fmla="*/ 0 h 712"/>
                    <a:gd name="T86" fmla="*/ 717 w 1321"/>
                    <a:gd name="T87" fmla="*/ 4 h 712"/>
                    <a:gd name="T88" fmla="*/ 800 w 1321"/>
                    <a:gd name="T89" fmla="*/ 16 h 712"/>
                    <a:gd name="T90" fmla="*/ 880 w 1321"/>
                    <a:gd name="T91" fmla="*/ 37 h 712"/>
                    <a:gd name="T92" fmla="*/ 954 w 1321"/>
                    <a:gd name="T93" fmla="*/ 63 h 712"/>
                    <a:gd name="T94" fmla="*/ 1022 w 1321"/>
                    <a:gd name="T95" fmla="*/ 97 h 712"/>
                    <a:gd name="T96" fmla="*/ 1085 w 1321"/>
                    <a:gd name="T97" fmla="*/ 137 h 712"/>
                    <a:gd name="T98" fmla="*/ 1141 w 1321"/>
                    <a:gd name="T99" fmla="*/ 181 h 712"/>
                    <a:gd name="T100" fmla="*/ 1188 w 1321"/>
                    <a:gd name="T101" fmla="*/ 229 h 712"/>
                    <a:gd name="T102" fmla="*/ 1228 w 1321"/>
                    <a:gd name="T103" fmla="*/ 283 h 712"/>
                    <a:gd name="T104" fmla="*/ 1228 w 1321"/>
                    <a:gd name="T105" fmla="*/ 283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45" name="Text Box 13"/>
              <p:cNvSpPr txBox="1">
                <a:spLocks noChangeArrowheads="1"/>
              </p:cNvSpPr>
              <p:nvPr/>
            </p:nvSpPr>
            <p:spPr bwMode="gray">
              <a:xfrm>
                <a:off x="2719" y="1152"/>
                <a:ext cx="293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B</a:t>
                </a:r>
              </a:p>
            </p:txBody>
          </p:sp>
        </p:grpSp>
        <p:grpSp>
          <p:nvGrpSpPr>
            <p:cNvPr id="14344" name="Group 14"/>
            <p:cNvGrpSpPr>
              <a:grpSpLocks/>
            </p:cNvGrpSpPr>
            <p:nvPr/>
          </p:nvGrpSpPr>
          <p:grpSpPr bwMode="auto">
            <a:xfrm>
              <a:off x="2089" y="3080"/>
              <a:ext cx="181" cy="165"/>
              <a:chOff x="2236" y="3191"/>
              <a:chExt cx="201" cy="176"/>
            </a:xfrm>
          </p:grpSpPr>
          <p:sp>
            <p:nvSpPr>
              <p:cNvPr id="95247" name="Oval 15"/>
              <p:cNvSpPr>
                <a:spLocks noChangeArrowheads="1"/>
              </p:cNvSpPr>
              <p:nvPr/>
            </p:nvSpPr>
            <p:spPr bwMode="gray">
              <a:xfrm rot="18227093">
                <a:off x="2237" y="3284"/>
                <a:ext cx="82" cy="88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95248" name="Oval 16"/>
              <p:cNvSpPr>
                <a:spLocks noChangeArrowheads="1"/>
              </p:cNvSpPr>
              <p:nvPr/>
            </p:nvSpPr>
            <p:spPr bwMode="gray">
              <a:xfrm rot="18227093">
                <a:off x="2353" y="319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4345" name="Group 17"/>
            <p:cNvGrpSpPr>
              <a:grpSpLocks/>
            </p:cNvGrpSpPr>
            <p:nvPr/>
          </p:nvGrpSpPr>
          <p:grpSpPr bwMode="auto">
            <a:xfrm>
              <a:off x="1718" y="3235"/>
              <a:ext cx="389" cy="405"/>
              <a:chOff x="1824" y="3357"/>
              <a:chExt cx="432" cy="432"/>
            </a:xfrm>
          </p:grpSpPr>
          <p:grpSp>
            <p:nvGrpSpPr>
              <p:cNvPr id="14376" name="Group 18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95251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4379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28 w 1321"/>
                    <a:gd name="T1" fmla="*/ 283 h 712"/>
                    <a:gd name="T2" fmla="*/ 1244 w 1321"/>
                    <a:gd name="T3" fmla="*/ 313 h 712"/>
                    <a:gd name="T4" fmla="*/ 1247 w 1321"/>
                    <a:gd name="T5" fmla="*/ 339 h 712"/>
                    <a:gd name="T6" fmla="*/ 1242 w 1321"/>
                    <a:gd name="T7" fmla="*/ 364 h 712"/>
                    <a:gd name="T8" fmla="*/ 1225 w 1321"/>
                    <a:gd name="T9" fmla="*/ 388 h 712"/>
                    <a:gd name="T10" fmla="*/ 1201 w 1321"/>
                    <a:gd name="T11" fmla="*/ 409 h 712"/>
                    <a:gd name="T12" fmla="*/ 1170 w 1321"/>
                    <a:gd name="T13" fmla="*/ 427 h 712"/>
                    <a:gd name="T14" fmla="*/ 1129 w 1321"/>
                    <a:gd name="T15" fmla="*/ 443 h 712"/>
                    <a:gd name="T16" fmla="*/ 1083 w 1321"/>
                    <a:gd name="T17" fmla="*/ 459 h 712"/>
                    <a:gd name="T18" fmla="*/ 1031 w 1321"/>
                    <a:gd name="T19" fmla="*/ 471 h 712"/>
                    <a:gd name="T20" fmla="*/ 973 w 1321"/>
                    <a:gd name="T21" fmla="*/ 482 h 712"/>
                    <a:gd name="T22" fmla="*/ 913 w 1321"/>
                    <a:gd name="T23" fmla="*/ 490 h 712"/>
                    <a:gd name="T24" fmla="*/ 846 w 1321"/>
                    <a:gd name="T25" fmla="*/ 497 h 712"/>
                    <a:gd name="T26" fmla="*/ 778 w 1321"/>
                    <a:gd name="T27" fmla="*/ 501 h 712"/>
                    <a:gd name="T28" fmla="*/ 751 w 1321"/>
                    <a:gd name="T29" fmla="*/ 503 h 712"/>
                    <a:gd name="T30" fmla="*/ 449 w 1321"/>
                    <a:gd name="T31" fmla="*/ 503 h 712"/>
                    <a:gd name="T32" fmla="*/ 445 w 1321"/>
                    <a:gd name="T33" fmla="*/ 503 h 712"/>
                    <a:gd name="T34" fmla="*/ 386 w 1321"/>
                    <a:gd name="T35" fmla="*/ 500 h 712"/>
                    <a:gd name="T36" fmla="*/ 329 w 1321"/>
                    <a:gd name="T37" fmla="*/ 497 h 712"/>
                    <a:gd name="T38" fmla="*/ 275 w 1321"/>
                    <a:gd name="T39" fmla="*/ 492 h 712"/>
                    <a:gd name="T40" fmla="*/ 223 w 1321"/>
                    <a:gd name="T41" fmla="*/ 487 h 712"/>
                    <a:gd name="T42" fmla="*/ 176 w 1321"/>
                    <a:gd name="T43" fmla="*/ 478 h 712"/>
                    <a:gd name="T44" fmla="*/ 132 w 1321"/>
                    <a:gd name="T45" fmla="*/ 467 h 712"/>
                    <a:gd name="T46" fmla="*/ 96 w 1321"/>
                    <a:gd name="T47" fmla="*/ 458 h 712"/>
                    <a:gd name="T48" fmla="*/ 64 w 1321"/>
                    <a:gd name="T49" fmla="*/ 445 h 712"/>
                    <a:gd name="T50" fmla="*/ 36 w 1321"/>
                    <a:gd name="T51" fmla="*/ 429 h 712"/>
                    <a:gd name="T52" fmla="*/ 18 w 1321"/>
                    <a:gd name="T53" fmla="*/ 411 h 712"/>
                    <a:gd name="T54" fmla="*/ 6 w 1321"/>
                    <a:gd name="T55" fmla="*/ 391 h 712"/>
                    <a:gd name="T56" fmla="*/ 0 w 1321"/>
                    <a:gd name="T57" fmla="*/ 370 h 712"/>
                    <a:gd name="T58" fmla="*/ 0 w 1321"/>
                    <a:gd name="T59" fmla="*/ 367 h 712"/>
                    <a:gd name="T60" fmla="*/ 4 w 1321"/>
                    <a:gd name="T61" fmla="*/ 344 h 712"/>
                    <a:gd name="T62" fmla="*/ 16 w 1321"/>
                    <a:gd name="T63" fmla="*/ 315 h 712"/>
                    <a:gd name="T64" fmla="*/ 48 w 1321"/>
                    <a:gd name="T65" fmla="*/ 261 h 712"/>
                    <a:gd name="T66" fmla="*/ 88 w 1321"/>
                    <a:gd name="T67" fmla="*/ 211 h 712"/>
                    <a:gd name="T68" fmla="*/ 138 w 1321"/>
                    <a:gd name="T69" fmla="*/ 166 h 712"/>
                    <a:gd name="T70" fmla="*/ 192 w 1321"/>
                    <a:gd name="T71" fmla="*/ 125 h 712"/>
                    <a:gd name="T72" fmla="*/ 255 w 1321"/>
                    <a:gd name="T73" fmla="*/ 88 h 712"/>
                    <a:gd name="T74" fmla="*/ 323 w 1321"/>
                    <a:gd name="T75" fmla="*/ 58 h 712"/>
                    <a:gd name="T76" fmla="*/ 391 w 1321"/>
                    <a:gd name="T77" fmla="*/ 33 h 712"/>
                    <a:gd name="T78" fmla="*/ 470 w 1321"/>
                    <a:gd name="T79" fmla="*/ 15 h 712"/>
                    <a:gd name="T80" fmla="*/ 548 w 1321"/>
                    <a:gd name="T81" fmla="*/ 4 h 712"/>
                    <a:gd name="T82" fmla="*/ 630 w 1321"/>
                    <a:gd name="T83" fmla="*/ 0 h 712"/>
                    <a:gd name="T84" fmla="*/ 630 w 1321"/>
                    <a:gd name="T85" fmla="*/ 0 h 712"/>
                    <a:gd name="T86" fmla="*/ 717 w 1321"/>
                    <a:gd name="T87" fmla="*/ 4 h 712"/>
                    <a:gd name="T88" fmla="*/ 800 w 1321"/>
                    <a:gd name="T89" fmla="*/ 16 h 712"/>
                    <a:gd name="T90" fmla="*/ 880 w 1321"/>
                    <a:gd name="T91" fmla="*/ 37 h 712"/>
                    <a:gd name="T92" fmla="*/ 954 w 1321"/>
                    <a:gd name="T93" fmla="*/ 63 h 712"/>
                    <a:gd name="T94" fmla="*/ 1022 w 1321"/>
                    <a:gd name="T95" fmla="*/ 97 h 712"/>
                    <a:gd name="T96" fmla="*/ 1085 w 1321"/>
                    <a:gd name="T97" fmla="*/ 137 h 712"/>
                    <a:gd name="T98" fmla="*/ 1141 w 1321"/>
                    <a:gd name="T99" fmla="*/ 181 h 712"/>
                    <a:gd name="T100" fmla="*/ 1188 w 1321"/>
                    <a:gd name="T101" fmla="*/ 229 h 712"/>
                    <a:gd name="T102" fmla="*/ 1228 w 1321"/>
                    <a:gd name="T103" fmla="*/ 283 h 712"/>
                    <a:gd name="T104" fmla="*/ 1228 w 1321"/>
                    <a:gd name="T105" fmla="*/ 283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53" name="Text Box 21"/>
              <p:cNvSpPr txBox="1">
                <a:spLocks noChangeArrowheads="1"/>
              </p:cNvSpPr>
              <p:nvPr/>
            </p:nvSpPr>
            <p:spPr bwMode="gray">
              <a:xfrm>
                <a:off x="1895" y="3438"/>
                <a:ext cx="276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E</a:t>
                </a:r>
              </a:p>
            </p:txBody>
          </p:sp>
        </p:grpSp>
        <p:grpSp>
          <p:nvGrpSpPr>
            <p:cNvPr id="14346" name="Group 22"/>
            <p:cNvGrpSpPr>
              <a:grpSpLocks/>
            </p:cNvGrpSpPr>
            <p:nvPr/>
          </p:nvGrpSpPr>
          <p:grpSpPr bwMode="auto">
            <a:xfrm>
              <a:off x="3621" y="1936"/>
              <a:ext cx="387" cy="409"/>
              <a:chOff x="3938" y="1968"/>
              <a:chExt cx="430" cy="437"/>
            </a:xfrm>
          </p:grpSpPr>
          <p:grpSp>
            <p:nvGrpSpPr>
              <p:cNvPr id="14372" name="Group 23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95256" name="Oval 2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4375" name="Freeform 2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28 w 1321"/>
                    <a:gd name="T1" fmla="*/ 283 h 712"/>
                    <a:gd name="T2" fmla="*/ 1244 w 1321"/>
                    <a:gd name="T3" fmla="*/ 313 h 712"/>
                    <a:gd name="T4" fmla="*/ 1247 w 1321"/>
                    <a:gd name="T5" fmla="*/ 339 h 712"/>
                    <a:gd name="T6" fmla="*/ 1242 w 1321"/>
                    <a:gd name="T7" fmla="*/ 364 h 712"/>
                    <a:gd name="T8" fmla="*/ 1225 w 1321"/>
                    <a:gd name="T9" fmla="*/ 388 h 712"/>
                    <a:gd name="T10" fmla="*/ 1201 w 1321"/>
                    <a:gd name="T11" fmla="*/ 409 h 712"/>
                    <a:gd name="T12" fmla="*/ 1170 w 1321"/>
                    <a:gd name="T13" fmla="*/ 427 h 712"/>
                    <a:gd name="T14" fmla="*/ 1129 w 1321"/>
                    <a:gd name="T15" fmla="*/ 443 h 712"/>
                    <a:gd name="T16" fmla="*/ 1083 w 1321"/>
                    <a:gd name="T17" fmla="*/ 459 h 712"/>
                    <a:gd name="T18" fmla="*/ 1031 w 1321"/>
                    <a:gd name="T19" fmla="*/ 471 h 712"/>
                    <a:gd name="T20" fmla="*/ 973 w 1321"/>
                    <a:gd name="T21" fmla="*/ 482 h 712"/>
                    <a:gd name="T22" fmla="*/ 913 w 1321"/>
                    <a:gd name="T23" fmla="*/ 490 h 712"/>
                    <a:gd name="T24" fmla="*/ 846 w 1321"/>
                    <a:gd name="T25" fmla="*/ 497 h 712"/>
                    <a:gd name="T26" fmla="*/ 778 w 1321"/>
                    <a:gd name="T27" fmla="*/ 501 h 712"/>
                    <a:gd name="T28" fmla="*/ 751 w 1321"/>
                    <a:gd name="T29" fmla="*/ 503 h 712"/>
                    <a:gd name="T30" fmla="*/ 449 w 1321"/>
                    <a:gd name="T31" fmla="*/ 503 h 712"/>
                    <a:gd name="T32" fmla="*/ 445 w 1321"/>
                    <a:gd name="T33" fmla="*/ 503 h 712"/>
                    <a:gd name="T34" fmla="*/ 386 w 1321"/>
                    <a:gd name="T35" fmla="*/ 500 h 712"/>
                    <a:gd name="T36" fmla="*/ 329 w 1321"/>
                    <a:gd name="T37" fmla="*/ 497 h 712"/>
                    <a:gd name="T38" fmla="*/ 275 w 1321"/>
                    <a:gd name="T39" fmla="*/ 492 h 712"/>
                    <a:gd name="T40" fmla="*/ 223 w 1321"/>
                    <a:gd name="T41" fmla="*/ 487 h 712"/>
                    <a:gd name="T42" fmla="*/ 176 w 1321"/>
                    <a:gd name="T43" fmla="*/ 478 h 712"/>
                    <a:gd name="T44" fmla="*/ 132 w 1321"/>
                    <a:gd name="T45" fmla="*/ 467 h 712"/>
                    <a:gd name="T46" fmla="*/ 96 w 1321"/>
                    <a:gd name="T47" fmla="*/ 458 h 712"/>
                    <a:gd name="T48" fmla="*/ 64 w 1321"/>
                    <a:gd name="T49" fmla="*/ 445 h 712"/>
                    <a:gd name="T50" fmla="*/ 36 w 1321"/>
                    <a:gd name="T51" fmla="*/ 429 h 712"/>
                    <a:gd name="T52" fmla="*/ 18 w 1321"/>
                    <a:gd name="T53" fmla="*/ 411 h 712"/>
                    <a:gd name="T54" fmla="*/ 6 w 1321"/>
                    <a:gd name="T55" fmla="*/ 391 h 712"/>
                    <a:gd name="T56" fmla="*/ 0 w 1321"/>
                    <a:gd name="T57" fmla="*/ 370 h 712"/>
                    <a:gd name="T58" fmla="*/ 0 w 1321"/>
                    <a:gd name="T59" fmla="*/ 367 h 712"/>
                    <a:gd name="T60" fmla="*/ 4 w 1321"/>
                    <a:gd name="T61" fmla="*/ 344 h 712"/>
                    <a:gd name="T62" fmla="*/ 16 w 1321"/>
                    <a:gd name="T63" fmla="*/ 315 h 712"/>
                    <a:gd name="T64" fmla="*/ 48 w 1321"/>
                    <a:gd name="T65" fmla="*/ 261 h 712"/>
                    <a:gd name="T66" fmla="*/ 88 w 1321"/>
                    <a:gd name="T67" fmla="*/ 211 h 712"/>
                    <a:gd name="T68" fmla="*/ 138 w 1321"/>
                    <a:gd name="T69" fmla="*/ 166 h 712"/>
                    <a:gd name="T70" fmla="*/ 192 w 1321"/>
                    <a:gd name="T71" fmla="*/ 125 h 712"/>
                    <a:gd name="T72" fmla="*/ 255 w 1321"/>
                    <a:gd name="T73" fmla="*/ 88 h 712"/>
                    <a:gd name="T74" fmla="*/ 323 w 1321"/>
                    <a:gd name="T75" fmla="*/ 58 h 712"/>
                    <a:gd name="T76" fmla="*/ 391 w 1321"/>
                    <a:gd name="T77" fmla="*/ 33 h 712"/>
                    <a:gd name="T78" fmla="*/ 470 w 1321"/>
                    <a:gd name="T79" fmla="*/ 15 h 712"/>
                    <a:gd name="T80" fmla="*/ 548 w 1321"/>
                    <a:gd name="T81" fmla="*/ 4 h 712"/>
                    <a:gd name="T82" fmla="*/ 630 w 1321"/>
                    <a:gd name="T83" fmla="*/ 0 h 712"/>
                    <a:gd name="T84" fmla="*/ 630 w 1321"/>
                    <a:gd name="T85" fmla="*/ 0 h 712"/>
                    <a:gd name="T86" fmla="*/ 717 w 1321"/>
                    <a:gd name="T87" fmla="*/ 4 h 712"/>
                    <a:gd name="T88" fmla="*/ 800 w 1321"/>
                    <a:gd name="T89" fmla="*/ 16 h 712"/>
                    <a:gd name="T90" fmla="*/ 880 w 1321"/>
                    <a:gd name="T91" fmla="*/ 37 h 712"/>
                    <a:gd name="T92" fmla="*/ 954 w 1321"/>
                    <a:gd name="T93" fmla="*/ 63 h 712"/>
                    <a:gd name="T94" fmla="*/ 1022 w 1321"/>
                    <a:gd name="T95" fmla="*/ 97 h 712"/>
                    <a:gd name="T96" fmla="*/ 1085 w 1321"/>
                    <a:gd name="T97" fmla="*/ 137 h 712"/>
                    <a:gd name="T98" fmla="*/ 1141 w 1321"/>
                    <a:gd name="T99" fmla="*/ 181 h 712"/>
                    <a:gd name="T100" fmla="*/ 1188 w 1321"/>
                    <a:gd name="T101" fmla="*/ 229 h 712"/>
                    <a:gd name="T102" fmla="*/ 1228 w 1321"/>
                    <a:gd name="T103" fmla="*/ 283 h 712"/>
                    <a:gd name="T104" fmla="*/ 1228 w 1321"/>
                    <a:gd name="T105" fmla="*/ 283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58" name="Text Box 26"/>
              <p:cNvSpPr txBox="1">
                <a:spLocks noChangeArrowheads="1"/>
              </p:cNvSpPr>
              <p:nvPr/>
            </p:nvSpPr>
            <p:spPr bwMode="gray">
              <a:xfrm>
                <a:off x="4006" y="2028"/>
                <a:ext cx="283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C</a:t>
                </a:r>
              </a:p>
            </p:txBody>
          </p:sp>
        </p:grpSp>
        <p:grpSp>
          <p:nvGrpSpPr>
            <p:cNvPr id="14347" name="Group 27"/>
            <p:cNvGrpSpPr>
              <a:grpSpLocks/>
            </p:cNvGrpSpPr>
            <p:nvPr/>
          </p:nvGrpSpPr>
          <p:grpSpPr bwMode="auto">
            <a:xfrm>
              <a:off x="3274" y="3238"/>
              <a:ext cx="370" cy="367"/>
              <a:chOff x="3552" y="3339"/>
              <a:chExt cx="412" cy="392"/>
            </a:xfrm>
          </p:grpSpPr>
          <p:grpSp>
            <p:nvGrpSpPr>
              <p:cNvPr id="14368" name="Group 2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95261" name="Oval 2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4371" name="Freeform 3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28 w 1321"/>
                    <a:gd name="T1" fmla="*/ 283 h 712"/>
                    <a:gd name="T2" fmla="*/ 1244 w 1321"/>
                    <a:gd name="T3" fmla="*/ 313 h 712"/>
                    <a:gd name="T4" fmla="*/ 1247 w 1321"/>
                    <a:gd name="T5" fmla="*/ 339 h 712"/>
                    <a:gd name="T6" fmla="*/ 1242 w 1321"/>
                    <a:gd name="T7" fmla="*/ 364 h 712"/>
                    <a:gd name="T8" fmla="*/ 1225 w 1321"/>
                    <a:gd name="T9" fmla="*/ 388 h 712"/>
                    <a:gd name="T10" fmla="*/ 1201 w 1321"/>
                    <a:gd name="T11" fmla="*/ 409 h 712"/>
                    <a:gd name="T12" fmla="*/ 1170 w 1321"/>
                    <a:gd name="T13" fmla="*/ 427 h 712"/>
                    <a:gd name="T14" fmla="*/ 1129 w 1321"/>
                    <a:gd name="T15" fmla="*/ 443 h 712"/>
                    <a:gd name="T16" fmla="*/ 1083 w 1321"/>
                    <a:gd name="T17" fmla="*/ 459 h 712"/>
                    <a:gd name="T18" fmla="*/ 1031 w 1321"/>
                    <a:gd name="T19" fmla="*/ 471 h 712"/>
                    <a:gd name="T20" fmla="*/ 973 w 1321"/>
                    <a:gd name="T21" fmla="*/ 482 h 712"/>
                    <a:gd name="T22" fmla="*/ 913 w 1321"/>
                    <a:gd name="T23" fmla="*/ 490 h 712"/>
                    <a:gd name="T24" fmla="*/ 846 w 1321"/>
                    <a:gd name="T25" fmla="*/ 497 h 712"/>
                    <a:gd name="T26" fmla="*/ 778 w 1321"/>
                    <a:gd name="T27" fmla="*/ 501 h 712"/>
                    <a:gd name="T28" fmla="*/ 751 w 1321"/>
                    <a:gd name="T29" fmla="*/ 503 h 712"/>
                    <a:gd name="T30" fmla="*/ 449 w 1321"/>
                    <a:gd name="T31" fmla="*/ 503 h 712"/>
                    <a:gd name="T32" fmla="*/ 445 w 1321"/>
                    <a:gd name="T33" fmla="*/ 503 h 712"/>
                    <a:gd name="T34" fmla="*/ 386 w 1321"/>
                    <a:gd name="T35" fmla="*/ 500 h 712"/>
                    <a:gd name="T36" fmla="*/ 329 w 1321"/>
                    <a:gd name="T37" fmla="*/ 497 h 712"/>
                    <a:gd name="T38" fmla="*/ 275 w 1321"/>
                    <a:gd name="T39" fmla="*/ 492 h 712"/>
                    <a:gd name="T40" fmla="*/ 223 w 1321"/>
                    <a:gd name="T41" fmla="*/ 487 h 712"/>
                    <a:gd name="T42" fmla="*/ 176 w 1321"/>
                    <a:gd name="T43" fmla="*/ 478 h 712"/>
                    <a:gd name="T44" fmla="*/ 132 w 1321"/>
                    <a:gd name="T45" fmla="*/ 467 h 712"/>
                    <a:gd name="T46" fmla="*/ 96 w 1321"/>
                    <a:gd name="T47" fmla="*/ 458 h 712"/>
                    <a:gd name="T48" fmla="*/ 64 w 1321"/>
                    <a:gd name="T49" fmla="*/ 445 h 712"/>
                    <a:gd name="T50" fmla="*/ 36 w 1321"/>
                    <a:gd name="T51" fmla="*/ 429 h 712"/>
                    <a:gd name="T52" fmla="*/ 18 w 1321"/>
                    <a:gd name="T53" fmla="*/ 411 h 712"/>
                    <a:gd name="T54" fmla="*/ 6 w 1321"/>
                    <a:gd name="T55" fmla="*/ 391 h 712"/>
                    <a:gd name="T56" fmla="*/ 0 w 1321"/>
                    <a:gd name="T57" fmla="*/ 370 h 712"/>
                    <a:gd name="T58" fmla="*/ 0 w 1321"/>
                    <a:gd name="T59" fmla="*/ 367 h 712"/>
                    <a:gd name="T60" fmla="*/ 4 w 1321"/>
                    <a:gd name="T61" fmla="*/ 344 h 712"/>
                    <a:gd name="T62" fmla="*/ 16 w 1321"/>
                    <a:gd name="T63" fmla="*/ 315 h 712"/>
                    <a:gd name="T64" fmla="*/ 48 w 1321"/>
                    <a:gd name="T65" fmla="*/ 261 h 712"/>
                    <a:gd name="T66" fmla="*/ 88 w 1321"/>
                    <a:gd name="T67" fmla="*/ 211 h 712"/>
                    <a:gd name="T68" fmla="*/ 138 w 1321"/>
                    <a:gd name="T69" fmla="*/ 166 h 712"/>
                    <a:gd name="T70" fmla="*/ 192 w 1321"/>
                    <a:gd name="T71" fmla="*/ 125 h 712"/>
                    <a:gd name="T72" fmla="*/ 255 w 1321"/>
                    <a:gd name="T73" fmla="*/ 88 h 712"/>
                    <a:gd name="T74" fmla="*/ 323 w 1321"/>
                    <a:gd name="T75" fmla="*/ 58 h 712"/>
                    <a:gd name="T76" fmla="*/ 391 w 1321"/>
                    <a:gd name="T77" fmla="*/ 33 h 712"/>
                    <a:gd name="T78" fmla="*/ 470 w 1321"/>
                    <a:gd name="T79" fmla="*/ 15 h 712"/>
                    <a:gd name="T80" fmla="*/ 548 w 1321"/>
                    <a:gd name="T81" fmla="*/ 4 h 712"/>
                    <a:gd name="T82" fmla="*/ 630 w 1321"/>
                    <a:gd name="T83" fmla="*/ 0 h 712"/>
                    <a:gd name="T84" fmla="*/ 630 w 1321"/>
                    <a:gd name="T85" fmla="*/ 0 h 712"/>
                    <a:gd name="T86" fmla="*/ 717 w 1321"/>
                    <a:gd name="T87" fmla="*/ 4 h 712"/>
                    <a:gd name="T88" fmla="*/ 800 w 1321"/>
                    <a:gd name="T89" fmla="*/ 16 h 712"/>
                    <a:gd name="T90" fmla="*/ 880 w 1321"/>
                    <a:gd name="T91" fmla="*/ 37 h 712"/>
                    <a:gd name="T92" fmla="*/ 954 w 1321"/>
                    <a:gd name="T93" fmla="*/ 63 h 712"/>
                    <a:gd name="T94" fmla="*/ 1022 w 1321"/>
                    <a:gd name="T95" fmla="*/ 97 h 712"/>
                    <a:gd name="T96" fmla="*/ 1085 w 1321"/>
                    <a:gd name="T97" fmla="*/ 137 h 712"/>
                    <a:gd name="T98" fmla="*/ 1141 w 1321"/>
                    <a:gd name="T99" fmla="*/ 181 h 712"/>
                    <a:gd name="T100" fmla="*/ 1188 w 1321"/>
                    <a:gd name="T101" fmla="*/ 229 h 712"/>
                    <a:gd name="T102" fmla="*/ 1228 w 1321"/>
                    <a:gd name="T103" fmla="*/ 283 h 712"/>
                    <a:gd name="T104" fmla="*/ 1228 w 1321"/>
                    <a:gd name="T105" fmla="*/ 283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63" name="Text Box 31"/>
              <p:cNvSpPr txBox="1">
                <a:spLocks noChangeArrowheads="1"/>
              </p:cNvSpPr>
              <p:nvPr/>
            </p:nvSpPr>
            <p:spPr bwMode="gray">
              <a:xfrm>
                <a:off x="3623" y="3360"/>
                <a:ext cx="308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D</a:t>
                </a:r>
              </a:p>
            </p:txBody>
          </p:sp>
        </p:grpSp>
        <p:grpSp>
          <p:nvGrpSpPr>
            <p:cNvPr id="14348" name="Group 32"/>
            <p:cNvGrpSpPr>
              <a:grpSpLocks/>
            </p:cNvGrpSpPr>
            <p:nvPr/>
          </p:nvGrpSpPr>
          <p:grpSpPr bwMode="auto">
            <a:xfrm>
              <a:off x="1416" y="1936"/>
              <a:ext cx="389" cy="404"/>
              <a:chOff x="1488" y="1968"/>
              <a:chExt cx="432" cy="432"/>
            </a:xfrm>
          </p:grpSpPr>
          <p:grpSp>
            <p:nvGrpSpPr>
              <p:cNvPr id="14364" name="Group 33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95266" name="Oval 3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4367" name="Freeform 3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28 w 1321"/>
                    <a:gd name="T1" fmla="*/ 283 h 712"/>
                    <a:gd name="T2" fmla="*/ 1244 w 1321"/>
                    <a:gd name="T3" fmla="*/ 313 h 712"/>
                    <a:gd name="T4" fmla="*/ 1247 w 1321"/>
                    <a:gd name="T5" fmla="*/ 339 h 712"/>
                    <a:gd name="T6" fmla="*/ 1242 w 1321"/>
                    <a:gd name="T7" fmla="*/ 364 h 712"/>
                    <a:gd name="T8" fmla="*/ 1225 w 1321"/>
                    <a:gd name="T9" fmla="*/ 388 h 712"/>
                    <a:gd name="T10" fmla="*/ 1201 w 1321"/>
                    <a:gd name="T11" fmla="*/ 409 h 712"/>
                    <a:gd name="T12" fmla="*/ 1170 w 1321"/>
                    <a:gd name="T13" fmla="*/ 427 h 712"/>
                    <a:gd name="T14" fmla="*/ 1129 w 1321"/>
                    <a:gd name="T15" fmla="*/ 443 h 712"/>
                    <a:gd name="T16" fmla="*/ 1083 w 1321"/>
                    <a:gd name="T17" fmla="*/ 459 h 712"/>
                    <a:gd name="T18" fmla="*/ 1031 w 1321"/>
                    <a:gd name="T19" fmla="*/ 471 h 712"/>
                    <a:gd name="T20" fmla="*/ 973 w 1321"/>
                    <a:gd name="T21" fmla="*/ 482 h 712"/>
                    <a:gd name="T22" fmla="*/ 913 w 1321"/>
                    <a:gd name="T23" fmla="*/ 490 h 712"/>
                    <a:gd name="T24" fmla="*/ 846 w 1321"/>
                    <a:gd name="T25" fmla="*/ 497 h 712"/>
                    <a:gd name="T26" fmla="*/ 778 w 1321"/>
                    <a:gd name="T27" fmla="*/ 501 h 712"/>
                    <a:gd name="T28" fmla="*/ 751 w 1321"/>
                    <a:gd name="T29" fmla="*/ 503 h 712"/>
                    <a:gd name="T30" fmla="*/ 449 w 1321"/>
                    <a:gd name="T31" fmla="*/ 503 h 712"/>
                    <a:gd name="T32" fmla="*/ 445 w 1321"/>
                    <a:gd name="T33" fmla="*/ 503 h 712"/>
                    <a:gd name="T34" fmla="*/ 386 w 1321"/>
                    <a:gd name="T35" fmla="*/ 500 h 712"/>
                    <a:gd name="T36" fmla="*/ 329 w 1321"/>
                    <a:gd name="T37" fmla="*/ 497 h 712"/>
                    <a:gd name="T38" fmla="*/ 275 w 1321"/>
                    <a:gd name="T39" fmla="*/ 492 h 712"/>
                    <a:gd name="T40" fmla="*/ 223 w 1321"/>
                    <a:gd name="T41" fmla="*/ 487 h 712"/>
                    <a:gd name="T42" fmla="*/ 176 w 1321"/>
                    <a:gd name="T43" fmla="*/ 478 h 712"/>
                    <a:gd name="T44" fmla="*/ 132 w 1321"/>
                    <a:gd name="T45" fmla="*/ 467 h 712"/>
                    <a:gd name="T46" fmla="*/ 96 w 1321"/>
                    <a:gd name="T47" fmla="*/ 458 h 712"/>
                    <a:gd name="T48" fmla="*/ 64 w 1321"/>
                    <a:gd name="T49" fmla="*/ 445 h 712"/>
                    <a:gd name="T50" fmla="*/ 36 w 1321"/>
                    <a:gd name="T51" fmla="*/ 429 h 712"/>
                    <a:gd name="T52" fmla="*/ 18 w 1321"/>
                    <a:gd name="T53" fmla="*/ 411 h 712"/>
                    <a:gd name="T54" fmla="*/ 6 w 1321"/>
                    <a:gd name="T55" fmla="*/ 391 h 712"/>
                    <a:gd name="T56" fmla="*/ 0 w 1321"/>
                    <a:gd name="T57" fmla="*/ 370 h 712"/>
                    <a:gd name="T58" fmla="*/ 0 w 1321"/>
                    <a:gd name="T59" fmla="*/ 367 h 712"/>
                    <a:gd name="T60" fmla="*/ 4 w 1321"/>
                    <a:gd name="T61" fmla="*/ 344 h 712"/>
                    <a:gd name="T62" fmla="*/ 16 w 1321"/>
                    <a:gd name="T63" fmla="*/ 315 h 712"/>
                    <a:gd name="T64" fmla="*/ 48 w 1321"/>
                    <a:gd name="T65" fmla="*/ 261 h 712"/>
                    <a:gd name="T66" fmla="*/ 88 w 1321"/>
                    <a:gd name="T67" fmla="*/ 211 h 712"/>
                    <a:gd name="T68" fmla="*/ 138 w 1321"/>
                    <a:gd name="T69" fmla="*/ 166 h 712"/>
                    <a:gd name="T70" fmla="*/ 192 w 1321"/>
                    <a:gd name="T71" fmla="*/ 125 h 712"/>
                    <a:gd name="T72" fmla="*/ 255 w 1321"/>
                    <a:gd name="T73" fmla="*/ 88 h 712"/>
                    <a:gd name="T74" fmla="*/ 323 w 1321"/>
                    <a:gd name="T75" fmla="*/ 58 h 712"/>
                    <a:gd name="T76" fmla="*/ 391 w 1321"/>
                    <a:gd name="T77" fmla="*/ 33 h 712"/>
                    <a:gd name="T78" fmla="*/ 470 w 1321"/>
                    <a:gd name="T79" fmla="*/ 15 h 712"/>
                    <a:gd name="T80" fmla="*/ 548 w 1321"/>
                    <a:gd name="T81" fmla="*/ 4 h 712"/>
                    <a:gd name="T82" fmla="*/ 630 w 1321"/>
                    <a:gd name="T83" fmla="*/ 0 h 712"/>
                    <a:gd name="T84" fmla="*/ 630 w 1321"/>
                    <a:gd name="T85" fmla="*/ 0 h 712"/>
                    <a:gd name="T86" fmla="*/ 717 w 1321"/>
                    <a:gd name="T87" fmla="*/ 4 h 712"/>
                    <a:gd name="T88" fmla="*/ 800 w 1321"/>
                    <a:gd name="T89" fmla="*/ 16 h 712"/>
                    <a:gd name="T90" fmla="*/ 880 w 1321"/>
                    <a:gd name="T91" fmla="*/ 37 h 712"/>
                    <a:gd name="T92" fmla="*/ 954 w 1321"/>
                    <a:gd name="T93" fmla="*/ 63 h 712"/>
                    <a:gd name="T94" fmla="*/ 1022 w 1321"/>
                    <a:gd name="T95" fmla="*/ 97 h 712"/>
                    <a:gd name="T96" fmla="*/ 1085 w 1321"/>
                    <a:gd name="T97" fmla="*/ 137 h 712"/>
                    <a:gd name="T98" fmla="*/ 1141 w 1321"/>
                    <a:gd name="T99" fmla="*/ 181 h 712"/>
                    <a:gd name="T100" fmla="*/ 1188 w 1321"/>
                    <a:gd name="T101" fmla="*/ 229 h 712"/>
                    <a:gd name="T102" fmla="*/ 1228 w 1321"/>
                    <a:gd name="T103" fmla="*/ 283 h 712"/>
                    <a:gd name="T104" fmla="*/ 1228 w 1321"/>
                    <a:gd name="T105" fmla="*/ 283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5268" name="Text Box 36"/>
              <p:cNvSpPr txBox="1">
                <a:spLocks noChangeArrowheads="1"/>
              </p:cNvSpPr>
              <p:nvPr/>
            </p:nvSpPr>
            <p:spPr bwMode="gray">
              <a:xfrm>
                <a:off x="1566" y="2016"/>
                <a:ext cx="294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A</a:t>
                </a:r>
              </a:p>
            </p:txBody>
          </p:sp>
        </p:grpSp>
        <p:sp>
          <p:nvSpPr>
            <p:cNvPr id="95269" name="Oval 37"/>
            <p:cNvSpPr>
              <a:spLocks noChangeArrowheads="1"/>
            </p:cNvSpPr>
            <p:nvPr/>
          </p:nvSpPr>
          <p:spPr bwMode="gray">
            <a:xfrm rot="18227093">
              <a:off x="3231" y="3147"/>
              <a:ext cx="77" cy="7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5270" name="Oval 38"/>
            <p:cNvSpPr>
              <a:spLocks noChangeArrowheads="1"/>
            </p:cNvSpPr>
            <p:nvPr/>
          </p:nvSpPr>
          <p:spPr bwMode="gray">
            <a:xfrm rot="18227093">
              <a:off x="3145" y="3058"/>
              <a:ext cx="76" cy="78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4351" name="Group 39"/>
            <p:cNvGrpSpPr>
              <a:grpSpLocks/>
            </p:cNvGrpSpPr>
            <p:nvPr/>
          </p:nvGrpSpPr>
          <p:grpSpPr bwMode="auto">
            <a:xfrm>
              <a:off x="1848" y="2206"/>
              <a:ext cx="208" cy="121"/>
              <a:chOff x="2016" y="2304"/>
              <a:chExt cx="231" cy="130"/>
            </a:xfrm>
          </p:grpSpPr>
          <p:sp>
            <p:nvSpPr>
              <p:cNvPr id="95272" name="Oval 40"/>
              <p:cNvSpPr>
                <a:spLocks noChangeArrowheads="1"/>
              </p:cNvSpPr>
              <p:nvPr/>
            </p:nvSpPr>
            <p:spPr bwMode="gray">
              <a:xfrm rot="18227093">
                <a:off x="2017" y="2303"/>
                <a:ext cx="82" cy="8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95273" name="Oval 41"/>
              <p:cNvSpPr>
                <a:spLocks noChangeArrowheads="1"/>
              </p:cNvSpPr>
              <p:nvPr/>
            </p:nvSpPr>
            <p:spPr bwMode="gray">
              <a:xfrm rot="18227093">
                <a:off x="2163" y="235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4352" name="Group 42"/>
            <p:cNvGrpSpPr>
              <a:grpSpLocks/>
            </p:cNvGrpSpPr>
            <p:nvPr/>
          </p:nvGrpSpPr>
          <p:grpSpPr bwMode="auto">
            <a:xfrm>
              <a:off x="2626" y="1603"/>
              <a:ext cx="78" cy="243"/>
              <a:chOff x="2832" y="1612"/>
              <a:chExt cx="87" cy="260"/>
            </a:xfrm>
          </p:grpSpPr>
          <p:sp>
            <p:nvSpPr>
              <p:cNvPr id="95275" name="Oval 43"/>
              <p:cNvSpPr>
                <a:spLocks noChangeArrowheads="1"/>
              </p:cNvSpPr>
              <p:nvPr/>
            </p:nvSpPr>
            <p:spPr bwMode="gray">
              <a:xfrm rot="18227093">
                <a:off x="2832" y="161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95276" name="Oval 44"/>
              <p:cNvSpPr>
                <a:spLocks noChangeArrowheads="1"/>
              </p:cNvSpPr>
              <p:nvPr/>
            </p:nvSpPr>
            <p:spPr bwMode="gray">
              <a:xfrm rot="18227093">
                <a:off x="2832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95277" name="Oval 45"/>
            <p:cNvSpPr>
              <a:spLocks noChangeArrowheads="1"/>
            </p:cNvSpPr>
            <p:nvPr/>
          </p:nvSpPr>
          <p:spPr bwMode="gray">
            <a:xfrm rot="18227093">
              <a:off x="3458" y="2221"/>
              <a:ext cx="77" cy="7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5278" name="Oval 46"/>
            <p:cNvSpPr>
              <a:spLocks noChangeArrowheads="1"/>
            </p:cNvSpPr>
            <p:nvPr/>
          </p:nvSpPr>
          <p:spPr bwMode="gray">
            <a:xfrm rot="18227093">
              <a:off x="3320" y="2292"/>
              <a:ext cx="77" cy="7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4355" name="Text Box 47"/>
            <p:cNvSpPr txBox="1">
              <a:spLocks noChangeArrowheads="1"/>
            </p:cNvSpPr>
            <p:nvPr/>
          </p:nvSpPr>
          <p:spPr bwMode="auto">
            <a:xfrm>
              <a:off x="-662" y="1754"/>
              <a:ext cx="2121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buNone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I.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trúc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</a:p>
          </p:txBody>
        </p:sp>
        <p:sp>
          <p:nvSpPr>
            <p:cNvPr id="14356" name="Text Box 48"/>
            <p:cNvSpPr txBox="1">
              <a:spLocks noChangeArrowheads="1"/>
            </p:cNvSpPr>
            <p:nvPr/>
          </p:nvSpPr>
          <p:spPr bwMode="auto">
            <a:xfrm>
              <a:off x="1619" y="600"/>
              <a:ext cx="225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II. 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7" name="Text Box 49"/>
            <p:cNvSpPr txBox="1">
              <a:spLocks noChangeArrowheads="1"/>
            </p:cNvSpPr>
            <p:nvPr/>
          </p:nvSpPr>
          <p:spPr bwMode="auto">
            <a:xfrm>
              <a:off x="3994" y="1485"/>
              <a:ext cx="2419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buNone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III.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358" name="Text Box 50"/>
            <p:cNvSpPr txBox="1">
              <a:spLocks noChangeArrowheads="1"/>
            </p:cNvSpPr>
            <p:nvPr/>
          </p:nvSpPr>
          <p:spPr bwMode="auto">
            <a:xfrm>
              <a:off x="-380" y="3373"/>
              <a:ext cx="201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buNone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V.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minh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họa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9" name="Text Box 51"/>
            <p:cNvSpPr txBox="1">
              <a:spLocks noChangeArrowheads="1"/>
            </p:cNvSpPr>
            <p:nvPr/>
          </p:nvSpPr>
          <p:spPr bwMode="auto">
            <a:xfrm>
              <a:off x="3662" y="3373"/>
              <a:ext cx="2813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buNone/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IV.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lỗi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mắc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69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324174"/>
              </p:ext>
            </p:extLst>
          </p:nvPr>
        </p:nvGraphicFramePr>
        <p:xfrm>
          <a:off x="172607" y="468077"/>
          <a:ext cx="11849064" cy="6235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790">
                  <a:extLst>
                    <a:ext uri="{9D8B030D-6E8A-4147-A177-3AD203B41FA5}">
                      <a16:colId xmlns:a16="http://schemas.microsoft.com/office/drawing/2014/main" val="2406724218"/>
                    </a:ext>
                  </a:extLst>
                </a:gridCol>
                <a:gridCol w="9298227">
                  <a:extLst>
                    <a:ext uri="{9D8B030D-6E8A-4147-A177-3AD203B41FA5}">
                      <a16:colId xmlns:a16="http://schemas.microsoft.com/office/drawing/2014/main" val="3087070607"/>
                    </a:ext>
                  </a:extLst>
                </a:gridCol>
                <a:gridCol w="1163047">
                  <a:extLst>
                    <a:ext uri="{9D8B030D-6E8A-4147-A177-3AD203B41FA5}">
                      <a16:colId xmlns:a16="http://schemas.microsoft.com/office/drawing/2014/main" val="2007035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cần đạt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704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 thức biểu đạt: Nghị luận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89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tượng: Cuồng thần tượng của một bộ phận giới trẻ hiện nay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bão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gió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giật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rằng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bão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hâm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phấn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khích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khích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lẫn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350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hành động thể hiện sự cuồng nhiệt của các bạn trẻ: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Khóc lặng khi thần tượng xuống sân bay;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Xô đẩy, la hét, khóc nức nở khi được xem thần tượng biểu diễn;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Có nhiều hành vi mất kiểm soát;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Bắt chước mọi loại trang phục của thần tượng;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Đau đớn, tiếc nuối khi không mua được vé.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4416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188635" y="0"/>
            <a:ext cx="4389343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CHẤM ĐỀ SỐ 2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9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55650"/>
              </p:ext>
            </p:extLst>
          </p:nvPr>
        </p:nvGraphicFramePr>
        <p:xfrm>
          <a:off x="0" y="0"/>
          <a:ext cx="12192000" cy="7114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455">
                  <a:extLst>
                    <a:ext uri="{9D8B030D-6E8A-4147-A177-3AD203B41FA5}">
                      <a16:colId xmlns:a16="http://schemas.microsoft.com/office/drawing/2014/main" val="1569445156"/>
                    </a:ext>
                  </a:extLst>
                </a:gridCol>
                <a:gridCol w="10973018">
                  <a:extLst>
                    <a:ext uri="{9D8B030D-6E8A-4147-A177-3AD203B41FA5}">
                      <a16:colId xmlns:a16="http://schemas.microsoft.com/office/drawing/2014/main" val="2683586763"/>
                    </a:ext>
                  </a:extLst>
                </a:gridCol>
                <a:gridCol w="475527">
                  <a:extLst>
                    <a:ext uri="{9D8B030D-6E8A-4147-A177-3AD203B41FA5}">
                      <a16:colId xmlns:a16="http://schemas.microsoft.com/office/drawing/2014/main" val="1603753066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7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trôi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dung: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cuồng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dắt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cuồng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750" b="1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mế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en-US" sz="175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75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17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niềm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342900" marR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Do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</a:p>
                    <a:p>
                      <a:pPr marL="342900" marR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75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mẽ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hiếu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Mất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hao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đua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lối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nhãng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…..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75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1" i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75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750" b="1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đừng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5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7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75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7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224" marR="192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5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2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83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46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296149" y="2495596"/>
            <a:ext cx="3846467" cy="347413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/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900159" y="2436812"/>
            <a:ext cx="3814718" cy="371579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 b="0" dirty="0"/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900159" y="2495596"/>
            <a:ext cx="369796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alt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None/>
            </a:pP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None/>
            </a:pP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9" name="Freeform 7"/>
          <p:cNvSpPr>
            <a:spLocks/>
          </p:cNvSpPr>
          <p:nvPr/>
        </p:nvSpPr>
        <p:spPr bwMode="gray">
          <a:xfrm>
            <a:off x="4746625" y="1920241"/>
            <a:ext cx="900111" cy="2472373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151" name="AutoShape 8"/>
          <p:cNvSpPr>
            <a:spLocks noChangeAspect="1" noChangeArrowheads="1" noTextEdit="1"/>
          </p:cNvSpPr>
          <p:nvPr/>
        </p:nvSpPr>
        <p:spPr bwMode="gray">
          <a:xfrm flipH="1">
            <a:off x="6392864" y="314801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1" name="Freeform 9"/>
          <p:cNvSpPr>
            <a:spLocks/>
          </p:cNvSpPr>
          <p:nvPr/>
        </p:nvSpPr>
        <p:spPr bwMode="gray">
          <a:xfrm flipH="1">
            <a:off x="6100353" y="2020253"/>
            <a:ext cx="1195797" cy="236918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7777891" y="2767945"/>
            <a:ext cx="301202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alt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buClrTx/>
              <a:buFontTx/>
              <a:buChar char="-"/>
            </a:pP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altLang="en-US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buClrTx/>
              <a:buFontTx/>
              <a:buChar char="-"/>
            </a:pP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altLang="en-US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buClrTx/>
              <a:buFontTx/>
              <a:buChar char="-"/>
            </a:pP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endParaRPr lang="en-US" altLang="en-US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buClrTx/>
              <a:buFontTx/>
              <a:buChar char="-"/>
            </a:pP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altLang="en-US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722914" y="484049"/>
            <a:ext cx="4153989" cy="14361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7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102" y="103051"/>
            <a:ext cx="10515600" cy="6192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altLang="en-US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grpSp>
        <p:nvGrpSpPr>
          <p:cNvPr id="4100" name="Group 46"/>
          <p:cNvGrpSpPr>
            <a:grpSpLocks/>
          </p:cNvGrpSpPr>
          <p:nvPr/>
        </p:nvGrpSpPr>
        <p:grpSpPr bwMode="auto">
          <a:xfrm>
            <a:off x="561702" y="1341575"/>
            <a:ext cx="4724400" cy="817562"/>
            <a:chOff x="1296" y="1824"/>
            <a:chExt cx="2976" cy="432"/>
          </a:xfrm>
        </p:grpSpPr>
        <p:sp>
          <p:nvSpPr>
            <p:cNvPr id="88111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117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4118" name="Text Box 49"/>
            <p:cNvSpPr txBox="1">
              <a:spLocks noChangeArrowheads="1"/>
            </p:cNvSpPr>
            <p:nvPr/>
          </p:nvSpPr>
          <p:spPr bwMode="gray">
            <a:xfrm>
              <a:off x="1680" y="1893"/>
              <a:ext cx="25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dirty="0" err="1"/>
                <a:t>Kỹ</a:t>
              </a:r>
              <a:r>
                <a:rPr lang="en-US" dirty="0"/>
                <a:t> </a:t>
              </a:r>
              <a:r>
                <a:rPr lang="en-US" dirty="0" err="1"/>
                <a:t>năng</a:t>
              </a:r>
              <a:r>
                <a:rPr lang="en-US" dirty="0"/>
                <a:t> </a:t>
              </a:r>
              <a:r>
                <a:rPr lang="en-US" dirty="0" err="1"/>
                <a:t>nhận</a:t>
              </a:r>
              <a:r>
                <a:rPr lang="en-US" dirty="0"/>
                <a:t> </a:t>
              </a:r>
              <a:r>
                <a:rPr lang="en-US" dirty="0" err="1" smtClean="0"/>
                <a:t>biết</a:t>
              </a:r>
              <a:r>
                <a:rPr lang="en-US" dirty="0" smtClean="0"/>
                <a:t> </a:t>
              </a:r>
              <a:endPara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9" name="Text Box 50"/>
            <p:cNvSpPr txBox="1">
              <a:spLocks noChangeArrowheads="1"/>
            </p:cNvSpPr>
            <p:nvPr/>
          </p:nvSpPr>
          <p:spPr bwMode="gray">
            <a:xfrm>
              <a:off x="1392" y="1886"/>
              <a:ext cx="22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101" name="Group 51"/>
          <p:cNvGrpSpPr>
            <a:grpSpLocks/>
          </p:cNvGrpSpPr>
          <p:nvPr/>
        </p:nvGrpSpPr>
        <p:grpSpPr bwMode="auto">
          <a:xfrm>
            <a:off x="561702" y="3251203"/>
            <a:ext cx="4826000" cy="936625"/>
            <a:chOff x="1296" y="1824"/>
            <a:chExt cx="3040" cy="432"/>
          </a:xfrm>
        </p:grpSpPr>
        <p:sp>
          <p:nvSpPr>
            <p:cNvPr id="88116" name="AutoShape 5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113" name="AutoShape 5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4114" name="Text Box 54"/>
            <p:cNvSpPr txBox="1">
              <a:spLocks noChangeArrowheads="1"/>
            </p:cNvSpPr>
            <p:nvPr/>
          </p:nvSpPr>
          <p:spPr bwMode="gray">
            <a:xfrm>
              <a:off x="1680" y="1898"/>
              <a:ext cx="26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dirty="0" err="1"/>
                <a:t>Kỹ</a:t>
              </a:r>
              <a:r>
                <a:rPr lang="en-US" dirty="0"/>
                <a:t> </a:t>
              </a:r>
              <a:r>
                <a:rPr lang="en-US" dirty="0" err="1"/>
                <a:t>năng</a:t>
              </a:r>
              <a:r>
                <a:rPr lang="en-US" dirty="0"/>
                <a:t> </a:t>
              </a:r>
              <a:r>
                <a:rPr lang="en-US" dirty="0" err="1"/>
                <a:t>thông</a:t>
              </a:r>
              <a:r>
                <a:rPr lang="en-US" dirty="0"/>
                <a:t> </a:t>
              </a:r>
              <a:r>
                <a:rPr lang="en-US" dirty="0" err="1"/>
                <a:t>hiểu</a:t>
              </a:r>
              <a:endPara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5" name="Text Box 55"/>
            <p:cNvSpPr txBox="1">
              <a:spLocks noChangeArrowheads="1"/>
            </p:cNvSpPr>
            <p:nvPr/>
          </p:nvSpPr>
          <p:spPr bwMode="gray">
            <a:xfrm>
              <a:off x="1392" y="1916"/>
              <a:ext cx="22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03" name="Group 61"/>
          <p:cNvGrpSpPr>
            <a:grpSpLocks/>
          </p:cNvGrpSpPr>
          <p:nvPr/>
        </p:nvGrpSpPr>
        <p:grpSpPr bwMode="auto">
          <a:xfrm>
            <a:off x="561702" y="5054738"/>
            <a:ext cx="4724400" cy="954177"/>
            <a:chOff x="1296" y="1824"/>
            <a:chExt cx="2976" cy="432"/>
          </a:xfrm>
        </p:grpSpPr>
        <p:sp>
          <p:nvSpPr>
            <p:cNvPr id="88126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105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4106" name="Text Box 64"/>
            <p:cNvSpPr txBox="1">
              <a:spLocks noChangeArrowheads="1"/>
            </p:cNvSpPr>
            <p:nvPr/>
          </p:nvSpPr>
          <p:spPr bwMode="gray">
            <a:xfrm>
              <a:off x="1680" y="1906"/>
              <a:ext cx="25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dirty="0" err="1" smtClean="0"/>
                <a:t>Kỹ</a:t>
              </a:r>
              <a:r>
                <a:rPr lang="en-US" dirty="0" smtClean="0"/>
                <a:t> </a:t>
              </a:r>
              <a:r>
                <a:rPr lang="en-US" dirty="0" err="1" smtClean="0"/>
                <a:t>năng</a:t>
              </a:r>
              <a:r>
                <a:rPr lang="en-US" dirty="0" smtClean="0"/>
                <a:t> </a:t>
              </a:r>
              <a:r>
                <a:rPr lang="en-US" dirty="0" err="1" smtClean="0"/>
                <a:t>vận</a:t>
              </a:r>
              <a:r>
                <a:rPr lang="en-US" dirty="0" smtClean="0"/>
                <a:t> </a:t>
              </a:r>
              <a:r>
                <a:rPr lang="en-US" dirty="0" err="1" smtClean="0"/>
                <a:t>dụng</a:t>
              </a:r>
              <a:endParaRPr lang="en-US" altLang="en-US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07" name="Text Box 65"/>
            <p:cNvSpPr txBox="1">
              <a:spLocks noChangeArrowheads="1"/>
            </p:cNvSpPr>
            <p:nvPr/>
          </p:nvSpPr>
          <p:spPr bwMode="gray">
            <a:xfrm>
              <a:off x="1392" y="1922"/>
              <a:ext cx="224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  <a:endParaRPr lang="en-US" altLang="en-US" sz="24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5286102" y="872002"/>
            <a:ext cx="5812971" cy="17983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286101" y="3148240"/>
            <a:ext cx="5812971" cy="119024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86101" y="4816383"/>
            <a:ext cx="5812971" cy="1492977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7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2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99012" y="231608"/>
            <a:ext cx="10515600" cy="56223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KHI LÀM BÀI THI ĐỌC HIỂU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gray">
          <a:xfrm>
            <a:off x="7556862" y="2667506"/>
            <a:ext cx="4003767" cy="3046988"/>
          </a:xfrm>
          <a:prstGeom prst="chevron">
            <a:avLst>
              <a:gd name="adj" fmla="val 16468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gray">
          <a:xfrm>
            <a:off x="4515394" y="2744450"/>
            <a:ext cx="3400697" cy="28931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gray">
          <a:xfrm>
            <a:off x="365760" y="2636730"/>
            <a:ext cx="4511041" cy="3108543"/>
          </a:xfrm>
          <a:prstGeom prst="chevron">
            <a:avLst>
              <a:gd name="adj" fmla="val 1784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gray">
          <a:xfrm>
            <a:off x="1747838" y="1905001"/>
            <a:ext cx="2057400" cy="57467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gray">
          <a:xfrm>
            <a:off x="4910138" y="1905001"/>
            <a:ext cx="2057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gray">
          <a:xfrm>
            <a:off x="8072438" y="1905001"/>
            <a:ext cx="2057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9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7" grpId="0" animBg="1"/>
      <p:bldP spid="54278" grpId="0" animBg="1"/>
      <p:bldP spid="54279" grpId="0" animBg="1"/>
      <p:bldP spid="542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6497" y="1073332"/>
            <a:ext cx="9009568" cy="665163"/>
            <a:chOff x="636497" y="1073332"/>
            <a:chExt cx="9009568" cy="665163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636497" y="1073332"/>
              <a:ext cx="762000" cy="665163"/>
              <a:chOff x="1110" y="2656"/>
              <a:chExt cx="1549" cy="1351"/>
            </a:xfrm>
          </p:grpSpPr>
          <p:sp>
            <p:nvSpPr>
              <p:cNvPr id="4124" name="AutoShape 4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25" name="AutoShape 5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0966" name="AutoShape 6"/>
              <p:cNvSpPr>
                <a:spLocks noChangeArrowheads="1"/>
              </p:cNvSpPr>
              <p:nvPr/>
            </p:nvSpPr>
            <p:spPr bwMode="gray">
              <a:xfrm>
                <a:off x="1200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101" name="Line 11"/>
            <p:cNvSpPr>
              <a:spLocks noChangeShapeType="1"/>
            </p:cNvSpPr>
            <p:nvPr/>
          </p:nvSpPr>
          <p:spPr bwMode="auto">
            <a:xfrm>
              <a:off x="1246097" y="1682931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Text Box 12"/>
            <p:cNvSpPr txBox="1">
              <a:spLocks noChangeArrowheads="1"/>
            </p:cNvSpPr>
            <p:nvPr/>
          </p:nvSpPr>
          <p:spPr bwMode="auto">
            <a:xfrm>
              <a:off x="1382264" y="1149532"/>
              <a:ext cx="826380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03" name="Text Box 13"/>
            <p:cNvSpPr txBox="1">
              <a:spLocks noChangeArrowheads="1"/>
            </p:cNvSpPr>
            <p:nvPr/>
          </p:nvSpPr>
          <p:spPr bwMode="gray">
            <a:xfrm>
              <a:off x="833348" y="1171756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36497" y="1987732"/>
            <a:ext cx="5929481" cy="665163"/>
            <a:chOff x="636497" y="1987732"/>
            <a:chExt cx="5929481" cy="665163"/>
          </a:xfrm>
        </p:grpSpPr>
        <p:grpSp>
          <p:nvGrpSpPr>
            <p:cNvPr id="4100" name="Group 7"/>
            <p:cNvGrpSpPr>
              <a:grpSpLocks/>
            </p:cNvGrpSpPr>
            <p:nvPr/>
          </p:nvGrpSpPr>
          <p:grpSpPr bwMode="auto">
            <a:xfrm>
              <a:off x="636497" y="1987732"/>
              <a:ext cx="762000" cy="665163"/>
              <a:chOff x="3174" y="2656"/>
              <a:chExt cx="1549" cy="1351"/>
            </a:xfrm>
          </p:grpSpPr>
          <p:sp>
            <p:nvSpPr>
              <p:cNvPr id="4121" name="AutoShape 8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22" name="AutoShape 9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0970" name="AutoShape 10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104" name="Line 14"/>
            <p:cNvSpPr>
              <a:spLocks noChangeShapeType="1"/>
            </p:cNvSpPr>
            <p:nvPr/>
          </p:nvSpPr>
          <p:spPr bwMode="auto">
            <a:xfrm>
              <a:off x="1246097" y="2597331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Text Box 15"/>
            <p:cNvSpPr txBox="1">
              <a:spLocks noChangeArrowheads="1"/>
            </p:cNvSpPr>
            <p:nvPr/>
          </p:nvSpPr>
          <p:spPr bwMode="auto">
            <a:xfrm>
              <a:off x="1496962" y="1999416"/>
              <a:ext cx="506901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06" name="Text Box 16"/>
            <p:cNvSpPr txBox="1">
              <a:spLocks noChangeArrowheads="1"/>
            </p:cNvSpPr>
            <p:nvPr/>
          </p:nvSpPr>
          <p:spPr bwMode="gray">
            <a:xfrm>
              <a:off x="833348" y="2086156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36497" y="2879907"/>
            <a:ext cx="5410200" cy="665163"/>
            <a:chOff x="636497" y="2879907"/>
            <a:chExt cx="5410200" cy="665163"/>
          </a:xfrm>
        </p:grpSpPr>
        <p:grpSp>
          <p:nvGrpSpPr>
            <p:cNvPr id="4107" name="Group 17"/>
            <p:cNvGrpSpPr>
              <a:grpSpLocks/>
            </p:cNvGrpSpPr>
            <p:nvPr/>
          </p:nvGrpSpPr>
          <p:grpSpPr bwMode="auto">
            <a:xfrm>
              <a:off x="636497" y="2879907"/>
              <a:ext cx="762000" cy="665163"/>
              <a:chOff x="1110" y="2656"/>
              <a:chExt cx="1549" cy="1351"/>
            </a:xfrm>
          </p:grpSpPr>
          <p:sp>
            <p:nvSpPr>
              <p:cNvPr id="4118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19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0980" name="AutoShape 20"/>
              <p:cNvSpPr>
                <a:spLocks noChangeArrowheads="1"/>
              </p:cNvSpPr>
              <p:nvPr/>
            </p:nvSpPr>
            <p:spPr bwMode="gray">
              <a:xfrm>
                <a:off x="1200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109" name="Line 25"/>
            <p:cNvSpPr>
              <a:spLocks noChangeShapeType="1"/>
            </p:cNvSpPr>
            <p:nvPr/>
          </p:nvSpPr>
          <p:spPr bwMode="auto">
            <a:xfrm>
              <a:off x="1246097" y="3489506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Text Box 26"/>
            <p:cNvSpPr txBox="1">
              <a:spLocks noChangeArrowheads="1"/>
            </p:cNvSpPr>
            <p:nvPr/>
          </p:nvSpPr>
          <p:spPr bwMode="auto">
            <a:xfrm>
              <a:off x="1429981" y="2943050"/>
              <a:ext cx="372890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1" name="Text Box 27"/>
            <p:cNvSpPr txBox="1">
              <a:spLocks noChangeArrowheads="1"/>
            </p:cNvSpPr>
            <p:nvPr/>
          </p:nvSpPr>
          <p:spPr bwMode="gray">
            <a:xfrm>
              <a:off x="833348" y="2978331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36497" y="3789456"/>
            <a:ext cx="6746331" cy="670014"/>
            <a:chOff x="636497" y="3789456"/>
            <a:chExt cx="6746331" cy="670014"/>
          </a:xfrm>
        </p:grpSpPr>
        <p:grpSp>
          <p:nvGrpSpPr>
            <p:cNvPr id="4108" name="Group 21"/>
            <p:cNvGrpSpPr>
              <a:grpSpLocks/>
            </p:cNvGrpSpPr>
            <p:nvPr/>
          </p:nvGrpSpPr>
          <p:grpSpPr bwMode="auto">
            <a:xfrm>
              <a:off x="636497" y="3794307"/>
              <a:ext cx="762000" cy="665163"/>
              <a:chOff x="3174" y="2656"/>
              <a:chExt cx="1549" cy="1351"/>
            </a:xfrm>
          </p:grpSpPr>
          <p:sp>
            <p:nvSpPr>
              <p:cNvPr id="4115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16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0984" name="AutoShape 24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114" name="Text Box 30"/>
            <p:cNvSpPr txBox="1">
              <a:spLocks noChangeArrowheads="1"/>
            </p:cNvSpPr>
            <p:nvPr/>
          </p:nvSpPr>
          <p:spPr bwMode="gray">
            <a:xfrm>
              <a:off x="833348" y="3892731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5" name="Line 25"/>
            <p:cNvSpPr>
              <a:spLocks noChangeShapeType="1"/>
            </p:cNvSpPr>
            <p:nvPr/>
          </p:nvSpPr>
          <p:spPr bwMode="auto">
            <a:xfrm>
              <a:off x="1254804" y="4334235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9"/>
            <p:cNvSpPr txBox="1">
              <a:spLocks noChangeArrowheads="1"/>
            </p:cNvSpPr>
            <p:nvPr/>
          </p:nvSpPr>
          <p:spPr bwMode="auto">
            <a:xfrm>
              <a:off x="1398497" y="3789456"/>
              <a:ext cx="598433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biện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45204" y="4639036"/>
            <a:ext cx="6888405" cy="665163"/>
            <a:chOff x="645204" y="4639036"/>
            <a:chExt cx="6888405" cy="665163"/>
          </a:xfrm>
        </p:grpSpPr>
        <p:sp>
          <p:nvSpPr>
            <p:cNvPr id="4113" name="Text Box 29"/>
            <p:cNvSpPr txBox="1">
              <a:spLocks noChangeArrowheads="1"/>
            </p:cNvSpPr>
            <p:nvPr/>
          </p:nvSpPr>
          <p:spPr bwMode="auto">
            <a:xfrm>
              <a:off x="1445083" y="4681238"/>
              <a:ext cx="608852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Group 21"/>
            <p:cNvGrpSpPr>
              <a:grpSpLocks/>
            </p:cNvGrpSpPr>
            <p:nvPr/>
          </p:nvGrpSpPr>
          <p:grpSpPr bwMode="auto">
            <a:xfrm>
              <a:off x="645204" y="4639036"/>
              <a:ext cx="762000" cy="665163"/>
              <a:chOff x="3174" y="2656"/>
              <a:chExt cx="1549" cy="1351"/>
            </a:xfrm>
            <a:solidFill>
              <a:schemeClr val="accent2"/>
            </a:solidFill>
          </p:grpSpPr>
          <p:sp>
            <p:nvSpPr>
              <p:cNvPr id="32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3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p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" name="AutoShape 24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>
              <a:off x="1254804" y="5248635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30"/>
            <p:cNvSpPr txBox="1">
              <a:spLocks noChangeArrowheads="1"/>
            </p:cNvSpPr>
            <p:nvPr/>
          </p:nvSpPr>
          <p:spPr bwMode="gray">
            <a:xfrm>
              <a:off x="842055" y="4737460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 dirty="0" smtClean="0">
                  <a:solidFill>
                    <a:schemeClr val="bg1"/>
                  </a:solidFill>
                </a:rPr>
                <a:t>5</a:t>
              </a:r>
              <a:endParaRPr lang="en-US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0264" y="5623561"/>
            <a:ext cx="5410200" cy="665163"/>
            <a:chOff x="620264" y="5623561"/>
            <a:chExt cx="5410200" cy="665163"/>
          </a:xfrm>
        </p:grpSpPr>
        <p:grpSp>
          <p:nvGrpSpPr>
            <p:cNvPr id="43" name="Group 21"/>
            <p:cNvGrpSpPr>
              <a:grpSpLocks/>
            </p:cNvGrpSpPr>
            <p:nvPr/>
          </p:nvGrpSpPr>
          <p:grpSpPr bwMode="auto">
            <a:xfrm>
              <a:off x="620264" y="5623561"/>
              <a:ext cx="762000" cy="665163"/>
              <a:chOff x="3174" y="2656"/>
              <a:chExt cx="1549" cy="1351"/>
            </a:xfrm>
          </p:grpSpPr>
          <p:sp>
            <p:nvSpPr>
              <p:cNvPr id="44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5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6" name="AutoShape 24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7" name="Line 28"/>
            <p:cNvSpPr>
              <a:spLocks noChangeShapeType="1"/>
            </p:cNvSpPr>
            <p:nvPr/>
          </p:nvSpPr>
          <p:spPr bwMode="auto">
            <a:xfrm>
              <a:off x="1229864" y="6233160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1559781" y="5648385"/>
              <a:ext cx="276069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 Box 30"/>
            <p:cNvSpPr txBox="1">
              <a:spLocks noChangeArrowheads="1"/>
            </p:cNvSpPr>
            <p:nvPr/>
          </p:nvSpPr>
          <p:spPr bwMode="gray">
            <a:xfrm>
              <a:off x="842055" y="5712172"/>
              <a:ext cx="3540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 dirty="0" smtClean="0">
                  <a:solidFill>
                    <a:schemeClr val="bg1"/>
                  </a:solidFill>
                </a:rPr>
                <a:t>6</a:t>
              </a:r>
              <a:endParaRPr lang="en-US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620264" y="157897"/>
            <a:ext cx="10457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1999" cy="6763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55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endParaRPr lang="en-US" sz="2550" b="1" dirty="0" smtClean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5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55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5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dung:</a:t>
            </a:r>
            <a:endParaRPr lang="en-US" sz="25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 </a:t>
            </a:r>
          </a:p>
          <a:p>
            <a:pPr algn="just"/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  <a:p>
            <a:pPr algn="just"/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xóa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tỏa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tuyên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,...;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Bảy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chê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…..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55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5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5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5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rành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chẽ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5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5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5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5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43652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 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minh,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phạm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tiễn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tiễn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3: 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4: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endParaRPr lang="en-US" sz="24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011" y="104503"/>
            <a:ext cx="11194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LÀM  ĐOẠN VĂN NGHỊ LUẬN VỀ HIỆN TƯỢNG ĐỜI SỐNG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2895" y="492191"/>
            <a:ext cx="1055823" cy="17149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2895" y="2207142"/>
            <a:ext cx="1013368" cy="379638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70949" y="6003528"/>
            <a:ext cx="975314" cy="814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188718" y="492191"/>
            <a:ext cx="2907665" cy="90450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188717" y="1396696"/>
            <a:ext cx="2907665" cy="79321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46263" y="2313369"/>
            <a:ext cx="2913017" cy="79827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149528" y="3064618"/>
            <a:ext cx="2931023" cy="124320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150911" y="4328723"/>
            <a:ext cx="2931023" cy="164867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141320" y="6125595"/>
            <a:ext cx="2917960" cy="6631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874936" y="590118"/>
            <a:ext cx="7088530" cy="3996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846320" y="2352489"/>
            <a:ext cx="7085544" cy="69524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79538" y="3308985"/>
            <a:ext cx="7129830" cy="10481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92601" y="4670277"/>
            <a:ext cx="7129830" cy="10481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46699" y="6034009"/>
            <a:ext cx="7129830" cy="72513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68586" y="1480942"/>
            <a:ext cx="7088530" cy="4845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9579" y="79201"/>
            <a:ext cx="10588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CẤU TRÚC ĐOẠN VĂN NLXH VỀ HIỆN TƯỢNG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CỰC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ĐỜI SỐNG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096382" y="736164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4096382" y="1690796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59280" y="2632921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096382" y="3624886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102732" y="5153061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059280" y="6376587"/>
            <a:ext cx="772204" cy="18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8214986" y="1979066"/>
            <a:ext cx="393256" cy="386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73290" y="989797"/>
            <a:ext cx="0" cy="491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>
            <a:off x="8366075" y="5718425"/>
            <a:ext cx="338266" cy="3155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485010" y="4357133"/>
            <a:ext cx="0" cy="31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412481" y="3047734"/>
            <a:ext cx="13063" cy="261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7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4859</Words>
  <Application>Microsoft Office PowerPoint</Application>
  <PresentationFormat>Widescreen</PresentationFormat>
  <Paragraphs>352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Những kỹ năng cần trang bị khi làm câu hỏi đọc hiểu</vt:lpstr>
      <vt:lpstr>YÊU CẦU KHI LÀM BÀI THI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LỖI HỌC SINH CẦN TRÁNH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46</cp:revision>
  <dcterms:created xsi:type="dcterms:W3CDTF">2020-11-04T14:54:22Z</dcterms:created>
  <dcterms:modified xsi:type="dcterms:W3CDTF">2022-03-01T05:43:59Z</dcterms:modified>
</cp:coreProperties>
</file>