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3" r:id="rId1"/>
    <p:sldMasterId id="2147483690" r:id="rId2"/>
    <p:sldMasterId id="2147483702" r:id="rId3"/>
    <p:sldMasterId id="2147483723" r:id="rId4"/>
    <p:sldMasterId id="2147483725" r:id="rId5"/>
    <p:sldMasterId id="2147483758" r:id="rId6"/>
    <p:sldMasterId id="2147483760" r:id="rId7"/>
    <p:sldMasterId id="2147483781" r:id="rId8"/>
  </p:sldMasterIdLst>
  <p:sldIdLst>
    <p:sldId id="257" r:id="rId9"/>
    <p:sldId id="258" r:id="rId10"/>
    <p:sldId id="256" r:id="rId11"/>
    <p:sldId id="259" r:id="rId12"/>
    <p:sldId id="299" r:id="rId13"/>
    <p:sldId id="260" r:id="rId14"/>
    <p:sldId id="302" r:id="rId15"/>
    <p:sldId id="301" r:id="rId16"/>
    <p:sldId id="266" r:id="rId17"/>
    <p:sldId id="303" r:id="rId18"/>
    <p:sldId id="304" r:id="rId19"/>
    <p:sldId id="268" r:id="rId20"/>
    <p:sldId id="269" r:id="rId21"/>
    <p:sldId id="270" r:id="rId22"/>
    <p:sldId id="271" r:id="rId23"/>
    <p:sldId id="272" r:id="rId24"/>
    <p:sldId id="273" r:id="rId25"/>
    <p:sldId id="305" r:id="rId26"/>
    <p:sldId id="274" r:id="rId27"/>
    <p:sldId id="306" r:id="rId28"/>
    <p:sldId id="326" r:id="rId29"/>
    <p:sldId id="307" r:id="rId30"/>
    <p:sldId id="320" r:id="rId31"/>
    <p:sldId id="321" r:id="rId32"/>
    <p:sldId id="322" r:id="rId33"/>
    <p:sldId id="324" r:id="rId34"/>
    <p:sldId id="325" r:id="rId35"/>
    <p:sldId id="327" r:id="rId36"/>
    <p:sldId id="328" r:id="rId37"/>
    <p:sldId id="329" r:id="rId38"/>
    <p:sldId id="330" r:id="rId39"/>
    <p:sldId id="331" r:id="rId40"/>
    <p:sldId id="332" r:id="rId41"/>
    <p:sldId id="333" r:id="rId42"/>
    <p:sldId id="290" r:id="rId43"/>
    <p:sldId id="334" r:id="rId44"/>
    <p:sldId id="335" r:id="rId45"/>
    <p:sldId id="292" r:id="rId46"/>
    <p:sldId id="293" r:id="rId47"/>
    <p:sldId id="297" r:id="rId48"/>
    <p:sldId id="336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DAB6"/>
    <a:srgbClr val="66C7CC"/>
    <a:srgbClr val="DFA1A7"/>
    <a:srgbClr val="EAF92B"/>
    <a:srgbClr val="CCECFF"/>
    <a:srgbClr val="CC9900"/>
    <a:srgbClr val="F094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8" autoAdjust="0"/>
    <p:restoredTop sz="94660"/>
  </p:normalViewPr>
  <p:slideViewPr>
    <p:cSldViewPr snapToGrid="0">
      <p:cViewPr varScale="1">
        <p:scale>
          <a:sx n="57" d="100"/>
          <a:sy n="57" d="100"/>
        </p:scale>
        <p:origin x="90" y="1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0059311" y="877033"/>
            <a:ext cx="1732400" cy="577200"/>
          </a:xfrm>
          <a:prstGeom prst="triangle">
            <a:avLst>
              <a:gd name="adj" fmla="val 324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9451"/>
            <a:ext cx="11548531" cy="6867451"/>
            <a:chOff x="0" y="-7088"/>
            <a:chExt cx="8661398" cy="5150588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0800000" flipH="1">
            <a:off x="2" y="1454351"/>
            <a:ext cx="11796669" cy="3949300"/>
            <a:chOff x="-8178042" y="-4493254"/>
            <a:chExt cx="19483598" cy="6522736"/>
          </a:xfrm>
        </p:grpSpPr>
        <p:sp>
          <p:nvSpPr>
            <p:cNvPr id="15" name="Google Shape;15;p2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4902982" y="5704465"/>
            <a:ext cx="7307772" cy="577328"/>
            <a:chOff x="5582265" y="4646738"/>
            <a:chExt cx="5480829" cy="432996"/>
          </a:xfrm>
        </p:grpSpPr>
        <p:sp>
          <p:nvSpPr>
            <p:cNvPr id="18" name="Google Shape;18;p2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" name="Google Shape;19;p2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914400" y="1454333"/>
            <a:ext cx="7157200" cy="39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2049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50FDF-17C2-479E-9EF4-64B1B6C10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8/24/2021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12463-CA5F-45E0-B71F-BE1AC729A1DE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30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50FDF-17C2-479E-9EF4-64B1B6C10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8/24/2021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12463-CA5F-45E0-B71F-BE1AC729A1DE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012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50FDF-17C2-479E-9EF4-64B1B6C10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8/24/2021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12463-CA5F-45E0-B71F-BE1AC729A1DE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582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50FDF-17C2-479E-9EF4-64B1B6C10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8/24/2021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63705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12463-CA5F-45E0-B71F-BE1AC729A1DE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63705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63705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750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50FDF-17C2-479E-9EF4-64B1B6C10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8/24/2021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12463-CA5F-45E0-B71F-BE1AC729A1DE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86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50FDF-17C2-479E-9EF4-64B1B6C10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8/24/2021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12463-CA5F-45E0-B71F-BE1AC729A1DE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050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50FDF-17C2-479E-9EF4-64B1B6C10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8/24/2021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12463-CA5F-45E0-B71F-BE1AC729A1DE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101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" name="Google Shape;11;p2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1290267" y="1794333"/>
            <a:ext cx="9611600" cy="25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866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518300" y="4152233"/>
            <a:ext cx="9155600" cy="7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933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grpSp>
        <p:nvGrpSpPr>
          <p:cNvPr id="85" name="Google Shape;85;p2"/>
          <p:cNvGrpSpPr/>
          <p:nvPr/>
        </p:nvGrpSpPr>
        <p:grpSpPr>
          <a:xfrm>
            <a:off x="9974034" y="1931201"/>
            <a:ext cx="592367" cy="531367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10095834" y="1321351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 rot="9553842">
            <a:off x="2832868" y="5588477"/>
            <a:ext cx="80432" cy="5739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" name="Google Shape;108;p2"/>
          <p:cNvGrpSpPr/>
          <p:nvPr/>
        </p:nvGrpSpPr>
        <p:grpSpPr>
          <a:xfrm>
            <a:off x="8473401" y="946201"/>
            <a:ext cx="388500" cy="375167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473401" y="5532201"/>
            <a:ext cx="592367" cy="531367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39448660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" name="Google Shape;135;p3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" name="Google Shape;189;p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3330499" y="2875457"/>
            <a:ext cx="5290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5287533" y="1496600"/>
            <a:ext cx="1376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7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978100" y="4193133"/>
            <a:ext cx="59956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373567" y="2108467"/>
            <a:ext cx="592367" cy="531367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9804601" y="5273701"/>
            <a:ext cx="388500" cy="375167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10013868" y="1672585"/>
            <a:ext cx="222233" cy="22476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2041801" y="4022766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3"/>
          <p:cNvSpPr/>
          <p:nvPr/>
        </p:nvSpPr>
        <p:spPr>
          <a:xfrm>
            <a:off x="10758967" y="361118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558634" y="5420001"/>
            <a:ext cx="222233" cy="22476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05304051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4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4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7" name="Google Shape;237;p4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238" name="Google Shape;238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0" name="Google Shape;240;p4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241" name="Google Shape;241;p4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3" name="Google Shape;243;p4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244" name="Google Shape;244;p4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6" name="Google Shape;246;p4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47" name="Google Shape;247;p4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" name="Google Shape;249;p4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250" name="Google Shape;250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2" name="Google Shape;252;p4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253" name="Google Shape;253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5" name="Google Shape;255;p4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4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" name="Google Shape;278;p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" name="Google Shape;279;p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" name="Google Shape;280;p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4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09" name="Google Shape;309;p4"/>
          <p:cNvSpPr txBox="1">
            <a:spLocks noGrp="1"/>
          </p:cNvSpPr>
          <p:nvPr>
            <p:ph type="subTitle" idx="1"/>
          </p:nvPr>
        </p:nvSpPr>
        <p:spPr>
          <a:xfrm>
            <a:off x="1095100" y="1642867"/>
            <a:ext cx="10001600" cy="44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10" name="Google Shape;310;p4"/>
          <p:cNvSpPr/>
          <p:nvPr/>
        </p:nvSpPr>
        <p:spPr>
          <a:xfrm rot="4238894">
            <a:off x="382928" y="5844515"/>
            <a:ext cx="1059613" cy="91567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" name="Google Shape;311;p4"/>
          <p:cNvSpPr/>
          <p:nvPr/>
        </p:nvSpPr>
        <p:spPr>
          <a:xfrm>
            <a:off x="9479668" y="976900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" name="Google Shape;312;p4"/>
          <p:cNvSpPr/>
          <p:nvPr/>
        </p:nvSpPr>
        <p:spPr>
          <a:xfrm>
            <a:off x="1765867" y="7347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4"/>
          <p:cNvGrpSpPr/>
          <p:nvPr/>
        </p:nvGrpSpPr>
        <p:grpSpPr>
          <a:xfrm>
            <a:off x="10182534" y="588467"/>
            <a:ext cx="388500" cy="375167"/>
            <a:chOff x="3243875" y="2372825"/>
            <a:chExt cx="291375" cy="281375"/>
          </a:xfrm>
        </p:grpSpPr>
        <p:sp>
          <p:nvSpPr>
            <p:cNvPr id="314" name="Google Shape;314;p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4" name="Google Shape;324;p4"/>
          <p:cNvSpPr/>
          <p:nvPr/>
        </p:nvSpPr>
        <p:spPr>
          <a:xfrm>
            <a:off x="10784500" y="16428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4"/>
          <p:cNvSpPr/>
          <p:nvPr/>
        </p:nvSpPr>
        <p:spPr>
          <a:xfrm>
            <a:off x="1364001" y="13520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1846664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5"/>
          <p:cNvGrpSpPr/>
          <p:nvPr/>
        </p:nvGrpSpPr>
        <p:grpSpPr>
          <a:xfrm>
            <a:off x="9262456" y="5963632"/>
            <a:ext cx="2937107" cy="894393"/>
            <a:chOff x="5575242" y="4472723"/>
            <a:chExt cx="2202830" cy="670795"/>
          </a:xfrm>
        </p:grpSpPr>
        <p:sp>
          <p:nvSpPr>
            <p:cNvPr id="63" name="Google Shape;63;p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4" name="Google Shape;64;p5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65" name="Google Shape;65;p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" name="Google Shape;67;p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68" name="Google Shape;68;p5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0" name="Google Shape;70;p5"/>
          <p:cNvGrpSpPr/>
          <p:nvPr/>
        </p:nvGrpSpPr>
        <p:grpSpPr>
          <a:xfrm>
            <a:off x="-6" y="54"/>
            <a:ext cx="9429907" cy="1769753"/>
            <a:chOff x="-4" y="40"/>
            <a:chExt cx="7072430" cy="1327315"/>
          </a:xfrm>
        </p:grpSpPr>
        <p:sp>
          <p:nvSpPr>
            <p:cNvPr id="71" name="Google Shape;71;p5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72" name="Google Shape;72;p5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73" name="Google Shape;73;p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75" name="Google Shape;75;p5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76" name="Google Shape;76;p5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323200" cy="10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1085700" y="1769800"/>
            <a:ext cx="8176800" cy="41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507987">
              <a:spcBef>
                <a:spcPts val="800"/>
              </a:spcBef>
              <a:spcAft>
                <a:spcPts val="0"/>
              </a:spcAft>
              <a:buSzPts val="2400"/>
              <a:buChar char="▰"/>
              <a:defRPr/>
            </a:lvl1pPr>
            <a:lvl2pPr marL="1219170" lvl="1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2pPr>
            <a:lvl3pPr marL="1828754" lvl="2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3pPr>
            <a:lvl4pPr marL="2438339" lvl="3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4pPr>
            <a:lvl5pPr marL="3047924" lvl="4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5pPr>
            <a:lvl6pPr marL="3657509" lvl="5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6pPr>
            <a:lvl7pPr marL="4267093" lvl="6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7pPr>
            <a:lvl8pPr marL="4876678" lvl="7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8pPr>
            <a:lvl9pPr marL="5486263" lvl="8" indent="-507987">
              <a:spcBef>
                <a:spcPts val="1333"/>
              </a:spcBef>
              <a:spcAft>
                <a:spcPts val="1333"/>
              </a:spcAft>
              <a:buSzPts val="2400"/>
              <a:buChar char="▻"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5150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2639784" y="2994033"/>
            <a:ext cx="3123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2639784" y="3471200"/>
            <a:ext cx="31236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6428617" y="2994033"/>
            <a:ext cx="3123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6428617" y="3471205"/>
            <a:ext cx="31236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0329767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6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6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9" name="Google Shape;409;p6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6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9" name="Google Shape;449;p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0" name="Google Shape;450;p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1" name="Google Shape;451;p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8" name="Google Shape;468;p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9" name="Google Shape;469;p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3" name="Google Shape;473;p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6" name="Google Shape;476;p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7" name="Google Shape;477;p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6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9" name="Google Shape;479;p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3" name="Google Shape;493;p6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95921867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7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499" name="Google Shape;499;p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0" name="Google Shape;500;p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" name="Google Shape;503;p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4" name="Google Shape;504;p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05" name="Google Shape;505;p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7" name="Google Shape;507;p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0" name="Google Shape;510;p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14" name="Google Shape;514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17" name="Google Shape;517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19" name="Google Shape;519;p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7411580" y="2812467"/>
            <a:ext cx="32232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7408351" y="3284396"/>
            <a:ext cx="3223200" cy="17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24" name="Google Shape;524;p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" name="Google Shape;537;p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8" name="Google Shape;538;p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5" name="Google Shape;545;p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6" name="Google Shape;546;p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7" name="Google Shape;547;p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8" name="Google Shape;548;p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1" name="Google Shape;551;p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2" name="Google Shape;552;p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3" name="Google Shape;553;p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7" name="Google Shape;557;p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8" name="Google Shape;558;p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0" name="Google Shape;560;p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1" name="Google Shape;561;p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2" name="Google Shape;562;p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63712077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576" name="Google Shape;576;p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7" name="Google Shape;577;p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78" name="Google Shape;578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0" name="Google Shape;580;p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1" name="Google Shape;581;p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82" name="Google Shape;582;p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4" name="Google Shape;584;p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85" name="Google Shape;585;p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7" name="Google Shape;587;p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88" name="Google Shape;588;p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0" name="Google Shape;590;p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3" name="Google Shape;593;p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94" name="Google Shape;594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96" name="Google Shape;596;p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8" name="Google Shape;598;p8"/>
          <p:cNvSpPr txBox="1">
            <a:spLocks noGrp="1"/>
          </p:cNvSpPr>
          <p:nvPr>
            <p:ph type="title"/>
          </p:nvPr>
        </p:nvSpPr>
        <p:spPr>
          <a:xfrm>
            <a:off x="2039400" y="2243400"/>
            <a:ext cx="8113200" cy="9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99" name="Google Shape;599;p8"/>
          <p:cNvSpPr txBox="1">
            <a:spLocks noGrp="1"/>
          </p:cNvSpPr>
          <p:nvPr>
            <p:ph type="subTitle" idx="1"/>
          </p:nvPr>
        </p:nvSpPr>
        <p:spPr>
          <a:xfrm>
            <a:off x="2046433" y="3207000"/>
            <a:ext cx="8113200" cy="14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600" name="Google Shape;600;p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1" name="Google Shape;601;p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6" name="Google Shape;606;p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7" name="Google Shape;607;p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8" name="Google Shape;608;p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3" name="Google Shape;623;p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20888643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9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652" name="Google Shape;652;p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3" name="Google Shape;653;p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54" name="Google Shape;654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58" name="Google Shape;658;p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0" name="Google Shape;660;p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61" name="Google Shape;661;p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3" name="Google Shape;663;p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64" name="Google Shape;664;p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6" name="Google Shape;666;p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67" name="Google Shape;667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9" name="Google Shape;669;p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2" name="Google Shape;672;p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4" name="Google Shape;674;p9"/>
          <p:cNvSpPr txBox="1">
            <a:spLocks noGrp="1"/>
          </p:cNvSpPr>
          <p:nvPr>
            <p:ph type="title"/>
          </p:nvPr>
        </p:nvSpPr>
        <p:spPr>
          <a:xfrm>
            <a:off x="2686400" y="1976933"/>
            <a:ext cx="6819200" cy="1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ubTitle" idx="1"/>
          </p:nvPr>
        </p:nvSpPr>
        <p:spPr>
          <a:xfrm>
            <a:off x="3459000" y="3667733"/>
            <a:ext cx="5274000" cy="13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676" name="Google Shape;676;p9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9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9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9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9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9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9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9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9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9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9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9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9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9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9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9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9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9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9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9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9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9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9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9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9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9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9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9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9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9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9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9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8" name="Google Shape;708;p9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9" name="Google Shape;709;p9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0" name="Google Shape;710;p9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9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9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3" name="Google Shape;713;p9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4" name="Google Shape;714;p9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5" name="Google Shape;715;p9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6" name="Google Shape;716;p9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7" name="Google Shape;717;p9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8" name="Google Shape;718;p9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9" name="Google Shape;719;p9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0" name="Google Shape;720;p9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1" name="Google Shape;721;p9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9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9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9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9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87047951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Google Shape;727;p10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728" name="Google Shape;728;p1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29" name="Google Shape;729;p1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0" name="Google Shape;730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2" name="Google Shape;732;p1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3" name="Google Shape;733;p1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34" name="Google Shape;734;p1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6" name="Google Shape;736;p1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37" name="Google Shape;737;p1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1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0" name="Google Shape;740;p1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2" name="Google Shape;742;p1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43" name="Google Shape;743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5" name="Google Shape;745;p1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46" name="Google Shape;746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1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1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0" name="Google Shape;750;p10"/>
          <p:cNvSpPr txBox="1">
            <a:spLocks noGrp="1"/>
          </p:cNvSpPr>
          <p:nvPr>
            <p:ph type="title"/>
          </p:nvPr>
        </p:nvSpPr>
        <p:spPr>
          <a:xfrm>
            <a:off x="4584733" y="2679400"/>
            <a:ext cx="66392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751" name="Google Shape;751;p10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2" name="Google Shape;752;p10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3" name="Google Shape;753;p10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10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5" name="Google Shape;755;p10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6" name="Google Shape;756;p10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7" name="Google Shape;757;p10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10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10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" name="Google Shape;760;p10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10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10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10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10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10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10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10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10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10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10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1" name="Google Shape;771;p10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2" name="Google Shape;772;p10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3" name="Google Shape;773;p10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4" name="Google Shape;774;p10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5" name="Google Shape;775;p10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6" name="Google Shape;776;p10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7" name="Google Shape;777;p10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8" name="Google Shape;778;p10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9" name="Google Shape;779;p10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0" name="Google Shape;780;p10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1" name="Google Shape;781;p10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2" name="Google Shape;782;p10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3" name="Google Shape;783;p10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4" name="Google Shape;784;p10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5" name="Google Shape;785;p10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6" name="Google Shape;786;p10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7" name="Google Shape;787;p10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8" name="Google Shape;788;p10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9" name="Google Shape;789;p10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0" name="Google Shape;790;p10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1" name="Google Shape;791;p10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2" name="Google Shape;792;p10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3" name="Google Shape;793;p10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4" name="Google Shape;794;p10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5" name="Google Shape;795;p10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10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10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10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9" name="Google Shape;799;p10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0" name="Google Shape;800;p10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83013527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11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803" name="Google Shape;803;p1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4" name="Google Shape;804;p1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5" name="Google Shape;805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7" name="Google Shape;807;p1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8" name="Google Shape;808;p1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9" name="Google Shape;809;p1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1" name="Google Shape;811;p1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12" name="Google Shape;812;p1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4" name="Google Shape;814;p1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5" name="Google Shape;815;p1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7" name="Google Shape;817;p1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0" name="Google Shape;820;p1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21" name="Google Shape;821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3" name="Google Shape;823;p1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5" name="Google Shape;825;p11"/>
          <p:cNvSpPr txBox="1">
            <a:spLocks noGrp="1"/>
          </p:cNvSpPr>
          <p:nvPr>
            <p:ph type="title" hasCustomPrompt="1"/>
          </p:nvPr>
        </p:nvSpPr>
        <p:spPr>
          <a:xfrm>
            <a:off x="2422484" y="2276784"/>
            <a:ext cx="7348800" cy="18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2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6" name="Google Shape;826;p11"/>
          <p:cNvSpPr txBox="1">
            <a:spLocks noGrp="1"/>
          </p:cNvSpPr>
          <p:nvPr>
            <p:ph type="subTitle" idx="1"/>
          </p:nvPr>
        </p:nvSpPr>
        <p:spPr>
          <a:xfrm>
            <a:off x="2420717" y="3962417"/>
            <a:ext cx="7348800" cy="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827" name="Google Shape;827;p11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8" name="Google Shape;828;p11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9" name="Google Shape;829;p11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0" name="Google Shape;830;p11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1" name="Google Shape;831;p11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2" name="Google Shape;832;p11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3" name="Google Shape;833;p11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4" name="Google Shape;834;p11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5" name="Google Shape;835;p11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6" name="Google Shape;836;p11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11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11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11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11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11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11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11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11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11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11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11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11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11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11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11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11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11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11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11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11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11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11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11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11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11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11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11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11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11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11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11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11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11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11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1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11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11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11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11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11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75491998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551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3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3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2" name="Google Shape;882;p13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13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1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1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1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1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1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1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1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1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1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1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1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1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1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1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1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1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1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1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1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1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1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1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1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1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1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1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1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1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1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1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1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1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1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1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1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1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1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1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1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1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1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1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1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1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1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1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1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1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1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13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1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958333" y="584416"/>
            <a:ext cx="1027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2394712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77287" y="2059196"/>
            <a:ext cx="843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2399601" y="3230229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2392816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578504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2392816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578504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13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16956930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14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993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95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97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8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9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1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02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4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05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08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10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11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3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1016" name="Google Shape;1016;p14"/>
          <p:cNvGrpSpPr/>
          <p:nvPr/>
        </p:nvGrpSpPr>
        <p:grpSpPr>
          <a:xfrm>
            <a:off x="1033401" y="6048867"/>
            <a:ext cx="592367" cy="531367"/>
            <a:chOff x="2495125" y="2142250"/>
            <a:chExt cx="444275" cy="398525"/>
          </a:xfrm>
        </p:grpSpPr>
        <p:sp>
          <p:nvSpPr>
            <p:cNvPr id="1017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9" name="Google Shape;1019;p14"/>
          <p:cNvGrpSpPr/>
          <p:nvPr/>
        </p:nvGrpSpPr>
        <p:grpSpPr>
          <a:xfrm>
            <a:off x="9654334" y="531134"/>
            <a:ext cx="388500" cy="375167"/>
            <a:chOff x="3243875" y="2372825"/>
            <a:chExt cx="291375" cy="281375"/>
          </a:xfrm>
        </p:grpSpPr>
        <p:sp>
          <p:nvSpPr>
            <p:cNvPr id="1020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0" name="Google Shape;1030;p14"/>
          <p:cNvGrpSpPr/>
          <p:nvPr/>
        </p:nvGrpSpPr>
        <p:grpSpPr>
          <a:xfrm>
            <a:off x="10756001" y="1352051"/>
            <a:ext cx="222233" cy="224767"/>
            <a:chOff x="4954425" y="2036375"/>
            <a:chExt cx="166675" cy="168575"/>
          </a:xfrm>
        </p:grpSpPr>
        <p:sp>
          <p:nvSpPr>
            <p:cNvPr id="1031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3" name="Google Shape;1033;p14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14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5" name="Google Shape;1035;p14"/>
          <p:cNvGrpSpPr/>
          <p:nvPr/>
        </p:nvGrpSpPr>
        <p:grpSpPr>
          <a:xfrm>
            <a:off x="1033401" y="5644334"/>
            <a:ext cx="222233" cy="224767"/>
            <a:chOff x="4954425" y="2036375"/>
            <a:chExt cx="166675" cy="168575"/>
          </a:xfrm>
        </p:grpSpPr>
        <p:sp>
          <p:nvSpPr>
            <p:cNvPr id="1036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8" name="Google Shape;1038;p1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1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1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1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1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1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1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1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1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1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1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1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1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1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1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1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1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1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1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1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1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1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1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1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1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1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1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1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1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1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1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1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1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1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1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1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1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1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1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1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1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1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1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1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1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1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1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1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1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1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0715284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6" y="54"/>
            <a:ext cx="9429907" cy="1769753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9262456" y="5963632"/>
            <a:ext cx="2937107" cy="894393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011200" cy="10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1085700" y="2050651"/>
            <a:ext cx="4504400" cy="36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▰"/>
              <a:defRPr sz="2667"/>
            </a:lvl1pPr>
            <a:lvl2pPr marL="1219170" lvl="1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2pPr>
            <a:lvl3pPr marL="1828754" lvl="2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3pPr>
            <a:lvl4pPr marL="2438339" lvl="3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4pPr>
            <a:lvl5pPr marL="3047924" lvl="4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5pPr>
            <a:lvl6pPr marL="3657509" lvl="5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6pPr>
            <a:lvl7pPr marL="4267093" lvl="6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7pPr>
            <a:lvl8pPr marL="4876678" lvl="7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8pPr>
            <a:lvl9pPr marL="5486263" lvl="8" indent="-474121">
              <a:spcBef>
                <a:spcPts val="1333"/>
              </a:spcBef>
              <a:spcAft>
                <a:spcPts val="1333"/>
              </a:spcAft>
              <a:buSzPts val="2000"/>
              <a:buChar char="▻"/>
              <a:defRPr sz="2667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5861497" y="2050651"/>
            <a:ext cx="4504400" cy="36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▰"/>
              <a:defRPr sz="2667"/>
            </a:lvl1pPr>
            <a:lvl2pPr marL="1219170" lvl="1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2pPr>
            <a:lvl3pPr marL="1828754" lvl="2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3pPr>
            <a:lvl4pPr marL="2438339" lvl="3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4pPr>
            <a:lvl5pPr marL="3047924" lvl="4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5pPr>
            <a:lvl6pPr marL="3657509" lvl="5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6pPr>
            <a:lvl7pPr marL="4267093" lvl="6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7pPr>
            <a:lvl8pPr marL="4876678" lvl="7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8pPr>
            <a:lvl9pPr marL="5486263" lvl="8" indent="-474121">
              <a:spcBef>
                <a:spcPts val="1333"/>
              </a:spcBef>
              <a:spcAft>
                <a:spcPts val="1333"/>
              </a:spcAft>
              <a:buSzPts val="2000"/>
              <a:buChar char="▻"/>
              <a:defRPr sz="2667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0535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9" name="Google Shape;1089;p1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090" name="Google Shape;1090;p1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1" name="Google Shape;1091;p1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92" name="Google Shape;1092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4" name="Google Shape;1094;p1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5" name="Google Shape;1095;p1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96" name="Google Shape;1096;p1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1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8" name="Google Shape;1098;p1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99" name="Google Shape;1099;p1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1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1" name="Google Shape;1101;p1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02" name="Google Shape;1102;p1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1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4" name="Google Shape;1104;p1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05" name="Google Shape;1105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7" name="Google Shape;1107;p1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08" name="Google Shape;1108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10" name="Google Shape;1110;p1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15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1113" name="Google Shape;1113;p15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1114" name="Google Shape;1114;p1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6" name="Google Shape;1116;p15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1117" name="Google Shape;1117;p1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7" name="Google Shape;1127;p15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1128" name="Google Shape;1128;p1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30" name="Google Shape;1130;p15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15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2" name="Google Shape;1132;p15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1133" name="Google Shape;1133;p1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35" name="Google Shape;1135;p1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1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7" name="Google Shape;1137;p1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8" name="Google Shape;1138;p1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1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1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1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1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3" name="Google Shape;1143;p1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4" name="Google Shape;1144;p1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5" name="Google Shape;1145;p1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6" name="Google Shape;1146;p1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7" name="Google Shape;1147;p1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8" name="Google Shape;1148;p1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9" name="Google Shape;1149;p1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0" name="Google Shape;1150;p1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1" name="Google Shape;1151;p1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2" name="Google Shape;1152;p1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3" name="Google Shape;1153;p1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4" name="Google Shape;1154;p1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5" name="Google Shape;1155;p1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1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7" name="Google Shape;1157;p1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8" name="Google Shape;1158;p1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9" name="Google Shape;1159;p1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0" name="Google Shape;1160;p1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1" name="Google Shape;1161;p1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2" name="Google Shape;1162;p1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3" name="Google Shape;1163;p1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4" name="Google Shape;1164;p1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5" name="Google Shape;1165;p1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6" name="Google Shape;1166;p1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7" name="Google Shape;1167;p1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8" name="Google Shape;1168;p1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9" name="Google Shape;1169;p1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0" name="Google Shape;1170;p1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1" name="Google Shape;1171;p1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2" name="Google Shape;1172;p1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3" name="Google Shape;1173;p1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4" name="Google Shape;1174;p1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5" name="Google Shape;1175;p1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6" name="Google Shape;1176;p1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7" name="Google Shape;1177;p1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1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9" name="Google Shape;1179;p1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0" name="Google Shape;1180;p1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1" name="Google Shape;1181;p1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2" name="Google Shape;1182;p1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3" name="Google Shape;1183;p1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4" name="Google Shape;1184;p1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01020215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16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187" name="Google Shape;1187;p1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8" name="Google Shape;1188;p1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89" name="Google Shape;1189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91" name="Google Shape;1191;p1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92" name="Google Shape;1192;p1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93" name="Google Shape;1193;p1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1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96" name="Google Shape;1196;p1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8" name="Google Shape;1198;p1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99" name="Google Shape;1199;p1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1" name="Google Shape;1201;p1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02" name="Google Shape;1202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4" name="Google Shape;1204;p1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05" name="Google Shape;1205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07" name="Google Shape;1207;p1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1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9" name="Google Shape;1209;p1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0" name="Google Shape;1210;p1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1" name="Google Shape;1211;p1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2" name="Google Shape;1212;p1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3" name="Google Shape;1213;p1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4" name="Google Shape;1214;p1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5" name="Google Shape;1215;p1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6" name="Google Shape;1216;p1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7" name="Google Shape;1217;p1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8" name="Google Shape;1218;p1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9" name="Google Shape;1219;p1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0" name="Google Shape;1220;p1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1" name="Google Shape;1221;p1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2" name="Google Shape;1222;p1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3" name="Google Shape;1223;p1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4" name="Google Shape;1224;p1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5" name="Google Shape;1225;p1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6" name="Google Shape;1226;p1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7" name="Google Shape;1227;p1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8" name="Google Shape;1228;p1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9" name="Google Shape;1229;p1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0" name="Google Shape;1230;p1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1" name="Google Shape;1231;p1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2" name="Google Shape;1232;p1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3" name="Google Shape;1233;p1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4" name="Google Shape;1234;p1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5" name="Google Shape;1235;p1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6" name="Google Shape;1236;p1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7" name="Google Shape;1237;p1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8" name="Google Shape;1238;p1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1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1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1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1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1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1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1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1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1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1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1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1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1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2" name="Google Shape;1252;p1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3" name="Google Shape;1253;p1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4" name="Google Shape;1254;p1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5" name="Google Shape;1255;p1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6" name="Google Shape;1256;p1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7" name="Google Shape;1257;p1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8" name="Google Shape;1258;p1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9" name="Google Shape;1259;p16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1260" name="Google Shape;1260;p1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1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1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70" name="Google Shape;1270;p16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71" name="Google Shape;1271;p16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1272" name="Google Shape;1272;p1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1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74" name="Google Shape;1274;p16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6069604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17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277" name="Google Shape;1277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78" name="Google Shape;1278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9" name="Google Shape;127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81" name="Google Shape;1281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82" name="Google Shape;1282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83" name="Google Shape;1283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5" name="Google Shape;1285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86" name="Google Shape;1286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8" name="Google Shape;1288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9" name="Google Shape;1289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1" name="Google Shape;1291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4" name="Google Shape;1294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95" name="Google Shape;1295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1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1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1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1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1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4" name="Google Shape;1304;p1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5" name="Google Shape;1305;p1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6" name="Google Shape;1306;p1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7" name="Google Shape;1307;p1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1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1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1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1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1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1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4" name="Google Shape;1314;p1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5" name="Google Shape;1315;p1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6" name="Google Shape;1316;p1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7" name="Google Shape;1317;p1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8" name="Google Shape;1318;p1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9" name="Google Shape;1319;p1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0" name="Google Shape;1320;p1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1" name="Google Shape;1321;p1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2" name="Google Shape;1322;p1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3" name="Google Shape;1323;p1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4" name="Google Shape;1324;p1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5" name="Google Shape;1325;p1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6" name="Google Shape;1326;p1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7" name="Google Shape;1327;p1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8" name="Google Shape;1328;p1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9" name="Google Shape;1329;p1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0" name="Google Shape;1330;p1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1" name="Google Shape;1331;p1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2" name="Google Shape;1332;p1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3" name="Google Shape;1333;p1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4" name="Google Shape;1334;p1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5" name="Google Shape;1335;p1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6" name="Google Shape;1336;p1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1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1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1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1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1" name="Google Shape;1341;p1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2" name="Google Shape;1342;p1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3" name="Google Shape;1343;p1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4" name="Google Shape;1344;p1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5" name="Google Shape;1345;p1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6" name="Google Shape;1346;p1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7" name="Google Shape;1347;p1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8" name="Google Shape;1348;p1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9" name="Google Shape;1349;p17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1350" name="Google Shape;1350;p1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2" name="Google Shape;1352;p17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1353" name="Google Shape;1353;p1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3" name="Google Shape;1363;p17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1364" name="Google Shape;1364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66" name="Google Shape;1366;p17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7" name="Google Shape;1367;p17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68" name="Google Shape;1368;p17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1369" name="Google Shape;1369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85821821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1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73" name="Google Shape;1373;p1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4" name="Google Shape;1374;p1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77" name="Google Shape;1377;p1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8" name="Google Shape;1378;p1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1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1" name="Google Shape;1381;p1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1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1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1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7" name="Google Shape;1387;p1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0" name="Google Shape;1390;p1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93" name="Google Shape;1393;p1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5" name="Google Shape;1395;p1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6" name="Google Shape;1396;p1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1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1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1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0" name="Google Shape;1400;p1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1" name="Google Shape;1401;p1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2" name="Google Shape;1402;p1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3" name="Google Shape;1403;p1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4" name="Google Shape;1404;p1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5" name="Google Shape;1405;p1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6" name="Google Shape;1406;p1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7" name="Google Shape;1407;p1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8" name="Google Shape;1408;p1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9" name="Google Shape;1409;p1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0" name="Google Shape;1410;p1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1" name="Google Shape;1411;p1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2" name="Google Shape;1412;p1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3" name="Google Shape;1413;p1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4" name="Google Shape;1414;p1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5" name="Google Shape;1415;p1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6" name="Google Shape;1416;p1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7" name="Google Shape;1417;p1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8" name="Google Shape;1418;p1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9" name="Google Shape;1419;p1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0" name="Google Shape;1420;p1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1" name="Google Shape;1421;p1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2" name="Google Shape;1422;p1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3" name="Google Shape;1423;p1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4" name="Google Shape;1424;p1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5" name="Google Shape;1425;p1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6" name="Google Shape;1426;p1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7" name="Google Shape;1427;p1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8" name="Google Shape;1428;p1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9" name="Google Shape;1429;p1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0" name="Google Shape;1430;p1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1" name="Google Shape;1431;p1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2" name="Google Shape;1432;p1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3" name="Google Shape;1433;p1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4" name="Google Shape;1434;p1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5" name="Google Shape;1435;p1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6" name="Google Shape;1436;p1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7" name="Google Shape;1437;p1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8" name="Google Shape;1438;p1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9" name="Google Shape;1439;p1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0" name="Google Shape;1440;p1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1" name="Google Shape;1441;p1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2" name="Google Shape;1442;p1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3" name="Google Shape;1443;p1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4" name="Google Shape;1444;p1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18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46" name="Google Shape;1446;p18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1447" name="Google Shape;1447;p1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49" name="Google Shape;1449;p18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1450" name="Google Shape;1450;p1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1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1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1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1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1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1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1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1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60" name="Google Shape;1460;p18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1461" name="Google Shape;1461;p1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3" name="Google Shape;1463;p18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4" name="Google Shape;1464;p18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49338201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6" name="Google Shape;1466;p19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467" name="Google Shape;1467;p1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68" name="Google Shape;1468;p1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69" name="Google Shape;1469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1" name="Google Shape;1471;p1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2" name="Google Shape;1472;p1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73" name="Google Shape;1473;p1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1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5" name="Google Shape;1475;p1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76" name="Google Shape;1476;p1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1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8" name="Google Shape;1478;p1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79" name="Google Shape;1479;p1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1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1" name="Google Shape;1481;p1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2" name="Google Shape;1482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4" name="Google Shape;1484;p1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85" name="Google Shape;1485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87" name="Google Shape;1487;p1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89" name="Google Shape;1489;p19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0" name="Google Shape;1490;p19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1" name="Google Shape;1491;p19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2" name="Google Shape;1492;p19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3" name="Google Shape;1493;p19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4" name="Google Shape;1494;p19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5" name="Google Shape;1495;p19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6" name="Google Shape;1496;p19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7" name="Google Shape;1497;p19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8" name="Google Shape;1498;p19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9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9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1" name="Google Shape;1501;p19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2" name="Google Shape;1502;p19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3" name="Google Shape;1503;p19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4" name="Google Shape;1504;p19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5" name="Google Shape;1505;p19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6" name="Google Shape;1506;p19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7" name="Google Shape;1507;p19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8" name="Google Shape;1508;p19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9" name="Google Shape;1509;p19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0" name="Google Shape;1510;p19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1" name="Google Shape;1511;p19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2" name="Google Shape;1512;p19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3" name="Google Shape;1513;p19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4" name="Google Shape;1514;p19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5" name="Google Shape;1515;p19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6" name="Google Shape;1516;p19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7" name="Google Shape;1517;p19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8" name="Google Shape;1518;p19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9" name="Google Shape;1519;p19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0" name="Google Shape;1520;p19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1" name="Google Shape;1521;p19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2" name="Google Shape;1522;p19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3" name="Google Shape;1523;p19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4" name="Google Shape;1524;p19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5" name="Google Shape;1525;p19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6" name="Google Shape;1526;p19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7" name="Google Shape;1527;p19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8" name="Google Shape;1528;p19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9" name="Google Shape;1529;p19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0" name="Google Shape;1530;p19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1" name="Google Shape;1531;p19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2" name="Google Shape;1532;p19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3" name="Google Shape;1533;p19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4" name="Google Shape;1534;p19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5" name="Google Shape;1535;p19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6" name="Google Shape;1536;p19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7" name="Google Shape;1537;p19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8" name="Google Shape;1538;p19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39" name="Google Shape;1539;p19"/>
          <p:cNvGrpSpPr/>
          <p:nvPr/>
        </p:nvGrpSpPr>
        <p:grpSpPr>
          <a:xfrm>
            <a:off x="10211867" y="3932585"/>
            <a:ext cx="592367" cy="531367"/>
            <a:chOff x="2495125" y="2142250"/>
            <a:chExt cx="444275" cy="398525"/>
          </a:xfrm>
        </p:grpSpPr>
        <p:sp>
          <p:nvSpPr>
            <p:cNvPr id="1540" name="Google Shape;154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2" name="Google Shape;1542;p19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1543" name="Google Shape;1543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3" name="Google Shape;1553;p19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554" name="Google Shape;1554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56" name="Google Shape;1556;p19"/>
          <p:cNvSpPr/>
          <p:nvPr/>
        </p:nvSpPr>
        <p:spPr>
          <a:xfrm>
            <a:off x="9342634" y="8795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7" name="Google Shape;1557;p19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8" name="Google Shape;1558;p19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9" name="Google Shape;1559;p19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0" name="Google Shape;1560;p19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61" name="Google Shape;1561;p19"/>
          <p:cNvGrpSpPr/>
          <p:nvPr/>
        </p:nvGrpSpPr>
        <p:grpSpPr>
          <a:xfrm>
            <a:off x="2039667" y="5713834"/>
            <a:ext cx="388500" cy="375167"/>
            <a:chOff x="3243875" y="2372825"/>
            <a:chExt cx="291375" cy="281375"/>
          </a:xfrm>
        </p:grpSpPr>
        <p:sp>
          <p:nvSpPr>
            <p:cNvPr id="1562" name="Google Shape;1562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2" name="Google Shape;1572;p19"/>
          <p:cNvGrpSpPr/>
          <p:nvPr/>
        </p:nvGrpSpPr>
        <p:grpSpPr>
          <a:xfrm>
            <a:off x="1672318" y="3456701"/>
            <a:ext cx="592367" cy="531367"/>
            <a:chOff x="2495125" y="2142250"/>
            <a:chExt cx="444275" cy="398525"/>
          </a:xfrm>
        </p:grpSpPr>
        <p:sp>
          <p:nvSpPr>
            <p:cNvPr id="1573" name="Google Shape;1573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5" name="Google Shape;1575;p19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576" name="Google Shape;1576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6" name="Google Shape;1586;p19"/>
          <p:cNvGrpSpPr/>
          <p:nvPr/>
        </p:nvGrpSpPr>
        <p:grpSpPr>
          <a:xfrm>
            <a:off x="9580334" y="2936201"/>
            <a:ext cx="222233" cy="224767"/>
            <a:chOff x="4954425" y="2036375"/>
            <a:chExt cx="166675" cy="168575"/>
          </a:xfrm>
        </p:grpSpPr>
        <p:sp>
          <p:nvSpPr>
            <p:cNvPr id="1587" name="Google Shape;1587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9" name="Google Shape;1589;p19"/>
          <p:cNvGrpSpPr/>
          <p:nvPr/>
        </p:nvGrpSpPr>
        <p:grpSpPr>
          <a:xfrm>
            <a:off x="10211851" y="1501285"/>
            <a:ext cx="592367" cy="531367"/>
            <a:chOff x="2495125" y="2142250"/>
            <a:chExt cx="444275" cy="398525"/>
          </a:xfrm>
        </p:grpSpPr>
        <p:sp>
          <p:nvSpPr>
            <p:cNvPr id="1590" name="Google Shape;159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74027078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3" name="Google Shape;1593;p20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594" name="Google Shape;1594;p2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5" name="Google Shape;1595;p2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96" name="Google Shape;1596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8" name="Google Shape;1598;p2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9" name="Google Shape;1599;p2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00" name="Google Shape;1600;p2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2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2" name="Google Shape;1602;p2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03" name="Google Shape;1603;p2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2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5" name="Google Shape;1605;p2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06" name="Google Shape;1606;p2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2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8" name="Google Shape;1608;p2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09" name="Google Shape;1609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2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12" name="Google Shape;1612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14" name="Google Shape;1614;p2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2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16" name="Google Shape;1616;p20"/>
          <p:cNvSpPr txBox="1">
            <a:spLocks noGrp="1"/>
          </p:cNvSpPr>
          <p:nvPr>
            <p:ph type="title"/>
          </p:nvPr>
        </p:nvSpPr>
        <p:spPr>
          <a:xfrm>
            <a:off x="3101267" y="527700"/>
            <a:ext cx="5990400" cy="1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0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0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0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0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0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0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0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0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617" name="Google Shape;1617;p20"/>
          <p:cNvSpPr txBox="1">
            <a:spLocks noGrp="1"/>
          </p:cNvSpPr>
          <p:nvPr>
            <p:ph type="subTitle" idx="1"/>
          </p:nvPr>
        </p:nvSpPr>
        <p:spPr>
          <a:xfrm>
            <a:off x="3102721" y="2075201"/>
            <a:ext cx="5990400" cy="19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618" name="Google Shape;1618;p20"/>
          <p:cNvSpPr txBox="1"/>
          <p:nvPr/>
        </p:nvSpPr>
        <p:spPr>
          <a:xfrm>
            <a:off x="3414700" y="4698840"/>
            <a:ext cx="5366000" cy="8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rPr>
              <a:t>CREDITS:</a:t>
            </a:r>
            <a:r>
              <a:rPr lang="en" sz="1600" b="1">
                <a:solidFill>
                  <a:srgbClr val="0E2A47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" sz="16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This presentation template was created by </a:t>
            </a:r>
            <a:r>
              <a:rPr lang="en" sz="1600" b="1">
                <a:solidFill>
                  <a:schemeClr val="accent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, including icon by</a:t>
            </a:r>
            <a:r>
              <a:rPr lang="en"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 </a:t>
            </a:r>
            <a:r>
              <a:rPr lang="en" sz="1600" b="1">
                <a:solidFill>
                  <a:schemeClr val="accent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, and infographics &amp; images from</a:t>
            </a:r>
            <a:r>
              <a:rPr lang="en" sz="1600">
                <a:solidFill>
                  <a:srgbClr val="0E2A47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 </a:t>
            </a:r>
            <a:r>
              <a:rPr lang="en" sz="1600" b="1">
                <a:solidFill>
                  <a:schemeClr val="accent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accen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19" name="Google Shape;1619;p20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0" name="Google Shape;1620;p20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1" name="Google Shape;1621;p20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2" name="Google Shape;1622;p20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3" name="Google Shape;1623;p20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4" name="Google Shape;1624;p20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5" name="Google Shape;1625;p20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6" name="Google Shape;1626;p20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7" name="Google Shape;1627;p20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8" name="Google Shape;1628;p20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9" name="Google Shape;1629;p20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20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1" name="Google Shape;1631;p20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20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20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20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20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20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7" name="Google Shape;1637;p20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8" name="Google Shape;1638;p20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9" name="Google Shape;1639;p20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0" name="Google Shape;1640;p20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1" name="Google Shape;1641;p20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2" name="Google Shape;1642;p20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3" name="Google Shape;1643;p20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4" name="Google Shape;1644;p20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5" name="Google Shape;1645;p20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6" name="Google Shape;1646;p20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7" name="Google Shape;1647;p20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8" name="Google Shape;1648;p20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9" name="Google Shape;1649;p20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0" name="Google Shape;1650;p20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1" name="Google Shape;1651;p20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2" name="Google Shape;1652;p20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3" name="Google Shape;1653;p20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4" name="Google Shape;1654;p20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5" name="Google Shape;1655;p20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6" name="Google Shape;1656;p20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7" name="Google Shape;1657;p20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8" name="Google Shape;1658;p20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20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20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1" name="Google Shape;1661;p20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2" name="Google Shape;1662;p20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3" name="Google Shape;1663;p20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4" name="Google Shape;1664;p20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5" name="Google Shape;1665;p20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6" name="Google Shape;1666;p20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7" name="Google Shape;1667;p20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8" name="Google Shape;1668;p20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9" name="Google Shape;1669;p20"/>
          <p:cNvGrpSpPr/>
          <p:nvPr/>
        </p:nvGrpSpPr>
        <p:grpSpPr>
          <a:xfrm>
            <a:off x="10211867" y="3932585"/>
            <a:ext cx="592367" cy="531367"/>
            <a:chOff x="2495125" y="2142250"/>
            <a:chExt cx="444275" cy="398525"/>
          </a:xfrm>
        </p:grpSpPr>
        <p:sp>
          <p:nvSpPr>
            <p:cNvPr id="1670" name="Google Shape;1670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2" name="Google Shape;1672;p20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1673" name="Google Shape;1673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3" name="Google Shape;1683;p20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684" name="Google Shape;1684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86" name="Google Shape;1686;p20"/>
          <p:cNvSpPr/>
          <p:nvPr/>
        </p:nvSpPr>
        <p:spPr>
          <a:xfrm>
            <a:off x="9342634" y="8795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7" name="Google Shape;1687;p20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8" name="Google Shape;1688;p20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9" name="Google Shape;1689;p20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0" name="Google Shape;1690;p20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91" name="Google Shape;1691;p20"/>
          <p:cNvGrpSpPr/>
          <p:nvPr/>
        </p:nvGrpSpPr>
        <p:grpSpPr>
          <a:xfrm>
            <a:off x="2039667" y="5713834"/>
            <a:ext cx="388500" cy="375167"/>
            <a:chOff x="3243875" y="2372825"/>
            <a:chExt cx="291375" cy="281375"/>
          </a:xfrm>
        </p:grpSpPr>
        <p:sp>
          <p:nvSpPr>
            <p:cNvPr id="1692" name="Google Shape;1692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02" name="Google Shape;1702;p20"/>
          <p:cNvGrpSpPr/>
          <p:nvPr/>
        </p:nvGrpSpPr>
        <p:grpSpPr>
          <a:xfrm>
            <a:off x="1672318" y="3456701"/>
            <a:ext cx="592367" cy="531367"/>
            <a:chOff x="2495125" y="2142250"/>
            <a:chExt cx="444275" cy="398525"/>
          </a:xfrm>
        </p:grpSpPr>
        <p:sp>
          <p:nvSpPr>
            <p:cNvPr id="1703" name="Google Shape;1703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05" name="Google Shape;1705;p20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706" name="Google Shape;1706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" name="Google Shape;1713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" name="Google Shape;1715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6" name="Google Shape;1716;p20"/>
          <p:cNvGrpSpPr/>
          <p:nvPr/>
        </p:nvGrpSpPr>
        <p:grpSpPr>
          <a:xfrm>
            <a:off x="9580334" y="2936201"/>
            <a:ext cx="222233" cy="224767"/>
            <a:chOff x="4954425" y="2036375"/>
            <a:chExt cx="166675" cy="168575"/>
          </a:xfrm>
        </p:grpSpPr>
        <p:sp>
          <p:nvSpPr>
            <p:cNvPr id="1717" name="Google Shape;1717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9" name="Google Shape;1719;p20"/>
          <p:cNvGrpSpPr/>
          <p:nvPr/>
        </p:nvGrpSpPr>
        <p:grpSpPr>
          <a:xfrm>
            <a:off x="10211851" y="1501285"/>
            <a:ext cx="592367" cy="531367"/>
            <a:chOff x="2495125" y="2142250"/>
            <a:chExt cx="444275" cy="398525"/>
          </a:xfrm>
        </p:grpSpPr>
        <p:sp>
          <p:nvSpPr>
            <p:cNvPr id="1720" name="Google Shape;1720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38217864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8/24/2021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4459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1563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446600" y="1504400"/>
            <a:ext cx="7298800" cy="33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 b="1"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17800" y="4807600"/>
            <a:ext cx="63564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439707" y="1399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0851506" y="63979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81495339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685767" y="1274833"/>
            <a:ext cx="5007600" cy="4150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1006500" y="2972033"/>
            <a:ext cx="40852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1006500" y="1625867"/>
            <a:ext cx="2295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1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1006500" y="3951800"/>
            <a:ext cx="3901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5564304" y="5123908"/>
            <a:ext cx="225545" cy="222385"/>
          </a:xfrm>
          <a:custGeom>
            <a:avLst/>
            <a:gdLst/>
            <a:ahLst/>
            <a:cxnLst/>
            <a:rect l="l" t="t" r="r" b="b"/>
            <a:pathLst>
              <a:path w="3426" h="3378" extrusionOk="0">
                <a:moveTo>
                  <a:pt x="1713" y="1"/>
                </a:moveTo>
                <a:cubicBezTo>
                  <a:pt x="1670" y="1"/>
                  <a:pt x="1627" y="22"/>
                  <a:pt x="1604" y="65"/>
                </a:cubicBezTo>
                <a:lnTo>
                  <a:pt x="1087" y="1011"/>
                </a:lnTo>
                <a:cubicBezTo>
                  <a:pt x="1076" y="1033"/>
                  <a:pt x="1060" y="1050"/>
                  <a:pt x="1038" y="1060"/>
                </a:cubicBezTo>
                <a:lnTo>
                  <a:pt x="93" y="1582"/>
                </a:lnTo>
                <a:cubicBezTo>
                  <a:pt x="1" y="1631"/>
                  <a:pt x="1" y="1753"/>
                  <a:pt x="93" y="1802"/>
                </a:cubicBezTo>
                <a:lnTo>
                  <a:pt x="1038" y="2319"/>
                </a:lnTo>
                <a:cubicBezTo>
                  <a:pt x="1060" y="2329"/>
                  <a:pt x="1076" y="2346"/>
                  <a:pt x="1087" y="2366"/>
                </a:cubicBezTo>
                <a:lnTo>
                  <a:pt x="1604" y="3313"/>
                </a:lnTo>
                <a:cubicBezTo>
                  <a:pt x="1627" y="3356"/>
                  <a:pt x="1670" y="3377"/>
                  <a:pt x="1713" y="3377"/>
                </a:cubicBezTo>
                <a:cubicBezTo>
                  <a:pt x="1757" y="3377"/>
                  <a:pt x="1800" y="3356"/>
                  <a:pt x="1824" y="3313"/>
                </a:cubicBezTo>
                <a:lnTo>
                  <a:pt x="2346" y="2366"/>
                </a:lnTo>
                <a:cubicBezTo>
                  <a:pt x="2356" y="2346"/>
                  <a:pt x="2373" y="2329"/>
                  <a:pt x="2393" y="2319"/>
                </a:cubicBezTo>
                <a:lnTo>
                  <a:pt x="3341" y="1802"/>
                </a:lnTo>
                <a:cubicBezTo>
                  <a:pt x="3426" y="1753"/>
                  <a:pt x="3426" y="1631"/>
                  <a:pt x="3341" y="1582"/>
                </a:cubicBezTo>
                <a:lnTo>
                  <a:pt x="2393" y="1060"/>
                </a:lnTo>
                <a:cubicBezTo>
                  <a:pt x="2373" y="1050"/>
                  <a:pt x="2356" y="1033"/>
                  <a:pt x="2346" y="1011"/>
                </a:cubicBezTo>
                <a:lnTo>
                  <a:pt x="1824" y="65"/>
                </a:lnTo>
                <a:cubicBezTo>
                  <a:pt x="1800" y="22"/>
                  <a:pt x="1757" y="1"/>
                  <a:pt x="1713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/>
          <p:nvPr/>
        </p:nvSpPr>
        <p:spPr>
          <a:xfrm>
            <a:off x="5564307" y="1175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3"/>
          <p:cNvSpPr/>
          <p:nvPr/>
        </p:nvSpPr>
        <p:spPr>
          <a:xfrm>
            <a:off x="9961151" y="63505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3"/>
          <p:cNvSpPr/>
          <p:nvPr/>
        </p:nvSpPr>
        <p:spPr>
          <a:xfrm>
            <a:off x="11192606" y="3753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3"/>
          <p:cNvSpPr/>
          <p:nvPr/>
        </p:nvSpPr>
        <p:spPr>
          <a:xfrm>
            <a:off x="2173606" y="63505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3"/>
          <p:cNvSpPr/>
          <p:nvPr/>
        </p:nvSpPr>
        <p:spPr>
          <a:xfrm>
            <a:off x="554823" y="44953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3"/>
          <p:cNvSpPr/>
          <p:nvPr/>
        </p:nvSpPr>
        <p:spPr>
          <a:xfrm>
            <a:off x="1586074" y="5434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11107597" y="6665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6201187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0"/>
          <p:cNvGrpSpPr/>
          <p:nvPr/>
        </p:nvGrpSpPr>
        <p:grpSpPr>
          <a:xfrm rot="10800000">
            <a:off x="-11" y="-2"/>
            <a:ext cx="2937107" cy="894393"/>
            <a:chOff x="5575242" y="4472723"/>
            <a:chExt cx="2202830" cy="670795"/>
          </a:xfrm>
        </p:grpSpPr>
        <p:sp>
          <p:nvSpPr>
            <p:cNvPr id="164" name="Google Shape;164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5" name="Google Shape;165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6" name="Google Shape;166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8" name="Google Shape;168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69" name="Google Shape;169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1" name="Google Shape;171;p10"/>
          <p:cNvGrpSpPr/>
          <p:nvPr/>
        </p:nvGrpSpPr>
        <p:grpSpPr>
          <a:xfrm>
            <a:off x="9262456" y="5963632"/>
            <a:ext cx="2937107" cy="894393"/>
            <a:chOff x="5575242" y="4472723"/>
            <a:chExt cx="2202830" cy="670795"/>
          </a:xfrm>
        </p:grpSpPr>
        <p:sp>
          <p:nvSpPr>
            <p:cNvPr id="172" name="Google Shape;172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3" name="Google Shape;173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4" name="Google Shape;174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6" name="Google Shape;176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7" name="Google Shape;177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9" name="Google Shape;179;p10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6403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60000" y="1457000"/>
            <a:ext cx="10054000" cy="4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Black Han Sans"/>
              <a:buAutoNum type="arabicPeriod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1" name="Google Shape;31;p4"/>
          <p:cNvSpPr/>
          <p:nvPr/>
        </p:nvSpPr>
        <p:spPr>
          <a:xfrm>
            <a:off x="9844174" y="1688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4"/>
          <p:cNvSpPr/>
          <p:nvPr/>
        </p:nvSpPr>
        <p:spPr>
          <a:xfrm>
            <a:off x="1204679" y="1688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4"/>
          <p:cNvSpPr/>
          <p:nvPr/>
        </p:nvSpPr>
        <p:spPr>
          <a:xfrm>
            <a:off x="11620939" y="34869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4"/>
          <p:cNvSpPr/>
          <p:nvPr/>
        </p:nvSpPr>
        <p:spPr>
          <a:xfrm>
            <a:off x="10106051" y="63500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93686592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723733" y="3324733"/>
            <a:ext cx="34456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33">
                <a:solidFill>
                  <a:schemeClr val="accent5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1571733" y="3787933"/>
            <a:ext cx="3749600" cy="16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3"/>
          </p:nvPr>
        </p:nvSpPr>
        <p:spPr>
          <a:xfrm>
            <a:off x="7022667" y="3324733"/>
            <a:ext cx="34456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33"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4"/>
          </p:nvPr>
        </p:nvSpPr>
        <p:spPr>
          <a:xfrm>
            <a:off x="6870700" y="3787933"/>
            <a:ext cx="3749600" cy="16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2" name="Google Shape;42;p5"/>
          <p:cNvSpPr/>
          <p:nvPr/>
        </p:nvSpPr>
        <p:spPr>
          <a:xfrm>
            <a:off x="10976641" y="4547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5"/>
          <p:cNvSpPr/>
          <p:nvPr/>
        </p:nvSpPr>
        <p:spPr>
          <a:xfrm>
            <a:off x="554830" y="57083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5"/>
          <p:cNvSpPr/>
          <p:nvPr/>
        </p:nvSpPr>
        <p:spPr>
          <a:xfrm>
            <a:off x="8594551" y="61446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5"/>
          <p:cNvSpPr/>
          <p:nvPr/>
        </p:nvSpPr>
        <p:spPr>
          <a:xfrm>
            <a:off x="11354506" y="28877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5"/>
          <p:cNvSpPr/>
          <p:nvPr/>
        </p:nvSpPr>
        <p:spPr>
          <a:xfrm>
            <a:off x="1099174" y="1962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5"/>
          <p:cNvSpPr/>
          <p:nvPr/>
        </p:nvSpPr>
        <p:spPr>
          <a:xfrm>
            <a:off x="10553013" y="53957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5"/>
          <p:cNvSpPr/>
          <p:nvPr/>
        </p:nvSpPr>
        <p:spPr>
          <a:xfrm>
            <a:off x="3860497" y="64032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99555670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52" name="Google Shape;52;p6"/>
          <p:cNvGrpSpPr/>
          <p:nvPr/>
        </p:nvGrpSpPr>
        <p:grpSpPr>
          <a:xfrm>
            <a:off x="11128525" y="5724322"/>
            <a:ext cx="755755" cy="669860"/>
            <a:chOff x="7225244" y="1235391"/>
            <a:chExt cx="566816" cy="502395"/>
          </a:xfrm>
        </p:grpSpPr>
        <p:sp>
          <p:nvSpPr>
            <p:cNvPr id="53" name="Google Shape;53;p6"/>
            <p:cNvSpPr/>
            <p:nvPr/>
          </p:nvSpPr>
          <p:spPr>
            <a:xfrm>
              <a:off x="7225244" y="1235391"/>
              <a:ext cx="566816" cy="502395"/>
            </a:xfrm>
            <a:custGeom>
              <a:avLst/>
              <a:gdLst/>
              <a:ahLst/>
              <a:cxnLst/>
              <a:rect l="l" t="t" r="r" b="b"/>
              <a:pathLst>
                <a:path w="10620" h="9413" extrusionOk="0">
                  <a:moveTo>
                    <a:pt x="1691" y="1"/>
                  </a:moveTo>
                  <a:cubicBezTo>
                    <a:pt x="1352" y="1"/>
                    <a:pt x="1077" y="91"/>
                    <a:pt x="887" y="281"/>
                  </a:cubicBezTo>
                  <a:cubicBezTo>
                    <a:pt x="0" y="1163"/>
                    <a:pt x="1269" y="3862"/>
                    <a:pt x="3710" y="6309"/>
                  </a:cubicBezTo>
                  <a:cubicBezTo>
                    <a:pt x="5627" y="8222"/>
                    <a:pt x="7697" y="9412"/>
                    <a:pt x="8929" y="9412"/>
                  </a:cubicBezTo>
                  <a:cubicBezTo>
                    <a:pt x="9269" y="9412"/>
                    <a:pt x="9545" y="9322"/>
                    <a:pt x="9737" y="9131"/>
                  </a:cubicBezTo>
                  <a:cubicBezTo>
                    <a:pt x="10619" y="8250"/>
                    <a:pt x="9356" y="5550"/>
                    <a:pt x="6909" y="3110"/>
                  </a:cubicBezTo>
                  <a:cubicBezTo>
                    <a:pt x="4995" y="1192"/>
                    <a:pt x="2922" y="1"/>
                    <a:pt x="1691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6"/>
            <p:cNvSpPr/>
            <p:nvPr/>
          </p:nvSpPr>
          <p:spPr>
            <a:xfrm>
              <a:off x="7225244" y="1235391"/>
              <a:ext cx="566816" cy="502395"/>
            </a:xfrm>
            <a:custGeom>
              <a:avLst/>
              <a:gdLst/>
              <a:ahLst/>
              <a:cxnLst/>
              <a:rect l="l" t="t" r="r" b="b"/>
              <a:pathLst>
                <a:path w="10620" h="9413" extrusionOk="0">
                  <a:moveTo>
                    <a:pt x="8930" y="1"/>
                  </a:moveTo>
                  <a:cubicBezTo>
                    <a:pt x="7698" y="1"/>
                    <a:pt x="5628" y="1192"/>
                    <a:pt x="3710" y="3110"/>
                  </a:cubicBezTo>
                  <a:cubicBezTo>
                    <a:pt x="1269" y="5550"/>
                    <a:pt x="0" y="8250"/>
                    <a:pt x="887" y="9131"/>
                  </a:cubicBezTo>
                  <a:cubicBezTo>
                    <a:pt x="1077" y="9322"/>
                    <a:pt x="1353" y="9412"/>
                    <a:pt x="1692" y="9412"/>
                  </a:cubicBezTo>
                  <a:cubicBezTo>
                    <a:pt x="2923" y="9412"/>
                    <a:pt x="4996" y="8222"/>
                    <a:pt x="6909" y="6309"/>
                  </a:cubicBezTo>
                  <a:cubicBezTo>
                    <a:pt x="9356" y="3862"/>
                    <a:pt x="10619" y="1163"/>
                    <a:pt x="9737" y="281"/>
                  </a:cubicBezTo>
                  <a:cubicBezTo>
                    <a:pt x="9545" y="91"/>
                    <a:pt x="9269" y="1"/>
                    <a:pt x="8930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6"/>
          <p:cNvSpPr/>
          <p:nvPr/>
        </p:nvSpPr>
        <p:spPr>
          <a:xfrm>
            <a:off x="9214970" y="6174408"/>
            <a:ext cx="225545" cy="222385"/>
          </a:xfrm>
          <a:custGeom>
            <a:avLst/>
            <a:gdLst/>
            <a:ahLst/>
            <a:cxnLst/>
            <a:rect l="l" t="t" r="r" b="b"/>
            <a:pathLst>
              <a:path w="3426" h="3378" extrusionOk="0">
                <a:moveTo>
                  <a:pt x="1713" y="1"/>
                </a:moveTo>
                <a:cubicBezTo>
                  <a:pt x="1670" y="1"/>
                  <a:pt x="1627" y="22"/>
                  <a:pt x="1604" y="65"/>
                </a:cubicBezTo>
                <a:lnTo>
                  <a:pt x="1087" y="1011"/>
                </a:lnTo>
                <a:cubicBezTo>
                  <a:pt x="1076" y="1033"/>
                  <a:pt x="1060" y="1050"/>
                  <a:pt x="1038" y="1060"/>
                </a:cubicBezTo>
                <a:lnTo>
                  <a:pt x="93" y="1582"/>
                </a:lnTo>
                <a:cubicBezTo>
                  <a:pt x="1" y="1631"/>
                  <a:pt x="1" y="1753"/>
                  <a:pt x="93" y="1802"/>
                </a:cubicBezTo>
                <a:lnTo>
                  <a:pt x="1038" y="2319"/>
                </a:lnTo>
                <a:cubicBezTo>
                  <a:pt x="1060" y="2329"/>
                  <a:pt x="1076" y="2346"/>
                  <a:pt x="1087" y="2366"/>
                </a:cubicBezTo>
                <a:lnTo>
                  <a:pt x="1604" y="3313"/>
                </a:lnTo>
                <a:cubicBezTo>
                  <a:pt x="1627" y="3356"/>
                  <a:pt x="1670" y="3377"/>
                  <a:pt x="1713" y="3377"/>
                </a:cubicBezTo>
                <a:cubicBezTo>
                  <a:pt x="1757" y="3377"/>
                  <a:pt x="1800" y="3356"/>
                  <a:pt x="1824" y="3313"/>
                </a:cubicBezTo>
                <a:lnTo>
                  <a:pt x="2346" y="2366"/>
                </a:lnTo>
                <a:cubicBezTo>
                  <a:pt x="2356" y="2346"/>
                  <a:pt x="2373" y="2329"/>
                  <a:pt x="2393" y="2319"/>
                </a:cubicBezTo>
                <a:lnTo>
                  <a:pt x="3341" y="1802"/>
                </a:lnTo>
                <a:cubicBezTo>
                  <a:pt x="3426" y="1753"/>
                  <a:pt x="3426" y="1631"/>
                  <a:pt x="3341" y="1582"/>
                </a:cubicBezTo>
                <a:lnTo>
                  <a:pt x="2393" y="1060"/>
                </a:lnTo>
                <a:cubicBezTo>
                  <a:pt x="2373" y="1050"/>
                  <a:pt x="2356" y="1033"/>
                  <a:pt x="2346" y="1011"/>
                </a:cubicBezTo>
                <a:lnTo>
                  <a:pt x="1824" y="65"/>
                </a:lnTo>
                <a:cubicBezTo>
                  <a:pt x="1800" y="22"/>
                  <a:pt x="1757" y="1"/>
                  <a:pt x="1713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6"/>
          <p:cNvSpPr/>
          <p:nvPr/>
        </p:nvSpPr>
        <p:spPr>
          <a:xfrm>
            <a:off x="11107597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6"/>
          <p:cNvSpPr/>
          <p:nvPr/>
        </p:nvSpPr>
        <p:spPr>
          <a:xfrm>
            <a:off x="7168618" y="65182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6"/>
          <p:cNvSpPr/>
          <p:nvPr/>
        </p:nvSpPr>
        <p:spPr>
          <a:xfrm>
            <a:off x="11375457" y="25593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6"/>
          <p:cNvSpPr/>
          <p:nvPr/>
        </p:nvSpPr>
        <p:spPr>
          <a:xfrm>
            <a:off x="2252539" y="6156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6"/>
          <p:cNvSpPr/>
          <p:nvPr/>
        </p:nvSpPr>
        <p:spPr>
          <a:xfrm>
            <a:off x="9214974" y="1290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6"/>
          <p:cNvSpPr/>
          <p:nvPr/>
        </p:nvSpPr>
        <p:spPr>
          <a:xfrm>
            <a:off x="554823" y="44953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11229717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7"/>
          <p:cNvSpPr/>
          <p:nvPr/>
        </p:nvSpPr>
        <p:spPr>
          <a:xfrm>
            <a:off x="701867" y="580467"/>
            <a:ext cx="51812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 txBox="1">
            <a:spLocks noGrp="1"/>
          </p:cNvSpPr>
          <p:nvPr>
            <p:ph type="title"/>
          </p:nvPr>
        </p:nvSpPr>
        <p:spPr>
          <a:xfrm>
            <a:off x="960000" y="1555667"/>
            <a:ext cx="4825600" cy="18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5" name="Google Shape;65;p7"/>
          <p:cNvSpPr/>
          <p:nvPr/>
        </p:nvSpPr>
        <p:spPr>
          <a:xfrm>
            <a:off x="5857674" y="1984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>
            <a:off x="560513" y="35762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>
            <a:off x="9635518" y="64098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>
            <a:off x="2647239" y="63513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7"/>
          <p:cNvSpPr txBox="1">
            <a:spLocks noGrp="1"/>
          </p:cNvSpPr>
          <p:nvPr>
            <p:ph type="subTitle" idx="1"/>
          </p:nvPr>
        </p:nvSpPr>
        <p:spPr>
          <a:xfrm>
            <a:off x="1061600" y="3576267"/>
            <a:ext cx="4429600" cy="17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93243411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8"/>
          <p:cNvSpPr/>
          <p:nvPr/>
        </p:nvSpPr>
        <p:spPr>
          <a:xfrm>
            <a:off x="2489200" y="1663700"/>
            <a:ext cx="7200800" cy="3518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8"/>
          <p:cNvSpPr txBox="1">
            <a:spLocks noGrp="1"/>
          </p:cNvSpPr>
          <p:nvPr>
            <p:ph type="title"/>
          </p:nvPr>
        </p:nvSpPr>
        <p:spPr>
          <a:xfrm>
            <a:off x="2499200" y="1660800"/>
            <a:ext cx="7193600" cy="3536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73" name="Google Shape;73;p8"/>
          <p:cNvSpPr/>
          <p:nvPr/>
        </p:nvSpPr>
        <p:spPr>
          <a:xfrm>
            <a:off x="9202007" y="62007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8"/>
          <p:cNvSpPr/>
          <p:nvPr/>
        </p:nvSpPr>
        <p:spPr>
          <a:xfrm>
            <a:off x="3109146" y="15367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8"/>
          <p:cNvSpPr/>
          <p:nvPr/>
        </p:nvSpPr>
        <p:spPr>
          <a:xfrm>
            <a:off x="2363051" y="50274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8"/>
          <p:cNvSpPr/>
          <p:nvPr/>
        </p:nvSpPr>
        <p:spPr>
          <a:xfrm>
            <a:off x="11318206" y="21114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8"/>
          <p:cNvSpPr/>
          <p:nvPr/>
        </p:nvSpPr>
        <p:spPr>
          <a:xfrm>
            <a:off x="554823" y="58861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8"/>
          <p:cNvSpPr/>
          <p:nvPr/>
        </p:nvSpPr>
        <p:spPr>
          <a:xfrm>
            <a:off x="3469674" y="57338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8"/>
          <p:cNvSpPr/>
          <p:nvPr/>
        </p:nvSpPr>
        <p:spPr>
          <a:xfrm>
            <a:off x="9566418" y="15943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8"/>
          <p:cNvSpPr/>
          <p:nvPr/>
        </p:nvSpPr>
        <p:spPr>
          <a:xfrm>
            <a:off x="9566430" y="39577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8"/>
          <p:cNvSpPr/>
          <p:nvPr/>
        </p:nvSpPr>
        <p:spPr>
          <a:xfrm>
            <a:off x="5965058" y="7636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8"/>
          <p:cNvSpPr/>
          <p:nvPr/>
        </p:nvSpPr>
        <p:spPr>
          <a:xfrm>
            <a:off x="7444858" y="54753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8"/>
          <p:cNvSpPr/>
          <p:nvPr/>
        </p:nvSpPr>
        <p:spPr>
          <a:xfrm>
            <a:off x="10662025" y="3878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27228370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9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9"/>
          <p:cNvSpPr txBox="1">
            <a:spLocks noGrp="1"/>
          </p:cNvSpPr>
          <p:nvPr>
            <p:ph type="title"/>
          </p:nvPr>
        </p:nvSpPr>
        <p:spPr>
          <a:xfrm>
            <a:off x="2672000" y="2051167"/>
            <a:ext cx="6848000" cy="8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87" name="Google Shape;87;p9"/>
          <p:cNvSpPr txBox="1">
            <a:spLocks noGrp="1"/>
          </p:cNvSpPr>
          <p:nvPr>
            <p:ph type="subTitle" idx="1"/>
          </p:nvPr>
        </p:nvSpPr>
        <p:spPr>
          <a:xfrm>
            <a:off x="2672000" y="3048833"/>
            <a:ext cx="6848000" cy="17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88" name="Google Shape;88;p9"/>
          <p:cNvSpPr/>
          <p:nvPr/>
        </p:nvSpPr>
        <p:spPr>
          <a:xfrm>
            <a:off x="3179607" y="4547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9"/>
          <p:cNvSpPr/>
          <p:nvPr/>
        </p:nvSpPr>
        <p:spPr>
          <a:xfrm>
            <a:off x="160163" y="54517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9"/>
          <p:cNvSpPr/>
          <p:nvPr/>
        </p:nvSpPr>
        <p:spPr>
          <a:xfrm>
            <a:off x="8594551" y="61446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9"/>
          <p:cNvSpPr/>
          <p:nvPr/>
        </p:nvSpPr>
        <p:spPr>
          <a:xfrm>
            <a:off x="11354506" y="28877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9"/>
          <p:cNvSpPr/>
          <p:nvPr/>
        </p:nvSpPr>
        <p:spPr>
          <a:xfrm>
            <a:off x="6797007" y="1490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9"/>
          <p:cNvSpPr/>
          <p:nvPr/>
        </p:nvSpPr>
        <p:spPr>
          <a:xfrm>
            <a:off x="591779" y="41650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9"/>
          <p:cNvSpPr/>
          <p:nvPr/>
        </p:nvSpPr>
        <p:spPr>
          <a:xfrm>
            <a:off x="11731006" y="43046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9"/>
          <p:cNvSpPr/>
          <p:nvPr/>
        </p:nvSpPr>
        <p:spPr>
          <a:xfrm>
            <a:off x="6133518" y="64911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9753828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0"/>
          <p:cNvSpPr txBox="1">
            <a:spLocks noGrp="1"/>
          </p:cNvSpPr>
          <p:nvPr>
            <p:ph type="title"/>
          </p:nvPr>
        </p:nvSpPr>
        <p:spPr>
          <a:xfrm>
            <a:off x="960000" y="5381067"/>
            <a:ext cx="10272000" cy="763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46179447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"/>
          <p:cNvSpPr/>
          <p:nvPr/>
        </p:nvSpPr>
        <p:spPr>
          <a:xfrm>
            <a:off x="3808900" y="1353800"/>
            <a:ext cx="7697600" cy="4150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11"/>
          <p:cNvSpPr txBox="1">
            <a:spLocks noGrp="1"/>
          </p:cNvSpPr>
          <p:nvPr>
            <p:ph type="title" hasCustomPrompt="1"/>
          </p:nvPr>
        </p:nvSpPr>
        <p:spPr>
          <a:xfrm>
            <a:off x="4608167" y="2453333"/>
            <a:ext cx="6630400" cy="14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01" name="Google Shape;101;p11"/>
          <p:cNvSpPr txBox="1">
            <a:spLocks noGrp="1"/>
          </p:cNvSpPr>
          <p:nvPr>
            <p:ph type="subTitle" idx="1"/>
          </p:nvPr>
        </p:nvSpPr>
        <p:spPr>
          <a:xfrm>
            <a:off x="4608167" y="3941467"/>
            <a:ext cx="6630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02" name="Google Shape;102;p11"/>
          <p:cNvSpPr/>
          <p:nvPr/>
        </p:nvSpPr>
        <p:spPr>
          <a:xfrm>
            <a:off x="3679570" y="5364374"/>
            <a:ext cx="225545" cy="222385"/>
          </a:xfrm>
          <a:custGeom>
            <a:avLst/>
            <a:gdLst/>
            <a:ahLst/>
            <a:cxnLst/>
            <a:rect l="l" t="t" r="r" b="b"/>
            <a:pathLst>
              <a:path w="3426" h="3378" extrusionOk="0">
                <a:moveTo>
                  <a:pt x="1713" y="1"/>
                </a:moveTo>
                <a:cubicBezTo>
                  <a:pt x="1670" y="1"/>
                  <a:pt x="1627" y="22"/>
                  <a:pt x="1604" y="65"/>
                </a:cubicBezTo>
                <a:lnTo>
                  <a:pt x="1087" y="1011"/>
                </a:lnTo>
                <a:cubicBezTo>
                  <a:pt x="1076" y="1033"/>
                  <a:pt x="1060" y="1050"/>
                  <a:pt x="1038" y="1060"/>
                </a:cubicBezTo>
                <a:lnTo>
                  <a:pt x="93" y="1582"/>
                </a:lnTo>
                <a:cubicBezTo>
                  <a:pt x="1" y="1631"/>
                  <a:pt x="1" y="1753"/>
                  <a:pt x="93" y="1802"/>
                </a:cubicBezTo>
                <a:lnTo>
                  <a:pt x="1038" y="2319"/>
                </a:lnTo>
                <a:cubicBezTo>
                  <a:pt x="1060" y="2329"/>
                  <a:pt x="1076" y="2346"/>
                  <a:pt x="1087" y="2366"/>
                </a:cubicBezTo>
                <a:lnTo>
                  <a:pt x="1604" y="3313"/>
                </a:lnTo>
                <a:cubicBezTo>
                  <a:pt x="1627" y="3356"/>
                  <a:pt x="1670" y="3377"/>
                  <a:pt x="1713" y="3377"/>
                </a:cubicBezTo>
                <a:cubicBezTo>
                  <a:pt x="1757" y="3377"/>
                  <a:pt x="1800" y="3356"/>
                  <a:pt x="1824" y="3313"/>
                </a:cubicBezTo>
                <a:lnTo>
                  <a:pt x="2346" y="2366"/>
                </a:lnTo>
                <a:cubicBezTo>
                  <a:pt x="2356" y="2346"/>
                  <a:pt x="2373" y="2329"/>
                  <a:pt x="2393" y="2319"/>
                </a:cubicBezTo>
                <a:lnTo>
                  <a:pt x="3341" y="1802"/>
                </a:lnTo>
                <a:cubicBezTo>
                  <a:pt x="3426" y="1753"/>
                  <a:pt x="3426" y="1631"/>
                  <a:pt x="3341" y="1582"/>
                </a:cubicBezTo>
                <a:lnTo>
                  <a:pt x="2393" y="1060"/>
                </a:lnTo>
                <a:cubicBezTo>
                  <a:pt x="2373" y="1050"/>
                  <a:pt x="2356" y="1033"/>
                  <a:pt x="2346" y="1011"/>
                </a:cubicBezTo>
                <a:lnTo>
                  <a:pt x="1824" y="65"/>
                </a:lnTo>
                <a:cubicBezTo>
                  <a:pt x="1800" y="22"/>
                  <a:pt x="1757" y="1"/>
                  <a:pt x="1713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11"/>
          <p:cNvSpPr/>
          <p:nvPr/>
        </p:nvSpPr>
        <p:spPr>
          <a:xfrm>
            <a:off x="11375463" y="12345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11"/>
          <p:cNvSpPr/>
          <p:nvPr/>
        </p:nvSpPr>
        <p:spPr>
          <a:xfrm>
            <a:off x="8828518" y="53463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1"/>
          <p:cNvSpPr/>
          <p:nvPr/>
        </p:nvSpPr>
        <p:spPr>
          <a:xfrm>
            <a:off x="11375457" y="53463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1"/>
          <p:cNvSpPr/>
          <p:nvPr/>
        </p:nvSpPr>
        <p:spPr>
          <a:xfrm>
            <a:off x="7225357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11"/>
          <p:cNvSpPr/>
          <p:nvPr/>
        </p:nvSpPr>
        <p:spPr>
          <a:xfrm>
            <a:off x="4705807" y="12345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8907990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3835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/>
          </p:nvPr>
        </p:nvSpPr>
        <p:spPr>
          <a:xfrm>
            <a:off x="2857125" y="2157700"/>
            <a:ext cx="2682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2" hasCustomPrompt="1"/>
          </p:nvPr>
        </p:nvSpPr>
        <p:spPr>
          <a:xfrm>
            <a:off x="1794708" y="2157700"/>
            <a:ext cx="1062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1"/>
          </p:nvPr>
        </p:nvSpPr>
        <p:spPr>
          <a:xfrm>
            <a:off x="2857125" y="2620900"/>
            <a:ext cx="2488000" cy="10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 idx="3"/>
          </p:nvPr>
        </p:nvSpPr>
        <p:spPr>
          <a:xfrm>
            <a:off x="7714492" y="2157700"/>
            <a:ext cx="2682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4" hasCustomPrompt="1"/>
          </p:nvPr>
        </p:nvSpPr>
        <p:spPr>
          <a:xfrm>
            <a:off x="6652075" y="2157700"/>
            <a:ext cx="1062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5"/>
          </p:nvPr>
        </p:nvSpPr>
        <p:spPr>
          <a:xfrm>
            <a:off x="7714492" y="2620900"/>
            <a:ext cx="2488000" cy="10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6"/>
          </p:nvPr>
        </p:nvSpPr>
        <p:spPr>
          <a:xfrm>
            <a:off x="2857125" y="4023367"/>
            <a:ext cx="2682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7" hasCustomPrompt="1"/>
          </p:nvPr>
        </p:nvSpPr>
        <p:spPr>
          <a:xfrm>
            <a:off x="1794708" y="4023367"/>
            <a:ext cx="1062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8"/>
          </p:nvPr>
        </p:nvSpPr>
        <p:spPr>
          <a:xfrm>
            <a:off x="7714492" y="4023367"/>
            <a:ext cx="2682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9" hasCustomPrompt="1"/>
          </p:nvPr>
        </p:nvSpPr>
        <p:spPr>
          <a:xfrm>
            <a:off x="6652075" y="4023367"/>
            <a:ext cx="1062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1" name="Google Shape;121;p13"/>
          <p:cNvSpPr txBox="1">
            <a:spLocks noGrp="1"/>
          </p:cNvSpPr>
          <p:nvPr>
            <p:ph type="subTitle" idx="13"/>
          </p:nvPr>
        </p:nvSpPr>
        <p:spPr>
          <a:xfrm>
            <a:off x="7714487" y="4486567"/>
            <a:ext cx="2488000" cy="10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14"/>
          </p:nvPr>
        </p:nvSpPr>
        <p:spPr>
          <a:xfrm>
            <a:off x="2857125" y="4486567"/>
            <a:ext cx="2488000" cy="10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24" name="Google Shape;124;p13"/>
          <p:cNvSpPr/>
          <p:nvPr/>
        </p:nvSpPr>
        <p:spPr>
          <a:xfrm>
            <a:off x="5857674" y="1984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13"/>
          <p:cNvSpPr/>
          <p:nvPr/>
        </p:nvSpPr>
        <p:spPr>
          <a:xfrm>
            <a:off x="560513" y="35762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13"/>
          <p:cNvSpPr/>
          <p:nvPr/>
        </p:nvSpPr>
        <p:spPr>
          <a:xfrm>
            <a:off x="9635518" y="64098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13"/>
          <p:cNvSpPr/>
          <p:nvPr/>
        </p:nvSpPr>
        <p:spPr>
          <a:xfrm>
            <a:off x="11360506" y="37434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13"/>
          <p:cNvSpPr/>
          <p:nvPr/>
        </p:nvSpPr>
        <p:spPr>
          <a:xfrm>
            <a:off x="2647239" y="63513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6179017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28A9919E-4C91-47F2-B4D4-DD4017496B47}" type="datetimeFigureOut">
              <a:rPr lang="en-US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8/24/2021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2CC79F34-D26D-427E-B7CD-C6D66A237932}" type="slidenum">
              <a:rPr lang="en-US" kern="0" smtClea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754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4"/>
          <p:cNvSpPr/>
          <p:nvPr/>
        </p:nvSpPr>
        <p:spPr>
          <a:xfrm>
            <a:off x="1335413" y="751200"/>
            <a:ext cx="9521200" cy="5355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14"/>
          <p:cNvSpPr txBox="1">
            <a:spLocks noGrp="1"/>
          </p:cNvSpPr>
          <p:nvPr>
            <p:ph type="title"/>
          </p:nvPr>
        </p:nvSpPr>
        <p:spPr>
          <a:xfrm>
            <a:off x="3090400" y="4450000"/>
            <a:ext cx="6011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32" name="Google Shape;132;p14"/>
          <p:cNvSpPr txBox="1">
            <a:spLocks noGrp="1"/>
          </p:cNvSpPr>
          <p:nvPr>
            <p:ph type="subTitle" idx="1"/>
          </p:nvPr>
        </p:nvSpPr>
        <p:spPr>
          <a:xfrm>
            <a:off x="2281717" y="1698800"/>
            <a:ext cx="7628400" cy="27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33" name="Google Shape;133;p14"/>
          <p:cNvSpPr/>
          <p:nvPr/>
        </p:nvSpPr>
        <p:spPr>
          <a:xfrm>
            <a:off x="8097607" y="1589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14"/>
          <p:cNvSpPr/>
          <p:nvPr/>
        </p:nvSpPr>
        <p:spPr>
          <a:xfrm>
            <a:off x="3740646" y="350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14"/>
          <p:cNvSpPr/>
          <p:nvPr/>
        </p:nvSpPr>
        <p:spPr>
          <a:xfrm>
            <a:off x="9961151" y="63505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14"/>
          <p:cNvSpPr/>
          <p:nvPr/>
        </p:nvSpPr>
        <p:spPr>
          <a:xfrm>
            <a:off x="11192606" y="3753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14"/>
          <p:cNvSpPr/>
          <p:nvPr/>
        </p:nvSpPr>
        <p:spPr>
          <a:xfrm>
            <a:off x="685773" y="26205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14"/>
          <p:cNvSpPr/>
          <p:nvPr/>
        </p:nvSpPr>
        <p:spPr>
          <a:xfrm>
            <a:off x="5857674" y="62667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14"/>
          <p:cNvSpPr/>
          <p:nvPr/>
        </p:nvSpPr>
        <p:spPr>
          <a:xfrm>
            <a:off x="2173606" y="63505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06337979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5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15"/>
          <p:cNvSpPr txBox="1">
            <a:spLocks noGrp="1"/>
          </p:cNvSpPr>
          <p:nvPr>
            <p:ph type="subTitle" idx="1"/>
          </p:nvPr>
        </p:nvSpPr>
        <p:spPr>
          <a:xfrm>
            <a:off x="960000" y="2031600"/>
            <a:ext cx="5350000" cy="3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▨"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43" name="Google Shape;143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44" name="Google Shape;144;p15"/>
          <p:cNvSpPr/>
          <p:nvPr/>
        </p:nvSpPr>
        <p:spPr>
          <a:xfrm>
            <a:off x="10976641" y="4547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15"/>
          <p:cNvSpPr/>
          <p:nvPr/>
        </p:nvSpPr>
        <p:spPr>
          <a:xfrm>
            <a:off x="554830" y="57083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15"/>
          <p:cNvSpPr/>
          <p:nvPr/>
        </p:nvSpPr>
        <p:spPr>
          <a:xfrm>
            <a:off x="11354506" y="28877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15"/>
          <p:cNvSpPr/>
          <p:nvPr/>
        </p:nvSpPr>
        <p:spPr>
          <a:xfrm>
            <a:off x="3860497" y="64032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15"/>
          <p:cNvSpPr/>
          <p:nvPr/>
        </p:nvSpPr>
        <p:spPr>
          <a:xfrm>
            <a:off x="1099174" y="1962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15"/>
          <p:cNvSpPr/>
          <p:nvPr/>
        </p:nvSpPr>
        <p:spPr>
          <a:xfrm>
            <a:off x="8594551" y="61446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73770513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6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16"/>
          <p:cNvSpPr txBox="1">
            <a:spLocks noGrp="1"/>
          </p:cNvSpPr>
          <p:nvPr>
            <p:ph type="title"/>
          </p:nvPr>
        </p:nvSpPr>
        <p:spPr>
          <a:xfrm>
            <a:off x="960000" y="3637484"/>
            <a:ext cx="3115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53" name="Google Shape;153;p16"/>
          <p:cNvSpPr txBox="1">
            <a:spLocks noGrp="1"/>
          </p:cNvSpPr>
          <p:nvPr>
            <p:ph type="subTitle" idx="1"/>
          </p:nvPr>
        </p:nvSpPr>
        <p:spPr>
          <a:xfrm>
            <a:off x="960000" y="4114741"/>
            <a:ext cx="3115200" cy="9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54" name="Google Shape;154;p16"/>
          <p:cNvSpPr txBox="1">
            <a:spLocks noGrp="1"/>
          </p:cNvSpPr>
          <p:nvPr>
            <p:ph type="title" idx="2"/>
          </p:nvPr>
        </p:nvSpPr>
        <p:spPr>
          <a:xfrm>
            <a:off x="4538400" y="3637484"/>
            <a:ext cx="3115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55" name="Google Shape;155;p16"/>
          <p:cNvSpPr txBox="1">
            <a:spLocks noGrp="1"/>
          </p:cNvSpPr>
          <p:nvPr>
            <p:ph type="subTitle" idx="3"/>
          </p:nvPr>
        </p:nvSpPr>
        <p:spPr>
          <a:xfrm>
            <a:off x="4538400" y="4114741"/>
            <a:ext cx="3115200" cy="9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56" name="Google Shape;156;p16"/>
          <p:cNvSpPr txBox="1">
            <a:spLocks noGrp="1"/>
          </p:cNvSpPr>
          <p:nvPr>
            <p:ph type="title" idx="4"/>
          </p:nvPr>
        </p:nvSpPr>
        <p:spPr>
          <a:xfrm>
            <a:off x="8116800" y="3637484"/>
            <a:ext cx="3115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57" name="Google Shape;157;p16"/>
          <p:cNvSpPr txBox="1">
            <a:spLocks noGrp="1"/>
          </p:cNvSpPr>
          <p:nvPr>
            <p:ph type="subTitle" idx="5"/>
          </p:nvPr>
        </p:nvSpPr>
        <p:spPr>
          <a:xfrm>
            <a:off x="8116800" y="4114741"/>
            <a:ext cx="3115200" cy="9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58" name="Google Shape;158;p16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59" name="Google Shape;159;p16"/>
          <p:cNvSpPr/>
          <p:nvPr/>
        </p:nvSpPr>
        <p:spPr>
          <a:xfrm>
            <a:off x="9121574" y="1476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16"/>
          <p:cNvSpPr/>
          <p:nvPr/>
        </p:nvSpPr>
        <p:spPr>
          <a:xfrm>
            <a:off x="9635518" y="64098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16"/>
          <p:cNvSpPr/>
          <p:nvPr/>
        </p:nvSpPr>
        <p:spPr>
          <a:xfrm>
            <a:off x="11375457" y="18384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16"/>
          <p:cNvSpPr/>
          <p:nvPr/>
        </p:nvSpPr>
        <p:spPr>
          <a:xfrm>
            <a:off x="2647239" y="63513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16"/>
          <p:cNvSpPr/>
          <p:nvPr/>
        </p:nvSpPr>
        <p:spPr>
          <a:xfrm>
            <a:off x="560513" y="35762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13328841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17"/>
          <p:cNvSpPr txBox="1">
            <a:spLocks noGrp="1"/>
          </p:cNvSpPr>
          <p:nvPr>
            <p:ph type="title"/>
          </p:nvPr>
        </p:nvSpPr>
        <p:spPr>
          <a:xfrm>
            <a:off x="960000" y="4247084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subTitle" idx="1"/>
          </p:nvPr>
        </p:nvSpPr>
        <p:spPr>
          <a:xfrm>
            <a:off x="960000" y="46227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68" name="Google Shape;168;p17"/>
          <p:cNvSpPr txBox="1">
            <a:spLocks noGrp="1"/>
          </p:cNvSpPr>
          <p:nvPr>
            <p:ph type="title" idx="2"/>
          </p:nvPr>
        </p:nvSpPr>
        <p:spPr>
          <a:xfrm>
            <a:off x="4538400" y="4247084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69" name="Google Shape;169;p17"/>
          <p:cNvSpPr txBox="1">
            <a:spLocks noGrp="1"/>
          </p:cNvSpPr>
          <p:nvPr>
            <p:ph type="subTitle" idx="3"/>
          </p:nvPr>
        </p:nvSpPr>
        <p:spPr>
          <a:xfrm>
            <a:off x="4538400" y="46227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70" name="Google Shape;170;p17"/>
          <p:cNvSpPr txBox="1">
            <a:spLocks noGrp="1"/>
          </p:cNvSpPr>
          <p:nvPr>
            <p:ph type="title" idx="4"/>
          </p:nvPr>
        </p:nvSpPr>
        <p:spPr>
          <a:xfrm>
            <a:off x="8116800" y="4247084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71" name="Google Shape;171;p17"/>
          <p:cNvSpPr txBox="1">
            <a:spLocks noGrp="1"/>
          </p:cNvSpPr>
          <p:nvPr>
            <p:ph type="subTitle" idx="5"/>
          </p:nvPr>
        </p:nvSpPr>
        <p:spPr>
          <a:xfrm>
            <a:off x="8116800" y="46227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72" name="Google Shape;172;p1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73" name="Google Shape;173;p17"/>
          <p:cNvSpPr/>
          <p:nvPr/>
        </p:nvSpPr>
        <p:spPr>
          <a:xfrm>
            <a:off x="554830" y="57083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17"/>
          <p:cNvSpPr/>
          <p:nvPr/>
        </p:nvSpPr>
        <p:spPr>
          <a:xfrm>
            <a:off x="8594551" y="61446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7"/>
          <p:cNvSpPr/>
          <p:nvPr/>
        </p:nvSpPr>
        <p:spPr>
          <a:xfrm>
            <a:off x="11354506" y="28877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17"/>
          <p:cNvSpPr/>
          <p:nvPr/>
        </p:nvSpPr>
        <p:spPr>
          <a:xfrm>
            <a:off x="3860497" y="64032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17"/>
          <p:cNvSpPr/>
          <p:nvPr/>
        </p:nvSpPr>
        <p:spPr>
          <a:xfrm>
            <a:off x="1099174" y="1962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17"/>
          <p:cNvSpPr/>
          <p:nvPr/>
        </p:nvSpPr>
        <p:spPr>
          <a:xfrm>
            <a:off x="10976641" y="4547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54286303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8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18"/>
          <p:cNvSpPr txBox="1">
            <a:spLocks noGrp="1"/>
          </p:cNvSpPr>
          <p:nvPr>
            <p:ph type="title"/>
          </p:nvPr>
        </p:nvSpPr>
        <p:spPr>
          <a:xfrm>
            <a:off x="2171600" y="2496333"/>
            <a:ext cx="25104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82" name="Google Shape;182;p18"/>
          <p:cNvSpPr txBox="1">
            <a:spLocks noGrp="1"/>
          </p:cNvSpPr>
          <p:nvPr>
            <p:ph type="subTitle" idx="1"/>
          </p:nvPr>
        </p:nvSpPr>
        <p:spPr>
          <a:xfrm>
            <a:off x="1747733" y="2837533"/>
            <a:ext cx="335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83" name="Google Shape;183;p18"/>
          <p:cNvSpPr txBox="1">
            <a:spLocks noGrp="1"/>
          </p:cNvSpPr>
          <p:nvPr>
            <p:ph type="title" idx="2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84" name="Google Shape;184;p18"/>
          <p:cNvSpPr txBox="1">
            <a:spLocks noGrp="1"/>
          </p:cNvSpPr>
          <p:nvPr>
            <p:ph type="title" idx="3"/>
          </p:nvPr>
        </p:nvSpPr>
        <p:spPr>
          <a:xfrm>
            <a:off x="2171600" y="4618700"/>
            <a:ext cx="25104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85" name="Google Shape;185;p18"/>
          <p:cNvSpPr txBox="1">
            <a:spLocks noGrp="1"/>
          </p:cNvSpPr>
          <p:nvPr>
            <p:ph type="subTitle" idx="4"/>
          </p:nvPr>
        </p:nvSpPr>
        <p:spPr>
          <a:xfrm>
            <a:off x="1747733" y="4959900"/>
            <a:ext cx="335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86" name="Google Shape;186;p18"/>
          <p:cNvSpPr txBox="1">
            <a:spLocks noGrp="1"/>
          </p:cNvSpPr>
          <p:nvPr>
            <p:ph type="title" idx="5"/>
          </p:nvPr>
        </p:nvSpPr>
        <p:spPr>
          <a:xfrm>
            <a:off x="7510000" y="2496333"/>
            <a:ext cx="25104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87" name="Google Shape;187;p18"/>
          <p:cNvSpPr txBox="1">
            <a:spLocks noGrp="1"/>
          </p:cNvSpPr>
          <p:nvPr>
            <p:ph type="subTitle" idx="6"/>
          </p:nvPr>
        </p:nvSpPr>
        <p:spPr>
          <a:xfrm>
            <a:off x="7086200" y="2837533"/>
            <a:ext cx="335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88" name="Google Shape;188;p18"/>
          <p:cNvSpPr txBox="1">
            <a:spLocks noGrp="1"/>
          </p:cNvSpPr>
          <p:nvPr>
            <p:ph type="title" idx="7"/>
          </p:nvPr>
        </p:nvSpPr>
        <p:spPr>
          <a:xfrm>
            <a:off x="7510000" y="4618700"/>
            <a:ext cx="25104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89" name="Google Shape;189;p18"/>
          <p:cNvSpPr txBox="1">
            <a:spLocks noGrp="1"/>
          </p:cNvSpPr>
          <p:nvPr>
            <p:ph type="subTitle" idx="8"/>
          </p:nvPr>
        </p:nvSpPr>
        <p:spPr>
          <a:xfrm>
            <a:off x="7086200" y="4959900"/>
            <a:ext cx="335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90" name="Google Shape;190;p18"/>
          <p:cNvSpPr/>
          <p:nvPr/>
        </p:nvSpPr>
        <p:spPr>
          <a:xfrm>
            <a:off x="329874" y="13034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8"/>
          <p:cNvSpPr/>
          <p:nvPr/>
        </p:nvSpPr>
        <p:spPr>
          <a:xfrm>
            <a:off x="6797007" y="1490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8"/>
          <p:cNvSpPr/>
          <p:nvPr/>
        </p:nvSpPr>
        <p:spPr>
          <a:xfrm>
            <a:off x="542446" y="35631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8"/>
          <p:cNvSpPr/>
          <p:nvPr/>
        </p:nvSpPr>
        <p:spPr>
          <a:xfrm>
            <a:off x="7593918" y="64615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8"/>
          <p:cNvSpPr/>
          <p:nvPr/>
        </p:nvSpPr>
        <p:spPr>
          <a:xfrm>
            <a:off x="11731006" y="43046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18"/>
          <p:cNvSpPr/>
          <p:nvPr/>
        </p:nvSpPr>
        <p:spPr>
          <a:xfrm>
            <a:off x="11375457" y="2094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18"/>
          <p:cNvSpPr/>
          <p:nvPr/>
        </p:nvSpPr>
        <p:spPr>
          <a:xfrm>
            <a:off x="10526857" y="6156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8"/>
          <p:cNvSpPr/>
          <p:nvPr/>
        </p:nvSpPr>
        <p:spPr>
          <a:xfrm>
            <a:off x="3064685" y="6156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0539906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9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9"/>
          <p:cNvSpPr txBox="1">
            <a:spLocks noGrp="1"/>
          </p:cNvSpPr>
          <p:nvPr>
            <p:ph type="title"/>
          </p:nvPr>
        </p:nvSpPr>
        <p:spPr>
          <a:xfrm>
            <a:off x="1156367" y="2447000"/>
            <a:ext cx="2681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01" name="Google Shape;201;p19"/>
          <p:cNvSpPr txBox="1">
            <a:spLocks noGrp="1"/>
          </p:cNvSpPr>
          <p:nvPr>
            <p:ph type="subTitle" idx="1"/>
          </p:nvPr>
        </p:nvSpPr>
        <p:spPr>
          <a:xfrm>
            <a:off x="1156367" y="2822633"/>
            <a:ext cx="2681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02" name="Google Shape;202;p19"/>
          <p:cNvSpPr txBox="1">
            <a:spLocks noGrp="1"/>
          </p:cNvSpPr>
          <p:nvPr>
            <p:ph type="title" idx="2"/>
          </p:nvPr>
        </p:nvSpPr>
        <p:spPr>
          <a:xfrm>
            <a:off x="4755400" y="2447000"/>
            <a:ext cx="2681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03" name="Google Shape;203;p19"/>
          <p:cNvSpPr txBox="1">
            <a:spLocks noGrp="1"/>
          </p:cNvSpPr>
          <p:nvPr>
            <p:ph type="subTitle" idx="3"/>
          </p:nvPr>
        </p:nvSpPr>
        <p:spPr>
          <a:xfrm>
            <a:off x="4755400" y="2822633"/>
            <a:ext cx="2681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04" name="Google Shape;204;p19"/>
          <p:cNvSpPr txBox="1">
            <a:spLocks noGrp="1"/>
          </p:cNvSpPr>
          <p:nvPr>
            <p:ph type="title" idx="4"/>
          </p:nvPr>
        </p:nvSpPr>
        <p:spPr>
          <a:xfrm>
            <a:off x="1156367" y="4358200"/>
            <a:ext cx="2681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05" name="Google Shape;205;p19"/>
          <p:cNvSpPr txBox="1">
            <a:spLocks noGrp="1"/>
          </p:cNvSpPr>
          <p:nvPr>
            <p:ph type="subTitle" idx="5"/>
          </p:nvPr>
        </p:nvSpPr>
        <p:spPr>
          <a:xfrm>
            <a:off x="1156367" y="4733833"/>
            <a:ext cx="2681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06" name="Google Shape;206;p19"/>
          <p:cNvSpPr txBox="1">
            <a:spLocks noGrp="1"/>
          </p:cNvSpPr>
          <p:nvPr>
            <p:ph type="title" idx="6"/>
          </p:nvPr>
        </p:nvSpPr>
        <p:spPr>
          <a:xfrm>
            <a:off x="4755400" y="4358200"/>
            <a:ext cx="2681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07" name="Google Shape;207;p19"/>
          <p:cNvSpPr txBox="1">
            <a:spLocks noGrp="1"/>
          </p:cNvSpPr>
          <p:nvPr>
            <p:ph type="subTitle" idx="7"/>
          </p:nvPr>
        </p:nvSpPr>
        <p:spPr>
          <a:xfrm>
            <a:off x="4755400" y="4733833"/>
            <a:ext cx="2681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08" name="Google Shape;208;p19"/>
          <p:cNvSpPr txBox="1">
            <a:spLocks noGrp="1"/>
          </p:cNvSpPr>
          <p:nvPr>
            <p:ph type="title" idx="8"/>
          </p:nvPr>
        </p:nvSpPr>
        <p:spPr>
          <a:xfrm>
            <a:off x="8354433" y="2447000"/>
            <a:ext cx="2681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09" name="Google Shape;209;p19"/>
          <p:cNvSpPr txBox="1">
            <a:spLocks noGrp="1"/>
          </p:cNvSpPr>
          <p:nvPr>
            <p:ph type="subTitle" idx="9"/>
          </p:nvPr>
        </p:nvSpPr>
        <p:spPr>
          <a:xfrm>
            <a:off x="8354433" y="2822633"/>
            <a:ext cx="2681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10" name="Google Shape;210;p19"/>
          <p:cNvSpPr txBox="1">
            <a:spLocks noGrp="1"/>
          </p:cNvSpPr>
          <p:nvPr>
            <p:ph type="title" idx="13"/>
          </p:nvPr>
        </p:nvSpPr>
        <p:spPr>
          <a:xfrm>
            <a:off x="8354433" y="4358200"/>
            <a:ext cx="2681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11" name="Google Shape;211;p19"/>
          <p:cNvSpPr txBox="1">
            <a:spLocks noGrp="1"/>
          </p:cNvSpPr>
          <p:nvPr>
            <p:ph type="subTitle" idx="14"/>
          </p:nvPr>
        </p:nvSpPr>
        <p:spPr>
          <a:xfrm>
            <a:off x="8354433" y="4733833"/>
            <a:ext cx="2681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12" name="Google Shape;212;p19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13" name="Google Shape;213;p19"/>
          <p:cNvSpPr/>
          <p:nvPr/>
        </p:nvSpPr>
        <p:spPr>
          <a:xfrm>
            <a:off x="1058074" y="4547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9"/>
          <p:cNvSpPr/>
          <p:nvPr/>
        </p:nvSpPr>
        <p:spPr>
          <a:xfrm>
            <a:off x="11375463" y="13569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9"/>
          <p:cNvSpPr/>
          <p:nvPr/>
        </p:nvSpPr>
        <p:spPr>
          <a:xfrm>
            <a:off x="11637341" y="2575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9"/>
          <p:cNvSpPr/>
          <p:nvPr/>
        </p:nvSpPr>
        <p:spPr>
          <a:xfrm>
            <a:off x="591779" y="41650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9"/>
          <p:cNvSpPr/>
          <p:nvPr/>
        </p:nvSpPr>
        <p:spPr>
          <a:xfrm>
            <a:off x="262251" y="62856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19"/>
          <p:cNvSpPr/>
          <p:nvPr/>
        </p:nvSpPr>
        <p:spPr>
          <a:xfrm>
            <a:off x="11375457" y="44235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19"/>
          <p:cNvSpPr/>
          <p:nvPr/>
        </p:nvSpPr>
        <p:spPr>
          <a:xfrm>
            <a:off x="8594551" y="61446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58306176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0"/>
          <p:cNvSpPr/>
          <p:nvPr/>
        </p:nvSpPr>
        <p:spPr>
          <a:xfrm>
            <a:off x="3592200" y="1274833"/>
            <a:ext cx="5007600" cy="4150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20"/>
          <p:cNvSpPr txBox="1">
            <a:spLocks noGrp="1"/>
          </p:cNvSpPr>
          <p:nvPr>
            <p:ph type="title"/>
          </p:nvPr>
        </p:nvSpPr>
        <p:spPr>
          <a:xfrm>
            <a:off x="4053400" y="2972033"/>
            <a:ext cx="40852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23" name="Google Shape;223;p20"/>
          <p:cNvSpPr txBox="1">
            <a:spLocks noGrp="1"/>
          </p:cNvSpPr>
          <p:nvPr>
            <p:ph type="title" idx="2" hasCustomPrompt="1"/>
          </p:nvPr>
        </p:nvSpPr>
        <p:spPr>
          <a:xfrm>
            <a:off x="4948200" y="1625867"/>
            <a:ext cx="2295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1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4" name="Google Shape;224;p20"/>
          <p:cNvSpPr txBox="1">
            <a:spLocks noGrp="1"/>
          </p:cNvSpPr>
          <p:nvPr>
            <p:ph type="subTitle" idx="1"/>
          </p:nvPr>
        </p:nvSpPr>
        <p:spPr>
          <a:xfrm>
            <a:off x="4145400" y="3951800"/>
            <a:ext cx="3901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25" name="Google Shape;225;p20"/>
          <p:cNvSpPr/>
          <p:nvPr/>
        </p:nvSpPr>
        <p:spPr>
          <a:xfrm>
            <a:off x="685774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0"/>
          <p:cNvSpPr/>
          <p:nvPr/>
        </p:nvSpPr>
        <p:spPr>
          <a:xfrm>
            <a:off x="3451113" y="47539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20"/>
          <p:cNvSpPr/>
          <p:nvPr/>
        </p:nvSpPr>
        <p:spPr>
          <a:xfrm>
            <a:off x="5965051" y="11435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20"/>
          <p:cNvSpPr/>
          <p:nvPr/>
        </p:nvSpPr>
        <p:spPr>
          <a:xfrm>
            <a:off x="8479006" y="30330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20"/>
          <p:cNvSpPr/>
          <p:nvPr/>
        </p:nvSpPr>
        <p:spPr>
          <a:xfrm>
            <a:off x="822523" y="55088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20"/>
          <p:cNvSpPr/>
          <p:nvPr/>
        </p:nvSpPr>
        <p:spPr>
          <a:xfrm>
            <a:off x="11107591" y="49641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0"/>
          <p:cNvSpPr/>
          <p:nvPr/>
        </p:nvSpPr>
        <p:spPr>
          <a:xfrm>
            <a:off x="8046607" y="61243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20"/>
          <p:cNvSpPr/>
          <p:nvPr/>
        </p:nvSpPr>
        <p:spPr>
          <a:xfrm>
            <a:off x="8138590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20"/>
          <p:cNvSpPr/>
          <p:nvPr/>
        </p:nvSpPr>
        <p:spPr>
          <a:xfrm>
            <a:off x="2756474" y="12085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20"/>
          <p:cNvSpPr/>
          <p:nvPr/>
        </p:nvSpPr>
        <p:spPr>
          <a:xfrm>
            <a:off x="4405423" y="63829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20"/>
          <p:cNvSpPr/>
          <p:nvPr/>
        </p:nvSpPr>
        <p:spPr>
          <a:xfrm>
            <a:off x="11597306" y="34160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1605756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1"/>
          <p:cNvSpPr/>
          <p:nvPr/>
        </p:nvSpPr>
        <p:spPr>
          <a:xfrm>
            <a:off x="6498800" y="1274833"/>
            <a:ext cx="5007600" cy="4150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1"/>
          <p:cNvSpPr txBox="1">
            <a:spLocks noGrp="1"/>
          </p:cNvSpPr>
          <p:nvPr>
            <p:ph type="title"/>
          </p:nvPr>
        </p:nvSpPr>
        <p:spPr>
          <a:xfrm>
            <a:off x="6728933" y="2972033"/>
            <a:ext cx="45096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39" name="Google Shape;239;p21"/>
          <p:cNvSpPr txBox="1">
            <a:spLocks noGrp="1"/>
          </p:cNvSpPr>
          <p:nvPr>
            <p:ph type="title" idx="2" hasCustomPrompt="1"/>
          </p:nvPr>
        </p:nvSpPr>
        <p:spPr>
          <a:xfrm>
            <a:off x="8942933" y="1625867"/>
            <a:ext cx="2295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1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0" name="Google Shape;240;p21"/>
          <p:cNvSpPr txBox="1">
            <a:spLocks noGrp="1"/>
          </p:cNvSpPr>
          <p:nvPr>
            <p:ph type="subTitle" idx="1"/>
          </p:nvPr>
        </p:nvSpPr>
        <p:spPr>
          <a:xfrm>
            <a:off x="7337333" y="3951800"/>
            <a:ext cx="3901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41" name="Google Shape;241;p21"/>
          <p:cNvSpPr/>
          <p:nvPr/>
        </p:nvSpPr>
        <p:spPr>
          <a:xfrm>
            <a:off x="6778007" y="11538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1"/>
          <p:cNvSpPr/>
          <p:nvPr/>
        </p:nvSpPr>
        <p:spPr>
          <a:xfrm>
            <a:off x="11375463" y="11538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1"/>
          <p:cNvSpPr/>
          <p:nvPr/>
        </p:nvSpPr>
        <p:spPr>
          <a:xfrm>
            <a:off x="11375457" y="52493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1"/>
          <p:cNvSpPr/>
          <p:nvPr/>
        </p:nvSpPr>
        <p:spPr>
          <a:xfrm>
            <a:off x="6356990" y="32207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21"/>
          <p:cNvSpPr/>
          <p:nvPr/>
        </p:nvSpPr>
        <p:spPr>
          <a:xfrm>
            <a:off x="8435767" y="53074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21"/>
          <p:cNvSpPr/>
          <p:nvPr/>
        </p:nvSpPr>
        <p:spPr>
          <a:xfrm>
            <a:off x="2878574" y="62455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21"/>
          <p:cNvSpPr/>
          <p:nvPr/>
        </p:nvSpPr>
        <p:spPr>
          <a:xfrm>
            <a:off x="10436274" y="62455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21"/>
          <p:cNvSpPr/>
          <p:nvPr/>
        </p:nvSpPr>
        <p:spPr>
          <a:xfrm>
            <a:off x="822518" y="5840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77097183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2"/>
          <p:cNvSpPr/>
          <p:nvPr/>
        </p:nvSpPr>
        <p:spPr>
          <a:xfrm>
            <a:off x="6325200" y="580600"/>
            <a:ext cx="51812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22"/>
          <p:cNvSpPr txBox="1">
            <a:spLocks noGrp="1"/>
          </p:cNvSpPr>
          <p:nvPr>
            <p:ph type="title"/>
          </p:nvPr>
        </p:nvSpPr>
        <p:spPr>
          <a:xfrm>
            <a:off x="6412933" y="1555667"/>
            <a:ext cx="4825600" cy="18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52" name="Google Shape;252;p22"/>
          <p:cNvSpPr/>
          <p:nvPr/>
        </p:nvSpPr>
        <p:spPr>
          <a:xfrm>
            <a:off x="11375451" y="24213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22"/>
          <p:cNvSpPr/>
          <p:nvPr/>
        </p:nvSpPr>
        <p:spPr>
          <a:xfrm>
            <a:off x="5857674" y="62667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" name="Google Shape;254;p22"/>
          <p:cNvSpPr/>
          <p:nvPr/>
        </p:nvSpPr>
        <p:spPr>
          <a:xfrm>
            <a:off x="11375458" y="52749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22"/>
          <p:cNvSpPr txBox="1">
            <a:spLocks noGrp="1"/>
          </p:cNvSpPr>
          <p:nvPr>
            <p:ph type="subTitle" idx="1"/>
          </p:nvPr>
        </p:nvSpPr>
        <p:spPr>
          <a:xfrm>
            <a:off x="6808933" y="3556800"/>
            <a:ext cx="4429600" cy="17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99526321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3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23"/>
          <p:cNvSpPr txBox="1">
            <a:spLocks noGrp="1"/>
          </p:cNvSpPr>
          <p:nvPr>
            <p:ph type="title" hasCustomPrompt="1"/>
          </p:nvPr>
        </p:nvSpPr>
        <p:spPr>
          <a:xfrm>
            <a:off x="2680400" y="1246400"/>
            <a:ext cx="6831200" cy="7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59" name="Google Shape;259;p23"/>
          <p:cNvSpPr txBox="1">
            <a:spLocks noGrp="1"/>
          </p:cNvSpPr>
          <p:nvPr>
            <p:ph type="subTitle" idx="1"/>
          </p:nvPr>
        </p:nvSpPr>
        <p:spPr>
          <a:xfrm>
            <a:off x="2680400" y="1984564"/>
            <a:ext cx="6831200" cy="3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60" name="Google Shape;260;p23"/>
          <p:cNvSpPr txBox="1">
            <a:spLocks noGrp="1"/>
          </p:cNvSpPr>
          <p:nvPr>
            <p:ph type="title" idx="2" hasCustomPrompt="1"/>
          </p:nvPr>
        </p:nvSpPr>
        <p:spPr>
          <a:xfrm>
            <a:off x="2680400" y="2883109"/>
            <a:ext cx="6831200" cy="7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61" name="Google Shape;261;p23"/>
          <p:cNvSpPr txBox="1">
            <a:spLocks noGrp="1"/>
          </p:cNvSpPr>
          <p:nvPr>
            <p:ph type="subTitle" idx="3"/>
          </p:nvPr>
        </p:nvSpPr>
        <p:spPr>
          <a:xfrm>
            <a:off x="2680400" y="3621273"/>
            <a:ext cx="6831200" cy="3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62" name="Google Shape;262;p23"/>
          <p:cNvSpPr txBox="1">
            <a:spLocks noGrp="1"/>
          </p:cNvSpPr>
          <p:nvPr>
            <p:ph type="title" idx="4" hasCustomPrompt="1"/>
          </p:nvPr>
        </p:nvSpPr>
        <p:spPr>
          <a:xfrm>
            <a:off x="2680400" y="4519836"/>
            <a:ext cx="6831200" cy="7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63" name="Google Shape;263;p23"/>
          <p:cNvSpPr txBox="1">
            <a:spLocks noGrp="1"/>
          </p:cNvSpPr>
          <p:nvPr>
            <p:ph type="subTitle" idx="5"/>
          </p:nvPr>
        </p:nvSpPr>
        <p:spPr>
          <a:xfrm>
            <a:off x="2680400" y="5258000"/>
            <a:ext cx="6831200" cy="3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64" name="Google Shape;264;p23"/>
          <p:cNvSpPr/>
          <p:nvPr/>
        </p:nvSpPr>
        <p:spPr>
          <a:xfrm>
            <a:off x="11375458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23"/>
          <p:cNvSpPr/>
          <p:nvPr/>
        </p:nvSpPr>
        <p:spPr>
          <a:xfrm>
            <a:off x="2213073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23"/>
          <p:cNvSpPr/>
          <p:nvPr/>
        </p:nvSpPr>
        <p:spPr>
          <a:xfrm>
            <a:off x="554823" y="58074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23"/>
          <p:cNvSpPr/>
          <p:nvPr/>
        </p:nvSpPr>
        <p:spPr>
          <a:xfrm>
            <a:off x="9436174" y="6156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7687067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50FDF-17C2-479E-9EF4-64B1B6C10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8/24/2021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12463-CA5F-45E0-B71F-BE1AC729A1DE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4487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4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24"/>
          <p:cNvSpPr txBox="1">
            <a:spLocks noGrp="1"/>
          </p:cNvSpPr>
          <p:nvPr>
            <p:ph type="subTitle" idx="1"/>
          </p:nvPr>
        </p:nvSpPr>
        <p:spPr>
          <a:xfrm>
            <a:off x="960000" y="2100800"/>
            <a:ext cx="4842000" cy="35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▨"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24"/>
          <p:cNvSpPr txBox="1">
            <a:spLocks noGrp="1"/>
          </p:cNvSpPr>
          <p:nvPr>
            <p:ph type="subTitle" idx="2"/>
          </p:nvPr>
        </p:nvSpPr>
        <p:spPr>
          <a:xfrm>
            <a:off x="6215533" y="2100800"/>
            <a:ext cx="4842000" cy="35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▨"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3" name="Google Shape;273;p24"/>
          <p:cNvSpPr/>
          <p:nvPr/>
        </p:nvSpPr>
        <p:spPr>
          <a:xfrm>
            <a:off x="10570441" y="4547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24"/>
          <p:cNvSpPr/>
          <p:nvPr/>
        </p:nvSpPr>
        <p:spPr>
          <a:xfrm>
            <a:off x="160163" y="57872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24"/>
          <p:cNvSpPr/>
          <p:nvPr/>
        </p:nvSpPr>
        <p:spPr>
          <a:xfrm>
            <a:off x="591779" y="41650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24"/>
          <p:cNvSpPr/>
          <p:nvPr/>
        </p:nvSpPr>
        <p:spPr>
          <a:xfrm>
            <a:off x="5383585" y="64148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24"/>
          <p:cNvSpPr/>
          <p:nvPr/>
        </p:nvSpPr>
        <p:spPr>
          <a:xfrm>
            <a:off x="11731006" y="38606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" name="Google Shape;278;p24"/>
          <p:cNvSpPr/>
          <p:nvPr/>
        </p:nvSpPr>
        <p:spPr>
          <a:xfrm>
            <a:off x="11375457" y="15022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" name="Google Shape;279;p24"/>
          <p:cNvSpPr/>
          <p:nvPr/>
        </p:nvSpPr>
        <p:spPr>
          <a:xfrm>
            <a:off x="1702951" y="6156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" name="Google Shape;280;p24"/>
          <p:cNvSpPr/>
          <p:nvPr/>
        </p:nvSpPr>
        <p:spPr>
          <a:xfrm>
            <a:off x="239090" y="17608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24"/>
          <p:cNvSpPr/>
          <p:nvPr/>
        </p:nvSpPr>
        <p:spPr>
          <a:xfrm>
            <a:off x="7270674" y="1391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24"/>
          <p:cNvSpPr txBox="1">
            <a:spLocks noGrp="1"/>
          </p:cNvSpPr>
          <p:nvPr>
            <p:ph type="title" idx="3"/>
          </p:nvPr>
        </p:nvSpPr>
        <p:spPr>
          <a:xfrm>
            <a:off x="960000" y="1694100"/>
            <a:ext cx="2681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83" name="Google Shape;283;p24"/>
          <p:cNvSpPr txBox="1">
            <a:spLocks noGrp="1"/>
          </p:cNvSpPr>
          <p:nvPr>
            <p:ph type="title" idx="4"/>
          </p:nvPr>
        </p:nvSpPr>
        <p:spPr>
          <a:xfrm>
            <a:off x="6215533" y="1694100"/>
            <a:ext cx="2681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93149632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5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87" name="Google Shape;287;p25"/>
          <p:cNvSpPr/>
          <p:nvPr/>
        </p:nvSpPr>
        <p:spPr>
          <a:xfrm>
            <a:off x="1212337" y="6174408"/>
            <a:ext cx="225545" cy="222385"/>
          </a:xfrm>
          <a:custGeom>
            <a:avLst/>
            <a:gdLst/>
            <a:ahLst/>
            <a:cxnLst/>
            <a:rect l="l" t="t" r="r" b="b"/>
            <a:pathLst>
              <a:path w="3426" h="3378" extrusionOk="0">
                <a:moveTo>
                  <a:pt x="1713" y="1"/>
                </a:moveTo>
                <a:cubicBezTo>
                  <a:pt x="1670" y="1"/>
                  <a:pt x="1627" y="22"/>
                  <a:pt x="1604" y="65"/>
                </a:cubicBezTo>
                <a:lnTo>
                  <a:pt x="1087" y="1011"/>
                </a:lnTo>
                <a:cubicBezTo>
                  <a:pt x="1076" y="1033"/>
                  <a:pt x="1060" y="1050"/>
                  <a:pt x="1038" y="1060"/>
                </a:cubicBezTo>
                <a:lnTo>
                  <a:pt x="93" y="1582"/>
                </a:lnTo>
                <a:cubicBezTo>
                  <a:pt x="1" y="1631"/>
                  <a:pt x="1" y="1753"/>
                  <a:pt x="93" y="1802"/>
                </a:cubicBezTo>
                <a:lnTo>
                  <a:pt x="1038" y="2319"/>
                </a:lnTo>
                <a:cubicBezTo>
                  <a:pt x="1060" y="2329"/>
                  <a:pt x="1076" y="2346"/>
                  <a:pt x="1087" y="2366"/>
                </a:cubicBezTo>
                <a:lnTo>
                  <a:pt x="1604" y="3313"/>
                </a:lnTo>
                <a:cubicBezTo>
                  <a:pt x="1627" y="3356"/>
                  <a:pt x="1670" y="3377"/>
                  <a:pt x="1713" y="3377"/>
                </a:cubicBezTo>
                <a:cubicBezTo>
                  <a:pt x="1757" y="3377"/>
                  <a:pt x="1800" y="3356"/>
                  <a:pt x="1824" y="3313"/>
                </a:cubicBezTo>
                <a:lnTo>
                  <a:pt x="2346" y="2366"/>
                </a:lnTo>
                <a:cubicBezTo>
                  <a:pt x="2356" y="2346"/>
                  <a:pt x="2373" y="2329"/>
                  <a:pt x="2393" y="2319"/>
                </a:cubicBezTo>
                <a:lnTo>
                  <a:pt x="3341" y="1802"/>
                </a:lnTo>
                <a:cubicBezTo>
                  <a:pt x="3426" y="1753"/>
                  <a:pt x="3426" y="1631"/>
                  <a:pt x="3341" y="1582"/>
                </a:cubicBezTo>
                <a:lnTo>
                  <a:pt x="2393" y="1060"/>
                </a:lnTo>
                <a:cubicBezTo>
                  <a:pt x="2373" y="1050"/>
                  <a:pt x="2356" y="1033"/>
                  <a:pt x="2346" y="1011"/>
                </a:cubicBezTo>
                <a:lnTo>
                  <a:pt x="1824" y="65"/>
                </a:lnTo>
                <a:cubicBezTo>
                  <a:pt x="1800" y="22"/>
                  <a:pt x="1757" y="1"/>
                  <a:pt x="1713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25"/>
          <p:cNvSpPr/>
          <p:nvPr/>
        </p:nvSpPr>
        <p:spPr>
          <a:xfrm>
            <a:off x="559097" y="24875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25"/>
          <p:cNvSpPr/>
          <p:nvPr/>
        </p:nvSpPr>
        <p:spPr>
          <a:xfrm>
            <a:off x="9785618" y="63968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25"/>
          <p:cNvSpPr/>
          <p:nvPr/>
        </p:nvSpPr>
        <p:spPr>
          <a:xfrm>
            <a:off x="11375457" y="41974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25"/>
          <p:cNvSpPr/>
          <p:nvPr/>
        </p:nvSpPr>
        <p:spPr>
          <a:xfrm>
            <a:off x="5944757" y="6156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25"/>
          <p:cNvSpPr/>
          <p:nvPr/>
        </p:nvSpPr>
        <p:spPr>
          <a:xfrm>
            <a:off x="11637341" y="12835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25"/>
          <p:cNvSpPr/>
          <p:nvPr/>
        </p:nvSpPr>
        <p:spPr>
          <a:xfrm>
            <a:off x="10047490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4" name="Google Shape;294;p25"/>
          <p:cNvGrpSpPr/>
          <p:nvPr/>
        </p:nvGrpSpPr>
        <p:grpSpPr>
          <a:xfrm rot="-1858379" flipH="1">
            <a:off x="10882730" y="5604903"/>
            <a:ext cx="933229" cy="916125"/>
            <a:chOff x="8305750" y="3231875"/>
            <a:chExt cx="730340" cy="716955"/>
          </a:xfrm>
        </p:grpSpPr>
        <p:sp>
          <p:nvSpPr>
            <p:cNvPr id="295" name="Google Shape;295;p25"/>
            <p:cNvSpPr/>
            <p:nvPr/>
          </p:nvSpPr>
          <p:spPr>
            <a:xfrm>
              <a:off x="8313758" y="3430793"/>
              <a:ext cx="621276" cy="510410"/>
            </a:xfrm>
            <a:custGeom>
              <a:avLst/>
              <a:gdLst/>
              <a:ahLst/>
              <a:cxnLst/>
              <a:rect l="l" t="t" r="r" b="b"/>
              <a:pathLst>
                <a:path w="17921" h="14723" extrusionOk="0">
                  <a:moveTo>
                    <a:pt x="17921" y="1"/>
                  </a:moveTo>
                  <a:lnTo>
                    <a:pt x="8964" y="157"/>
                  </a:lnTo>
                  <a:lnTo>
                    <a:pt x="1" y="313"/>
                  </a:lnTo>
                  <a:lnTo>
                    <a:pt x="5329" y="7518"/>
                  </a:lnTo>
                  <a:lnTo>
                    <a:pt x="10657" y="14722"/>
                  </a:lnTo>
                  <a:lnTo>
                    <a:pt x="14292" y="7361"/>
                  </a:lnTo>
                  <a:lnTo>
                    <a:pt x="1792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25"/>
            <p:cNvSpPr/>
            <p:nvPr/>
          </p:nvSpPr>
          <p:spPr>
            <a:xfrm>
              <a:off x="8305750" y="3423132"/>
              <a:ext cx="637293" cy="525698"/>
            </a:xfrm>
            <a:custGeom>
              <a:avLst/>
              <a:gdLst/>
              <a:ahLst/>
              <a:cxnLst/>
              <a:rect l="l" t="t" r="r" b="b"/>
              <a:pathLst>
                <a:path w="18383" h="15164" extrusionOk="0">
                  <a:moveTo>
                    <a:pt x="17797" y="448"/>
                  </a:moveTo>
                  <a:lnTo>
                    <a:pt x="10851" y="14524"/>
                  </a:lnTo>
                  <a:lnTo>
                    <a:pt x="661" y="743"/>
                  </a:lnTo>
                  <a:lnTo>
                    <a:pt x="17797" y="448"/>
                  </a:lnTo>
                  <a:close/>
                  <a:moveTo>
                    <a:pt x="18164" y="1"/>
                  </a:moveTo>
                  <a:cubicBezTo>
                    <a:pt x="18160" y="1"/>
                    <a:pt x="18156" y="1"/>
                    <a:pt x="18152" y="1"/>
                  </a:cubicBezTo>
                  <a:lnTo>
                    <a:pt x="232" y="313"/>
                  </a:lnTo>
                  <a:cubicBezTo>
                    <a:pt x="145" y="313"/>
                    <a:pt x="76" y="361"/>
                    <a:pt x="38" y="437"/>
                  </a:cubicBezTo>
                  <a:cubicBezTo>
                    <a:pt x="1" y="507"/>
                    <a:pt x="11" y="599"/>
                    <a:pt x="59" y="663"/>
                  </a:cubicBezTo>
                  <a:lnTo>
                    <a:pt x="10711" y="15072"/>
                  </a:lnTo>
                  <a:cubicBezTo>
                    <a:pt x="10754" y="15131"/>
                    <a:pt x="10818" y="15164"/>
                    <a:pt x="10888" y="15164"/>
                  </a:cubicBezTo>
                  <a:lnTo>
                    <a:pt x="10910" y="15164"/>
                  </a:lnTo>
                  <a:cubicBezTo>
                    <a:pt x="10985" y="15159"/>
                    <a:pt x="11049" y="15111"/>
                    <a:pt x="11087" y="15040"/>
                  </a:cubicBezTo>
                  <a:lnTo>
                    <a:pt x="18351" y="319"/>
                  </a:lnTo>
                  <a:cubicBezTo>
                    <a:pt x="18383" y="249"/>
                    <a:pt x="18378" y="168"/>
                    <a:pt x="18340" y="103"/>
                  </a:cubicBezTo>
                  <a:cubicBezTo>
                    <a:pt x="18300" y="42"/>
                    <a:pt x="18236" y="1"/>
                    <a:pt x="181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25"/>
            <p:cNvSpPr/>
            <p:nvPr/>
          </p:nvSpPr>
          <p:spPr>
            <a:xfrm>
              <a:off x="8313758" y="3242171"/>
              <a:ext cx="714532" cy="199511"/>
            </a:xfrm>
            <a:custGeom>
              <a:avLst/>
              <a:gdLst/>
              <a:ahLst/>
              <a:cxnLst/>
              <a:rect l="l" t="t" r="r" b="b"/>
              <a:pathLst>
                <a:path w="20611" h="5755" extrusionOk="0">
                  <a:moveTo>
                    <a:pt x="20610" y="0"/>
                  </a:moveTo>
                  <a:lnTo>
                    <a:pt x="2656" y="372"/>
                  </a:lnTo>
                  <a:lnTo>
                    <a:pt x="1" y="5754"/>
                  </a:lnTo>
                  <a:lnTo>
                    <a:pt x="1" y="5754"/>
                  </a:lnTo>
                  <a:lnTo>
                    <a:pt x="17921" y="5442"/>
                  </a:lnTo>
                  <a:lnTo>
                    <a:pt x="206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25"/>
            <p:cNvSpPr/>
            <p:nvPr/>
          </p:nvSpPr>
          <p:spPr>
            <a:xfrm>
              <a:off x="8305923" y="3234544"/>
              <a:ext cx="730167" cy="214557"/>
            </a:xfrm>
            <a:custGeom>
              <a:avLst/>
              <a:gdLst/>
              <a:ahLst/>
              <a:cxnLst/>
              <a:rect l="l" t="t" r="r" b="b"/>
              <a:pathLst>
                <a:path w="21062" h="6189" extrusionOk="0">
                  <a:moveTo>
                    <a:pt x="20481" y="446"/>
                  </a:moveTo>
                  <a:lnTo>
                    <a:pt x="18013" y="5446"/>
                  </a:lnTo>
                  <a:lnTo>
                    <a:pt x="582" y="5748"/>
                  </a:lnTo>
                  <a:lnTo>
                    <a:pt x="582" y="5748"/>
                  </a:lnTo>
                  <a:lnTo>
                    <a:pt x="3022" y="807"/>
                  </a:lnTo>
                  <a:lnTo>
                    <a:pt x="20481" y="446"/>
                  </a:lnTo>
                  <a:close/>
                  <a:moveTo>
                    <a:pt x="20830" y="1"/>
                  </a:moveTo>
                  <a:lnTo>
                    <a:pt x="2877" y="371"/>
                  </a:lnTo>
                  <a:cubicBezTo>
                    <a:pt x="2796" y="371"/>
                    <a:pt x="2726" y="420"/>
                    <a:pt x="2689" y="495"/>
                  </a:cubicBezTo>
                  <a:lnTo>
                    <a:pt x="33" y="5877"/>
                  </a:lnTo>
                  <a:cubicBezTo>
                    <a:pt x="1" y="5942"/>
                    <a:pt x="1" y="6027"/>
                    <a:pt x="43" y="6092"/>
                  </a:cubicBezTo>
                  <a:cubicBezTo>
                    <a:pt x="81" y="6151"/>
                    <a:pt x="151" y="6188"/>
                    <a:pt x="227" y="6188"/>
                  </a:cubicBezTo>
                  <a:lnTo>
                    <a:pt x="232" y="6188"/>
                  </a:lnTo>
                  <a:lnTo>
                    <a:pt x="18152" y="5877"/>
                  </a:lnTo>
                  <a:cubicBezTo>
                    <a:pt x="18233" y="5877"/>
                    <a:pt x="18308" y="5828"/>
                    <a:pt x="18346" y="5759"/>
                  </a:cubicBezTo>
                  <a:lnTo>
                    <a:pt x="21030" y="317"/>
                  </a:lnTo>
                  <a:cubicBezTo>
                    <a:pt x="21062" y="247"/>
                    <a:pt x="21062" y="167"/>
                    <a:pt x="21018" y="103"/>
                  </a:cubicBezTo>
                  <a:cubicBezTo>
                    <a:pt x="20976" y="38"/>
                    <a:pt x="20901" y="6"/>
                    <a:pt x="208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5"/>
            <p:cNvSpPr/>
            <p:nvPr/>
          </p:nvSpPr>
          <p:spPr>
            <a:xfrm>
              <a:off x="8378238" y="3253576"/>
              <a:ext cx="93429" cy="186962"/>
            </a:xfrm>
            <a:custGeom>
              <a:avLst/>
              <a:gdLst/>
              <a:ahLst/>
              <a:cxnLst/>
              <a:rect l="l" t="t" r="r" b="b"/>
              <a:pathLst>
                <a:path w="2695" h="5393" extrusionOk="0">
                  <a:moveTo>
                    <a:pt x="0" y="5393"/>
                  </a:moveTo>
                  <a:lnTo>
                    <a:pt x="2695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5"/>
            <p:cNvSpPr/>
            <p:nvPr/>
          </p:nvSpPr>
          <p:spPr>
            <a:xfrm>
              <a:off x="8369676" y="3246054"/>
              <a:ext cx="110763" cy="201938"/>
            </a:xfrm>
            <a:custGeom>
              <a:avLst/>
              <a:gdLst/>
              <a:ahLst/>
              <a:cxnLst/>
              <a:rect l="l" t="t" r="r" b="b"/>
              <a:pathLst>
                <a:path w="3195" h="5825" extrusionOk="0">
                  <a:moveTo>
                    <a:pt x="2943" y="0"/>
                  </a:moveTo>
                  <a:cubicBezTo>
                    <a:pt x="2862" y="0"/>
                    <a:pt x="2786" y="44"/>
                    <a:pt x="2748" y="120"/>
                  </a:cubicBezTo>
                  <a:lnTo>
                    <a:pt x="54" y="5513"/>
                  </a:lnTo>
                  <a:cubicBezTo>
                    <a:pt x="1" y="5620"/>
                    <a:pt x="43" y="5749"/>
                    <a:pt x="150" y="5803"/>
                  </a:cubicBezTo>
                  <a:cubicBezTo>
                    <a:pt x="183" y="5819"/>
                    <a:pt x="215" y="5824"/>
                    <a:pt x="247" y="5824"/>
                  </a:cubicBezTo>
                  <a:cubicBezTo>
                    <a:pt x="329" y="5824"/>
                    <a:pt x="403" y="5781"/>
                    <a:pt x="441" y="5707"/>
                  </a:cubicBezTo>
                  <a:lnTo>
                    <a:pt x="3140" y="319"/>
                  </a:lnTo>
                  <a:cubicBezTo>
                    <a:pt x="3195" y="211"/>
                    <a:pt x="3151" y="77"/>
                    <a:pt x="3044" y="24"/>
                  </a:cubicBezTo>
                  <a:cubicBezTo>
                    <a:pt x="3011" y="8"/>
                    <a:pt x="2976" y="0"/>
                    <a:pt x="29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25"/>
            <p:cNvSpPr/>
            <p:nvPr/>
          </p:nvSpPr>
          <p:spPr>
            <a:xfrm>
              <a:off x="8446844" y="3252051"/>
              <a:ext cx="93568" cy="186788"/>
            </a:xfrm>
            <a:custGeom>
              <a:avLst/>
              <a:gdLst/>
              <a:ahLst/>
              <a:cxnLst/>
              <a:rect l="l" t="t" r="r" b="b"/>
              <a:pathLst>
                <a:path w="2699" h="5388" extrusionOk="0">
                  <a:moveTo>
                    <a:pt x="1" y="5388"/>
                  </a:moveTo>
                  <a:lnTo>
                    <a:pt x="2699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25"/>
            <p:cNvSpPr/>
            <p:nvPr/>
          </p:nvSpPr>
          <p:spPr>
            <a:xfrm>
              <a:off x="8438246" y="3244563"/>
              <a:ext cx="110763" cy="201938"/>
            </a:xfrm>
            <a:custGeom>
              <a:avLst/>
              <a:gdLst/>
              <a:ahLst/>
              <a:cxnLst/>
              <a:rect l="l" t="t" r="r" b="b"/>
              <a:pathLst>
                <a:path w="3195" h="5825" extrusionOk="0">
                  <a:moveTo>
                    <a:pt x="2946" y="0"/>
                  </a:moveTo>
                  <a:cubicBezTo>
                    <a:pt x="2865" y="0"/>
                    <a:pt x="2787" y="44"/>
                    <a:pt x="2748" y="120"/>
                  </a:cubicBezTo>
                  <a:lnTo>
                    <a:pt x="55" y="5507"/>
                  </a:lnTo>
                  <a:cubicBezTo>
                    <a:pt x="1" y="5615"/>
                    <a:pt x="44" y="5750"/>
                    <a:pt x="152" y="5803"/>
                  </a:cubicBezTo>
                  <a:cubicBezTo>
                    <a:pt x="184" y="5819"/>
                    <a:pt x="216" y="5824"/>
                    <a:pt x="249" y="5824"/>
                  </a:cubicBezTo>
                  <a:cubicBezTo>
                    <a:pt x="329" y="5824"/>
                    <a:pt x="405" y="5782"/>
                    <a:pt x="447" y="5706"/>
                  </a:cubicBezTo>
                  <a:lnTo>
                    <a:pt x="3141" y="313"/>
                  </a:lnTo>
                  <a:cubicBezTo>
                    <a:pt x="3195" y="206"/>
                    <a:pt x="3152" y="77"/>
                    <a:pt x="3044" y="23"/>
                  </a:cubicBezTo>
                  <a:cubicBezTo>
                    <a:pt x="3013" y="7"/>
                    <a:pt x="2979" y="0"/>
                    <a:pt x="2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25"/>
            <p:cNvSpPr/>
            <p:nvPr/>
          </p:nvSpPr>
          <p:spPr>
            <a:xfrm>
              <a:off x="8510596" y="3250560"/>
              <a:ext cx="93568" cy="186823"/>
            </a:xfrm>
            <a:custGeom>
              <a:avLst/>
              <a:gdLst/>
              <a:ahLst/>
              <a:cxnLst/>
              <a:rect l="l" t="t" r="r" b="b"/>
              <a:pathLst>
                <a:path w="2699" h="5389" extrusionOk="0">
                  <a:moveTo>
                    <a:pt x="1" y="5388"/>
                  </a:moveTo>
                  <a:lnTo>
                    <a:pt x="2699" y="1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25"/>
            <p:cNvSpPr/>
            <p:nvPr/>
          </p:nvSpPr>
          <p:spPr>
            <a:xfrm>
              <a:off x="8501999" y="3242864"/>
              <a:ext cx="110763" cy="202146"/>
            </a:xfrm>
            <a:custGeom>
              <a:avLst/>
              <a:gdLst/>
              <a:ahLst/>
              <a:cxnLst/>
              <a:rect l="l" t="t" r="r" b="b"/>
              <a:pathLst>
                <a:path w="3195" h="5831" extrusionOk="0">
                  <a:moveTo>
                    <a:pt x="2945" y="0"/>
                  </a:moveTo>
                  <a:cubicBezTo>
                    <a:pt x="2865" y="0"/>
                    <a:pt x="2786" y="44"/>
                    <a:pt x="2748" y="121"/>
                  </a:cubicBezTo>
                  <a:lnTo>
                    <a:pt x="55" y="5513"/>
                  </a:lnTo>
                  <a:cubicBezTo>
                    <a:pt x="1" y="5621"/>
                    <a:pt x="43" y="5750"/>
                    <a:pt x="152" y="5804"/>
                  </a:cubicBezTo>
                  <a:cubicBezTo>
                    <a:pt x="184" y="5819"/>
                    <a:pt x="216" y="5831"/>
                    <a:pt x="249" y="5831"/>
                  </a:cubicBezTo>
                  <a:cubicBezTo>
                    <a:pt x="329" y="5831"/>
                    <a:pt x="410" y="5782"/>
                    <a:pt x="447" y="5707"/>
                  </a:cubicBezTo>
                  <a:lnTo>
                    <a:pt x="3140" y="319"/>
                  </a:lnTo>
                  <a:cubicBezTo>
                    <a:pt x="3195" y="212"/>
                    <a:pt x="3152" y="77"/>
                    <a:pt x="3044" y="24"/>
                  </a:cubicBezTo>
                  <a:cubicBezTo>
                    <a:pt x="3012" y="8"/>
                    <a:pt x="2978" y="0"/>
                    <a:pt x="29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25"/>
            <p:cNvSpPr/>
            <p:nvPr/>
          </p:nvSpPr>
          <p:spPr>
            <a:xfrm>
              <a:off x="8574522" y="3250214"/>
              <a:ext cx="93637" cy="186788"/>
            </a:xfrm>
            <a:custGeom>
              <a:avLst/>
              <a:gdLst/>
              <a:ahLst/>
              <a:cxnLst/>
              <a:rect l="l" t="t" r="r" b="b"/>
              <a:pathLst>
                <a:path w="2701" h="5388" extrusionOk="0">
                  <a:moveTo>
                    <a:pt x="1" y="5388"/>
                  </a:moveTo>
                  <a:lnTo>
                    <a:pt x="2700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25"/>
            <p:cNvSpPr/>
            <p:nvPr/>
          </p:nvSpPr>
          <p:spPr>
            <a:xfrm>
              <a:off x="8565924" y="3242691"/>
              <a:ext cx="110763" cy="201938"/>
            </a:xfrm>
            <a:custGeom>
              <a:avLst/>
              <a:gdLst/>
              <a:ahLst/>
              <a:cxnLst/>
              <a:rect l="l" t="t" r="r" b="b"/>
              <a:pathLst>
                <a:path w="3195" h="5825" extrusionOk="0">
                  <a:moveTo>
                    <a:pt x="2945" y="0"/>
                  </a:moveTo>
                  <a:cubicBezTo>
                    <a:pt x="2865" y="0"/>
                    <a:pt x="2786" y="44"/>
                    <a:pt x="2748" y="121"/>
                  </a:cubicBezTo>
                  <a:lnTo>
                    <a:pt x="55" y="5508"/>
                  </a:lnTo>
                  <a:cubicBezTo>
                    <a:pt x="1" y="5615"/>
                    <a:pt x="45" y="5749"/>
                    <a:pt x="152" y="5804"/>
                  </a:cubicBezTo>
                  <a:cubicBezTo>
                    <a:pt x="184" y="5819"/>
                    <a:pt x="216" y="5824"/>
                    <a:pt x="249" y="5824"/>
                  </a:cubicBezTo>
                  <a:cubicBezTo>
                    <a:pt x="329" y="5824"/>
                    <a:pt x="410" y="5782"/>
                    <a:pt x="447" y="5707"/>
                  </a:cubicBezTo>
                  <a:lnTo>
                    <a:pt x="3142" y="314"/>
                  </a:lnTo>
                  <a:cubicBezTo>
                    <a:pt x="3195" y="206"/>
                    <a:pt x="3152" y="77"/>
                    <a:pt x="3045" y="24"/>
                  </a:cubicBezTo>
                  <a:cubicBezTo>
                    <a:pt x="3013" y="8"/>
                    <a:pt x="2979" y="0"/>
                    <a:pt x="29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25"/>
            <p:cNvSpPr/>
            <p:nvPr/>
          </p:nvSpPr>
          <p:spPr>
            <a:xfrm>
              <a:off x="8644410" y="3253576"/>
              <a:ext cx="93429" cy="186788"/>
            </a:xfrm>
            <a:custGeom>
              <a:avLst/>
              <a:gdLst/>
              <a:ahLst/>
              <a:cxnLst/>
              <a:rect l="l" t="t" r="r" b="b"/>
              <a:pathLst>
                <a:path w="2695" h="5388" extrusionOk="0">
                  <a:moveTo>
                    <a:pt x="0" y="5388"/>
                  </a:moveTo>
                  <a:lnTo>
                    <a:pt x="2695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25"/>
            <p:cNvSpPr/>
            <p:nvPr/>
          </p:nvSpPr>
          <p:spPr>
            <a:xfrm>
              <a:off x="8635674" y="3245880"/>
              <a:ext cx="110763" cy="202112"/>
            </a:xfrm>
            <a:custGeom>
              <a:avLst/>
              <a:gdLst/>
              <a:ahLst/>
              <a:cxnLst/>
              <a:rect l="l" t="t" r="r" b="b"/>
              <a:pathLst>
                <a:path w="3195" h="5830" extrusionOk="0">
                  <a:moveTo>
                    <a:pt x="2951" y="0"/>
                  </a:moveTo>
                  <a:cubicBezTo>
                    <a:pt x="2870" y="0"/>
                    <a:pt x="2792" y="47"/>
                    <a:pt x="2753" y="125"/>
                  </a:cubicBezTo>
                  <a:lnTo>
                    <a:pt x="54" y="5513"/>
                  </a:lnTo>
                  <a:cubicBezTo>
                    <a:pt x="1" y="5620"/>
                    <a:pt x="43" y="5749"/>
                    <a:pt x="150" y="5808"/>
                  </a:cubicBezTo>
                  <a:cubicBezTo>
                    <a:pt x="183" y="5819"/>
                    <a:pt x="220" y="5829"/>
                    <a:pt x="252" y="5829"/>
                  </a:cubicBezTo>
                  <a:cubicBezTo>
                    <a:pt x="334" y="5829"/>
                    <a:pt x="408" y="5786"/>
                    <a:pt x="446" y="5706"/>
                  </a:cubicBezTo>
                  <a:lnTo>
                    <a:pt x="3140" y="319"/>
                  </a:lnTo>
                  <a:cubicBezTo>
                    <a:pt x="3194" y="211"/>
                    <a:pt x="3151" y="82"/>
                    <a:pt x="3043" y="22"/>
                  </a:cubicBezTo>
                  <a:cubicBezTo>
                    <a:pt x="3014" y="7"/>
                    <a:pt x="2982" y="0"/>
                    <a:pt x="29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25"/>
            <p:cNvSpPr/>
            <p:nvPr/>
          </p:nvSpPr>
          <p:spPr>
            <a:xfrm>
              <a:off x="8719567" y="3242934"/>
              <a:ext cx="93568" cy="186788"/>
            </a:xfrm>
            <a:custGeom>
              <a:avLst/>
              <a:gdLst/>
              <a:ahLst/>
              <a:cxnLst/>
              <a:rect l="l" t="t" r="r" b="b"/>
              <a:pathLst>
                <a:path w="2699" h="5388" extrusionOk="0">
                  <a:moveTo>
                    <a:pt x="0" y="5388"/>
                  </a:moveTo>
                  <a:lnTo>
                    <a:pt x="2698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25"/>
            <p:cNvSpPr/>
            <p:nvPr/>
          </p:nvSpPr>
          <p:spPr>
            <a:xfrm>
              <a:off x="8710970" y="3235411"/>
              <a:ext cx="110763" cy="201973"/>
            </a:xfrm>
            <a:custGeom>
              <a:avLst/>
              <a:gdLst/>
              <a:ahLst/>
              <a:cxnLst/>
              <a:rect l="l" t="t" r="r" b="b"/>
              <a:pathLst>
                <a:path w="3195" h="5826" extrusionOk="0">
                  <a:moveTo>
                    <a:pt x="2945" y="0"/>
                  </a:moveTo>
                  <a:cubicBezTo>
                    <a:pt x="2865" y="0"/>
                    <a:pt x="2786" y="44"/>
                    <a:pt x="2748" y="120"/>
                  </a:cubicBezTo>
                  <a:lnTo>
                    <a:pt x="55" y="5508"/>
                  </a:lnTo>
                  <a:cubicBezTo>
                    <a:pt x="0" y="5615"/>
                    <a:pt x="43" y="5750"/>
                    <a:pt x="151" y="5803"/>
                  </a:cubicBezTo>
                  <a:cubicBezTo>
                    <a:pt x="184" y="5820"/>
                    <a:pt x="216" y="5825"/>
                    <a:pt x="248" y="5825"/>
                  </a:cubicBezTo>
                  <a:cubicBezTo>
                    <a:pt x="328" y="5825"/>
                    <a:pt x="403" y="5783"/>
                    <a:pt x="447" y="5707"/>
                  </a:cubicBezTo>
                  <a:lnTo>
                    <a:pt x="3140" y="314"/>
                  </a:lnTo>
                  <a:cubicBezTo>
                    <a:pt x="3194" y="207"/>
                    <a:pt x="3152" y="78"/>
                    <a:pt x="3043" y="23"/>
                  </a:cubicBezTo>
                  <a:cubicBezTo>
                    <a:pt x="3012" y="8"/>
                    <a:pt x="2979" y="0"/>
                    <a:pt x="29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25"/>
            <p:cNvSpPr/>
            <p:nvPr/>
          </p:nvSpPr>
          <p:spPr>
            <a:xfrm>
              <a:off x="8786093" y="3247198"/>
              <a:ext cx="93429" cy="186823"/>
            </a:xfrm>
            <a:custGeom>
              <a:avLst/>
              <a:gdLst/>
              <a:ahLst/>
              <a:cxnLst/>
              <a:rect l="l" t="t" r="r" b="b"/>
              <a:pathLst>
                <a:path w="2695" h="5389" extrusionOk="0">
                  <a:moveTo>
                    <a:pt x="0" y="5388"/>
                  </a:moveTo>
                  <a:lnTo>
                    <a:pt x="2694" y="1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25"/>
            <p:cNvSpPr/>
            <p:nvPr/>
          </p:nvSpPr>
          <p:spPr>
            <a:xfrm>
              <a:off x="8777496" y="3239502"/>
              <a:ext cx="110763" cy="202181"/>
            </a:xfrm>
            <a:custGeom>
              <a:avLst/>
              <a:gdLst/>
              <a:ahLst/>
              <a:cxnLst/>
              <a:rect l="l" t="t" r="r" b="b"/>
              <a:pathLst>
                <a:path w="3195" h="5832" extrusionOk="0">
                  <a:moveTo>
                    <a:pt x="2943" y="1"/>
                  </a:moveTo>
                  <a:cubicBezTo>
                    <a:pt x="2862" y="1"/>
                    <a:pt x="2786" y="44"/>
                    <a:pt x="2749" y="121"/>
                  </a:cubicBezTo>
                  <a:lnTo>
                    <a:pt x="54" y="5514"/>
                  </a:lnTo>
                  <a:cubicBezTo>
                    <a:pt x="0" y="5621"/>
                    <a:pt x="44" y="5750"/>
                    <a:pt x="151" y="5804"/>
                  </a:cubicBezTo>
                  <a:cubicBezTo>
                    <a:pt x="184" y="5820"/>
                    <a:pt x="216" y="5831"/>
                    <a:pt x="248" y="5831"/>
                  </a:cubicBezTo>
                  <a:cubicBezTo>
                    <a:pt x="329" y="5831"/>
                    <a:pt x="404" y="5782"/>
                    <a:pt x="442" y="5707"/>
                  </a:cubicBezTo>
                  <a:lnTo>
                    <a:pt x="3141" y="320"/>
                  </a:lnTo>
                  <a:cubicBezTo>
                    <a:pt x="3194" y="213"/>
                    <a:pt x="3152" y="77"/>
                    <a:pt x="3044" y="24"/>
                  </a:cubicBezTo>
                  <a:cubicBezTo>
                    <a:pt x="3011" y="8"/>
                    <a:pt x="2976" y="1"/>
                    <a:pt x="2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25"/>
            <p:cNvSpPr/>
            <p:nvPr/>
          </p:nvSpPr>
          <p:spPr>
            <a:xfrm>
              <a:off x="8863261" y="3239398"/>
              <a:ext cx="93429" cy="186788"/>
            </a:xfrm>
            <a:custGeom>
              <a:avLst/>
              <a:gdLst/>
              <a:ahLst/>
              <a:cxnLst/>
              <a:rect l="l" t="t" r="r" b="b"/>
              <a:pathLst>
                <a:path w="2695" h="5388" extrusionOk="0">
                  <a:moveTo>
                    <a:pt x="0" y="5388"/>
                  </a:moveTo>
                  <a:lnTo>
                    <a:pt x="2694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25"/>
            <p:cNvSpPr/>
            <p:nvPr/>
          </p:nvSpPr>
          <p:spPr>
            <a:xfrm>
              <a:off x="8854664" y="3231875"/>
              <a:ext cx="110763" cy="201973"/>
            </a:xfrm>
            <a:custGeom>
              <a:avLst/>
              <a:gdLst/>
              <a:ahLst/>
              <a:cxnLst/>
              <a:rect l="l" t="t" r="r" b="b"/>
              <a:pathLst>
                <a:path w="3195" h="5826" extrusionOk="0">
                  <a:moveTo>
                    <a:pt x="2943" y="0"/>
                  </a:moveTo>
                  <a:cubicBezTo>
                    <a:pt x="2862" y="0"/>
                    <a:pt x="2786" y="44"/>
                    <a:pt x="2749" y="120"/>
                  </a:cubicBezTo>
                  <a:lnTo>
                    <a:pt x="54" y="5508"/>
                  </a:lnTo>
                  <a:cubicBezTo>
                    <a:pt x="0" y="5615"/>
                    <a:pt x="44" y="5749"/>
                    <a:pt x="151" y="5803"/>
                  </a:cubicBezTo>
                  <a:cubicBezTo>
                    <a:pt x="184" y="5820"/>
                    <a:pt x="216" y="5825"/>
                    <a:pt x="248" y="5825"/>
                  </a:cubicBezTo>
                  <a:cubicBezTo>
                    <a:pt x="329" y="5825"/>
                    <a:pt x="404" y="5781"/>
                    <a:pt x="447" y="5707"/>
                  </a:cubicBezTo>
                  <a:lnTo>
                    <a:pt x="3141" y="314"/>
                  </a:lnTo>
                  <a:cubicBezTo>
                    <a:pt x="3194" y="207"/>
                    <a:pt x="3152" y="78"/>
                    <a:pt x="3044" y="24"/>
                  </a:cubicBezTo>
                  <a:cubicBezTo>
                    <a:pt x="3011" y="8"/>
                    <a:pt x="2977" y="0"/>
                    <a:pt x="29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99173283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6"/>
          <p:cNvSpPr/>
          <p:nvPr/>
        </p:nvSpPr>
        <p:spPr>
          <a:xfrm>
            <a:off x="2161400" y="1216000"/>
            <a:ext cx="7869200" cy="4426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26"/>
          <p:cNvSpPr txBox="1">
            <a:spLocks noGrp="1"/>
          </p:cNvSpPr>
          <p:nvPr>
            <p:ph type="title"/>
          </p:nvPr>
        </p:nvSpPr>
        <p:spPr>
          <a:xfrm>
            <a:off x="2847400" y="2072200"/>
            <a:ext cx="6497200" cy="18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150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18" name="Google Shape;318;p26"/>
          <p:cNvSpPr txBox="1">
            <a:spLocks noGrp="1"/>
          </p:cNvSpPr>
          <p:nvPr>
            <p:ph type="subTitle" idx="1"/>
          </p:nvPr>
        </p:nvSpPr>
        <p:spPr>
          <a:xfrm>
            <a:off x="2847400" y="3961800"/>
            <a:ext cx="6497200" cy="8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19" name="Google Shape;319;p26"/>
          <p:cNvSpPr/>
          <p:nvPr/>
        </p:nvSpPr>
        <p:spPr>
          <a:xfrm>
            <a:off x="3179607" y="5477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26"/>
          <p:cNvSpPr/>
          <p:nvPr/>
        </p:nvSpPr>
        <p:spPr>
          <a:xfrm>
            <a:off x="388579" y="3961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1" name="Google Shape;321;p26"/>
          <p:cNvSpPr/>
          <p:nvPr/>
        </p:nvSpPr>
        <p:spPr>
          <a:xfrm>
            <a:off x="11354506" y="28877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26"/>
          <p:cNvSpPr/>
          <p:nvPr/>
        </p:nvSpPr>
        <p:spPr>
          <a:xfrm>
            <a:off x="8594551" y="61446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04620150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7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27"/>
          <p:cNvSpPr txBox="1">
            <a:spLocks noGrp="1"/>
          </p:cNvSpPr>
          <p:nvPr>
            <p:ph type="title" hasCustomPrompt="1"/>
          </p:nvPr>
        </p:nvSpPr>
        <p:spPr>
          <a:xfrm>
            <a:off x="1540975" y="2276767"/>
            <a:ext cx="2008400" cy="74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326" name="Google Shape;326;p27"/>
          <p:cNvSpPr txBox="1">
            <a:spLocks noGrp="1"/>
          </p:cNvSpPr>
          <p:nvPr>
            <p:ph type="subTitle" idx="1"/>
          </p:nvPr>
        </p:nvSpPr>
        <p:spPr>
          <a:xfrm>
            <a:off x="8160825" y="4427233"/>
            <a:ext cx="297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27" name="Google Shape;327;p27"/>
          <p:cNvSpPr txBox="1">
            <a:spLocks noGrp="1"/>
          </p:cNvSpPr>
          <p:nvPr>
            <p:ph type="title" idx="2" hasCustomPrompt="1"/>
          </p:nvPr>
        </p:nvSpPr>
        <p:spPr>
          <a:xfrm>
            <a:off x="5090100" y="2276767"/>
            <a:ext cx="2011600" cy="74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328" name="Google Shape;328;p27"/>
          <p:cNvSpPr txBox="1">
            <a:spLocks noGrp="1"/>
          </p:cNvSpPr>
          <p:nvPr>
            <p:ph type="subTitle" idx="3"/>
          </p:nvPr>
        </p:nvSpPr>
        <p:spPr>
          <a:xfrm>
            <a:off x="4610000" y="4427233"/>
            <a:ext cx="297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29" name="Google Shape;329;p27"/>
          <p:cNvSpPr txBox="1">
            <a:spLocks noGrp="1"/>
          </p:cNvSpPr>
          <p:nvPr>
            <p:ph type="title" idx="4" hasCustomPrompt="1"/>
          </p:nvPr>
        </p:nvSpPr>
        <p:spPr>
          <a:xfrm>
            <a:off x="8642425" y="2276767"/>
            <a:ext cx="2011600" cy="74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330" name="Google Shape;330;p27"/>
          <p:cNvSpPr txBox="1">
            <a:spLocks noGrp="1"/>
          </p:cNvSpPr>
          <p:nvPr>
            <p:ph type="subTitle" idx="5"/>
          </p:nvPr>
        </p:nvSpPr>
        <p:spPr>
          <a:xfrm>
            <a:off x="1056375" y="4427233"/>
            <a:ext cx="2977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31" name="Google Shape;331;p2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32" name="Google Shape;332;p27"/>
          <p:cNvSpPr/>
          <p:nvPr/>
        </p:nvSpPr>
        <p:spPr>
          <a:xfrm>
            <a:off x="11736041" y="37014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27"/>
          <p:cNvSpPr/>
          <p:nvPr/>
        </p:nvSpPr>
        <p:spPr>
          <a:xfrm>
            <a:off x="554830" y="20182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27"/>
          <p:cNvSpPr/>
          <p:nvPr/>
        </p:nvSpPr>
        <p:spPr>
          <a:xfrm>
            <a:off x="11375457" y="6156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27"/>
          <p:cNvSpPr/>
          <p:nvPr/>
        </p:nvSpPr>
        <p:spPr>
          <a:xfrm>
            <a:off x="11375457" y="7555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27"/>
          <p:cNvSpPr/>
          <p:nvPr/>
        </p:nvSpPr>
        <p:spPr>
          <a:xfrm>
            <a:off x="554823" y="56795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27"/>
          <p:cNvSpPr/>
          <p:nvPr/>
        </p:nvSpPr>
        <p:spPr>
          <a:xfrm>
            <a:off x="8641723" y="1588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27"/>
          <p:cNvSpPr/>
          <p:nvPr/>
        </p:nvSpPr>
        <p:spPr>
          <a:xfrm>
            <a:off x="8775741" y="63558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27"/>
          <p:cNvSpPr/>
          <p:nvPr/>
        </p:nvSpPr>
        <p:spPr>
          <a:xfrm>
            <a:off x="3207841" y="64148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50727438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8"/>
          <p:cNvSpPr/>
          <p:nvPr/>
        </p:nvSpPr>
        <p:spPr>
          <a:xfrm>
            <a:off x="701867" y="580467"/>
            <a:ext cx="5414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28"/>
          <p:cNvSpPr txBox="1">
            <a:spLocks noGrp="1"/>
          </p:cNvSpPr>
          <p:nvPr>
            <p:ph type="subTitle" idx="1"/>
          </p:nvPr>
        </p:nvSpPr>
        <p:spPr>
          <a:xfrm>
            <a:off x="1207467" y="3042767"/>
            <a:ext cx="4403200" cy="19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43" name="Google Shape;343;p28"/>
          <p:cNvSpPr txBox="1">
            <a:spLocks noGrp="1"/>
          </p:cNvSpPr>
          <p:nvPr>
            <p:ph type="title"/>
          </p:nvPr>
        </p:nvSpPr>
        <p:spPr>
          <a:xfrm>
            <a:off x="1207467" y="2006433"/>
            <a:ext cx="4403200" cy="9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44" name="Google Shape;344;p28"/>
          <p:cNvSpPr/>
          <p:nvPr/>
        </p:nvSpPr>
        <p:spPr>
          <a:xfrm rot="-502211">
            <a:off x="4758900" y="-757109"/>
            <a:ext cx="386192" cy="543623"/>
          </a:xfrm>
          <a:custGeom>
            <a:avLst/>
            <a:gdLst/>
            <a:ahLst/>
            <a:cxnLst/>
            <a:rect l="l" t="t" r="r" b="b"/>
            <a:pathLst>
              <a:path w="5858" h="8246" extrusionOk="0">
                <a:moveTo>
                  <a:pt x="5857" y="1"/>
                </a:moveTo>
                <a:lnTo>
                  <a:pt x="0" y="2165"/>
                </a:lnTo>
                <a:lnTo>
                  <a:pt x="5559" y="8246"/>
                </a:lnTo>
                <a:lnTo>
                  <a:pt x="585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28"/>
          <p:cNvSpPr/>
          <p:nvPr/>
        </p:nvSpPr>
        <p:spPr>
          <a:xfrm>
            <a:off x="5983237" y="5758108"/>
            <a:ext cx="225545" cy="222385"/>
          </a:xfrm>
          <a:custGeom>
            <a:avLst/>
            <a:gdLst/>
            <a:ahLst/>
            <a:cxnLst/>
            <a:rect l="l" t="t" r="r" b="b"/>
            <a:pathLst>
              <a:path w="3426" h="3378" extrusionOk="0">
                <a:moveTo>
                  <a:pt x="1713" y="1"/>
                </a:moveTo>
                <a:cubicBezTo>
                  <a:pt x="1670" y="1"/>
                  <a:pt x="1627" y="22"/>
                  <a:pt x="1604" y="65"/>
                </a:cubicBezTo>
                <a:lnTo>
                  <a:pt x="1087" y="1011"/>
                </a:lnTo>
                <a:cubicBezTo>
                  <a:pt x="1076" y="1033"/>
                  <a:pt x="1060" y="1050"/>
                  <a:pt x="1038" y="1060"/>
                </a:cubicBezTo>
                <a:lnTo>
                  <a:pt x="93" y="1582"/>
                </a:lnTo>
                <a:cubicBezTo>
                  <a:pt x="1" y="1631"/>
                  <a:pt x="1" y="1753"/>
                  <a:pt x="93" y="1802"/>
                </a:cubicBezTo>
                <a:lnTo>
                  <a:pt x="1038" y="2319"/>
                </a:lnTo>
                <a:cubicBezTo>
                  <a:pt x="1060" y="2329"/>
                  <a:pt x="1076" y="2346"/>
                  <a:pt x="1087" y="2366"/>
                </a:cubicBezTo>
                <a:lnTo>
                  <a:pt x="1604" y="3313"/>
                </a:lnTo>
                <a:cubicBezTo>
                  <a:pt x="1627" y="3356"/>
                  <a:pt x="1670" y="3377"/>
                  <a:pt x="1713" y="3377"/>
                </a:cubicBezTo>
                <a:cubicBezTo>
                  <a:pt x="1757" y="3377"/>
                  <a:pt x="1800" y="3356"/>
                  <a:pt x="1824" y="3313"/>
                </a:cubicBezTo>
                <a:lnTo>
                  <a:pt x="2346" y="2366"/>
                </a:lnTo>
                <a:cubicBezTo>
                  <a:pt x="2356" y="2346"/>
                  <a:pt x="2373" y="2329"/>
                  <a:pt x="2393" y="2319"/>
                </a:cubicBezTo>
                <a:lnTo>
                  <a:pt x="3341" y="1802"/>
                </a:lnTo>
                <a:cubicBezTo>
                  <a:pt x="3426" y="1753"/>
                  <a:pt x="3426" y="1631"/>
                  <a:pt x="3341" y="1582"/>
                </a:cubicBezTo>
                <a:lnTo>
                  <a:pt x="2393" y="1060"/>
                </a:lnTo>
                <a:cubicBezTo>
                  <a:pt x="2373" y="1050"/>
                  <a:pt x="2356" y="1033"/>
                  <a:pt x="2346" y="1011"/>
                </a:cubicBezTo>
                <a:lnTo>
                  <a:pt x="1824" y="65"/>
                </a:lnTo>
                <a:cubicBezTo>
                  <a:pt x="1800" y="22"/>
                  <a:pt x="1757" y="1"/>
                  <a:pt x="1713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28"/>
          <p:cNvSpPr/>
          <p:nvPr/>
        </p:nvSpPr>
        <p:spPr>
          <a:xfrm>
            <a:off x="5965058" y="14870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28"/>
          <p:cNvSpPr/>
          <p:nvPr/>
        </p:nvSpPr>
        <p:spPr>
          <a:xfrm>
            <a:off x="11107597" y="6665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28"/>
          <p:cNvSpPr/>
          <p:nvPr/>
        </p:nvSpPr>
        <p:spPr>
          <a:xfrm>
            <a:off x="6999573" y="1323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28"/>
          <p:cNvSpPr/>
          <p:nvPr/>
        </p:nvSpPr>
        <p:spPr>
          <a:xfrm>
            <a:off x="2173606" y="63505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28"/>
          <p:cNvSpPr/>
          <p:nvPr/>
        </p:nvSpPr>
        <p:spPr>
          <a:xfrm>
            <a:off x="554823" y="44953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28"/>
          <p:cNvSpPr/>
          <p:nvPr/>
        </p:nvSpPr>
        <p:spPr>
          <a:xfrm>
            <a:off x="1027107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28"/>
          <p:cNvSpPr/>
          <p:nvPr/>
        </p:nvSpPr>
        <p:spPr>
          <a:xfrm>
            <a:off x="11025318" y="55873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73610058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9"/>
          <p:cNvSpPr/>
          <p:nvPr/>
        </p:nvSpPr>
        <p:spPr>
          <a:xfrm>
            <a:off x="6076395" y="580467"/>
            <a:ext cx="5414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29"/>
          <p:cNvSpPr txBox="1">
            <a:spLocks noGrp="1"/>
          </p:cNvSpPr>
          <p:nvPr>
            <p:ph type="subTitle" idx="1"/>
          </p:nvPr>
        </p:nvSpPr>
        <p:spPr>
          <a:xfrm>
            <a:off x="6582995" y="2877200"/>
            <a:ext cx="4401200" cy="19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56" name="Google Shape;356;p29"/>
          <p:cNvSpPr txBox="1">
            <a:spLocks noGrp="1"/>
          </p:cNvSpPr>
          <p:nvPr>
            <p:ph type="title"/>
          </p:nvPr>
        </p:nvSpPr>
        <p:spPr>
          <a:xfrm>
            <a:off x="6582995" y="2049900"/>
            <a:ext cx="4401200" cy="4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57" name="Google Shape;357;p29"/>
          <p:cNvSpPr/>
          <p:nvPr/>
        </p:nvSpPr>
        <p:spPr>
          <a:xfrm>
            <a:off x="5965058" y="51055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29"/>
          <p:cNvSpPr/>
          <p:nvPr/>
        </p:nvSpPr>
        <p:spPr>
          <a:xfrm>
            <a:off x="11683306" y="56841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29"/>
          <p:cNvSpPr/>
          <p:nvPr/>
        </p:nvSpPr>
        <p:spPr>
          <a:xfrm>
            <a:off x="1033523" y="44447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29"/>
          <p:cNvSpPr/>
          <p:nvPr/>
        </p:nvSpPr>
        <p:spPr>
          <a:xfrm>
            <a:off x="11375458" y="14939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29"/>
          <p:cNvSpPr/>
          <p:nvPr/>
        </p:nvSpPr>
        <p:spPr>
          <a:xfrm>
            <a:off x="8046607" y="61243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9"/>
          <p:cNvSpPr/>
          <p:nvPr/>
        </p:nvSpPr>
        <p:spPr>
          <a:xfrm>
            <a:off x="4809574" y="8952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29"/>
          <p:cNvSpPr/>
          <p:nvPr/>
        </p:nvSpPr>
        <p:spPr>
          <a:xfrm>
            <a:off x="1998123" y="62856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29"/>
          <p:cNvSpPr/>
          <p:nvPr/>
        </p:nvSpPr>
        <p:spPr>
          <a:xfrm>
            <a:off x="8138590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79427269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">
  <p:cSld name="Thanks 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0"/>
          <p:cNvSpPr/>
          <p:nvPr/>
        </p:nvSpPr>
        <p:spPr>
          <a:xfrm>
            <a:off x="3323200" y="580467"/>
            <a:ext cx="55456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30"/>
          <p:cNvSpPr txBox="1">
            <a:spLocks noGrp="1"/>
          </p:cNvSpPr>
          <p:nvPr>
            <p:ph type="ctrTitle"/>
          </p:nvPr>
        </p:nvSpPr>
        <p:spPr>
          <a:xfrm>
            <a:off x="3240000" y="893100"/>
            <a:ext cx="57120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68" name="Google Shape;368;p30"/>
          <p:cNvSpPr txBox="1">
            <a:spLocks noGrp="1"/>
          </p:cNvSpPr>
          <p:nvPr>
            <p:ph type="subTitle" idx="1"/>
          </p:nvPr>
        </p:nvSpPr>
        <p:spPr>
          <a:xfrm>
            <a:off x="3580800" y="2808167"/>
            <a:ext cx="5030400" cy="1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69" name="Google Shape;369;p30"/>
          <p:cNvSpPr txBox="1"/>
          <p:nvPr/>
        </p:nvSpPr>
        <p:spPr>
          <a:xfrm>
            <a:off x="3580800" y="4632567"/>
            <a:ext cx="5030400" cy="9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rPr>
              <a:t>CREDITS: This presentation template was created by </a:t>
            </a:r>
            <a:r>
              <a:rPr lang="en" sz="2400" b="1">
                <a:solidFill>
                  <a:schemeClr val="dk1"/>
                </a:solidFill>
                <a:uFill>
                  <a:noFill/>
                </a:uFill>
                <a:latin typeface="Josefin Slab"/>
                <a:ea typeface="Josefin Slab"/>
                <a:cs typeface="Josefin Slab"/>
                <a:sym typeface="Josefin Slab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2400" b="1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rPr>
              <a:t>,</a:t>
            </a:r>
            <a:r>
              <a:rPr lang="en" sz="2400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rPr>
              <a:t> including icons by </a:t>
            </a:r>
            <a:r>
              <a:rPr lang="en" sz="2400" b="1">
                <a:solidFill>
                  <a:schemeClr val="dk1"/>
                </a:solidFill>
                <a:uFill>
                  <a:noFill/>
                </a:uFill>
                <a:latin typeface="Josefin Slab"/>
                <a:ea typeface="Josefin Slab"/>
                <a:cs typeface="Josefin Slab"/>
                <a:sym typeface="Josefin Slab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2400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rPr>
              <a:t> and infographics &amp; images by </a:t>
            </a:r>
            <a:r>
              <a:rPr lang="en" sz="2400" b="1">
                <a:solidFill>
                  <a:schemeClr val="dk1"/>
                </a:solidFill>
                <a:uFill>
                  <a:noFill/>
                </a:uFill>
                <a:latin typeface="Josefin Slab"/>
                <a:ea typeface="Josefin Slab"/>
                <a:cs typeface="Josefin Slab"/>
                <a:sym typeface="Josefin Slab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endParaRPr sz="2400" b="1">
              <a:solidFill>
                <a:schemeClr val="dk1"/>
              </a:solidFill>
              <a:latin typeface="Josefin Slab"/>
              <a:ea typeface="Josefin Slab"/>
              <a:cs typeface="Josefin Slab"/>
              <a:sym typeface="Josefin Slab"/>
            </a:endParaRPr>
          </a:p>
        </p:txBody>
      </p:sp>
      <p:sp>
        <p:nvSpPr>
          <p:cNvPr id="370" name="Google Shape;370;p30"/>
          <p:cNvSpPr/>
          <p:nvPr/>
        </p:nvSpPr>
        <p:spPr>
          <a:xfrm>
            <a:off x="11107597" y="60154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30"/>
          <p:cNvSpPr/>
          <p:nvPr/>
        </p:nvSpPr>
        <p:spPr>
          <a:xfrm>
            <a:off x="3185418" y="13599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30"/>
          <p:cNvSpPr/>
          <p:nvPr/>
        </p:nvSpPr>
        <p:spPr>
          <a:xfrm>
            <a:off x="746223" y="8931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30"/>
          <p:cNvSpPr/>
          <p:nvPr/>
        </p:nvSpPr>
        <p:spPr>
          <a:xfrm>
            <a:off x="8735574" y="56531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30"/>
          <p:cNvSpPr/>
          <p:nvPr/>
        </p:nvSpPr>
        <p:spPr>
          <a:xfrm>
            <a:off x="11375458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40920637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596882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2"/>
          <p:cNvSpPr/>
          <p:nvPr/>
        </p:nvSpPr>
        <p:spPr>
          <a:xfrm>
            <a:off x="4189058" y="32997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32"/>
          <p:cNvSpPr/>
          <p:nvPr/>
        </p:nvSpPr>
        <p:spPr>
          <a:xfrm>
            <a:off x="11683306" y="56841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32"/>
          <p:cNvSpPr/>
          <p:nvPr/>
        </p:nvSpPr>
        <p:spPr>
          <a:xfrm>
            <a:off x="425523" y="20287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32"/>
          <p:cNvSpPr/>
          <p:nvPr/>
        </p:nvSpPr>
        <p:spPr>
          <a:xfrm>
            <a:off x="10095458" y="28699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32"/>
          <p:cNvSpPr/>
          <p:nvPr/>
        </p:nvSpPr>
        <p:spPr>
          <a:xfrm>
            <a:off x="6574607" y="56841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32"/>
          <p:cNvSpPr/>
          <p:nvPr/>
        </p:nvSpPr>
        <p:spPr>
          <a:xfrm>
            <a:off x="2457574" y="12353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32"/>
          <p:cNvSpPr/>
          <p:nvPr/>
        </p:nvSpPr>
        <p:spPr>
          <a:xfrm>
            <a:off x="1022123" y="53641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32"/>
          <p:cNvSpPr/>
          <p:nvPr/>
        </p:nvSpPr>
        <p:spPr>
          <a:xfrm>
            <a:off x="8138590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61110711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8/24/2021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498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50FDF-17C2-479E-9EF4-64B1B6C10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8/24/2021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12463-CA5F-45E0-B71F-BE1AC729A1DE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530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97214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" name="Google Shape;11;p2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1290267" y="1794333"/>
            <a:ext cx="9611600" cy="25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866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518300" y="4152233"/>
            <a:ext cx="9155600" cy="7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933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grpSp>
        <p:nvGrpSpPr>
          <p:cNvPr id="85" name="Google Shape;85;p2"/>
          <p:cNvGrpSpPr/>
          <p:nvPr/>
        </p:nvGrpSpPr>
        <p:grpSpPr>
          <a:xfrm>
            <a:off x="9974034" y="1931201"/>
            <a:ext cx="592367" cy="531367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10095834" y="1321351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 rot="9553842">
            <a:off x="2832868" y="5588477"/>
            <a:ext cx="80432" cy="5739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" name="Google Shape;108;p2"/>
          <p:cNvGrpSpPr/>
          <p:nvPr/>
        </p:nvGrpSpPr>
        <p:grpSpPr>
          <a:xfrm>
            <a:off x="8473401" y="946201"/>
            <a:ext cx="388500" cy="375167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473401" y="5532201"/>
            <a:ext cx="592367" cy="531367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64198636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" name="Google Shape;135;p3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" name="Google Shape;189;p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3330499" y="2875457"/>
            <a:ext cx="5290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5287533" y="1496600"/>
            <a:ext cx="1376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7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978100" y="4193133"/>
            <a:ext cx="59956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373567" y="2108467"/>
            <a:ext cx="592367" cy="531367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9804601" y="5273701"/>
            <a:ext cx="388500" cy="375167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10013868" y="1672585"/>
            <a:ext cx="222233" cy="22476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2041801" y="4022766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3"/>
          <p:cNvSpPr/>
          <p:nvPr/>
        </p:nvSpPr>
        <p:spPr>
          <a:xfrm>
            <a:off x="10758967" y="361118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558634" y="5420001"/>
            <a:ext cx="222233" cy="22476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98103227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4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4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7" name="Google Shape;237;p4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238" name="Google Shape;238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0" name="Google Shape;240;p4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241" name="Google Shape;241;p4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3" name="Google Shape;243;p4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244" name="Google Shape;244;p4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6" name="Google Shape;246;p4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47" name="Google Shape;247;p4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" name="Google Shape;249;p4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250" name="Google Shape;250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2" name="Google Shape;252;p4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253" name="Google Shape;253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5" name="Google Shape;255;p4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4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" name="Google Shape;278;p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" name="Google Shape;279;p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" name="Google Shape;280;p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4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09" name="Google Shape;309;p4"/>
          <p:cNvSpPr txBox="1">
            <a:spLocks noGrp="1"/>
          </p:cNvSpPr>
          <p:nvPr>
            <p:ph type="subTitle" idx="1"/>
          </p:nvPr>
        </p:nvSpPr>
        <p:spPr>
          <a:xfrm>
            <a:off x="1095100" y="1642867"/>
            <a:ext cx="10001600" cy="44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10" name="Google Shape;310;p4"/>
          <p:cNvSpPr/>
          <p:nvPr/>
        </p:nvSpPr>
        <p:spPr>
          <a:xfrm rot="4238894">
            <a:off x="382928" y="5844515"/>
            <a:ext cx="1059613" cy="91567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" name="Google Shape;311;p4"/>
          <p:cNvSpPr/>
          <p:nvPr/>
        </p:nvSpPr>
        <p:spPr>
          <a:xfrm>
            <a:off x="9479668" y="976900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" name="Google Shape;312;p4"/>
          <p:cNvSpPr/>
          <p:nvPr/>
        </p:nvSpPr>
        <p:spPr>
          <a:xfrm>
            <a:off x="1765867" y="7347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4"/>
          <p:cNvGrpSpPr/>
          <p:nvPr/>
        </p:nvGrpSpPr>
        <p:grpSpPr>
          <a:xfrm>
            <a:off x="10182534" y="588467"/>
            <a:ext cx="388500" cy="375167"/>
            <a:chOff x="3243875" y="2372825"/>
            <a:chExt cx="291375" cy="281375"/>
          </a:xfrm>
        </p:grpSpPr>
        <p:sp>
          <p:nvSpPr>
            <p:cNvPr id="314" name="Google Shape;314;p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4" name="Google Shape;324;p4"/>
          <p:cNvSpPr/>
          <p:nvPr/>
        </p:nvSpPr>
        <p:spPr>
          <a:xfrm>
            <a:off x="10784500" y="16428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4"/>
          <p:cNvSpPr/>
          <p:nvPr/>
        </p:nvSpPr>
        <p:spPr>
          <a:xfrm>
            <a:off x="1364001" y="13520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97181737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2639784" y="2994033"/>
            <a:ext cx="3123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2639784" y="3471200"/>
            <a:ext cx="31236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6428617" y="2994033"/>
            <a:ext cx="3123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6428617" y="3471205"/>
            <a:ext cx="31236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90190183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6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6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9" name="Google Shape;409;p6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6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9" name="Google Shape;449;p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0" name="Google Shape;450;p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1" name="Google Shape;451;p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8" name="Google Shape;468;p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9" name="Google Shape;469;p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3" name="Google Shape;473;p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6" name="Google Shape;476;p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7" name="Google Shape;477;p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6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9" name="Google Shape;479;p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3" name="Google Shape;493;p6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35920486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7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499" name="Google Shape;499;p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0" name="Google Shape;500;p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" name="Google Shape;503;p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4" name="Google Shape;504;p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05" name="Google Shape;505;p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7" name="Google Shape;507;p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0" name="Google Shape;510;p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14" name="Google Shape;514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17" name="Google Shape;517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19" name="Google Shape;519;p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7411580" y="2812467"/>
            <a:ext cx="32232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7408351" y="3284396"/>
            <a:ext cx="3223200" cy="17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24" name="Google Shape;524;p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" name="Google Shape;537;p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8" name="Google Shape;538;p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5" name="Google Shape;545;p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6" name="Google Shape;546;p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7" name="Google Shape;547;p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8" name="Google Shape;548;p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1" name="Google Shape;551;p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2" name="Google Shape;552;p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3" name="Google Shape;553;p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7" name="Google Shape;557;p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8" name="Google Shape;558;p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0" name="Google Shape;560;p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1" name="Google Shape;561;p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2" name="Google Shape;562;p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02367099"/>
      </p:ext>
    </p:extLst>
  </p:cSld>
  <p:clrMapOvr>
    <a:masterClrMapping/>
  </p:clrMapOvr>
  <p:hf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576" name="Google Shape;576;p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7" name="Google Shape;577;p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78" name="Google Shape;578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0" name="Google Shape;580;p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1" name="Google Shape;581;p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82" name="Google Shape;582;p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4" name="Google Shape;584;p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85" name="Google Shape;585;p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7" name="Google Shape;587;p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88" name="Google Shape;588;p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0" name="Google Shape;590;p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3" name="Google Shape;593;p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94" name="Google Shape;594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96" name="Google Shape;596;p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8" name="Google Shape;598;p8"/>
          <p:cNvSpPr txBox="1">
            <a:spLocks noGrp="1"/>
          </p:cNvSpPr>
          <p:nvPr>
            <p:ph type="title"/>
          </p:nvPr>
        </p:nvSpPr>
        <p:spPr>
          <a:xfrm>
            <a:off x="2039400" y="2243400"/>
            <a:ext cx="8113200" cy="9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99" name="Google Shape;599;p8"/>
          <p:cNvSpPr txBox="1">
            <a:spLocks noGrp="1"/>
          </p:cNvSpPr>
          <p:nvPr>
            <p:ph type="subTitle" idx="1"/>
          </p:nvPr>
        </p:nvSpPr>
        <p:spPr>
          <a:xfrm>
            <a:off x="2046433" y="3207000"/>
            <a:ext cx="8113200" cy="14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600" name="Google Shape;600;p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1" name="Google Shape;601;p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6" name="Google Shape;606;p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7" name="Google Shape;607;p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8" name="Google Shape;608;p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3" name="Google Shape;623;p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82564083"/>
      </p:ext>
    </p:extLst>
  </p:cSld>
  <p:clrMapOvr>
    <a:masterClrMapping/>
  </p:clrMapOvr>
  <p:hf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9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652" name="Google Shape;652;p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3" name="Google Shape;653;p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54" name="Google Shape;654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58" name="Google Shape;658;p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0" name="Google Shape;660;p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61" name="Google Shape;661;p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3" name="Google Shape;663;p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64" name="Google Shape;664;p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6" name="Google Shape;666;p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67" name="Google Shape;667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9" name="Google Shape;669;p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2" name="Google Shape;672;p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4" name="Google Shape;674;p9"/>
          <p:cNvSpPr txBox="1">
            <a:spLocks noGrp="1"/>
          </p:cNvSpPr>
          <p:nvPr>
            <p:ph type="title"/>
          </p:nvPr>
        </p:nvSpPr>
        <p:spPr>
          <a:xfrm>
            <a:off x="2686400" y="1976933"/>
            <a:ext cx="6819200" cy="1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ubTitle" idx="1"/>
          </p:nvPr>
        </p:nvSpPr>
        <p:spPr>
          <a:xfrm>
            <a:off x="3459000" y="3667733"/>
            <a:ext cx="5274000" cy="13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676" name="Google Shape;676;p9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9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9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9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9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9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9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9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9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9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9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9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9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9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9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9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9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9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9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9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9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9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9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9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9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9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9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9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9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9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9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9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8" name="Google Shape;708;p9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9" name="Google Shape;709;p9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0" name="Google Shape;710;p9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9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9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3" name="Google Shape;713;p9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4" name="Google Shape;714;p9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5" name="Google Shape;715;p9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6" name="Google Shape;716;p9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7" name="Google Shape;717;p9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8" name="Google Shape;718;p9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9" name="Google Shape;719;p9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0" name="Google Shape;720;p9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1" name="Google Shape;721;p9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9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9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9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9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93039625"/>
      </p:ext>
    </p:extLst>
  </p:cSld>
  <p:clrMapOvr>
    <a:masterClrMapping/>
  </p:clrMapOvr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Google Shape;727;p10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728" name="Google Shape;728;p1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29" name="Google Shape;729;p1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0" name="Google Shape;730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2" name="Google Shape;732;p1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3" name="Google Shape;733;p1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34" name="Google Shape;734;p1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6" name="Google Shape;736;p1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37" name="Google Shape;737;p1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1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0" name="Google Shape;740;p1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2" name="Google Shape;742;p1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43" name="Google Shape;743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5" name="Google Shape;745;p1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46" name="Google Shape;746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1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1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0" name="Google Shape;750;p10"/>
          <p:cNvSpPr txBox="1">
            <a:spLocks noGrp="1"/>
          </p:cNvSpPr>
          <p:nvPr>
            <p:ph type="title"/>
          </p:nvPr>
        </p:nvSpPr>
        <p:spPr>
          <a:xfrm>
            <a:off x="4584733" y="2679400"/>
            <a:ext cx="66392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751" name="Google Shape;751;p10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2" name="Google Shape;752;p10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3" name="Google Shape;753;p10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10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5" name="Google Shape;755;p10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6" name="Google Shape;756;p10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7" name="Google Shape;757;p10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10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10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" name="Google Shape;760;p10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10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10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10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10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10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10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10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10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10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10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1" name="Google Shape;771;p10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2" name="Google Shape;772;p10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3" name="Google Shape;773;p10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4" name="Google Shape;774;p10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5" name="Google Shape;775;p10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6" name="Google Shape;776;p10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7" name="Google Shape;777;p10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8" name="Google Shape;778;p10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9" name="Google Shape;779;p10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0" name="Google Shape;780;p10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1" name="Google Shape;781;p10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2" name="Google Shape;782;p10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3" name="Google Shape;783;p10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4" name="Google Shape;784;p10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5" name="Google Shape;785;p10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6" name="Google Shape;786;p10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7" name="Google Shape;787;p10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8" name="Google Shape;788;p10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9" name="Google Shape;789;p10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0" name="Google Shape;790;p10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1" name="Google Shape;791;p10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2" name="Google Shape;792;p10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3" name="Google Shape;793;p10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4" name="Google Shape;794;p10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5" name="Google Shape;795;p10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10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10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10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9" name="Google Shape;799;p10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0" name="Google Shape;800;p10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5895176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50FDF-17C2-479E-9EF4-64B1B6C10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8/24/2021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12463-CA5F-45E0-B71F-BE1AC729A1DE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9925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11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803" name="Google Shape;803;p1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4" name="Google Shape;804;p1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5" name="Google Shape;805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7" name="Google Shape;807;p1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8" name="Google Shape;808;p1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9" name="Google Shape;809;p1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1" name="Google Shape;811;p1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12" name="Google Shape;812;p1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4" name="Google Shape;814;p1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5" name="Google Shape;815;p1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7" name="Google Shape;817;p1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0" name="Google Shape;820;p1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21" name="Google Shape;821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3" name="Google Shape;823;p1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5" name="Google Shape;825;p11"/>
          <p:cNvSpPr txBox="1">
            <a:spLocks noGrp="1"/>
          </p:cNvSpPr>
          <p:nvPr>
            <p:ph type="title" hasCustomPrompt="1"/>
          </p:nvPr>
        </p:nvSpPr>
        <p:spPr>
          <a:xfrm>
            <a:off x="2422484" y="2276784"/>
            <a:ext cx="7348800" cy="18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2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6" name="Google Shape;826;p11"/>
          <p:cNvSpPr txBox="1">
            <a:spLocks noGrp="1"/>
          </p:cNvSpPr>
          <p:nvPr>
            <p:ph type="subTitle" idx="1"/>
          </p:nvPr>
        </p:nvSpPr>
        <p:spPr>
          <a:xfrm>
            <a:off x="2420717" y="3962417"/>
            <a:ext cx="7348800" cy="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827" name="Google Shape;827;p11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8" name="Google Shape;828;p11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9" name="Google Shape;829;p11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0" name="Google Shape;830;p11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1" name="Google Shape;831;p11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2" name="Google Shape;832;p11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3" name="Google Shape;833;p11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4" name="Google Shape;834;p11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5" name="Google Shape;835;p11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6" name="Google Shape;836;p11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11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11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11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11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11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11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11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11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11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11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11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11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11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11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11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11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11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11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11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11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11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11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11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11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11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11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11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11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11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11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11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11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11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11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1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11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11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11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11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11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3298650"/>
      </p:ext>
    </p:extLst>
  </p:cSld>
  <p:clrMapOvr>
    <a:masterClrMapping/>
  </p:clrMapOvr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05273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3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3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2" name="Google Shape;882;p13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13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1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1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1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1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1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1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1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1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1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1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1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1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1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1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1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1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1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1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1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1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1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1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1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1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1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1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1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1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1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1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1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1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1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1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1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1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1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1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1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1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1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1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1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1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1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1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1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1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1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13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1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958333" y="584416"/>
            <a:ext cx="1027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2394712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77287" y="2059196"/>
            <a:ext cx="843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2399601" y="3230229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2392816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578504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2392816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578504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13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02074427"/>
      </p:ext>
    </p:extLst>
  </p:cSld>
  <p:clrMapOvr>
    <a:masterClrMapping/>
  </p:clrMapOvr>
  <p:hf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14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993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95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97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8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9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1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02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4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05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08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10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11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3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1016" name="Google Shape;1016;p14"/>
          <p:cNvGrpSpPr/>
          <p:nvPr/>
        </p:nvGrpSpPr>
        <p:grpSpPr>
          <a:xfrm>
            <a:off x="1033401" y="6048867"/>
            <a:ext cx="592367" cy="531367"/>
            <a:chOff x="2495125" y="2142250"/>
            <a:chExt cx="444275" cy="398525"/>
          </a:xfrm>
        </p:grpSpPr>
        <p:sp>
          <p:nvSpPr>
            <p:cNvPr id="1017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9" name="Google Shape;1019;p14"/>
          <p:cNvGrpSpPr/>
          <p:nvPr/>
        </p:nvGrpSpPr>
        <p:grpSpPr>
          <a:xfrm>
            <a:off x="9654334" y="531134"/>
            <a:ext cx="388500" cy="375167"/>
            <a:chOff x="3243875" y="2372825"/>
            <a:chExt cx="291375" cy="281375"/>
          </a:xfrm>
        </p:grpSpPr>
        <p:sp>
          <p:nvSpPr>
            <p:cNvPr id="1020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0" name="Google Shape;1030;p14"/>
          <p:cNvGrpSpPr/>
          <p:nvPr/>
        </p:nvGrpSpPr>
        <p:grpSpPr>
          <a:xfrm>
            <a:off x="10756001" y="1352051"/>
            <a:ext cx="222233" cy="224767"/>
            <a:chOff x="4954425" y="2036375"/>
            <a:chExt cx="166675" cy="168575"/>
          </a:xfrm>
        </p:grpSpPr>
        <p:sp>
          <p:nvSpPr>
            <p:cNvPr id="1031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3" name="Google Shape;1033;p14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14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5" name="Google Shape;1035;p14"/>
          <p:cNvGrpSpPr/>
          <p:nvPr/>
        </p:nvGrpSpPr>
        <p:grpSpPr>
          <a:xfrm>
            <a:off x="1033401" y="5644334"/>
            <a:ext cx="222233" cy="224767"/>
            <a:chOff x="4954425" y="2036375"/>
            <a:chExt cx="166675" cy="168575"/>
          </a:xfrm>
        </p:grpSpPr>
        <p:sp>
          <p:nvSpPr>
            <p:cNvPr id="1036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8" name="Google Shape;1038;p1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1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1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1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1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1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1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1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1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1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1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1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1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1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1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1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1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1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1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1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1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1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1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1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1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1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1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1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1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1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1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1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1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1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1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1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1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1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1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1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1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1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1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1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1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1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1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1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1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1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98100617"/>
      </p:ext>
    </p:extLst>
  </p:cSld>
  <p:clrMapOvr>
    <a:masterClrMapping/>
  </p:clrMapOvr>
  <p:hf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9" name="Google Shape;1089;p1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090" name="Google Shape;1090;p1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1" name="Google Shape;1091;p1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92" name="Google Shape;1092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4" name="Google Shape;1094;p1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5" name="Google Shape;1095;p1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96" name="Google Shape;1096;p1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1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8" name="Google Shape;1098;p1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99" name="Google Shape;1099;p1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1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1" name="Google Shape;1101;p1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02" name="Google Shape;1102;p1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1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4" name="Google Shape;1104;p1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05" name="Google Shape;1105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7" name="Google Shape;1107;p1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08" name="Google Shape;1108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10" name="Google Shape;1110;p1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15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1113" name="Google Shape;1113;p15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1114" name="Google Shape;1114;p1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6" name="Google Shape;1116;p15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1117" name="Google Shape;1117;p1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7" name="Google Shape;1127;p15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1128" name="Google Shape;1128;p1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30" name="Google Shape;1130;p15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15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2" name="Google Shape;1132;p15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1133" name="Google Shape;1133;p1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35" name="Google Shape;1135;p1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1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7" name="Google Shape;1137;p1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8" name="Google Shape;1138;p1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1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1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1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1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3" name="Google Shape;1143;p1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4" name="Google Shape;1144;p1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5" name="Google Shape;1145;p1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6" name="Google Shape;1146;p1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7" name="Google Shape;1147;p1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8" name="Google Shape;1148;p1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9" name="Google Shape;1149;p1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0" name="Google Shape;1150;p1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1" name="Google Shape;1151;p1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2" name="Google Shape;1152;p1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3" name="Google Shape;1153;p1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4" name="Google Shape;1154;p1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5" name="Google Shape;1155;p1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1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7" name="Google Shape;1157;p1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8" name="Google Shape;1158;p1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9" name="Google Shape;1159;p1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0" name="Google Shape;1160;p1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1" name="Google Shape;1161;p1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2" name="Google Shape;1162;p1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3" name="Google Shape;1163;p1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4" name="Google Shape;1164;p1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5" name="Google Shape;1165;p1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6" name="Google Shape;1166;p1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7" name="Google Shape;1167;p1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8" name="Google Shape;1168;p1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9" name="Google Shape;1169;p1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0" name="Google Shape;1170;p1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1" name="Google Shape;1171;p1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2" name="Google Shape;1172;p1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3" name="Google Shape;1173;p1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4" name="Google Shape;1174;p1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5" name="Google Shape;1175;p1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6" name="Google Shape;1176;p1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7" name="Google Shape;1177;p1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1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9" name="Google Shape;1179;p1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0" name="Google Shape;1180;p1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1" name="Google Shape;1181;p1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2" name="Google Shape;1182;p1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3" name="Google Shape;1183;p1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4" name="Google Shape;1184;p1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86380852"/>
      </p:ext>
    </p:extLst>
  </p:cSld>
  <p:clrMapOvr>
    <a:masterClrMapping/>
  </p:clrMapOvr>
  <p:hf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16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187" name="Google Shape;1187;p1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8" name="Google Shape;1188;p1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89" name="Google Shape;1189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91" name="Google Shape;1191;p1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92" name="Google Shape;1192;p1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93" name="Google Shape;1193;p1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1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96" name="Google Shape;1196;p1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8" name="Google Shape;1198;p1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99" name="Google Shape;1199;p1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1" name="Google Shape;1201;p1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02" name="Google Shape;1202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4" name="Google Shape;1204;p1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05" name="Google Shape;1205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07" name="Google Shape;1207;p1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1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9" name="Google Shape;1209;p1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0" name="Google Shape;1210;p1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1" name="Google Shape;1211;p1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2" name="Google Shape;1212;p1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3" name="Google Shape;1213;p1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4" name="Google Shape;1214;p1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5" name="Google Shape;1215;p1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6" name="Google Shape;1216;p1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7" name="Google Shape;1217;p1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8" name="Google Shape;1218;p1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9" name="Google Shape;1219;p1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0" name="Google Shape;1220;p1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1" name="Google Shape;1221;p1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2" name="Google Shape;1222;p1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3" name="Google Shape;1223;p1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4" name="Google Shape;1224;p1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5" name="Google Shape;1225;p1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6" name="Google Shape;1226;p1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7" name="Google Shape;1227;p1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8" name="Google Shape;1228;p1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9" name="Google Shape;1229;p1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0" name="Google Shape;1230;p1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1" name="Google Shape;1231;p1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2" name="Google Shape;1232;p1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3" name="Google Shape;1233;p1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4" name="Google Shape;1234;p1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5" name="Google Shape;1235;p1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6" name="Google Shape;1236;p1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7" name="Google Shape;1237;p1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8" name="Google Shape;1238;p1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1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1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1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1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1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1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1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1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1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1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1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1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1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2" name="Google Shape;1252;p1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3" name="Google Shape;1253;p1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4" name="Google Shape;1254;p1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5" name="Google Shape;1255;p1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6" name="Google Shape;1256;p1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7" name="Google Shape;1257;p1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8" name="Google Shape;1258;p1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9" name="Google Shape;1259;p16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1260" name="Google Shape;1260;p1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1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1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70" name="Google Shape;1270;p16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71" name="Google Shape;1271;p16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1272" name="Google Shape;1272;p1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1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74" name="Google Shape;1274;p16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20520610"/>
      </p:ext>
    </p:extLst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17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277" name="Google Shape;1277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78" name="Google Shape;1278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9" name="Google Shape;127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81" name="Google Shape;1281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82" name="Google Shape;1282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83" name="Google Shape;1283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5" name="Google Shape;1285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86" name="Google Shape;1286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8" name="Google Shape;1288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9" name="Google Shape;1289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1" name="Google Shape;1291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4" name="Google Shape;1294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95" name="Google Shape;1295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1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1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1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1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1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4" name="Google Shape;1304;p1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5" name="Google Shape;1305;p1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6" name="Google Shape;1306;p1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7" name="Google Shape;1307;p1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1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1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1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1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1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1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4" name="Google Shape;1314;p1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5" name="Google Shape;1315;p1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6" name="Google Shape;1316;p1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7" name="Google Shape;1317;p1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8" name="Google Shape;1318;p1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9" name="Google Shape;1319;p1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0" name="Google Shape;1320;p1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1" name="Google Shape;1321;p1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2" name="Google Shape;1322;p1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3" name="Google Shape;1323;p1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4" name="Google Shape;1324;p1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5" name="Google Shape;1325;p1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6" name="Google Shape;1326;p1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7" name="Google Shape;1327;p1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8" name="Google Shape;1328;p1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9" name="Google Shape;1329;p1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0" name="Google Shape;1330;p1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1" name="Google Shape;1331;p1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2" name="Google Shape;1332;p1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3" name="Google Shape;1333;p1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4" name="Google Shape;1334;p1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5" name="Google Shape;1335;p1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6" name="Google Shape;1336;p1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1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1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1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1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1" name="Google Shape;1341;p1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2" name="Google Shape;1342;p1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3" name="Google Shape;1343;p1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4" name="Google Shape;1344;p1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5" name="Google Shape;1345;p1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6" name="Google Shape;1346;p1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7" name="Google Shape;1347;p1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8" name="Google Shape;1348;p1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9" name="Google Shape;1349;p17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1350" name="Google Shape;1350;p1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2" name="Google Shape;1352;p17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1353" name="Google Shape;1353;p1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3" name="Google Shape;1363;p17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1364" name="Google Shape;1364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66" name="Google Shape;1366;p17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7" name="Google Shape;1367;p17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68" name="Google Shape;1368;p17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1369" name="Google Shape;1369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76192801"/>
      </p:ext>
    </p:extLst>
  </p:cSld>
  <p:clrMapOvr>
    <a:masterClrMapping/>
  </p:clrMapOvr>
  <p:hf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1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73" name="Google Shape;1373;p1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4" name="Google Shape;1374;p1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77" name="Google Shape;1377;p1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8" name="Google Shape;1378;p1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1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1" name="Google Shape;1381;p1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1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1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1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7" name="Google Shape;1387;p1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0" name="Google Shape;1390;p1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93" name="Google Shape;1393;p1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5" name="Google Shape;1395;p1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6" name="Google Shape;1396;p1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1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1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1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0" name="Google Shape;1400;p1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1" name="Google Shape;1401;p1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2" name="Google Shape;1402;p1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3" name="Google Shape;1403;p1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4" name="Google Shape;1404;p1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5" name="Google Shape;1405;p1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6" name="Google Shape;1406;p1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7" name="Google Shape;1407;p1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8" name="Google Shape;1408;p1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9" name="Google Shape;1409;p1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0" name="Google Shape;1410;p1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1" name="Google Shape;1411;p1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2" name="Google Shape;1412;p1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3" name="Google Shape;1413;p1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4" name="Google Shape;1414;p1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5" name="Google Shape;1415;p1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6" name="Google Shape;1416;p1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7" name="Google Shape;1417;p1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8" name="Google Shape;1418;p1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9" name="Google Shape;1419;p1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0" name="Google Shape;1420;p1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1" name="Google Shape;1421;p1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2" name="Google Shape;1422;p1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3" name="Google Shape;1423;p1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4" name="Google Shape;1424;p1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5" name="Google Shape;1425;p1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6" name="Google Shape;1426;p1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7" name="Google Shape;1427;p1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8" name="Google Shape;1428;p1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9" name="Google Shape;1429;p1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0" name="Google Shape;1430;p1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1" name="Google Shape;1431;p1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2" name="Google Shape;1432;p1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3" name="Google Shape;1433;p1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4" name="Google Shape;1434;p1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5" name="Google Shape;1435;p1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6" name="Google Shape;1436;p1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7" name="Google Shape;1437;p1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8" name="Google Shape;1438;p1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9" name="Google Shape;1439;p1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0" name="Google Shape;1440;p1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1" name="Google Shape;1441;p1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2" name="Google Shape;1442;p1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3" name="Google Shape;1443;p1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4" name="Google Shape;1444;p1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18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46" name="Google Shape;1446;p18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1447" name="Google Shape;1447;p1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49" name="Google Shape;1449;p18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1450" name="Google Shape;1450;p1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1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1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1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1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1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1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1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1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60" name="Google Shape;1460;p18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1461" name="Google Shape;1461;p1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3" name="Google Shape;1463;p18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4" name="Google Shape;1464;p18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70253988"/>
      </p:ext>
    </p:extLst>
  </p:cSld>
  <p:clrMapOvr>
    <a:masterClrMapping/>
  </p:clrMapOvr>
  <p:hf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581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50FDF-17C2-479E-9EF4-64B1B6C10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8/24/2021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12463-CA5F-45E0-B71F-BE1AC729A1DE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390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33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66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32" Type="http://schemas.openxmlformats.org/officeDocument/2006/relationships/slideLayout" Target="../slideLayouts/slideLayout69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slideLayout" Target="../slideLayouts/slideLayout68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7.xml"/><Relationship Id="rId8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011200" cy="10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85700" y="1769800"/>
            <a:ext cx="8176800" cy="41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▰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sz="1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sz="1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sz="1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sz="1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sz="1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sz="1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sz="1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sz="1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5388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8" r:id="rId4"/>
    <p:sldLayoutId id="2147483689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50FDF-17C2-479E-9EF4-64B1B6C10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8/24/2021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12463-CA5F-45E0-B71F-BE1AC729A1DE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4619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40946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p21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724" name="Google Shape;1724;p21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56308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lack Han Sans"/>
              <a:buNone/>
              <a:defRPr sz="2600">
                <a:solidFill>
                  <a:schemeClr val="dk1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●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○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■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●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○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■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●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○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Josefin Slab Thin"/>
              <a:buChar char="■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82488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  <p:sldLayoutId id="2147483753" r:id="rId28"/>
    <p:sldLayoutId id="2147483754" r:id="rId29"/>
    <p:sldLayoutId id="2147483755" r:id="rId30"/>
    <p:sldLayoutId id="2147483756" r:id="rId31"/>
    <p:sldLayoutId id="2147483757" r:id="rId3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3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387" name="Google Shape;387;p33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64554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92559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p21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724" name="Google Shape;1724;p21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77586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8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slide" Target="slide18.xml"/><Relationship Id="rId5" Type="http://schemas.openxmlformats.org/officeDocument/2006/relationships/image" Target="../media/image20.jpe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7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8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openxmlformats.org/officeDocument/2006/relationships/image" Target="NUL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13.png"/><Relationship Id="rId9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0" y="140087"/>
            <a:ext cx="12192000" cy="65816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4294967295"/>
          </p:nvPr>
        </p:nvSpPr>
        <p:spPr>
          <a:xfrm>
            <a:off x="10880725" y="6459538"/>
            <a:ext cx="1311275" cy="365125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mtClean="0"/>
              <a:pPr/>
              <a:t>1</a:t>
            </a:fld>
            <a:endParaRPr lang="en"/>
          </a:p>
        </p:txBody>
      </p:sp>
      <p:sp>
        <p:nvSpPr>
          <p:cNvPr id="4" name="Rounded Rectangle 3"/>
          <p:cNvSpPr/>
          <p:nvPr/>
        </p:nvSpPr>
        <p:spPr>
          <a:xfrm>
            <a:off x="2097024" y="1732159"/>
            <a:ext cx="8290560" cy="372262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5" name="Oval 4"/>
          <p:cNvSpPr/>
          <p:nvPr/>
        </p:nvSpPr>
        <p:spPr>
          <a:xfrm>
            <a:off x="1381760" y="2935103"/>
            <a:ext cx="1430528" cy="131673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6" name="Oval 5"/>
          <p:cNvSpPr/>
          <p:nvPr/>
        </p:nvSpPr>
        <p:spPr>
          <a:xfrm>
            <a:off x="1677067" y="3227711"/>
            <a:ext cx="764032" cy="731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7" name="TextBox 6"/>
          <p:cNvSpPr txBox="1"/>
          <p:nvPr/>
        </p:nvSpPr>
        <p:spPr>
          <a:xfrm>
            <a:off x="2861056" y="2098794"/>
            <a:ext cx="6648704" cy="2801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867" b="1" dirty="0">
                <a:solidFill>
                  <a:schemeClr val="bg1"/>
                </a:solidFill>
              </a:rPr>
              <a:t>HOẠT ĐỘNG KHỞI ĐỘNG</a:t>
            </a:r>
            <a:endParaRPr lang="vi-VN" sz="5867" b="1" dirty="0">
              <a:solidFill>
                <a:schemeClr val="bg1"/>
              </a:solidFill>
            </a:endParaRPr>
          </a:p>
        </p:txBody>
      </p:sp>
      <p:sp>
        <p:nvSpPr>
          <p:cNvPr id="9" name="Sun 8"/>
          <p:cNvSpPr/>
          <p:nvPr/>
        </p:nvSpPr>
        <p:spPr>
          <a:xfrm>
            <a:off x="923893" y="491327"/>
            <a:ext cx="1173131" cy="1228203"/>
          </a:xfrm>
          <a:prstGeom prst="su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19286" y="400902"/>
            <a:ext cx="2193197" cy="119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531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845025" y="124806"/>
            <a:ext cx="2783627" cy="553998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l"/>
            <a:r>
              <a:rPr lang="en-US" sz="2800" b="1" u="sng" dirty="0" err="1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Thực</a:t>
            </a:r>
            <a:r>
              <a:rPr lang="en-US" sz="2800" b="1" u="sng" dirty="0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hành</a:t>
            </a:r>
            <a:r>
              <a:rPr lang="en-US" sz="2800" b="1" u="sng" dirty="0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 1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330620" y="1370087"/>
            <a:ext cx="9742691" cy="486454"/>
            <a:chOff x="837426" y="1605560"/>
            <a:chExt cx="9742691" cy="486454"/>
          </a:xfrm>
        </p:grpSpPr>
        <p:sp>
          <p:nvSpPr>
            <p:cNvPr id="15" name="Rectangle 14"/>
            <p:cNvSpPr>
              <a:spLocks/>
            </p:cNvSpPr>
            <p:nvPr/>
          </p:nvSpPr>
          <p:spPr>
            <a:xfrm>
              <a:off x="837426" y="1611883"/>
              <a:ext cx="1330877" cy="480131"/>
            </a:xfrm>
            <a:prstGeom prst="rect">
              <a:avLst/>
            </a:prstGeom>
          </p:spPr>
          <p:txBody>
            <a:bodyPr wrap="none" lIns="109728" tIns="54864" rIns="109728" bIns="54864">
              <a:spAutoFit/>
            </a:bodyPr>
            <a:lstStyle/>
            <a:p>
              <a:r>
                <a:rPr lang="en-US" sz="2400" dirty="0" err="1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Bước</a:t>
              </a:r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 1:</a:t>
              </a:r>
              <a:endParaRPr lang="en-US" sz="24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7" name="Rectangle 16"/>
            <p:cNvSpPr>
              <a:spLocks/>
            </p:cNvSpPr>
            <p:nvPr/>
          </p:nvSpPr>
          <p:spPr>
            <a:xfrm>
              <a:off x="2308135" y="1605560"/>
              <a:ext cx="8271982" cy="480131"/>
            </a:xfrm>
            <a:prstGeom prst="rect">
              <a:avLst/>
            </a:prstGeom>
          </p:spPr>
          <p:txBody>
            <a:bodyPr wrap="square" lIns="109728" tIns="54864" rIns="109728" bIns="54864">
              <a:spAutoFit/>
            </a:bodyPr>
            <a:lstStyle/>
            <a:p>
              <a:r>
                <a:rPr lang="en-US" sz="2400" dirty="0" err="1">
                  <a:cs typeface="Times New Roman" pitchFamily="18" charset="0"/>
                </a:rPr>
                <a:t>Vẽ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đoạn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thẳng</a:t>
              </a:r>
              <a:r>
                <a:rPr lang="en-US" sz="2400" dirty="0">
                  <a:cs typeface="Times New Roman" pitchFamily="18" charset="0"/>
                </a:rPr>
                <a:t> AB = 3cm.</a:t>
              </a:r>
              <a:endParaRPr lang="en-US" sz="24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333295" y="1850218"/>
            <a:ext cx="10039166" cy="498059"/>
            <a:chOff x="852811" y="2076512"/>
            <a:chExt cx="10039166" cy="498059"/>
          </a:xfrm>
        </p:grpSpPr>
        <p:sp>
          <p:nvSpPr>
            <p:cNvPr id="16" name="Rectangle 15"/>
            <p:cNvSpPr>
              <a:spLocks/>
            </p:cNvSpPr>
            <p:nvPr/>
          </p:nvSpPr>
          <p:spPr>
            <a:xfrm>
              <a:off x="852811" y="2094440"/>
              <a:ext cx="1330877" cy="480131"/>
            </a:xfrm>
            <a:prstGeom prst="rect">
              <a:avLst/>
            </a:prstGeom>
          </p:spPr>
          <p:txBody>
            <a:bodyPr wrap="none" lIns="109728" tIns="54864" rIns="109728" bIns="54864">
              <a:spAutoFit/>
            </a:bodyPr>
            <a:lstStyle/>
            <a:p>
              <a:r>
                <a:rPr lang="en-US" sz="2400" dirty="0" err="1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Bước</a:t>
              </a:r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 2:</a:t>
              </a:r>
              <a:endParaRPr lang="en-US" sz="24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8" name="Rectangle 17"/>
            <p:cNvSpPr>
              <a:spLocks/>
            </p:cNvSpPr>
            <p:nvPr/>
          </p:nvSpPr>
          <p:spPr>
            <a:xfrm>
              <a:off x="2308135" y="2076512"/>
              <a:ext cx="8583842" cy="480131"/>
            </a:xfrm>
            <a:prstGeom prst="rect">
              <a:avLst/>
            </a:prstGeom>
          </p:spPr>
          <p:txBody>
            <a:bodyPr wrap="square" lIns="109728" tIns="54864" rIns="109728" bIns="54864">
              <a:spAutoFit/>
            </a:bodyPr>
            <a:lstStyle/>
            <a:p>
              <a:r>
                <a:rPr lang="en-US" sz="2400" dirty="0" err="1">
                  <a:cs typeface="Times New Roman" pitchFamily="18" charset="0"/>
                </a:rPr>
                <a:t>Dùng</a:t>
              </a:r>
              <a:r>
                <a:rPr lang="en-US" sz="2400" dirty="0">
                  <a:cs typeface="Times New Roman" pitchFamily="18" charset="0"/>
                </a:rPr>
                <a:t> ê </a:t>
              </a:r>
              <a:r>
                <a:rPr lang="en-US" sz="2400" dirty="0" err="1">
                  <a:cs typeface="Times New Roman" pitchFamily="18" charset="0"/>
                </a:rPr>
                <a:t>ke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có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góc</a:t>
              </a:r>
              <a:r>
                <a:rPr lang="en-US" sz="2400" dirty="0">
                  <a:cs typeface="Times New Roman" pitchFamily="18" charset="0"/>
                </a:rPr>
                <a:t> 60</a:t>
              </a:r>
              <a:r>
                <a:rPr lang="en-US" sz="2400" baseline="30000" dirty="0">
                  <a:cs typeface="Times New Roman" pitchFamily="18" charset="0"/>
                </a:rPr>
                <a:t>0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vẽ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góc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BAx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bằng</a:t>
              </a:r>
              <a:r>
                <a:rPr lang="en-US" sz="2400" dirty="0">
                  <a:cs typeface="Times New Roman" pitchFamily="18" charset="0"/>
                </a:rPr>
                <a:t> 60</a:t>
              </a:r>
              <a:r>
                <a:rPr lang="en-US" sz="2400" baseline="30000" dirty="0">
                  <a:cs typeface="Times New Roman" pitchFamily="18" charset="0"/>
                </a:rPr>
                <a:t>0</a:t>
              </a:r>
              <a:r>
                <a:rPr lang="en-US" sz="2400" dirty="0">
                  <a:cs typeface="Times New Roman" pitchFamily="18" charset="0"/>
                </a:rPr>
                <a:t>.</a:t>
              </a:r>
              <a:endParaRPr lang="en-US" sz="24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233846" y="900740"/>
            <a:ext cx="9839465" cy="480131"/>
            <a:chOff x="1521773" y="1103389"/>
            <a:chExt cx="9839465" cy="480131"/>
          </a:xfrm>
        </p:grpSpPr>
        <p:sp>
          <p:nvSpPr>
            <p:cNvPr id="14" name="TextBox 13"/>
            <p:cNvSpPr txBox="1">
              <a:spLocks/>
            </p:cNvSpPr>
            <p:nvPr/>
          </p:nvSpPr>
          <p:spPr>
            <a:xfrm>
              <a:off x="1924630" y="1103389"/>
              <a:ext cx="9436608" cy="480131"/>
            </a:xfrm>
            <a:prstGeom prst="rect">
              <a:avLst/>
            </a:prstGeom>
            <a:noFill/>
          </p:spPr>
          <p:txBody>
            <a:bodyPr wrap="square" lIns="109728" tIns="54864" rIns="109728" bIns="54864" rtlCol="0">
              <a:spAutoFit/>
            </a:bodyPr>
            <a:lstStyle/>
            <a:p>
              <a:pPr algn="l"/>
              <a:r>
                <a:rPr lang="en-US" sz="2400" dirty="0" err="1">
                  <a:cs typeface="Times New Roman" pitchFamily="18" charset="0"/>
                </a:rPr>
                <a:t>Vẽ</a:t>
              </a:r>
              <a:r>
                <a:rPr lang="en-US" sz="2400" dirty="0">
                  <a:cs typeface="Times New Roman" pitchFamily="18" charset="0"/>
                </a:rPr>
                <a:t> tam </a:t>
              </a:r>
              <a:r>
                <a:rPr lang="en-US" sz="2400" dirty="0" err="1">
                  <a:cs typeface="Times New Roman" pitchFamily="18" charset="0"/>
                </a:rPr>
                <a:t>giác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đều</a:t>
              </a:r>
              <a:r>
                <a:rPr lang="en-US" sz="2400" dirty="0">
                  <a:cs typeface="Times New Roman" pitchFamily="18" charset="0"/>
                </a:rPr>
                <a:t> ABC </a:t>
              </a:r>
              <a:r>
                <a:rPr lang="en-US" sz="2400" dirty="0" err="1">
                  <a:cs typeface="Times New Roman" pitchFamily="18" charset="0"/>
                </a:rPr>
                <a:t>cạnh</a:t>
              </a:r>
              <a:r>
                <a:rPr lang="en-US" sz="2400" dirty="0">
                  <a:cs typeface="Times New Roman" pitchFamily="18" charset="0"/>
                </a:rPr>
                <a:t> 3cm </a:t>
              </a:r>
              <a:r>
                <a:rPr lang="en-US" sz="2400" dirty="0" err="1">
                  <a:cs typeface="Times New Roman" pitchFamily="18" charset="0"/>
                </a:rPr>
                <a:t>theo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hướng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dẫn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sau</a:t>
              </a:r>
              <a:r>
                <a:rPr lang="en-US" sz="2400" dirty="0">
                  <a:cs typeface="Times New Roman" pitchFamily="18" charset="0"/>
                </a:rPr>
                <a:t>: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1521773" y="1167849"/>
              <a:ext cx="428647" cy="39052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cs typeface="Times New Roman" pitchFamily="18" charset="0"/>
                </a:rPr>
                <a:t>1</a:t>
              </a:r>
              <a:endParaRPr lang="en-US" sz="2400" dirty="0"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372564" y="5505340"/>
            <a:ext cx="9224049" cy="852589"/>
            <a:chOff x="1108175" y="6832256"/>
            <a:chExt cx="9166074" cy="997196"/>
          </a:xfrm>
        </p:grpSpPr>
        <p:sp>
          <p:nvSpPr>
            <p:cNvPr id="21" name="Rectangle 20"/>
            <p:cNvSpPr>
              <a:spLocks/>
            </p:cNvSpPr>
            <p:nvPr/>
          </p:nvSpPr>
          <p:spPr>
            <a:xfrm>
              <a:off x="1644553" y="6832256"/>
              <a:ext cx="8629696" cy="997196"/>
            </a:xfrm>
            <a:prstGeom prst="rect">
              <a:avLst/>
            </a:prstGeom>
          </p:spPr>
          <p:txBody>
            <a:bodyPr wrap="square" lIns="109728" tIns="54864" rIns="109728" bIns="54864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400" dirty="0" err="1">
                  <a:cs typeface="Times New Roman" pitchFamily="18" charset="0"/>
                </a:rPr>
                <a:t>Em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hãy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kiểm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tra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lại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hình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vừa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vẽ</a:t>
              </a:r>
              <a:r>
                <a:rPr lang="en-US" sz="2400" dirty="0">
                  <a:cs typeface="Times New Roman" pitchFamily="18" charset="0"/>
                </a:rPr>
                <a:t>, </a:t>
              </a:r>
              <a:r>
                <a:rPr lang="en-US" sz="2400" dirty="0" err="1">
                  <a:cs typeface="Times New Roman" pitchFamily="18" charset="0"/>
                </a:rPr>
                <a:t>xem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cạnh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của</a:t>
              </a:r>
              <a:r>
                <a:rPr lang="en-US" sz="2400" dirty="0">
                  <a:cs typeface="Times New Roman" pitchFamily="18" charset="0"/>
                </a:rPr>
                <a:t> tam </a:t>
              </a:r>
              <a:r>
                <a:rPr lang="en-US" sz="2400" dirty="0" err="1">
                  <a:cs typeface="Times New Roman" pitchFamily="18" charset="0"/>
                </a:rPr>
                <a:t>giác</a:t>
              </a:r>
              <a:r>
                <a:rPr lang="en-US" sz="2400" dirty="0">
                  <a:cs typeface="Times New Roman" pitchFamily="18" charset="0"/>
                </a:rPr>
                <a:t> ABC </a:t>
              </a:r>
              <a:r>
                <a:rPr lang="en-US" sz="2400" dirty="0" err="1">
                  <a:cs typeface="Times New Roman" pitchFamily="18" charset="0"/>
                </a:rPr>
                <a:t>có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bằng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nhau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không</a:t>
              </a:r>
              <a:r>
                <a:rPr lang="en-US" sz="2400" dirty="0">
                  <a:cs typeface="Times New Roman" pitchFamily="18" charset="0"/>
                </a:rPr>
                <a:t>? </a:t>
              </a:r>
              <a:r>
                <a:rPr lang="en-US" sz="2400" dirty="0" err="1">
                  <a:cs typeface="Times New Roman" pitchFamily="18" charset="0"/>
                </a:rPr>
                <a:t>Các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góc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có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bằng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nhau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không</a:t>
              </a:r>
              <a:r>
                <a:rPr lang="en-US" sz="2400" dirty="0">
                  <a:cs typeface="Times New Roman" pitchFamily="18" charset="0"/>
                </a:rPr>
                <a:t>?</a:t>
              </a:r>
              <a:endParaRPr lang="en-US" sz="2400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1108175" y="7039081"/>
              <a:ext cx="428647" cy="439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cs typeface="Times New Roman" pitchFamily="18" charset="0"/>
                </a:rPr>
                <a:t>2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516487" y="4831954"/>
            <a:ext cx="365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A</a:t>
            </a:r>
            <a:endParaRPr lang="en-US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7145236" y="4900959"/>
            <a:ext cx="365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B</a:t>
            </a:r>
            <a:endParaRPr lang="en-US" sz="2000" dirty="0"/>
          </a:p>
        </p:txBody>
      </p:sp>
      <p:cxnSp>
        <p:nvCxnSpPr>
          <p:cNvPr id="69" name="Straight Connector 68"/>
          <p:cNvCxnSpPr/>
          <p:nvPr/>
        </p:nvCxnSpPr>
        <p:spPr>
          <a:xfrm>
            <a:off x="5881691" y="4903982"/>
            <a:ext cx="12801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/>
          <p:cNvGrpSpPr/>
          <p:nvPr/>
        </p:nvGrpSpPr>
        <p:grpSpPr>
          <a:xfrm>
            <a:off x="5881691" y="1752975"/>
            <a:ext cx="2594320" cy="3120503"/>
            <a:chOff x="3727997" y="2211794"/>
            <a:chExt cx="2682700" cy="3757010"/>
          </a:xfrm>
        </p:grpSpPr>
        <p:grpSp>
          <p:nvGrpSpPr>
            <p:cNvPr id="72" name="Group 145"/>
            <p:cNvGrpSpPr>
              <a:grpSpLocks/>
            </p:cNvGrpSpPr>
            <p:nvPr/>
          </p:nvGrpSpPr>
          <p:grpSpPr bwMode="auto">
            <a:xfrm>
              <a:off x="3727997" y="2415979"/>
              <a:ext cx="2384425" cy="3552825"/>
              <a:chOff x="2928" y="2160"/>
              <a:chExt cx="528" cy="768"/>
            </a:xfrm>
          </p:grpSpPr>
          <p:sp>
            <p:nvSpPr>
              <p:cNvPr id="91" name="Line 146"/>
              <p:cNvSpPr>
                <a:spLocks noChangeShapeType="1"/>
              </p:cNvSpPr>
              <p:nvPr/>
            </p:nvSpPr>
            <p:spPr bwMode="auto">
              <a:xfrm>
                <a:off x="2928" y="2160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  <p:sp>
            <p:nvSpPr>
              <p:cNvPr id="92" name="Line 147"/>
              <p:cNvSpPr>
                <a:spLocks noChangeShapeType="1"/>
              </p:cNvSpPr>
              <p:nvPr/>
            </p:nvSpPr>
            <p:spPr bwMode="auto">
              <a:xfrm>
                <a:off x="2928" y="2928"/>
                <a:ext cx="52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  <p:sp>
            <p:nvSpPr>
              <p:cNvPr id="93" name="Line 148"/>
              <p:cNvSpPr>
                <a:spLocks noChangeShapeType="1"/>
              </p:cNvSpPr>
              <p:nvPr/>
            </p:nvSpPr>
            <p:spPr bwMode="auto">
              <a:xfrm>
                <a:off x="2928" y="2160"/>
                <a:ext cx="528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</p:grpSp>
        <p:grpSp>
          <p:nvGrpSpPr>
            <p:cNvPr id="73" name="Group 149"/>
            <p:cNvGrpSpPr>
              <a:grpSpLocks/>
            </p:cNvGrpSpPr>
            <p:nvPr/>
          </p:nvGrpSpPr>
          <p:grpSpPr bwMode="auto">
            <a:xfrm>
              <a:off x="4161529" y="3748288"/>
              <a:ext cx="1083830" cy="1776413"/>
              <a:chOff x="2928" y="2160"/>
              <a:chExt cx="528" cy="768"/>
            </a:xfrm>
          </p:grpSpPr>
          <p:sp>
            <p:nvSpPr>
              <p:cNvPr id="88" name="Line 150"/>
              <p:cNvSpPr>
                <a:spLocks noChangeShapeType="1"/>
              </p:cNvSpPr>
              <p:nvPr/>
            </p:nvSpPr>
            <p:spPr bwMode="auto">
              <a:xfrm>
                <a:off x="2928" y="2161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  <p:sp>
            <p:nvSpPr>
              <p:cNvPr id="89" name="Line 151"/>
              <p:cNvSpPr>
                <a:spLocks noChangeShapeType="1"/>
              </p:cNvSpPr>
              <p:nvPr/>
            </p:nvSpPr>
            <p:spPr bwMode="auto">
              <a:xfrm>
                <a:off x="2928" y="2928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  <p:sp>
            <p:nvSpPr>
              <p:cNvPr id="90" name="Line 152"/>
              <p:cNvSpPr>
                <a:spLocks noChangeShapeType="1"/>
              </p:cNvSpPr>
              <p:nvPr/>
            </p:nvSpPr>
            <p:spPr bwMode="auto">
              <a:xfrm>
                <a:off x="2928" y="2161"/>
                <a:ext cx="528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</p:grpSp>
        <p:sp>
          <p:nvSpPr>
            <p:cNvPr id="74" name="Line 16"/>
            <p:cNvSpPr>
              <a:spLocks noChangeShapeType="1"/>
            </p:cNvSpPr>
            <p:nvPr/>
          </p:nvSpPr>
          <p:spPr bwMode="auto">
            <a:xfrm rot="10800000">
              <a:off x="4161529" y="5834648"/>
              <a:ext cx="0" cy="134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18"/>
            <p:cNvSpPr>
              <a:spLocks noChangeShapeType="1"/>
            </p:cNvSpPr>
            <p:nvPr/>
          </p:nvSpPr>
          <p:spPr bwMode="auto">
            <a:xfrm rot="10800000">
              <a:off x="4595061" y="5834648"/>
              <a:ext cx="0" cy="134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20"/>
            <p:cNvSpPr>
              <a:spLocks noChangeShapeType="1"/>
            </p:cNvSpPr>
            <p:nvPr/>
          </p:nvSpPr>
          <p:spPr bwMode="auto">
            <a:xfrm rot="10800000">
              <a:off x="5028592" y="5834648"/>
              <a:ext cx="0" cy="134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Line 22"/>
            <p:cNvSpPr>
              <a:spLocks noChangeShapeType="1"/>
            </p:cNvSpPr>
            <p:nvPr/>
          </p:nvSpPr>
          <p:spPr bwMode="auto">
            <a:xfrm rot="10800000">
              <a:off x="5462124" y="5834648"/>
              <a:ext cx="0" cy="134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Line 24"/>
            <p:cNvSpPr>
              <a:spLocks noChangeShapeType="1"/>
            </p:cNvSpPr>
            <p:nvPr/>
          </p:nvSpPr>
          <p:spPr bwMode="auto">
            <a:xfrm rot="10800000">
              <a:off x="5895656" y="5834648"/>
              <a:ext cx="0" cy="134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Line 26"/>
            <p:cNvSpPr>
              <a:spLocks noChangeShapeType="1"/>
            </p:cNvSpPr>
            <p:nvPr/>
          </p:nvSpPr>
          <p:spPr bwMode="auto">
            <a:xfrm rot="16200000">
              <a:off x="3813801" y="5017430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Line 28"/>
            <p:cNvSpPr>
              <a:spLocks noChangeShapeType="1"/>
            </p:cNvSpPr>
            <p:nvPr/>
          </p:nvSpPr>
          <p:spPr bwMode="auto">
            <a:xfrm rot="16200000">
              <a:off x="3813801" y="4573327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Line 30"/>
            <p:cNvSpPr>
              <a:spLocks noChangeShapeType="1"/>
            </p:cNvSpPr>
            <p:nvPr/>
          </p:nvSpPr>
          <p:spPr bwMode="auto">
            <a:xfrm rot="16200000">
              <a:off x="3813801" y="4129224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Line 32"/>
            <p:cNvSpPr>
              <a:spLocks noChangeShapeType="1"/>
            </p:cNvSpPr>
            <p:nvPr/>
          </p:nvSpPr>
          <p:spPr bwMode="auto">
            <a:xfrm rot="16200000">
              <a:off x="3813801" y="3685120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Line 34"/>
            <p:cNvSpPr>
              <a:spLocks noChangeShapeType="1"/>
            </p:cNvSpPr>
            <p:nvPr/>
          </p:nvSpPr>
          <p:spPr bwMode="auto">
            <a:xfrm rot="16200000">
              <a:off x="3813801" y="3241017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Line 36"/>
            <p:cNvSpPr>
              <a:spLocks noChangeShapeType="1"/>
            </p:cNvSpPr>
            <p:nvPr/>
          </p:nvSpPr>
          <p:spPr bwMode="auto">
            <a:xfrm rot="16200000">
              <a:off x="3813801" y="2796914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Line 39"/>
            <p:cNvSpPr>
              <a:spLocks noChangeShapeType="1"/>
            </p:cNvSpPr>
            <p:nvPr/>
          </p:nvSpPr>
          <p:spPr bwMode="auto">
            <a:xfrm rot="16200000">
              <a:off x="3813801" y="5461533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943620" y="5527778"/>
              <a:ext cx="2467077" cy="311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050" dirty="0" smtClean="0"/>
                <a:t>1</a:t>
              </a:r>
              <a:r>
                <a:rPr lang="en-US" sz="1050" dirty="0" smtClean="0"/>
                <a:t>	</a:t>
              </a:r>
              <a:r>
                <a:rPr lang="vi-VN" sz="1050" dirty="0" smtClean="0"/>
                <a:t>2</a:t>
              </a:r>
              <a:r>
                <a:rPr lang="en-US" sz="1050" dirty="0" smtClean="0"/>
                <a:t>	3         4       </a:t>
              </a:r>
              <a:r>
                <a:rPr lang="vi-VN" sz="1050" dirty="0" smtClean="0"/>
                <a:t>5</a:t>
              </a:r>
              <a:endParaRPr lang="en-US" sz="1050" dirty="0"/>
            </a:p>
          </p:txBody>
        </p:sp>
        <p:sp>
          <p:nvSpPr>
            <p:cNvPr id="87" name="TextBox 86"/>
            <p:cNvSpPr txBox="1"/>
            <p:nvPr/>
          </p:nvSpPr>
          <p:spPr>
            <a:xfrm rot="5400000">
              <a:off x="2247497" y="3853664"/>
              <a:ext cx="3556139" cy="27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 </a:t>
              </a:r>
              <a:r>
                <a:rPr lang="en-US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	</a:t>
              </a:r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6  </a:t>
              </a:r>
              <a:r>
                <a:rPr lang="en-US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	</a:t>
              </a:r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5  </a:t>
              </a:r>
              <a:r>
                <a:rPr lang="en-US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	</a:t>
              </a:r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4</a:t>
              </a:r>
              <a:r>
                <a:rPr lang="en-US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	</a:t>
              </a:r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3 </a:t>
              </a:r>
              <a:r>
                <a:rPr lang="en-US" sz="105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	</a:t>
              </a:r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            </a:t>
              </a:r>
              <a:endParaRPr lang="en-US" sz="105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394966" y="2419374"/>
            <a:ext cx="10432392" cy="997196"/>
            <a:chOff x="877444" y="2611391"/>
            <a:chExt cx="10432392" cy="997196"/>
          </a:xfrm>
        </p:grpSpPr>
        <p:sp>
          <p:nvSpPr>
            <p:cNvPr id="19" name="Rectangle 18"/>
            <p:cNvSpPr>
              <a:spLocks/>
            </p:cNvSpPr>
            <p:nvPr/>
          </p:nvSpPr>
          <p:spPr>
            <a:xfrm>
              <a:off x="877444" y="2629804"/>
              <a:ext cx="1330877" cy="480131"/>
            </a:xfrm>
            <a:prstGeom prst="rect">
              <a:avLst/>
            </a:prstGeom>
          </p:spPr>
          <p:txBody>
            <a:bodyPr wrap="none" lIns="109728" tIns="54864" rIns="109728" bIns="54864">
              <a:spAutoFit/>
            </a:bodyPr>
            <a:lstStyle/>
            <a:p>
              <a:r>
                <a:rPr lang="en-US" sz="2400" dirty="0" err="1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Bước</a:t>
              </a:r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 3:</a:t>
              </a:r>
              <a:endParaRPr lang="en-US" sz="24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" name="Rectangle 19"/>
            <p:cNvSpPr>
              <a:spLocks/>
            </p:cNvSpPr>
            <p:nvPr/>
          </p:nvSpPr>
          <p:spPr>
            <a:xfrm>
              <a:off x="2352649" y="2611391"/>
              <a:ext cx="8957187" cy="997196"/>
            </a:xfrm>
            <a:prstGeom prst="rect">
              <a:avLst/>
            </a:prstGeom>
          </p:spPr>
          <p:txBody>
            <a:bodyPr wrap="square" lIns="109728" tIns="54864" rIns="109728" bIns="54864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400" dirty="0" err="1">
                  <a:cs typeface="Times New Roman" pitchFamily="18" charset="0"/>
                </a:rPr>
                <a:t>Vẽ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góc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ABy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bằng</a:t>
              </a:r>
              <a:r>
                <a:rPr lang="en-US" sz="2400" dirty="0">
                  <a:cs typeface="Times New Roman" pitchFamily="18" charset="0"/>
                </a:rPr>
                <a:t> 60</a:t>
              </a:r>
              <a:r>
                <a:rPr lang="en-US" sz="2400" baseline="30000" dirty="0">
                  <a:cs typeface="Times New Roman" pitchFamily="18" charset="0"/>
                </a:rPr>
                <a:t>0</a:t>
              </a:r>
              <a:r>
                <a:rPr lang="en-US" sz="2400" dirty="0">
                  <a:cs typeface="Times New Roman" pitchFamily="18" charset="0"/>
                </a:rPr>
                <a:t>. Ta </a:t>
              </a:r>
              <a:r>
                <a:rPr lang="en-US" sz="2400" dirty="0" err="1">
                  <a:cs typeface="Times New Roman" pitchFamily="18" charset="0"/>
                </a:rPr>
                <a:t>thấy</a:t>
              </a:r>
              <a:r>
                <a:rPr lang="en-US" sz="2400" dirty="0">
                  <a:cs typeface="Times New Roman" pitchFamily="18" charset="0"/>
                </a:rPr>
                <a:t> Ax </a:t>
              </a:r>
              <a:r>
                <a:rPr lang="en-US" sz="2400" dirty="0" err="1">
                  <a:cs typeface="Times New Roman" pitchFamily="18" charset="0"/>
                </a:rPr>
                <a:t>và</a:t>
              </a:r>
              <a:r>
                <a:rPr lang="en-US" sz="2400" dirty="0">
                  <a:cs typeface="Times New Roman" pitchFamily="18" charset="0"/>
                </a:rPr>
                <a:t> By </a:t>
              </a:r>
              <a:r>
                <a:rPr lang="en-US" sz="2400" dirty="0" err="1">
                  <a:cs typeface="Times New Roman" pitchFamily="18" charset="0"/>
                </a:rPr>
                <a:t>cắt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nhau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tại</a:t>
              </a:r>
              <a:r>
                <a:rPr lang="en-US" sz="2400" dirty="0">
                  <a:cs typeface="Times New Roman" pitchFamily="18" charset="0"/>
                </a:rPr>
                <a:t> C, ta </a:t>
              </a:r>
              <a:r>
                <a:rPr lang="en-US" sz="2400" dirty="0" err="1">
                  <a:cs typeface="Times New Roman" pitchFamily="18" charset="0"/>
                </a:rPr>
                <a:t>được</a:t>
              </a:r>
              <a:r>
                <a:rPr lang="en-US" sz="2400" dirty="0">
                  <a:cs typeface="Times New Roman" pitchFamily="18" charset="0"/>
                </a:rPr>
                <a:t> tam </a:t>
              </a:r>
              <a:r>
                <a:rPr lang="en-US" sz="2400" dirty="0" err="1">
                  <a:cs typeface="Times New Roman" pitchFamily="18" charset="0"/>
                </a:rPr>
                <a:t>giác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đều</a:t>
              </a:r>
              <a:r>
                <a:rPr lang="en-US" sz="2400" dirty="0">
                  <a:cs typeface="Times New Roman" pitchFamily="18" charset="0"/>
                </a:rPr>
                <a:t> ABC.</a:t>
              </a:r>
              <a:endParaRPr lang="en-US" sz="2400" dirty="0"/>
            </a:p>
          </p:txBody>
        </p:sp>
      </p:grpSp>
      <p:grpSp>
        <p:nvGrpSpPr>
          <p:cNvPr id="94" name="Group 93"/>
          <p:cNvGrpSpPr/>
          <p:nvPr/>
        </p:nvGrpSpPr>
        <p:grpSpPr>
          <a:xfrm rot="7661316">
            <a:off x="6484651" y="3514956"/>
            <a:ext cx="2500671" cy="3061202"/>
            <a:chOff x="3727997" y="2211794"/>
            <a:chExt cx="2682700" cy="3757010"/>
          </a:xfrm>
        </p:grpSpPr>
        <p:grpSp>
          <p:nvGrpSpPr>
            <p:cNvPr id="95" name="Group 145"/>
            <p:cNvGrpSpPr>
              <a:grpSpLocks/>
            </p:cNvGrpSpPr>
            <p:nvPr/>
          </p:nvGrpSpPr>
          <p:grpSpPr bwMode="auto">
            <a:xfrm>
              <a:off x="3727997" y="2415979"/>
              <a:ext cx="2384425" cy="3552825"/>
              <a:chOff x="2928" y="2160"/>
              <a:chExt cx="528" cy="768"/>
            </a:xfrm>
          </p:grpSpPr>
          <p:sp>
            <p:nvSpPr>
              <p:cNvPr id="114" name="Line 146"/>
              <p:cNvSpPr>
                <a:spLocks noChangeShapeType="1"/>
              </p:cNvSpPr>
              <p:nvPr/>
            </p:nvSpPr>
            <p:spPr bwMode="auto">
              <a:xfrm>
                <a:off x="2928" y="2160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  <p:sp>
            <p:nvSpPr>
              <p:cNvPr id="115" name="Line 147"/>
              <p:cNvSpPr>
                <a:spLocks noChangeShapeType="1"/>
              </p:cNvSpPr>
              <p:nvPr/>
            </p:nvSpPr>
            <p:spPr bwMode="auto">
              <a:xfrm>
                <a:off x="2928" y="2928"/>
                <a:ext cx="52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  <p:sp>
            <p:nvSpPr>
              <p:cNvPr id="116" name="Line 148"/>
              <p:cNvSpPr>
                <a:spLocks noChangeShapeType="1"/>
              </p:cNvSpPr>
              <p:nvPr/>
            </p:nvSpPr>
            <p:spPr bwMode="auto">
              <a:xfrm>
                <a:off x="2928" y="2160"/>
                <a:ext cx="528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</p:grpSp>
        <p:grpSp>
          <p:nvGrpSpPr>
            <p:cNvPr id="96" name="Group 149"/>
            <p:cNvGrpSpPr>
              <a:grpSpLocks/>
            </p:cNvGrpSpPr>
            <p:nvPr/>
          </p:nvGrpSpPr>
          <p:grpSpPr bwMode="auto">
            <a:xfrm>
              <a:off x="4161529" y="3748288"/>
              <a:ext cx="1083830" cy="1776413"/>
              <a:chOff x="2928" y="2160"/>
              <a:chExt cx="528" cy="768"/>
            </a:xfrm>
          </p:grpSpPr>
          <p:sp>
            <p:nvSpPr>
              <p:cNvPr id="111" name="Line 150"/>
              <p:cNvSpPr>
                <a:spLocks noChangeShapeType="1"/>
              </p:cNvSpPr>
              <p:nvPr/>
            </p:nvSpPr>
            <p:spPr bwMode="auto">
              <a:xfrm>
                <a:off x="2928" y="2161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  <p:sp>
            <p:nvSpPr>
              <p:cNvPr id="112" name="Line 151"/>
              <p:cNvSpPr>
                <a:spLocks noChangeShapeType="1"/>
              </p:cNvSpPr>
              <p:nvPr/>
            </p:nvSpPr>
            <p:spPr bwMode="auto">
              <a:xfrm>
                <a:off x="2928" y="2928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  <p:sp>
            <p:nvSpPr>
              <p:cNvPr id="113" name="Line 152"/>
              <p:cNvSpPr>
                <a:spLocks noChangeShapeType="1"/>
              </p:cNvSpPr>
              <p:nvPr/>
            </p:nvSpPr>
            <p:spPr bwMode="auto">
              <a:xfrm>
                <a:off x="2928" y="2161"/>
                <a:ext cx="528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</p:grpSp>
        <p:sp>
          <p:nvSpPr>
            <p:cNvPr id="97" name="Line 16"/>
            <p:cNvSpPr>
              <a:spLocks noChangeShapeType="1"/>
            </p:cNvSpPr>
            <p:nvPr/>
          </p:nvSpPr>
          <p:spPr bwMode="auto">
            <a:xfrm rot="10800000">
              <a:off x="4161529" y="5834648"/>
              <a:ext cx="0" cy="134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Line 18"/>
            <p:cNvSpPr>
              <a:spLocks noChangeShapeType="1"/>
            </p:cNvSpPr>
            <p:nvPr/>
          </p:nvSpPr>
          <p:spPr bwMode="auto">
            <a:xfrm rot="10800000">
              <a:off x="4595061" y="5834648"/>
              <a:ext cx="0" cy="134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Line 20"/>
            <p:cNvSpPr>
              <a:spLocks noChangeShapeType="1"/>
            </p:cNvSpPr>
            <p:nvPr/>
          </p:nvSpPr>
          <p:spPr bwMode="auto">
            <a:xfrm rot="10800000">
              <a:off x="5028592" y="5834648"/>
              <a:ext cx="0" cy="134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Line 22"/>
            <p:cNvSpPr>
              <a:spLocks noChangeShapeType="1"/>
            </p:cNvSpPr>
            <p:nvPr/>
          </p:nvSpPr>
          <p:spPr bwMode="auto">
            <a:xfrm rot="10800000">
              <a:off x="5462124" y="5834648"/>
              <a:ext cx="0" cy="134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Line 24"/>
            <p:cNvSpPr>
              <a:spLocks noChangeShapeType="1"/>
            </p:cNvSpPr>
            <p:nvPr/>
          </p:nvSpPr>
          <p:spPr bwMode="auto">
            <a:xfrm rot="10800000">
              <a:off x="5895656" y="5834648"/>
              <a:ext cx="0" cy="134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Line 26"/>
            <p:cNvSpPr>
              <a:spLocks noChangeShapeType="1"/>
            </p:cNvSpPr>
            <p:nvPr/>
          </p:nvSpPr>
          <p:spPr bwMode="auto">
            <a:xfrm rot="16200000">
              <a:off x="3813801" y="5017430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Line 28"/>
            <p:cNvSpPr>
              <a:spLocks noChangeShapeType="1"/>
            </p:cNvSpPr>
            <p:nvPr/>
          </p:nvSpPr>
          <p:spPr bwMode="auto">
            <a:xfrm rot="16200000">
              <a:off x="3813801" y="4573327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Line 30"/>
            <p:cNvSpPr>
              <a:spLocks noChangeShapeType="1"/>
            </p:cNvSpPr>
            <p:nvPr/>
          </p:nvSpPr>
          <p:spPr bwMode="auto">
            <a:xfrm rot="16200000">
              <a:off x="3813801" y="4129224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Line 32"/>
            <p:cNvSpPr>
              <a:spLocks noChangeShapeType="1"/>
            </p:cNvSpPr>
            <p:nvPr/>
          </p:nvSpPr>
          <p:spPr bwMode="auto">
            <a:xfrm rot="16200000">
              <a:off x="3813801" y="3685120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Line 34"/>
            <p:cNvSpPr>
              <a:spLocks noChangeShapeType="1"/>
            </p:cNvSpPr>
            <p:nvPr/>
          </p:nvSpPr>
          <p:spPr bwMode="auto">
            <a:xfrm rot="16200000">
              <a:off x="3813801" y="3241017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Line 36"/>
            <p:cNvSpPr>
              <a:spLocks noChangeShapeType="1"/>
            </p:cNvSpPr>
            <p:nvPr/>
          </p:nvSpPr>
          <p:spPr bwMode="auto">
            <a:xfrm rot="16200000">
              <a:off x="3813801" y="2796914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Line 39"/>
            <p:cNvSpPr>
              <a:spLocks noChangeShapeType="1"/>
            </p:cNvSpPr>
            <p:nvPr/>
          </p:nvSpPr>
          <p:spPr bwMode="auto">
            <a:xfrm rot="16200000">
              <a:off x="3813801" y="5461533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3943620" y="5527778"/>
              <a:ext cx="2467077" cy="311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050" dirty="0" smtClean="0"/>
                <a:t>1</a:t>
              </a:r>
              <a:r>
                <a:rPr lang="en-US" sz="1050" dirty="0" smtClean="0"/>
                <a:t>	</a:t>
              </a:r>
              <a:r>
                <a:rPr lang="vi-VN" sz="1050" dirty="0" smtClean="0"/>
                <a:t>2</a:t>
              </a:r>
              <a:r>
                <a:rPr lang="en-US" sz="1050" dirty="0" smtClean="0"/>
                <a:t>	3         4       </a:t>
              </a:r>
              <a:r>
                <a:rPr lang="vi-VN" sz="1050" dirty="0" smtClean="0"/>
                <a:t>5</a:t>
              </a:r>
              <a:endParaRPr lang="en-US" sz="1050" dirty="0"/>
            </a:p>
          </p:txBody>
        </p:sp>
        <p:sp>
          <p:nvSpPr>
            <p:cNvPr id="110" name="TextBox 109"/>
            <p:cNvSpPr txBox="1"/>
            <p:nvPr/>
          </p:nvSpPr>
          <p:spPr>
            <a:xfrm rot="5400000">
              <a:off x="2247497" y="3853664"/>
              <a:ext cx="3556139" cy="27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 </a:t>
              </a:r>
              <a:r>
                <a:rPr lang="en-US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	</a:t>
              </a:r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6  </a:t>
              </a:r>
              <a:r>
                <a:rPr lang="en-US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	</a:t>
              </a:r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5  </a:t>
              </a:r>
              <a:r>
                <a:rPr lang="en-US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	</a:t>
              </a:r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4</a:t>
              </a:r>
              <a:r>
                <a:rPr lang="en-US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	</a:t>
              </a:r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3 </a:t>
              </a:r>
              <a:r>
                <a:rPr lang="en-US" sz="105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	</a:t>
              </a:r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            </a:t>
              </a:r>
              <a:endParaRPr lang="en-US" sz="105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cxnSp>
        <p:nvCxnSpPr>
          <p:cNvPr id="141" name="Straight Connector 140"/>
          <p:cNvCxnSpPr/>
          <p:nvPr/>
        </p:nvCxnSpPr>
        <p:spPr>
          <a:xfrm flipV="1">
            <a:off x="5841998" y="2326365"/>
            <a:ext cx="2018802" cy="25773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Box 143"/>
          <p:cNvSpPr txBox="1"/>
          <p:nvPr/>
        </p:nvSpPr>
        <p:spPr>
          <a:xfrm>
            <a:off x="7393889" y="2267765"/>
            <a:ext cx="365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x</a:t>
            </a:r>
            <a:endParaRPr lang="en-US" sz="2000" dirty="0"/>
          </a:p>
        </p:txBody>
      </p:sp>
      <p:grpSp>
        <p:nvGrpSpPr>
          <p:cNvPr id="145" name="Group 144"/>
          <p:cNvGrpSpPr/>
          <p:nvPr/>
        </p:nvGrpSpPr>
        <p:grpSpPr>
          <a:xfrm>
            <a:off x="4774544" y="1752829"/>
            <a:ext cx="2594320" cy="3120503"/>
            <a:chOff x="3727997" y="2211794"/>
            <a:chExt cx="2682700" cy="3757010"/>
          </a:xfrm>
        </p:grpSpPr>
        <p:grpSp>
          <p:nvGrpSpPr>
            <p:cNvPr id="146" name="Group 145"/>
            <p:cNvGrpSpPr>
              <a:grpSpLocks/>
            </p:cNvGrpSpPr>
            <p:nvPr/>
          </p:nvGrpSpPr>
          <p:grpSpPr bwMode="auto">
            <a:xfrm>
              <a:off x="3727997" y="2415979"/>
              <a:ext cx="2384425" cy="3552825"/>
              <a:chOff x="2928" y="2160"/>
              <a:chExt cx="528" cy="768"/>
            </a:xfrm>
          </p:grpSpPr>
          <p:sp>
            <p:nvSpPr>
              <p:cNvPr id="165" name="Line 146"/>
              <p:cNvSpPr>
                <a:spLocks noChangeShapeType="1"/>
              </p:cNvSpPr>
              <p:nvPr/>
            </p:nvSpPr>
            <p:spPr bwMode="auto">
              <a:xfrm>
                <a:off x="2928" y="2160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  <p:sp>
            <p:nvSpPr>
              <p:cNvPr id="166" name="Line 147"/>
              <p:cNvSpPr>
                <a:spLocks noChangeShapeType="1"/>
              </p:cNvSpPr>
              <p:nvPr/>
            </p:nvSpPr>
            <p:spPr bwMode="auto">
              <a:xfrm>
                <a:off x="2928" y="2928"/>
                <a:ext cx="52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  <p:sp>
            <p:nvSpPr>
              <p:cNvPr id="167" name="Line 148"/>
              <p:cNvSpPr>
                <a:spLocks noChangeShapeType="1"/>
              </p:cNvSpPr>
              <p:nvPr/>
            </p:nvSpPr>
            <p:spPr bwMode="auto">
              <a:xfrm>
                <a:off x="2928" y="2160"/>
                <a:ext cx="528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</p:grpSp>
        <p:grpSp>
          <p:nvGrpSpPr>
            <p:cNvPr id="147" name="Group 149"/>
            <p:cNvGrpSpPr>
              <a:grpSpLocks/>
            </p:cNvGrpSpPr>
            <p:nvPr/>
          </p:nvGrpSpPr>
          <p:grpSpPr bwMode="auto">
            <a:xfrm>
              <a:off x="4161529" y="3748288"/>
              <a:ext cx="1083830" cy="1776413"/>
              <a:chOff x="2928" y="2160"/>
              <a:chExt cx="528" cy="768"/>
            </a:xfrm>
          </p:grpSpPr>
          <p:sp>
            <p:nvSpPr>
              <p:cNvPr id="162" name="Line 150"/>
              <p:cNvSpPr>
                <a:spLocks noChangeShapeType="1"/>
              </p:cNvSpPr>
              <p:nvPr/>
            </p:nvSpPr>
            <p:spPr bwMode="auto">
              <a:xfrm>
                <a:off x="2928" y="2161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  <p:sp>
            <p:nvSpPr>
              <p:cNvPr id="163" name="Line 151"/>
              <p:cNvSpPr>
                <a:spLocks noChangeShapeType="1"/>
              </p:cNvSpPr>
              <p:nvPr/>
            </p:nvSpPr>
            <p:spPr bwMode="auto">
              <a:xfrm>
                <a:off x="2928" y="2928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  <p:sp>
            <p:nvSpPr>
              <p:cNvPr id="164" name="Line 152"/>
              <p:cNvSpPr>
                <a:spLocks noChangeShapeType="1"/>
              </p:cNvSpPr>
              <p:nvPr/>
            </p:nvSpPr>
            <p:spPr bwMode="auto">
              <a:xfrm>
                <a:off x="2928" y="2161"/>
                <a:ext cx="528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</p:grpSp>
        <p:sp>
          <p:nvSpPr>
            <p:cNvPr id="148" name="Line 16"/>
            <p:cNvSpPr>
              <a:spLocks noChangeShapeType="1"/>
            </p:cNvSpPr>
            <p:nvPr/>
          </p:nvSpPr>
          <p:spPr bwMode="auto">
            <a:xfrm rot="10800000">
              <a:off x="4161529" y="5834648"/>
              <a:ext cx="0" cy="134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Line 18"/>
            <p:cNvSpPr>
              <a:spLocks noChangeShapeType="1"/>
            </p:cNvSpPr>
            <p:nvPr/>
          </p:nvSpPr>
          <p:spPr bwMode="auto">
            <a:xfrm rot="10800000">
              <a:off x="4595061" y="5834648"/>
              <a:ext cx="0" cy="134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Line 20"/>
            <p:cNvSpPr>
              <a:spLocks noChangeShapeType="1"/>
            </p:cNvSpPr>
            <p:nvPr/>
          </p:nvSpPr>
          <p:spPr bwMode="auto">
            <a:xfrm rot="10800000">
              <a:off x="5028592" y="5834648"/>
              <a:ext cx="0" cy="134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Line 22"/>
            <p:cNvSpPr>
              <a:spLocks noChangeShapeType="1"/>
            </p:cNvSpPr>
            <p:nvPr/>
          </p:nvSpPr>
          <p:spPr bwMode="auto">
            <a:xfrm rot="10800000">
              <a:off x="5462124" y="5834648"/>
              <a:ext cx="0" cy="134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Line 24"/>
            <p:cNvSpPr>
              <a:spLocks noChangeShapeType="1"/>
            </p:cNvSpPr>
            <p:nvPr/>
          </p:nvSpPr>
          <p:spPr bwMode="auto">
            <a:xfrm rot="10800000">
              <a:off x="5895656" y="5834648"/>
              <a:ext cx="0" cy="134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Line 26"/>
            <p:cNvSpPr>
              <a:spLocks noChangeShapeType="1"/>
            </p:cNvSpPr>
            <p:nvPr/>
          </p:nvSpPr>
          <p:spPr bwMode="auto">
            <a:xfrm rot="16200000">
              <a:off x="3813801" y="5017430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Line 28"/>
            <p:cNvSpPr>
              <a:spLocks noChangeShapeType="1"/>
            </p:cNvSpPr>
            <p:nvPr/>
          </p:nvSpPr>
          <p:spPr bwMode="auto">
            <a:xfrm rot="16200000">
              <a:off x="3813801" y="4573327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Line 30"/>
            <p:cNvSpPr>
              <a:spLocks noChangeShapeType="1"/>
            </p:cNvSpPr>
            <p:nvPr/>
          </p:nvSpPr>
          <p:spPr bwMode="auto">
            <a:xfrm rot="16200000">
              <a:off x="3813801" y="4129224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Line 32"/>
            <p:cNvSpPr>
              <a:spLocks noChangeShapeType="1"/>
            </p:cNvSpPr>
            <p:nvPr/>
          </p:nvSpPr>
          <p:spPr bwMode="auto">
            <a:xfrm rot="16200000">
              <a:off x="3813801" y="3685120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Line 34"/>
            <p:cNvSpPr>
              <a:spLocks noChangeShapeType="1"/>
            </p:cNvSpPr>
            <p:nvPr/>
          </p:nvSpPr>
          <p:spPr bwMode="auto">
            <a:xfrm rot="16200000">
              <a:off x="3813801" y="3241017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Line 36"/>
            <p:cNvSpPr>
              <a:spLocks noChangeShapeType="1"/>
            </p:cNvSpPr>
            <p:nvPr/>
          </p:nvSpPr>
          <p:spPr bwMode="auto">
            <a:xfrm rot="16200000">
              <a:off x="3813801" y="2796914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Line 39"/>
            <p:cNvSpPr>
              <a:spLocks noChangeShapeType="1"/>
            </p:cNvSpPr>
            <p:nvPr/>
          </p:nvSpPr>
          <p:spPr bwMode="auto">
            <a:xfrm rot="16200000">
              <a:off x="3813801" y="5461533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3943620" y="5527778"/>
              <a:ext cx="2467077" cy="311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050" dirty="0" smtClean="0"/>
                <a:t>1</a:t>
              </a:r>
              <a:r>
                <a:rPr lang="en-US" sz="1050" dirty="0" smtClean="0"/>
                <a:t>	</a:t>
              </a:r>
              <a:r>
                <a:rPr lang="vi-VN" sz="1050" dirty="0" smtClean="0"/>
                <a:t>2</a:t>
              </a:r>
              <a:r>
                <a:rPr lang="en-US" sz="1050" dirty="0" smtClean="0"/>
                <a:t>	3         4       </a:t>
              </a:r>
              <a:r>
                <a:rPr lang="vi-VN" sz="1050" dirty="0" smtClean="0"/>
                <a:t>5</a:t>
              </a:r>
              <a:endParaRPr lang="en-US" sz="1050" dirty="0"/>
            </a:p>
          </p:txBody>
        </p:sp>
        <p:sp>
          <p:nvSpPr>
            <p:cNvPr id="161" name="TextBox 160"/>
            <p:cNvSpPr txBox="1"/>
            <p:nvPr/>
          </p:nvSpPr>
          <p:spPr>
            <a:xfrm rot="5400000">
              <a:off x="2247497" y="3853664"/>
              <a:ext cx="3556139" cy="27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 </a:t>
              </a:r>
              <a:r>
                <a:rPr lang="en-US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	</a:t>
              </a:r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6  </a:t>
              </a:r>
              <a:r>
                <a:rPr lang="en-US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	</a:t>
              </a:r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5  </a:t>
              </a:r>
              <a:r>
                <a:rPr lang="en-US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	</a:t>
              </a:r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4</a:t>
              </a:r>
              <a:r>
                <a:rPr lang="en-US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	</a:t>
              </a:r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3 </a:t>
              </a:r>
              <a:r>
                <a:rPr lang="en-US" sz="105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	</a:t>
              </a:r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            </a:t>
              </a:r>
              <a:endParaRPr lang="en-US" sz="105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cxnSp>
        <p:nvCxnSpPr>
          <p:cNvPr id="168" name="Straight Connector 167"/>
          <p:cNvCxnSpPr/>
          <p:nvPr/>
        </p:nvCxnSpPr>
        <p:spPr>
          <a:xfrm flipH="1" flipV="1">
            <a:off x="5134258" y="2352014"/>
            <a:ext cx="2004777" cy="25554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TextBox 171"/>
          <p:cNvSpPr txBox="1"/>
          <p:nvPr/>
        </p:nvSpPr>
        <p:spPr>
          <a:xfrm>
            <a:off x="5210869" y="2126310"/>
            <a:ext cx="365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y</a:t>
            </a:r>
            <a:endParaRPr lang="en-US" sz="2000" dirty="0"/>
          </a:p>
        </p:txBody>
      </p:sp>
      <p:cxnSp>
        <p:nvCxnSpPr>
          <p:cNvPr id="174" name="Straight Connector 173"/>
          <p:cNvCxnSpPr/>
          <p:nvPr/>
        </p:nvCxnSpPr>
        <p:spPr>
          <a:xfrm flipV="1">
            <a:off x="5891524" y="4095204"/>
            <a:ext cx="601776" cy="8068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/>
          <p:nvPr/>
        </p:nvCxnSpPr>
        <p:spPr>
          <a:xfrm flipH="1" flipV="1">
            <a:off x="6483581" y="4089275"/>
            <a:ext cx="668595" cy="83425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88" name="TextBox 187"/>
          <p:cNvSpPr txBox="1"/>
          <p:nvPr/>
        </p:nvSpPr>
        <p:spPr>
          <a:xfrm>
            <a:off x="6327324" y="3516068"/>
            <a:ext cx="365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</a:t>
            </a:r>
            <a:endParaRPr lang="en-US" sz="2000" dirty="0"/>
          </a:p>
        </p:txBody>
      </p:sp>
      <p:sp>
        <p:nvSpPr>
          <p:cNvPr id="189" name="TextBox 188"/>
          <p:cNvSpPr txBox="1"/>
          <p:nvPr/>
        </p:nvSpPr>
        <p:spPr>
          <a:xfrm>
            <a:off x="6136646" y="5012028"/>
            <a:ext cx="836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3 cm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9061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/>
      <p:bldP spid="30" grpId="0"/>
      <p:bldP spid="144" grpId="0"/>
      <p:bldP spid="144" grpId="1"/>
      <p:bldP spid="172" grpId="0"/>
      <p:bldP spid="172" grpId="1"/>
      <p:bldP spid="188" grpId="0"/>
      <p:bldP spid="18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4910" y="690863"/>
            <a:ext cx="2783627" cy="553998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l"/>
            <a:r>
              <a:rPr lang="en-US" sz="2800" b="1" u="sng" dirty="0" err="1" smtClean="0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Mở</a:t>
            </a:r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rộng</a:t>
            </a:r>
            <a:endParaRPr lang="en-US" sz="2800" b="1" u="sng" dirty="0">
              <a:solidFill>
                <a:schemeClr val="accent4">
                  <a:lumMod val="50000"/>
                </a:schemeClr>
              </a:solidFill>
              <a:cs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55617" y="1304353"/>
            <a:ext cx="9839465" cy="480131"/>
            <a:chOff x="1521773" y="1103389"/>
            <a:chExt cx="9839465" cy="480131"/>
          </a:xfrm>
        </p:grpSpPr>
        <p:sp>
          <p:nvSpPr>
            <p:cNvPr id="5" name="TextBox 4"/>
            <p:cNvSpPr txBox="1">
              <a:spLocks/>
            </p:cNvSpPr>
            <p:nvPr/>
          </p:nvSpPr>
          <p:spPr>
            <a:xfrm>
              <a:off x="1924630" y="1103389"/>
              <a:ext cx="9436608" cy="480131"/>
            </a:xfrm>
            <a:prstGeom prst="rect">
              <a:avLst/>
            </a:prstGeom>
            <a:noFill/>
          </p:spPr>
          <p:txBody>
            <a:bodyPr wrap="square" lIns="109728" tIns="54864" rIns="109728" bIns="54864" rtlCol="0">
              <a:spAutoFit/>
            </a:bodyPr>
            <a:lstStyle/>
            <a:p>
              <a:pPr algn="l"/>
              <a:r>
                <a:rPr lang="en-US" sz="2400" dirty="0" err="1">
                  <a:cs typeface="Times New Roman" pitchFamily="18" charset="0"/>
                </a:rPr>
                <a:t>Vẽ</a:t>
              </a:r>
              <a:r>
                <a:rPr lang="en-US" sz="2400" dirty="0">
                  <a:cs typeface="Times New Roman" pitchFamily="18" charset="0"/>
                </a:rPr>
                <a:t> tam </a:t>
              </a:r>
              <a:r>
                <a:rPr lang="en-US" sz="2400" dirty="0" err="1">
                  <a:cs typeface="Times New Roman" pitchFamily="18" charset="0"/>
                </a:rPr>
                <a:t>giác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đều</a:t>
              </a:r>
              <a:r>
                <a:rPr lang="en-US" sz="2400" dirty="0">
                  <a:cs typeface="Times New Roman" pitchFamily="18" charset="0"/>
                </a:rPr>
                <a:t> ABC </a:t>
              </a:r>
              <a:r>
                <a:rPr lang="en-US" sz="2400" dirty="0" err="1">
                  <a:cs typeface="Times New Roman" pitchFamily="18" charset="0"/>
                </a:rPr>
                <a:t>cạnh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smtClean="0">
                  <a:cs typeface="Times New Roman" pitchFamily="18" charset="0"/>
                </a:rPr>
                <a:t>3cm </a:t>
              </a:r>
              <a:r>
                <a:rPr lang="en-US" sz="2400" dirty="0" err="1" smtClean="0">
                  <a:cs typeface="Times New Roman" pitchFamily="18" charset="0"/>
                </a:rPr>
                <a:t>bằng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compa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theo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hướng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dẫn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sau</a:t>
              </a:r>
              <a:r>
                <a:rPr lang="en-US" sz="2400" dirty="0">
                  <a:cs typeface="Times New Roman" pitchFamily="18" charset="0"/>
                </a:rPr>
                <a:t>: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1521773" y="1167849"/>
              <a:ext cx="428647" cy="39052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cs typeface="Times New Roman" pitchFamily="18" charset="0"/>
                </a:rPr>
                <a:t>1</a:t>
              </a:r>
              <a:endParaRPr lang="en-US" sz="2400" dirty="0"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184988" y="3352811"/>
            <a:ext cx="1938833" cy="530356"/>
            <a:chOff x="1021402" y="4201886"/>
            <a:chExt cx="1938833" cy="53035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255617" y="4201886"/>
              <a:ext cx="13716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021402" y="4270577"/>
              <a:ext cx="569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B</a:t>
              </a:r>
              <a:endParaRPr lang="vi-VN" sz="2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390332" y="4270576"/>
              <a:ext cx="569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C</a:t>
              </a:r>
              <a:endParaRPr lang="vi-VN" sz="2400" dirty="0"/>
            </a:p>
          </p:txBody>
        </p:sp>
      </p:grpSp>
      <p:sp>
        <p:nvSpPr>
          <p:cNvPr id="16" name="Oval 15"/>
          <p:cNvSpPr/>
          <p:nvPr/>
        </p:nvSpPr>
        <p:spPr>
          <a:xfrm>
            <a:off x="3266726" y="1981211"/>
            <a:ext cx="2743200" cy="2743200"/>
          </a:xfrm>
          <a:prstGeom prst="ellipse">
            <a:avLst/>
          </a:prstGeom>
          <a:noFill/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7" name="Group 16"/>
          <p:cNvGrpSpPr/>
          <p:nvPr/>
        </p:nvGrpSpPr>
        <p:grpSpPr>
          <a:xfrm>
            <a:off x="4404111" y="3352811"/>
            <a:ext cx="1938833" cy="530356"/>
            <a:chOff x="1021402" y="4201886"/>
            <a:chExt cx="1938833" cy="530356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255617" y="4201886"/>
              <a:ext cx="13716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021402" y="4270577"/>
              <a:ext cx="569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B</a:t>
              </a:r>
              <a:endParaRPr lang="vi-VN" sz="2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90332" y="4270576"/>
              <a:ext cx="569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C</a:t>
              </a:r>
              <a:endParaRPr lang="vi-VN" sz="2400" dirty="0"/>
            </a:p>
          </p:txBody>
        </p:sp>
      </p:grpSp>
      <p:sp>
        <p:nvSpPr>
          <p:cNvPr id="21" name="Oval 20"/>
          <p:cNvSpPr/>
          <p:nvPr/>
        </p:nvSpPr>
        <p:spPr>
          <a:xfrm>
            <a:off x="4635656" y="2049901"/>
            <a:ext cx="2743200" cy="2743200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Oval 25"/>
          <p:cNvSpPr/>
          <p:nvPr/>
        </p:nvSpPr>
        <p:spPr>
          <a:xfrm>
            <a:off x="5324126" y="2111832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34" name="Group 33"/>
          <p:cNvGrpSpPr/>
          <p:nvPr/>
        </p:nvGrpSpPr>
        <p:grpSpPr>
          <a:xfrm>
            <a:off x="8516241" y="3352811"/>
            <a:ext cx="1938833" cy="530356"/>
            <a:chOff x="1021402" y="4201886"/>
            <a:chExt cx="1938833" cy="530356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1255617" y="4201886"/>
              <a:ext cx="13716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1021402" y="4270577"/>
              <a:ext cx="569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B</a:t>
              </a:r>
              <a:endParaRPr lang="vi-VN" sz="24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0332" y="4270576"/>
              <a:ext cx="569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C</a:t>
              </a:r>
              <a:endParaRPr lang="vi-VN" sz="2400" dirty="0"/>
            </a:p>
          </p:txBody>
        </p:sp>
      </p:grpSp>
      <p:sp>
        <p:nvSpPr>
          <p:cNvPr id="38" name="Oval 37"/>
          <p:cNvSpPr/>
          <p:nvPr/>
        </p:nvSpPr>
        <p:spPr>
          <a:xfrm>
            <a:off x="9436256" y="2111832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8741464" y="2159434"/>
            <a:ext cx="689360" cy="11887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 flipV="1">
            <a:off x="9527696" y="2187216"/>
            <a:ext cx="593418" cy="11702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9215480" y="1759334"/>
            <a:ext cx="441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</a:t>
            </a:r>
            <a:endParaRPr lang="vi-VN" sz="2400" dirty="0"/>
          </a:p>
        </p:txBody>
      </p:sp>
      <p:sp>
        <p:nvSpPr>
          <p:cNvPr id="46" name="TextBox 45"/>
          <p:cNvSpPr txBox="1"/>
          <p:nvPr/>
        </p:nvSpPr>
        <p:spPr>
          <a:xfrm>
            <a:off x="1159924" y="4758996"/>
            <a:ext cx="1938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Bước</a:t>
            </a:r>
            <a:r>
              <a:rPr lang="en-US" sz="2400" b="1" dirty="0" smtClean="0"/>
              <a:t> 1</a:t>
            </a:r>
            <a:endParaRPr lang="vi-VN" sz="24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4123219" y="4861792"/>
            <a:ext cx="1938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Bước</a:t>
            </a:r>
            <a:r>
              <a:rPr lang="en-US" sz="2400" b="1" dirty="0" smtClean="0"/>
              <a:t> 2</a:t>
            </a:r>
            <a:endParaRPr lang="vi-VN" sz="24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8466839" y="4861792"/>
            <a:ext cx="1938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Bước</a:t>
            </a:r>
            <a:r>
              <a:rPr lang="en-US" sz="2400" b="1" dirty="0" smtClean="0"/>
              <a:t> 3</a:t>
            </a:r>
            <a:endParaRPr lang="vi-VN" sz="2400" b="1" dirty="0"/>
          </a:p>
        </p:txBody>
      </p:sp>
      <p:grpSp>
        <p:nvGrpSpPr>
          <p:cNvPr id="51" name="Group 50"/>
          <p:cNvGrpSpPr/>
          <p:nvPr/>
        </p:nvGrpSpPr>
        <p:grpSpPr>
          <a:xfrm>
            <a:off x="1372564" y="5505340"/>
            <a:ext cx="9224049" cy="852589"/>
            <a:chOff x="1108175" y="6832256"/>
            <a:chExt cx="9166074" cy="997196"/>
          </a:xfrm>
        </p:grpSpPr>
        <p:sp>
          <p:nvSpPr>
            <p:cNvPr id="52" name="Rectangle 51"/>
            <p:cNvSpPr>
              <a:spLocks/>
            </p:cNvSpPr>
            <p:nvPr/>
          </p:nvSpPr>
          <p:spPr>
            <a:xfrm>
              <a:off x="1644553" y="6832256"/>
              <a:ext cx="8629696" cy="997196"/>
            </a:xfrm>
            <a:prstGeom prst="rect">
              <a:avLst/>
            </a:prstGeom>
          </p:spPr>
          <p:txBody>
            <a:bodyPr wrap="square" lIns="109728" tIns="54864" rIns="109728" bIns="54864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400" dirty="0" err="1">
                  <a:cs typeface="Times New Roman" pitchFamily="18" charset="0"/>
                </a:rPr>
                <a:t>Em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hãy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kiểm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tra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lại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hình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vừa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vẽ</a:t>
              </a:r>
              <a:r>
                <a:rPr lang="en-US" sz="2400" dirty="0">
                  <a:cs typeface="Times New Roman" pitchFamily="18" charset="0"/>
                </a:rPr>
                <a:t>, </a:t>
              </a:r>
              <a:r>
                <a:rPr lang="en-US" sz="2400" dirty="0" err="1">
                  <a:cs typeface="Times New Roman" pitchFamily="18" charset="0"/>
                </a:rPr>
                <a:t>xem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cạnh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của</a:t>
              </a:r>
              <a:r>
                <a:rPr lang="en-US" sz="2400" dirty="0">
                  <a:cs typeface="Times New Roman" pitchFamily="18" charset="0"/>
                </a:rPr>
                <a:t> tam </a:t>
              </a:r>
              <a:r>
                <a:rPr lang="en-US" sz="2400" dirty="0" err="1">
                  <a:cs typeface="Times New Roman" pitchFamily="18" charset="0"/>
                </a:rPr>
                <a:t>giác</a:t>
              </a:r>
              <a:r>
                <a:rPr lang="en-US" sz="2400" dirty="0">
                  <a:cs typeface="Times New Roman" pitchFamily="18" charset="0"/>
                </a:rPr>
                <a:t> ABC </a:t>
              </a:r>
              <a:r>
                <a:rPr lang="en-US" sz="2400" dirty="0" err="1">
                  <a:cs typeface="Times New Roman" pitchFamily="18" charset="0"/>
                </a:rPr>
                <a:t>có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bằng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nhau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không</a:t>
              </a:r>
              <a:r>
                <a:rPr lang="en-US" sz="2400" dirty="0">
                  <a:cs typeface="Times New Roman" pitchFamily="18" charset="0"/>
                </a:rPr>
                <a:t>? </a:t>
              </a:r>
              <a:r>
                <a:rPr lang="en-US" sz="2400" dirty="0" err="1">
                  <a:cs typeface="Times New Roman" pitchFamily="18" charset="0"/>
                </a:rPr>
                <a:t>Các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góc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có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bằng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nhau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không</a:t>
              </a:r>
              <a:r>
                <a:rPr lang="en-US" sz="2400" dirty="0">
                  <a:cs typeface="Times New Roman" pitchFamily="18" charset="0"/>
                </a:rPr>
                <a:t>?</a:t>
              </a:r>
              <a:endParaRPr lang="en-US" sz="2400" dirty="0"/>
            </a:p>
          </p:txBody>
        </p:sp>
        <p:sp>
          <p:nvSpPr>
            <p:cNvPr id="53" name="Oval 52"/>
            <p:cNvSpPr/>
            <p:nvPr/>
          </p:nvSpPr>
          <p:spPr>
            <a:xfrm>
              <a:off x="1108175" y="7039081"/>
              <a:ext cx="428647" cy="439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cs typeface="Times New Roman" pitchFamily="18" charset="0"/>
                </a:rPr>
                <a:t>2</a:t>
              </a:r>
            </a:p>
          </p:txBody>
        </p:sp>
      </p:grpSp>
      <p:sp>
        <p:nvSpPr>
          <p:cNvPr id="54" name="TextBox 53">
            <a:hlinkClick r:id="rId2" action="ppaction://hlinksldjump"/>
          </p:cNvPr>
          <p:cNvSpPr txBox="1"/>
          <p:nvPr/>
        </p:nvSpPr>
        <p:spPr>
          <a:xfrm>
            <a:off x="7895914" y="498108"/>
            <a:ext cx="2639131" cy="584775"/>
          </a:xfrm>
          <a:prstGeom prst="rect">
            <a:avLst/>
          </a:prstGeom>
          <a:solidFill>
            <a:srgbClr val="DFA1A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Mô</a:t>
            </a:r>
            <a:r>
              <a:rPr lang="en-US" sz="3200" dirty="0" smtClean="0"/>
              <a:t> </a:t>
            </a:r>
            <a:r>
              <a:rPr lang="en-US" sz="3200" dirty="0" err="1" smtClean="0"/>
              <a:t>phỏng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45776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  <p:bldP spid="21" grpId="0" animBg="1"/>
      <p:bldP spid="26" grpId="0" animBg="1"/>
      <p:bldP spid="38" grpId="0" animBg="1"/>
      <p:bldP spid="41" grpId="0"/>
      <p:bldP spid="46" grpId="0"/>
      <p:bldP spid="47" grpId="0"/>
      <p:bldP spid="48" grpId="0"/>
      <p:bldP spid="5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5"/>
          <p:cNvGrpSpPr>
            <a:grpSpLocks/>
          </p:cNvGrpSpPr>
          <p:nvPr/>
        </p:nvGrpSpPr>
        <p:grpSpPr bwMode="auto">
          <a:xfrm>
            <a:off x="8997582" y="3280150"/>
            <a:ext cx="1647825" cy="1231900"/>
            <a:chOff x="1584" y="1960"/>
            <a:chExt cx="1200" cy="776"/>
          </a:xfrm>
        </p:grpSpPr>
        <p:sp>
          <p:nvSpPr>
            <p:cNvPr id="35896" name="Rectangle 56"/>
            <p:cNvSpPr>
              <a:spLocks noChangeArrowheads="1"/>
            </p:cNvSpPr>
            <p:nvPr/>
          </p:nvSpPr>
          <p:spPr bwMode="auto">
            <a:xfrm>
              <a:off x="2496" y="2448"/>
              <a:ext cx="288" cy="28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5897" name="Picture 57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84" y="1960"/>
              <a:ext cx="990" cy="672"/>
            </a:xfrm>
            <a:prstGeom prst="rect">
              <a:avLst/>
            </a:prstGeom>
            <a:noFill/>
          </p:spPr>
        </p:pic>
      </p:grpSp>
      <p:pic>
        <p:nvPicPr>
          <p:cNvPr id="35898" name="Picture 5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35656" y="4346950"/>
            <a:ext cx="4419600" cy="771525"/>
          </a:xfrm>
          <a:prstGeom prst="rect">
            <a:avLst/>
          </a:prstGeom>
          <a:noFill/>
        </p:spPr>
      </p:pic>
      <p:sp>
        <p:nvSpPr>
          <p:cNvPr id="35899" name="Text Box 59"/>
          <p:cNvSpPr txBox="1">
            <a:spLocks noChangeArrowheads="1"/>
          </p:cNvSpPr>
          <p:nvPr/>
        </p:nvSpPr>
        <p:spPr bwMode="auto">
          <a:xfrm>
            <a:off x="29821" y="2203047"/>
            <a:ext cx="76282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  <a:buFontTx/>
              <a:buChar char="•"/>
            </a:pP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đoạn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thẳng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BC = 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3cm</a:t>
            </a:r>
            <a:r>
              <a:rPr lang="en-US" sz="2800" b="1" kern="0" dirty="0">
                <a:solidFill>
                  <a:srgbClr val="2632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sp>
        <p:nvSpPr>
          <p:cNvPr id="35900" name="Line 60"/>
          <p:cNvSpPr>
            <a:spLocks noChangeShapeType="1"/>
          </p:cNvSpPr>
          <p:nvPr/>
        </p:nvSpPr>
        <p:spPr bwMode="auto">
          <a:xfrm>
            <a:off x="9019807" y="4350124"/>
            <a:ext cx="1188720" cy="0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902" name="Text Box 62"/>
          <p:cNvSpPr txBox="1">
            <a:spLocks noChangeArrowheads="1"/>
          </p:cNvSpPr>
          <p:nvPr/>
        </p:nvSpPr>
        <p:spPr bwMode="auto">
          <a:xfrm>
            <a:off x="248652" y="1316353"/>
            <a:ext cx="350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3200" b="1" u="sng" kern="0" dirty="0" err="1">
                <a:solidFill>
                  <a:srgbClr val="3F537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Cách</a:t>
            </a:r>
            <a:r>
              <a:rPr lang="en-US" sz="3200" b="1" u="sng" kern="0" dirty="0">
                <a:solidFill>
                  <a:srgbClr val="3F537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u="sng" kern="0" dirty="0" err="1">
                <a:solidFill>
                  <a:srgbClr val="3F537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3200" b="1" u="sng" kern="0" dirty="0">
                <a:solidFill>
                  <a:srgbClr val="3F537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</a:p>
        </p:txBody>
      </p:sp>
      <p:sp>
        <p:nvSpPr>
          <p:cNvPr id="35903" name="Text Box 63"/>
          <p:cNvSpPr txBox="1">
            <a:spLocks noChangeArrowheads="1"/>
          </p:cNvSpPr>
          <p:nvPr/>
        </p:nvSpPr>
        <p:spPr bwMode="auto">
          <a:xfrm>
            <a:off x="1907692" y="-2632"/>
            <a:ext cx="9401992" cy="6588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ẽ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cm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85"/>
          <p:cNvGrpSpPr>
            <a:grpSpLocks/>
          </p:cNvGrpSpPr>
          <p:nvPr/>
        </p:nvGrpSpPr>
        <p:grpSpPr bwMode="auto">
          <a:xfrm>
            <a:off x="8607056" y="3892926"/>
            <a:ext cx="2105025" cy="585788"/>
            <a:chOff x="3024" y="2690"/>
            <a:chExt cx="1326" cy="369"/>
          </a:xfrm>
        </p:grpSpPr>
        <p:sp>
          <p:nvSpPr>
            <p:cNvPr id="35921" name="Text Box 81"/>
            <p:cNvSpPr txBox="1">
              <a:spLocks noChangeArrowheads="1"/>
            </p:cNvSpPr>
            <p:nvPr/>
          </p:nvSpPr>
          <p:spPr bwMode="auto">
            <a:xfrm>
              <a:off x="3024" y="2768"/>
              <a:ext cx="317" cy="29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defTabSz="1219170">
                <a:spcBef>
                  <a:spcPct val="50000"/>
                </a:spcBef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Times New Roman" pitchFamily="18" charset="0"/>
                  <a:cs typeface="Arial"/>
                  <a:sym typeface="Arial"/>
                </a:rPr>
                <a:t>B</a:t>
              </a:r>
            </a:p>
          </p:txBody>
        </p:sp>
        <p:sp>
          <p:nvSpPr>
            <p:cNvPr id="35922" name="Text Box 82"/>
            <p:cNvSpPr txBox="1">
              <a:spLocks noChangeArrowheads="1"/>
            </p:cNvSpPr>
            <p:nvPr/>
          </p:nvSpPr>
          <p:spPr bwMode="auto">
            <a:xfrm>
              <a:off x="4033" y="2690"/>
              <a:ext cx="317" cy="29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defTabSz="1219170">
                <a:spcBef>
                  <a:spcPct val="50000"/>
                </a:spcBef>
                <a:buClr>
                  <a:srgbClr val="000000"/>
                </a:buClr>
              </a:pPr>
              <a:r>
                <a:rPr lang="en-US" sz="2400" kern="0" dirty="0">
                  <a:solidFill>
                    <a:srgbClr val="000000"/>
                  </a:solidFill>
                  <a:latin typeface="Times New Roman" pitchFamily="18" charset="0"/>
                  <a:cs typeface="Arial"/>
                  <a:sym typeface="Arial"/>
                </a:rPr>
                <a:t>C</a:t>
              </a:r>
            </a:p>
          </p:txBody>
        </p:sp>
        <p:sp>
          <p:nvSpPr>
            <p:cNvPr id="35923" name="Oval 83"/>
            <p:cNvSpPr>
              <a:spLocks noChangeArrowheads="1"/>
            </p:cNvSpPr>
            <p:nvPr/>
          </p:nvSpPr>
          <p:spPr bwMode="auto">
            <a:xfrm>
              <a:off x="3256" y="2952"/>
              <a:ext cx="46" cy="45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24" name="Oval 84"/>
            <p:cNvSpPr>
              <a:spLocks noChangeArrowheads="1"/>
            </p:cNvSpPr>
            <p:nvPr/>
          </p:nvSpPr>
          <p:spPr bwMode="auto">
            <a:xfrm>
              <a:off x="4032" y="2952"/>
              <a:ext cx="46" cy="45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911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5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5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358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358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358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60"/>
                            </p:stCondLst>
                            <p:childTnLst>
                              <p:par>
                                <p:cTn id="2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35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44444E-6 L 0.10039 0.0032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3" y="16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35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2000"/>
                                        <p:tgtEl>
                                          <p:spTgt spid="358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99" grpId="0"/>
      <p:bldP spid="35900" grpId="0" animBg="1"/>
      <p:bldP spid="35902" grpId="0"/>
      <p:bldP spid="3590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2133600" y="5541964"/>
            <a:ext cx="457200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endParaRPr lang="vi-VN" sz="2400" kern="0">
              <a:solidFill>
                <a:srgbClr val="000000"/>
              </a:solidFill>
              <a:latin typeface="Times New Roman" pitchFamily="18" charset="0"/>
              <a:cs typeface="Arial"/>
              <a:sym typeface="Arial"/>
            </a:endParaRPr>
          </a:p>
        </p:txBody>
      </p:sp>
      <p:sp>
        <p:nvSpPr>
          <p:cNvPr id="36882" name="Line 18"/>
          <p:cNvSpPr>
            <a:spLocks noChangeShapeType="1"/>
          </p:cNvSpPr>
          <p:nvPr/>
        </p:nvSpPr>
        <p:spPr bwMode="auto">
          <a:xfrm>
            <a:off x="2576514" y="4394201"/>
            <a:ext cx="2128837" cy="1588"/>
          </a:xfrm>
          <a:prstGeom prst="line">
            <a:avLst/>
          </a:prstGeom>
          <a:noFill/>
          <a:ln w="38100" cap="sq">
            <a:solidFill>
              <a:schemeClr val="bg1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923" name="Text Box 59"/>
          <p:cNvSpPr txBox="1">
            <a:spLocks noChangeArrowheads="1"/>
          </p:cNvSpPr>
          <p:nvPr/>
        </p:nvSpPr>
        <p:spPr bwMode="auto">
          <a:xfrm>
            <a:off x="44674" y="2890751"/>
            <a:ext cx="82846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  <a:buFontTx/>
              <a:buChar char="•"/>
            </a:pP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cung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tâm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B,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bán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kính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bằng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BC = 3 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cm</a:t>
            </a:r>
            <a:r>
              <a:rPr lang="en-US" sz="2800" b="1" kern="0" dirty="0">
                <a:solidFill>
                  <a:srgbClr val="2632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sp>
        <p:nvSpPr>
          <p:cNvPr id="37047" name="Text Box 183"/>
          <p:cNvSpPr txBox="1">
            <a:spLocks noChangeArrowheads="1"/>
          </p:cNvSpPr>
          <p:nvPr/>
        </p:nvSpPr>
        <p:spPr bwMode="auto">
          <a:xfrm>
            <a:off x="44674" y="2209537"/>
            <a:ext cx="71925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  <a:buFontTx/>
              <a:buChar char="•"/>
            </a:pP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đoạn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thẳng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BC = 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3cm</a:t>
            </a:r>
            <a:r>
              <a:rPr lang="en-US" sz="2800" b="1" kern="0" dirty="0">
                <a:solidFill>
                  <a:srgbClr val="2632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sp>
        <p:nvSpPr>
          <p:cNvPr id="37048" name="Text Box 184"/>
          <p:cNvSpPr txBox="1">
            <a:spLocks noChangeArrowheads="1"/>
          </p:cNvSpPr>
          <p:nvPr/>
        </p:nvSpPr>
        <p:spPr bwMode="auto">
          <a:xfrm>
            <a:off x="228801" y="1323608"/>
            <a:ext cx="350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3200" b="1" u="sng" kern="0" dirty="0" err="1">
                <a:solidFill>
                  <a:srgbClr val="3F537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Cách</a:t>
            </a:r>
            <a:r>
              <a:rPr lang="en-US" sz="3200" b="1" u="sng" kern="0" dirty="0">
                <a:solidFill>
                  <a:srgbClr val="3F537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u="sng" kern="0" dirty="0" err="1">
                <a:solidFill>
                  <a:srgbClr val="3F537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3200" b="1" u="sng" kern="0" dirty="0">
                <a:solidFill>
                  <a:srgbClr val="3F537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112E173-BDDE-4BFB-AB08-182FA8301D9F}"/>
              </a:ext>
            </a:extLst>
          </p:cNvPr>
          <p:cNvGrpSpPr/>
          <p:nvPr/>
        </p:nvGrpSpPr>
        <p:grpSpPr>
          <a:xfrm>
            <a:off x="9159983" y="3406801"/>
            <a:ext cx="2197100" cy="504826"/>
            <a:chOff x="5370778" y="2661431"/>
            <a:chExt cx="1647825" cy="378619"/>
          </a:xfrm>
        </p:grpSpPr>
        <p:sp>
          <p:nvSpPr>
            <p:cNvPr id="37066" name="Line 202"/>
            <p:cNvSpPr>
              <a:spLocks noChangeShapeType="1"/>
            </p:cNvSpPr>
            <p:nvPr/>
          </p:nvSpPr>
          <p:spPr bwMode="auto">
            <a:xfrm>
              <a:off x="5708650" y="2949822"/>
              <a:ext cx="891540" cy="0"/>
            </a:xfrm>
            <a:prstGeom prst="line">
              <a:avLst/>
            </a:prstGeom>
            <a:noFill/>
            <a:ln w="38100" cap="sq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" name="Group 203"/>
            <p:cNvGrpSpPr>
              <a:grpSpLocks/>
            </p:cNvGrpSpPr>
            <p:nvPr/>
          </p:nvGrpSpPr>
          <p:grpSpPr bwMode="auto">
            <a:xfrm>
              <a:off x="5370778" y="2661431"/>
              <a:ext cx="1647825" cy="378619"/>
              <a:chOff x="3024" y="2741"/>
              <a:chExt cx="1384" cy="318"/>
            </a:xfrm>
          </p:grpSpPr>
          <p:sp>
            <p:nvSpPr>
              <p:cNvPr id="37068" name="Text Box 204"/>
              <p:cNvSpPr txBox="1">
                <a:spLocks noChangeArrowheads="1"/>
              </p:cNvSpPr>
              <p:nvPr/>
            </p:nvSpPr>
            <p:spPr bwMode="auto">
              <a:xfrm>
                <a:off x="3024" y="2768"/>
                <a:ext cx="317" cy="291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defTabSz="1219170">
                  <a:spcBef>
                    <a:spcPct val="50000"/>
                  </a:spcBef>
                  <a:buClr>
                    <a:srgbClr val="000000"/>
                  </a:buClr>
                </a:pPr>
                <a:r>
                  <a:rPr lang="en-US" sz="2400" kern="0">
                    <a:solidFill>
                      <a:srgbClr val="000000"/>
                    </a:solidFill>
                    <a:latin typeface="Times New Roman" pitchFamily="18" charset="0"/>
                    <a:cs typeface="Arial"/>
                    <a:sym typeface="Arial"/>
                  </a:rPr>
                  <a:t>B</a:t>
                </a:r>
              </a:p>
            </p:txBody>
          </p:sp>
          <p:sp>
            <p:nvSpPr>
              <p:cNvPr id="37069" name="Text Box 205"/>
              <p:cNvSpPr txBox="1">
                <a:spLocks noChangeArrowheads="1"/>
              </p:cNvSpPr>
              <p:nvPr/>
            </p:nvSpPr>
            <p:spPr bwMode="auto">
              <a:xfrm>
                <a:off x="4091" y="2741"/>
                <a:ext cx="317" cy="291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defTabSz="1219170">
                  <a:spcBef>
                    <a:spcPct val="50000"/>
                  </a:spcBef>
                  <a:buClr>
                    <a:srgbClr val="000000"/>
                  </a:buClr>
                </a:pPr>
                <a:r>
                  <a:rPr lang="en-US" sz="2400" kern="0" dirty="0">
                    <a:solidFill>
                      <a:srgbClr val="000000"/>
                    </a:solidFill>
                    <a:latin typeface="Times New Roman" pitchFamily="18" charset="0"/>
                    <a:cs typeface="Arial"/>
                    <a:sym typeface="Arial"/>
                  </a:rPr>
                  <a:t>C</a:t>
                </a:r>
              </a:p>
            </p:txBody>
          </p:sp>
          <p:sp>
            <p:nvSpPr>
              <p:cNvPr id="37070" name="Oval 206"/>
              <p:cNvSpPr>
                <a:spLocks noChangeArrowheads="1"/>
              </p:cNvSpPr>
              <p:nvPr/>
            </p:nvSpPr>
            <p:spPr bwMode="auto">
              <a:xfrm>
                <a:off x="3256" y="2952"/>
                <a:ext cx="46" cy="45"/>
              </a:xfrm>
              <a:prstGeom prst="ellipse">
                <a:avLst/>
              </a:prstGeom>
              <a:solidFill>
                <a:srgbClr val="FF0000"/>
              </a:solidFill>
              <a:ln w="127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71" name="Oval 207"/>
              <p:cNvSpPr>
                <a:spLocks noChangeArrowheads="1"/>
              </p:cNvSpPr>
              <p:nvPr/>
            </p:nvSpPr>
            <p:spPr bwMode="auto">
              <a:xfrm>
                <a:off x="4068" y="2952"/>
                <a:ext cx="46" cy="45"/>
              </a:xfrm>
              <a:prstGeom prst="ellipse">
                <a:avLst/>
              </a:prstGeom>
              <a:solidFill>
                <a:srgbClr val="FF0000"/>
              </a:solidFill>
              <a:ln w="127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7072" name="Picture 2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45822" y="5863186"/>
            <a:ext cx="4581525" cy="771525"/>
          </a:xfrm>
          <a:prstGeom prst="rect">
            <a:avLst/>
          </a:prstGeom>
          <a:noFill/>
        </p:spPr>
      </p:pic>
      <p:pic>
        <p:nvPicPr>
          <p:cNvPr id="37073" name="Picture 209" descr="Parchmen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10922" y="4472535"/>
            <a:ext cx="1317625" cy="1409700"/>
          </a:xfrm>
          <a:prstGeom prst="rect">
            <a:avLst/>
          </a:prstGeom>
          <a:noFill/>
        </p:spPr>
      </p:pic>
      <p:pic>
        <p:nvPicPr>
          <p:cNvPr id="37074" name="Picture 21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58547" y="4463009"/>
            <a:ext cx="523875" cy="1466851"/>
          </a:xfrm>
          <a:prstGeom prst="rect">
            <a:avLst/>
          </a:prstGeom>
          <a:noFill/>
        </p:spPr>
      </p:pic>
      <p:sp>
        <p:nvSpPr>
          <p:cNvPr id="18" name="Text Box 63"/>
          <p:cNvSpPr txBox="1">
            <a:spLocks noChangeArrowheads="1"/>
          </p:cNvSpPr>
          <p:nvPr/>
        </p:nvSpPr>
        <p:spPr bwMode="auto">
          <a:xfrm>
            <a:off x="1907692" y="-2632"/>
            <a:ext cx="9401992" cy="6588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ẽ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cm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08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9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0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7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7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7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5 -0.00278 L 0.05399 -0.2996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7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7" y="-148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2133600" y="5084764"/>
            <a:ext cx="457200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endParaRPr lang="vi-VN" sz="2400" kern="0">
              <a:solidFill>
                <a:srgbClr val="000000"/>
              </a:solidFill>
              <a:latin typeface="Times New Roman" pitchFamily="18" charset="0"/>
              <a:cs typeface="Arial"/>
              <a:sym typeface="Arial"/>
            </a:endParaRPr>
          </a:p>
        </p:txBody>
      </p:sp>
      <p:sp>
        <p:nvSpPr>
          <p:cNvPr id="37996" name="Text Box 108"/>
          <p:cNvSpPr txBox="1">
            <a:spLocks noChangeArrowheads="1"/>
          </p:cNvSpPr>
          <p:nvPr/>
        </p:nvSpPr>
        <p:spPr bwMode="auto">
          <a:xfrm>
            <a:off x="206473" y="1966123"/>
            <a:ext cx="65302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  <a:buFontTx/>
              <a:buChar char="•"/>
            </a:pP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đoạn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thẳng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BC = 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3cm</a:t>
            </a:r>
            <a:r>
              <a:rPr lang="en-US" sz="2800" b="1" kern="0" dirty="0">
                <a:solidFill>
                  <a:srgbClr val="2632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sp>
        <p:nvSpPr>
          <p:cNvPr id="37997" name="Text Box 109"/>
          <p:cNvSpPr txBox="1">
            <a:spLocks noChangeArrowheads="1"/>
          </p:cNvSpPr>
          <p:nvPr/>
        </p:nvSpPr>
        <p:spPr bwMode="auto">
          <a:xfrm>
            <a:off x="155092" y="1321428"/>
            <a:ext cx="350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3200" b="1" u="sng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Cách</a:t>
            </a:r>
            <a:r>
              <a:rPr lang="en-US" sz="3200" b="1" u="sng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u="sng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3200" b="1" u="sng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</a:p>
        </p:txBody>
      </p:sp>
      <p:sp>
        <p:nvSpPr>
          <p:cNvPr id="38015" name="Text Box 127"/>
          <p:cNvSpPr txBox="1">
            <a:spLocks noChangeArrowheads="1"/>
          </p:cNvSpPr>
          <p:nvPr/>
        </p:nvSpPr>
        <p:spPr bwMode="auto">
          <a:xfrm>
            <a:off x="206474" y="2692302"/>
            <a:ext cx="82099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  <a:buFontTx/>
              <a:buChar char="•"/>
            </a:pP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cung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tâm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B,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bán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kính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bằng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BC = 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 cm</a:t>
            </a:r>
            <a:r>
              <a:rPr lang="en-US" sz="2800" b="1" kern="0" dirty="0">
                <a:solidFill>
                  <a:srgbClr val="2632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sp>
        <p:nvSpPr>
          <p:cNvPr id="38017" name="Line 129"/>
          <p:cNvSpPr>
            <a:spLocks noChangeShapeType="1"/>
          </p:cNvSpPr>
          <p:nvPr/>
        </p:nvSpPr>
        <p:spPr bwMode="auto">
          <a:xfrm>
            <a:off x="9516012" y="3740511"/>
            <a:ext cx="1188720" cy="0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defTabSz="1219170">
              <a:buClr>
                <a:srgbClr val="000000"/>
              </a:buClr>
            </a:pP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" name="Group 130"/>
          <p:cNvGrpSpPr>
            <a:grpSpLocks/>
          </p:cNvGrpSpPr>
          <p:nvPr/>
        </p:nvGrpSpPr>
        <p:grpSpPr bwMode="auto">
          <a:xfrm>
            <a:off x="9103262" y="3383331"/>
            <a:ext cx="2138363" cy="485776"/>
            <a:chOff x="3024" y="2753"/>
            <a:chExt cx="1347" cy="306"/>
          </a:xfrm>
        </p:grpSpPr>
        <p:sp>
          <p:nvSpPr>
            <p:cNvPr id="38019" name="Text Box 131"/>
            <p:cNvSpPr txBox="1">
              <a:spLocks noChangeArrowheads="1"/>
            </p:cNvSpPr>
            <p:nvPr/>
          </p:nvSpPr>
          <p:spPr bwMode="auto">
            <a:xfrm>
              <a:off x="3024" y="2768"/>
              <a:ext cx="317" cy="29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defTabSz="1219170">
                <a:spcBef>
                  <a:spcPct val="50000"/>
                </a:spcBef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Times New Roman" pitchFamily="18" charset="0"/>
                  <a:cs typeface="Arial"/>
                  <a:sym typeface="Arial"/>
                </a:rPr>
                <a:t>B</a:t>
              </a:r>
            </a:p>
          </p:txBody>
        </p:sp>
        <p:sp>
          <p:nvSpPr>
            <p:cNvPr id="38020" name="Text Box 132"/>
            <p:cNvSpPr txBox="1">
              <a:spLocks noChangeArrowheads="1"/>
            </p:cNvSpPr>
            <p:nvPr/>
          </p:nvSpPr>
          <p:spPr bwMode="auto">
            <a:xfrm>
              <a:off x="4054" y="2753"/>
              <a:ext cx="317" cy="29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defTabSz="1219170">
                <a:spcBef>
                  <a:spcPct val="50000"/>
                </a:spcBef>
                <a:buClr>
                  <a:srgbClr val="000000"/>
                </a:buClr>
              </a:pPr>
              <a:r>
                <a:rPr lang="en-US" sz="2400" kern="0" dirty="0">
                  <a:solidFill>
                    <a:srgbClr val="000000"/>
                  </a:solidFill>
                  <a:latin typeface="Times New Roman" pitchFamily="18" charset="0"/>
                  <a:cs typeface="Arial"/>
                  <a:sym typeface="Arial"/>
                </a:rPr>
                <a:t>C</a:t>
              </a:r>
            </a:p>
          </p:txBody>
        </p:sp>
        <p:sp>
          <p:nvSpPr>
            <p:cNvPr id="38021" name="Oval 133"/>
            <p:cNvSpPr>
              <a:spLocks noChangeArrowheads="1"/>
            </p:cNvSpPr>
            <p:nvPr/>
          </p:nvSpPr>
          <p:spPr bwMode="auto">
            <a:xfrm>
              <a:off x="3256" y="2952"/>
              <a:ext cx="46" cy="45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22" name="Oval 134"/>
            <p:cNvSpPr>
              <a:spLocks noChangeArrowheads="1"/>
            </p:cNvSpPr>
            <p:nvPr/>
          </p:nvSpPr>
          <p:spPr bwMode="auto">
            <a:xfrm>
              <a:off x="4038" y="2952"/>
              <a:ext cx="46" cy="45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" name="Group 136"/>
          <p:cNvGrpSpPr>
            <a:grpSpLocks/>
          </p:cNvGrpSpPr>
          <p:nvPr/>
        </p:nvGrpSpPr>
        <p:grpSpPr bwMode="auto">
          <a:xfrm>
            <a:off x="8176162" y="2314937"/>
            <a:ext cx="2590799" cy="2884487"/>
            <a:chOff x="464" y="1584"/>
            <a:chExt cx="1072" cy="1820"/>
          </a:xfrm>
        </p:grpSpPr>
        <p:pic>
          <p:nvPicPr>
            <p:cNvPr id="38025" name="Picture 137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08" y="1584"/>
              <a:ext cx="528" cy="900"/>
            </a:xfrm>
            <a:prstGeom prst="rect">
              <a:avLst/>
            </a:prstGeom>
            <a:noFill/>
          </p:spPr>
        </p:pic>
        <p:pic>
          <p:nvPicPr>
            <p:cNvPr id="38026" name="Picture 138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4" y="2504"/>
              <a:ext cx="528" cy="900"/>
            </a:xfrm>
            <a:prstGeom prst="rect">
              <a:avLst/>
            </a:prstGeom>
            <a:noFill/>
          </p:spPr>
        </p:pic>
        <p:sp>
          <p:nvSpPr>
            <p:cNvPr id="38027" name="Line 139"/>
            <p:cNvSpPr>
              <a:spLocks noChangeShapeType="1"/>
            </p:cNvSpPr>
            <p:nvPr/>
          </p:nvSpPr>
          <p:spPr bwMode="auto">
            <a:xfrm>
              <a:off x="1008" y="2496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8028" name="Arc 140"/>
          <p:cNvSpPr>
            <a:spLocks/>
          </p:cNvSpPr>
          <p:nvPr/>
        </p:nvSpPr>
        <p:spPr bwMode="auto">
          <a:xfrm rot="503346">
            <a:off x="9981149" y="2702287"/>
            <a:ext cx="798512" cy="1000125"/>
          </a:xfrm>
          <a:custGeom>
            <a:avLst/>
            <a:gdLst>
              <a:gd name="G0" fmla="+- 120 0 0"/>
              <a:gd name="G1" fmla="+- 21600 0 0"/>
              <a:gd name="G2" fmla="+- 21600 0 0"/>
              <a:gd name="T0" fmla="*/ 0 w 21720"/>
              <a:gd name="T1" fmla="*/ 0 h 21600"/>
              <a:gd name="T2" fmla="*/ 21720 w 21720"/>
              <a:gd name="T3" fmla="*/ 21453 h 21600"/>
              <a:gd name="T4" fmla="*/ 120 w 2172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720" h="21600" fill="none" extrusionOk="0">
                <a:moveTo>
                  <a:pt x="0" y="0"/>
                </a:moveTo>
                <a:cubicBezTo>
                  <a:pt x="40" y="0"/>
                  <a:pt x="80" y="-1"/>
                  <a:pt x="120" y="0"/>
                </a:cubicBezTo>
                <a:cubicBezTo>
                  <a:pt x="11991" y="0"/>
                  <a:pt x="21638" y="9581"/>
                  <a:pt x="21719" y="21453"/>
                </a:cubicBezTo>
              </a:path>
              <a:path w="21720" h="21600" stroke="0" extrusionOk="0">
                <a:moveTo>
                  <a:pt x="0" y="0"/>
                </a:moveTo>
                <a:cubicBezTo>
                  <a:pt x="40" y="0"/>
                  <a:pt x="80" y="-1"/>
                  <a:pt x="120" y="0"/>
                </a:cubicBezTo>
                <a:cubicBezTo>
                  <a:pt x="11991" y="0"/>
                  <a:pt x="21638" y="9581"/>
                  <a:pt x="21719" y="21453"/>
                </a:cubicBezTo>
                <a:lnTo>
                  <a:pt x="12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029" name="Rectangle 141"/>
          <p:cNvSpPr>
            <a:spLocks noChangeArrowheads="1"/>
          </p:cNvSpPr>
          <p:nvPr/>
        </p:nvSpPr>
        <p:spPr bwMode="auto">
          <a:xfrm>
            <a:off x="8042527" y="3769883"/>
            <a:ext cx="2819400" cy="1855788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endParaRPr lang="vi-VN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023" name="Picture 1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12762" y="5337536"/>
            <a:ext cx="4314825" cy="771525"/>
          </a:xfrm>
          <a:prstGeom prst="rect">
            <a:avLst/>
          </a:prstGeom>
          <a:noFill/>
        </p:spPr>
      </p:pic>
      <p:sp>
        <p:nvSpPr>
          <p:cNvPr id="20" name="Text Box 63"/>
          <p:cNvSpPr txBox="1">
            <a:spLocks noChangeArrowheads="1"/>
          </p:cNvSpPr>
          <p:nvPr/>
        </p:nvSpPr>
        <p:spPr bwMode="auto">
          <a:xfrm>
            <a:off x="1907692" y="-2632"/>
            <a:ext cx="9401992" cy="6588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ẽ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cm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447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000"/>
                                        <p:tgtEl>
                                          <p:spTgt spid="38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080000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2133600" y="5237164"/>
            <a:ext cx="457200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endParaRPr lang="vi-VN" sz="2400" kern="0">
              <a:solidFill>
                <a:srgbClr val="000000"/>
              </a:solidFill>
              <a:latin typeface="Times New Roman" pitchFamily="18" charset="0"/>
              <a:cs typeface="Arial"/>
              <a:sym typeface="Arial"/>
            </a:endParaRPr>
          </a:p>
        </p:txBody>
      </p:sp>
      <p:sp>
        <p:nvSpPr>
          <p:cNvPr id="38930" name="Line 18"/>
          <p:cNvSpPr>
            <a:spLocks noChangeShapeType="1"/>
          </p:cNvSpPr>
          <p:nvPr/>
        </p:nvSpPr>
        <p:spPr bwMode="auto">
          <a:xfrm>
            <a:off x="2576514" y="4445000"/>
            <a:ext cx="2128837" cy="0"/>
          </a:xfrm>
          <a:prstGeom prst="line">
            <a:avLst/>
          </a:prstGeom>
          <a:noFill/>
          <a:ln w="38100" cap="sq">
            <a:solidFill>
              <a:schemeClr val="bg1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978" name="Rectangle 66"/>
          <p:cNvSpPr>
            <a:spLocks noChangeArrowheads="1"/>
          </p:cNvSpPr>
          <p:nvPr/>
        </p:nvSpPr>
        <p:spPr bwMode="auto">
          <a:xfrm>
            <a:off x="-102518" y="3651426"/>
            <a:ext cx="8719987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•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cung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tâm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C,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bán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kính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bằng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CB = 3 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cm.</a:t>
            </a:r>
          </a:p>
        </p:txBody>
      </p:sp>
      <p:sp>
        <p:nvSpPr>
          <p:cNvPr id="39019" name="Text Box 107"/>
          <p:cNvSpPr txBox="1">
            <a:spLocks noChangeArrowheads="1"/>
          </p:cNvSpPr>
          <p:nvPr/>
        </p:nvSpPr>
        <p:spPr bwMode="auto">
          <a:xfrm>
            <a:off x="10395" y="2092228"/>
            <a:ext cx="93899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  <a:buFontTx/>
              <a:buChar char="•"/>
            </a:pP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đoạn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thẳng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BC = 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3cm</a:t>
            </a:r>
            <a:r>
              <a:rPr lang="en-US" sz="2800" b="1" kern="0" dirty="0">
                <a:solidFill>
                  <a:srgbClr val="2632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sp>
        <p:nvSpPr>
          <p:cNvPr id="39020" name="Text Box 108"/>
          <p:cNvSpPr txBox="1">
            <a:spLocks noChangeArrowheads="1"/>
          </p:cNvSpPr>
          <p:nvPr/>
        </p:nvSpPr>
        <p:spPr bwMode="auto">
          <a:xfrm>
            <a:off x="95124" y="1348977"/>
            <a:ext cx="350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3200" b="1" u="sng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Cách</a:t>
            </a:r>
            <a:r>
              <a:rPr lang="en-US" sz="3200" b="1" u="sng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u="sng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3200" b="1" u="sng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</a:p>
        </p:txBody>
      </p:sp>
      <p:sp>
        <p:nvSpPr>
          <p:cNvPr id="39038" name="Text Box 126"/>
          <p:cNvSpPr txBox="1">
            <a:spLocks noChangeArrowheads="1"/>
          </p:cNvSpPr>
          <p:nvPr/>
        </p:nvSpPr>
        <p:spPr bwMode="auto">
          <a:xfrm>
            <a:off x="-102517" y="2927761"/>
            <a:ext cx="809148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  <a:buFontTx/>
              <a:buChar char="•"/>
            </a:pP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cung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tâm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B,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bán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kính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= BC = 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 cm</a:t>
            </a:r>
            <a:r>
              <a:rPr lang="en-US" sz="2800" b="1" kern="0" dirty="0">
                <a:solidFill>
                  <a:srgbClr val="2632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sp>
        <p:nvSpPr>
          <p:cNvPr id="39040" name="Line 128"/>
          <p:cNvSpPr>
            <a:spLocks noChangeShapeType="1"/>
          </p:cNvSpPr>
          <p:nvPr/>
        </p:nvSpPr>
        <p:spPr bwMode="auto">
          <a:xfrm>
            <a:off x="9515994" y="3868120"/>
            <a:ext cx="1188720" cy="0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defTabSz="1219170">
              <a:buClr>
                <a:srgbClr val="000000"/>
              </a:buClr>
            </a:pP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" name="Group 129"/>
          <p:cNvGrpSpPr>
            <a:grpSpLocks/>
          </p:cNvGrpSpPr>
          <p:nvPr/>
        </p:nvGrpSpPr>
        <p:grpSpPr bwMode="auto">
          <a:xfrm>
            <a:off x="9103244" y="3398222"/>
            <a:ext cx="2103438" cy="598488"/>
            <a:chOff x="3024" y="2682"/>
            <a:chExt cx="1325" cy="377"/>
          </a:xfrm>
        </p:grpSpPr>
        <p:sp>
          <p:nvSpPr>
            <p:cNvPr id="39042" name="Text Box 130"/>
            <p:cNvSpPr txBox="1">
              <a:spLocks noChangeArrowheads="1"/>
            </p:cNvSpPr>
            <p:nvPr/>
          </p:nvSpPr>
          <p:spPr bwMode="auto">
            <a:xfrm>
              <a:off x="3024" y="2768"/>
              <a:ext cx="317" cy="29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defTabSz="1219170">
                <a:spcBef>
                  <a:spcPct val="50000"/>
                </a:spcBef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Times New Roman" pitchFamily="18" charset="0"/>
                  <a:cs typeface="Arial"/>
                  <a:sym typeface="Arial"/>
                </a:rPr>
                <a:t>B</a:t>
              </a:r>
            </a:p>
          </p:txBody>
        </p:sp>
        <p:sp>
          <p:nvSpPr>
            <p:cNvPr id="39043" name="Text Box 131"/>
            <p:cNvSpPr txBox="1">
              <a:spLocks noChangeArrowheads="1"/>
            </p:cNvSpPr>
            <p:nvPr/>
          </p:nvSpPr>
          <p:spPr bwMode="auto">
            <a:xfrm>
              <a:off x="4032" y="2682"/>
              <a:ext cx="317" cy="29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defTabSz="1219170">
                <a:spcBef>
                  <a:spcPct val="50000"/>
                </a:spcBef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Times New Roman" pitchFamily="18" charset="0"/>
                  <a:cs typeface="Arial"/>
                  <a:sym typeface="Arial"/>
                </a:rPr>
                <a:t>C</a:t>
              </a:r>
            </a:p>
          </p:txBody>
        </p:sp>
        <p:sp>
          <p:nvSpPr>
            <p:cNvPr id="39044" name="Oval 132"/>
            <p:cNvSpPr>
              <a:spLocks noChangeArrowheads="1"/>
            </p:cNvSpPr>
            <p:nvPr/>
          </p:nvSpPr>
          <p:spPr bwMode="auto">
            <a:xfrm>
              <a:off x="3256" y="2952"/>
              <a:ext cx="46" cy="45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45" name="Oval 133"/>
            <p:cNvSpPr>
              <a:spLocks noChangeArrowheads="1"/>
            </p:cNvSpPr>
            <p:nvPr/>
          </p:nvSpPr>
          <p:spPr bwMode="auto">
            <a:xfrm>
              <a:off x="4026" y="2952"/>
              <a:ext cx="46" cy="45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046" name="Arc 134"/>
          <p:cNvSpPr>
            <a:spLocks/>
          </p:cNvSpPr>
          <p:nvPr/>
        </p:nvSpPr>
        <p:spPr bwMode="auto">
          <a:xfrm>
            <a:off x="9904931" y="2855296"/>
            <a:ext cx="798512" cy="1000125"/>
          </a:xfrm>
          <a:custGeom>
            <a:avLst/>
            <a:gdLst>
              <a:gd name="G0" fmla="+- 120 0 0"/>
              <a:gd name="G1" fmla="+- 21600 0 0"/>
              <a:gd name="G2" fmla="+- 21600 0 0"/>
              <a:gd name="T0" fmla="*/ 0 w 21720"/>
              <a:gd name="T1" fmla="*/ 0 h 21600"/>
              <a:gd name="T2" fmla="*/ 21720 w 21720"/>
              <a:gd name="T3" fmla="*/ 21453 h 21600"/>
              <a:gd name="T4" fmla="*/ 120 w 2172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720" h="21600" fill="none" extrusionOk="0">
                <a:moveTo>
                  <a:pt x="0" y="0"/>
                </a:moveTo>
                <a:cubicBezTo>
                  <a:pt x="40" y="0"/>
                  <a:pt x="80" y="-1"/>
                  <a:pt x="120" y="0"/>
                </a:cubicBezTo>
                <a:cubicBezTo>
                  <a:pt x="11991" y="0"/>
                  <a:pt x="21638" y="9581"/>
                  <a:pt x="21719" y="21453"/>
                </a:cubicBezTo>
              </a:path>
              <a:path w="21720" h="21600" stroke="0" extrusionOk="0">
                <a:moveTo>
                  <a:pt x="0" y="0"/>
                </a:moveTo>
                <a:cubicBezTo>
                  <a:pt x="40" y="0"/>
                  <a:pt x="80" y="-1"/>
                  <a:pt x="120" y="0"/>
                </a:cubicBezTo>
                <a:cubicBezTo>
                  <a:pt x="11991" y="0"/>
                  <a:pt x="21638" y="9581"/>
                  <a:pt x="21719" y="21453"/>
                </a:cubicBezTo>
                <a:lnTo>
                  <a:pt x="12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9047" name="Picture 1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12744" y="5615959"/>
            <a:ext cx="4314825" cy="771525"/>
          </a:xfrm>
          <a:prstGeom prst="rect">
            <a:avLst/>
          </a:prstGeom>
          <a:noFill/>
        </p:spPr>
      </p:pic>
      <p:pic>
        <p:nvPicPr>
          <p:cNvPr id="39048" name="Picture 13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04830" y="4168159"/>
            <a:ext cx="1160959" cy="1439863"/>
          </a:xfrm>
          <a:prstGeom prst="rect">
            <a:avLst/>
          </a:prstGeom>
          <a:noFill/>
        </p:spPr>
      </p:pic>
      <p:pic>
        <p:nvPicPr>
          <p:cNvPr id="39049" name="Picture 13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57207" y="4144345"/>
            <a:ext cx="523875" cy="1466851"/>
          </a:xfrm>
          <a:prstGeom prst="rect">
            <a:avLst/>
          </a:prstGeom>
          <a:noFill/>
        </p:spPr>
      </p:pic>
      <p:sp>
        <p:nvSpPr>
          <p:cNvPr id="19" name="Text Box 63"/>
          <p:cNvSpPr txBox="1">
            <a:spLocks noChangeArrowheads="1"/>
          </p:cNvSpPr>
          <p:nvPr/>
        </p:nvSpPr>
        <p:spPr bwMode="auto">
          <a:xfrm>
            <a:off x="1907692" y="-2632"/>
            <a:ext cx="9401992" cy="6588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ẽ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cm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352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8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9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05 0.01088 L 0.03815 -0.249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9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-1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7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65" name="Text Box 129"/>
          <p:cNvSpPr txBox="1">
            <a:spLocks noChangeArrowheads="1"/>
          </p:cNvSpPr>
          <p:nvPr/>
        </p:nvSpPr>
        <p:spPr bwMode="auto">
          <a:xfrm>
            <a:off x="-5053" y="2101136"/>
            <a:ext cx="76815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  <a:buFontTx/>
              <a:buChar char="•"/>
            </a:pP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đoạn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thẳng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BC = 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3cm</a:t>
            </a:r>
            <a:r>
              <a:rPr lang="en-US" sz="2800" b="1" kern="0" dirty="0">
                <a:solidFill>
                  <a:srgbClr val="2632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sp>
        <p:nvSpPr>
          <p:cNvPr id="40066" name="Text Box 130"/>
          <p:cNvSpPr txBox="1">
            <a:spLocks noChangeArrowheads="1"/>
          </p:cNvSpPr>
          <p:nvPr/>
        </p:nvSpPr>
        <p:spPr bwMode="auto">
          <a:xfrm>
            <a:off x="155092" y="1369815"/>
            <a:ext cx="350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3200" b="1" u="sng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Cách</a:t>
            </a:r>
            <a:r>
              <a:rPr lang="en-US" sz="3200" b="1" u="sng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u="sng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3200" b="1" u="sng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</a:p>
        </p:txBody>
      </p:sp>
      <p:sp>
        <p:nvSpPr>
          <p:cNvPr id="40084" name="Text Box 148"/>
          <p:cNvSpPr txBox="1">
            <a:spLocks noChangeArrowheads="1"/>
          </p:cNvSpPr>
          <p:nvPr/>
        </p:nvSpPr>
        <p:spPr bwMode="auto">
          <a:xfrm>
            <a:off x="39474" y="2760656"/>
            <a:ext cx="82846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 defTabSz="1219170">
              <a:buClr>
                <a:srgbClr val="000000"/>
              </a:buClr>
              <a:buFontTx/>
              <a:buChar char="•"/>
            </a:pP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cung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tâm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B,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bán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kính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bằng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BC = 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 cm</a:t>
            </a:r>
            <a:r>
              <a:rPr lang="en-US" sz="2800" b="1" kern="0" dirty="0">
                <a:solidFill>
                  <a:srgbClr val="2632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sp>
        <p:nvSpPr>
          <p:cNvPr id="40085" name="Rectangle 149"/>
          <p:cNvSpPr>
            <a:spLocks noChangeArrowheads="1"/>
          </p:cNvSpPr>
          <p:nvPr/>
        </p:nvSpPr>
        <p:spPr bwMode="auto">
          <a:xfrm>
            <a:off x="32303" y="3306467"/>
            <a:ext cx="8695928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•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cung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tâm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C,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bán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kính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bằng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CB = 3 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cm.</a:t>
            </a:r>
          </a:p>
        </p:txBody>
      </p:sp>
      <p:sp>
        <p:nvSpPr>
          <p:cNvPr id="40087" name="Line 151"/>
          <p:cNvSpPr>
            <a:spLocks noChangeShapeType="1"/>
          </p:cNvSpPr>
          <p:nvPr/>
        </p:nvSpPr>
        <p:spPr bwMode="auto">
          <a:xfrm>
            <a:off x="9360056" y="4194175"/>
            <a:ext cx="1188720" cy="0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defTabSz="1219170">
              <a:buClr>
                <a:srgbClr val="000000"/>
              </a:buClr>
            </a:pP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" name="Group 152"/>
          <p:cNvGrpSpPr>
            <a:grpSpLocks/>
          </p:cNvGrpSpPr>
          <p:nvPr/>
        </p:nvGrpSpPr>
        <p:grpSpPr bwMode="auto">
          <a:xfrm>
            <a:off x="8947305" y="3810003"/>
            <a:ext cx="2085975" cy="512763"/>
            <a:chOff x="3024" y="2736"/>
            <a:chExt cx="1314" cy="323"/>
          </a:xfrm>
        </p:grpSpPr>
        <p:sp>
          <p:nvSpPr>
            <p:cNvPr id="40089" name="Text Box 153"/>
            <p:cNvSpPr txBox="1">
              <a:spLocks noChangeArrowheads="1"/>
            </p:cNvSpPr>
            <p:nvPr/>
          </p:nvSpPr>
          <p:spPr bwMode="auto">
            <a:xfrm>
              <a:off x="3024" y="2768"/>
              <a:ext cx="317" cy="29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defTabSz="1219170">
                <a:spcBef>
                  <a:spcPct val="50000"/>
                </a:spcBef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Times New Roman" pitchFamily="18" charset="0"/>
                  <a:cs typeface="Arial"/>
                  <a:sym typeface="Arial"/>
                </a:rPr>
                <a:t>B</a:t>
              </a:r>
            </a:p>
          </p:txBody>
        </p:sp>
        <p:sp>
          <p:nvSpPr>
            <p:cNvPr id="40090" name="Text Box 154"/>
            <p:cNvSpPr txBox="1">
              <a:spLocks noChangeArrowheads="1"/>
            </p:cNvSpPr>
            <p:nvPr/>
          </p:nvSpPr>
          <p:spPr bwMode="auto">
            <a:xfrm>
              <a:off x="4021" y="2736"/>
              <a:ext cx="317" cy="29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defTabSz="1219170">
                <a:spcBef>
                  <a:spcPct val="50000"/>
                </a:spcBef>
                <a:buClr>
                  <a:srgbClr val="000000"/>
                </a:buClr>
              </a:pPr>
              <a:r>
                <a:rPr lang="en-US" sz="2400" kern="0" dirty="0">
                  <a:solidFill>
                    <a:srgbClr val="000000"/>
                  </a:solidFill>
                  <a:latin typeface="Times New Roman" pitchFamily="18" charset="0"/>
                  <a:cs typeface="Arial"/>
                  <a:sym typeface="Arial"/>
                </a:rPr>
                <a:t>C</a:t>
              </a:r>
            </a:p>
          </p:txBody>
        </p:sp>
        <p:sp>
          <p:nvSpPr>
            <p:cNvPr id="40091" name="Oval 155"/>
            <p:cNvSpPr>
              <a:spLocks noChangeArrowheads="1"/>
            </p:cNvSpPr>
            <p:nvPr/>
          </p:nvSpPr>
          <p:spPr bwMode="auto">
            <a:xfrm>
              <a:off x="3256" y="2952"/>
              <a:ext cx="46" cy="45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92" name="Oval 156"/>
            <p:cNvSpPr>
              <a:spLocks noChangeArrowheads="1"/>
            </p:cNvSpPr>
            <p:nvPr/>
          </p:nvSpPr>
          <p:spPr bwMode="auto">
            <a:xfrm>
              <a:off x="4032" y="2952"/>
              <a:ext cx="46" cy="45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0094" name="Picture 15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61582" y="5934076"/>
            <a:ext cx="4314825" cy="771525"/>
          </a:xfrm>
          <a:prstGeom prst="rect">
            <a:avLst/>
          </a:prstGeom>
          <a:noFill/>
        </p:spPr>
      </p:pic>
      <p:grpSp>
        <p:nvGrpSpPr>
          <p:cNvPr id="6" name="Group 159"/>
          <p:cNvGrpSpPr>
            <a:grpSpLocks/>
          </p:cNvGrpSpPr>
          <p:nvPr/>
        </p:nvGrpSpPr>
        <p:grpSpPr bwMode="auto">
          <a:xfrm>
            <a:off x="9357673" y="2847500"/>
            <a:ext cx="2175457" cy="2747963"/>
            <a:chOff x="1811" y="1749"/>
            <a:chExt cx="1565" cy="1731"/>
          </a:xfrm>
        </p:grpSpPr>
        <p:pic>
          <p:nvPicPr>
            <p:cNvPr id="40096" name="Picture 160" descr="Parchment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811" y="1749"/>
              <a:ext cx="849" cy="864"/>
            </a:xfrm>
            <a:prstGeom prst="rect">
              <a:avLst/>
            </a:prstGeom>
            <a:noFill/>
          </p:spPr>
        </p:pic>
        <p:pic>
          <p:nvPicPr>
            <p:cNvPr id="40097" name="Picture 161" descr="Parchment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08" y="2616"/>
              <a:ext cx="768" cy="864"/>
            </a:xfrm>
            <a:prstGeom prst="rect">
              <a:avLst/>
            </a:prstGeom>
            <a:noFill/>
          </p:spPr>
        </p:pic>
      </p:grpSp>
      <p:sp>
        <p:nvSpPr>
          <p:cNvPr id="40098" name="Rectangle 162"/>
          <p:cNvSpPr>
            <a:spLocks noChangeArrowheads="1"/>
          </p:cNvSpPr>
          <p:nvPr/>
        </p:nvSpPr>
        <p:spPr bwMode="auto">
          <a:xfrm>
            <a:off x="9067162" y="4229577"/>
            <a:ext cx="3429000" cy="1687513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099" name="Arc 163"/>
          <p:cNvSpPr>
            <a:spLocks/>
          </p:cNvSpPr>
          <p:nvPr/>
        </p:nvSpPr>
        <p:spPr bwMode="auto">
          <a:xfrm>
            <a:off x="9368019" y="3164366"/>
            <a:ext cx="863574" cy="1005050"/>
          </a:xfrm>
          <a:custGeom>
            <a:avLst/>
            <a:gdLst>
              <a:gd name="G0" fmla="+- 21600 0 0"/>
              <a:gd name="G1" fmla="+- 21024 0 0"/>
              <a:gd name="G2" fmla="+- 21600 0 0"/>
              <a:gd name="T0" fmla="*/ 0 w 21600"/>
              <a:gd name="T1" fmla="*/ 21079 h 21079"/>
              <a:gd name="T2" fmla="*/ 16647 w 21600"/>
              <a:gd name="T3" fmla="*/ 0 h 21079"/>
              <a:gd name="T4" fmla="*/ 21600 w 21600"/>
              <a:gd name="T5" fmla="*/ 21024 h 2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079" fill="none" extrusionOk="0">
                <a:moveTo>
                  <a:pt x="0" y="21078"/>
                </a:moveTo>
                <a:cubicBezTo>
                  <a:pt x="0" y="21060"/>
                  <a:pt x="0" y="21042"/>
                  <a:pt x="0" y="21024"/>
                </a:cubicBezTo>
                <a:cubicBezTo>
                  <a:pt x="-1" y="11002"/>
                  <a:pt x="6892" y="2297"/>
                  <a:pt x="16646" y="-1"/>
                </a:cubicBezTo>
              </a:path>
              <a:path w="21600" h="21079" stroke="0" extrusionOk="0">
                <a:moveTo>
                  <a:pt x="0" y="21078"/>
                </a:moveTo>
                <a:cubicBezTo>
                  <a:pt x="0" y="21060"/>
                  <a:pt x="0" y="21042"/>
                  <a:pt x="0" y="21024"/>
                </a:cubicBezTo>
                <a:cubicBezTo>
                  <a:pt x="-1" y="11002"/>
                  <a:pt x="6892" y="2297"/>
                  <a:pt x="16646" y="-1"/>
                </a:cubicBezTo>
                <a:lnTo>
                  <a:pt x="21600" y="2102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102" name="Arc 166"/>
          <p:cNvSpPr>
            <a:spLocks/>
          </p:cNvSpPr>
          <p:nvPr/>
        </p:nvSpPr>
        <p:spPr bwMode="auto">
          <a:xfrm>
            <a:off x="9748993" y="3181351"/>
            <a:ext cx="798512" cy="1000125"/>
          </a:xfrm>
          <a:custGeom>
            <a:avLst/>
            <a:gdLst>
              <a:gd name="G0" fmla="+- 120 0 0"/>
              <a:gd name="G1" fmla="+- 21600 0 0"/>
              <a:gd name="G2" fmla="+- 21600 0 0"/>
              <a:gd name="T0" fmla="*/ 0 w 21720"/>
              <a:gd name="T1" fmla="*/ 0 h 21600"/>
              <a:gd name="T2" fmla="*/ 21720 w 21720"/>
              <a:gd name="T3" fmla="*/ 21453 h 21600"/>
              <a:gd name="T4" fmla="*/ 120 w 2172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720" h="21600" fill="none" extrusionOk="0">
                <a:moveTo>
                  <a:pt x="0" y="0"/>
                </a:moveTo>
                <a:cubicBezTo>
                  <a:pt x="40" y="0"/>
                  <a:pt x="80" y="-1"/>
                  <a:pt x="120" y="0"/>
                </a:cubicBezTo>
                <a:cubicBezTo>
                  <a:pt x="11991" y="0"/>
                  <a:pt x="21638" y="9581"/>
                  <a:pt x="21719" y="21453"/>
                </a:cubicBezTo>
              </a:path>
              <a:path w="21720" h="21600" stroke="0" extrusionOk="0">
                <a:moveTo>
                  <a:pt x="0" y="0"/>
                </a:moveTo>
                <a:cubicBezTo>
                  <a:pt x="40" y="0"/>
                  <a:pt x="80" y="-1"/>
                  <a:pt x="120" y="0"/>
                </a:cubicBezTo>
                <a:cubicBezTo>
                  <a:pt x="11991" y="0"/>
                  <a:pt x="21638" y="9581"/>
                  <a:pt x="21719" y="21453"/>
                </a:cubicBezTo>
                <a:lnTo>
                  <a:pt x="12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Text Box 63"/>
          <p:cNvSpPr txBox="1">
            <a:spLocks noChangeArrowheads="1"/>
          </p:cNvSpPr>
          <p:nvPr/>
        </p:nvSpPr>
        <p:spPr bwMode="auto">
          <a:xfrm>
            <a:off x="1907692" y="-2632"/>
            <a:ext cx="9401992" cy="6588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ẽ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cm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667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0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080000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9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4" name="Text Box 84"/>
          <p:cNvSpPr txBox="1">
            <a:spLocks noChangeArrowheads="1"/>
          </p:cNvSpPr>
          <p:nvPr/>
        </p:nvSpPr>
        <p:spPr bwMode="auto">
          <a:xfrm>
            <a:off x="169901" y="4478923"/>
            <a:ext cx="842572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•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Gọi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A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giao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điểm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của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hai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cung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đó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sp>
        <p:nvSpPr>
          <p:cNvPr id="41091" name="Text Box 131"/>
          <p:cNvSpPr txBox="1">
            <a:spLocks noChangeArrowheads="1"/>
          </p:cNvSpPr>
          <p:nvPr/>
        </p:nvSpPr>
        <p:spPr bwMode="auto">
          <a:xfrm>
            <a:off x="152332" y="2095468"/>
            <a:ext cx="85726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  <a:buFontTx/>
              <a:buChar char="•"/>
            </a:pP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đoạn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thẳng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BC = 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3cm</a:t>
            </a:r>
            <a:r>
              <a:rPr lang="en-US" sz="2800" b="1" kern="0" dirty="0">
                <a:solidFill>
                  <a:srgbClr val="2632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sp>
        <p:nvSpPr>
          <p:cNvPr id="41092" name="Text Box 132"/>
          <p:cNvSpPr txBox="1">
            <a:spLocks noChangeArrowheads="1"/>
          </p:cNvSpPr>
          <p:nvPr/>
        </p:nvSpPr>
        <p:spPr bwMode="auto">
          <a:xfrm>
            <a:off x="152332" y="1209757"/>
            <a:ext cx="350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3200" b="1" u="sng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Cách</a:t>
            </a:r>
            <a:r>
              <a:rPr lang="en-US" sz="3200" b="1" u="sng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u="sng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3200" b="1" u="sng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</a:p>
        </p:txBody>
      </p:sp>
      <p:sp>
        <p:nvSpPr>
          <p:cNvPr id="41110" name="Text Box 150"/>
          <p:cNvSpPr txBox="1">
            <a:spLocks noChangeArrowheads="1"/>
          </p:cNvSpPr>
          <p:nvPr/>
        </p:nvSpPr>
        <p:spPr bwMode="auto">
          <a:xfrm>
            <a:off x="152332" y="2731992"/>
            <a:ext cx="82846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  <a:buFontTx/>
              <a:buChar char="•"/>
            </a:pP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cung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tâm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B,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bán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kính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bằng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BC = 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 cm</a:t>
            </a:r>
            <a:r>
              <a:rPr lang="en-US" sz="2800" b="1" kern="0" dirty="0">
                <a:solidFill>
                  <a:srgbClr val="2632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sp>
        <p:nvSpPr>
          <p:cNvPr id="41111" name="Rectangle 151"/>
          <p:cNvSpPr>
            <a:spLocks noChangeArrowheads="1"/>
          </p:cNvSpPr>
          <p:nvPr/>
        </p:nvSpPr>
        <p:spPr bwMode="auto">
          <a:xfrm>
            <a:off x="107464" y="3467426"/>
            <a:ext cx="9254103" cy="65883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•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cung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tâm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C,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bán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kính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bằng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CB =3 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cm.</a:t>
            </a:r>
          </a:p>
        </p:txBody>
      </p:sp>
      <p:sp>
        <p:nvSpPr>
          <p:cNvPr id="41114" name="Line 154"/>
          <p:cNvSpPr>
            <a:spLocks noChangeShapeType="1"/>
          </p:cNvSpPr>
          <p:nvPr/>
        </p:nvSpPr>
        <p:spPr bwMode="auto">
          <a:xfrm>
            <a:off x="9785355" y="4973903"/>
            <a:ext cx="1188720" cy="0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defTabSz="1219170">
              <a:buClr>
                <a:srgbClr val="000000"/>
              </a:buClr>
            </a:pP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" name="Group 155"/>
          <p:cNvGrpSpPr>
            <a:grpSpLocks/>
          </p:cNvGrpSpPr>
          <p:nvPr/>
        </p:nvGrpSpPr>
        <p:grpSpPr bwMode="auto">
          <a:xfrm>
            <a:off x="9372604" y="4640535"/>
            <a:ext cx="2235200" cy="514351"/>
            <a:chOff x="3024" y="2768"/>
            <a:chExt cx="1408" cy="324"/>
          </a:xfrm>
        </p:grpSpPr>
        <p:sp>
          <p:nvSpPr>
            <p:cNvPr id="41116" name="Text Box 156"/>
            <p:cNvSpPr txBox="1">
              <a:spLocks noChangeArrowheads="1"/>
            </p:cNvSpPr>
            <p:nvPr/>
          </p:nvSpPr>
          <p:spPr bwMode="auto">
            <a:xfrm>
              <a:off x="3024" y="2768"/>
              <a:ext cx="317" cy="29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defTabSz="1219170">
                <a:spcBef>
                  <a:spcPct val="50000"/>
                </a:spcBef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Times New Roman" pitchFamily="18" charset="0"/>
                  <a:cs typeface="Arial"/>
                  <a:sym typeface="Arial"/>
                </a:rPr>
                <a:t>B</a:t>
              </a:r>
            </a:p>
          </p:txBody>
        </p:sp>
        <p:sp>
          <p:nvSpPr>
            <p:cNvPr id="41117" name="Text Box 157"/>
            <p:cNvSpPr txBox="1">
              <a:spLocks noChangeArrowheads="1"/>
            </p:cNvSpPr>
            <p:nvPr/>
          </p:nvSpPr>
          <p:spPr bwMode="auto">
            <a:xfrm>
              <a:off x="4115" y="2801"/>
              <a:ext cx="317" cy="29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defTabSz="1219170">
                <a:spcBef>
                  <a:spcPct val="50000"/>
                </a:spcBef>
                <a:buClr>
                  <a:srgbClr val="000000"/>
                </a:buClr>
              </a:pPr>
              <a:r>
                <a:rPr lang="en-US" sz="2400" kern="0" dirty="0">
                  <a:solidFill>
                    <a:srgbClr val="000000"/>
                  </a:solidFill>
                  <a:latin typeface="Times New Roman" pitchFamily="18" charset="0"/>
                  <a:cs typeface="Arial"/>
                  <a:sym typeface="Arial"/>
                </a:rPr>
                <a:t>C</a:t>
              </a:r>
            </a:p>
          </p:txBody>
        </p:sp>
        <p:sp>
          <p:nvSpPr>
            <p:cNvPr id="41118" name="Oval 158"/>
            <p:cNvSpPr>
              <a:spLocks noChangeArrowheads="1"/>
            </p:cNvSpPr>
            <p:nvPr/>
          </p:nvSpPr>
          <p:spPr bwMode="auto">
            <a:xfrm>
              <a:off x="3256" y="2952"/>
              <a:ext cx="46" cy="45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Times New Roman" pitchFamily="18" charset="0"/>
                <a:cs typeface="Arial"/>
                <a:sym typeface="Arial"/>
              </a:endParaRPr>
            </a:p>
          </p:txBody>
        </p:sp>
        <p:sp>
          <p:nvSpPr>
            <p:cNvPr id="41119" name="Oval 159"/>
            <p:cNvSpPr>
              <a:spLocks noChangeArrowheads="1"/>
            </p:cNvSpPr>
            <p:nvPr/>
          </p:nvSpPr>
          <p:spPr bwMode="auto">
            <a:xfrm>
              <a:off x="4038" y="2952"/>
              <a:ext cx="46" cy="45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Times New Roman" pitchFamily="18" charset="0"/>
                <a:cs typeface="Arial"/>
                <a:sym typeface="Arial"/>
              </a:endParaRPr>
            </a:p>
          </p:txBody>
        </p:sp>
      </p:grpSp>
      <p:sp>
        <p:nvSpPr>
          <p:cNvPr id="41120" name="Arc 160"/>
          <p:cNvSpPr>
            <a:spLocks/>
          </p:cNvSpPr>
          <p:nvPr/>
        </p:nvSpPr>
        <p:spPr bwMode="auto">
          <a:xfrm>
            <a:off x="10174292" y="3961079"/>
            <a:ext cx="798512" cy="1000125"/>
          </a:xfrm>
          <a:custGeom>
            <a:avLst/>
            <a:gdLst>
              <a:gd name="G0" fmla="+- 120 0 0"/>
              <a:gd name="G1" fmla="+- 21600 0 0"/>
              <a:gd name="G2" fmla="+- 21600 0 0"/>
              <a:gd name="T0" fmla="*/ 0 w 21720"/>
              <a:gd name="T1" fmla="*/ 0 h 21600"/>
              <a:gd name="T2" fmla="*/ 21720 w 21720"/>
              <a:gd name="T3" fmla="*/ 21453 h 21600"/>
              <a:gd name="T4" fmla="*/ 120 w 2172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720" h="21600" fill="none" extrusionOk="0">
                <a:moveTo>
                  <a:pt x="0" y="0"/>
                </a:moveTo>
                <a:cubicBezTo>
                  <a:pt x="40" y="0"/>
                  <a:pt x="80" y="-1"/>
                  <a:pt x="120" y="0"/>
                </a:cubicBezTo>
                <a:cubicBezTo>
                  <a:pt x="11991" y="0"/>
                  <a:pt x="21638" y="9581"/>
                  <a:pt x="21719" y="21453"/>
                </a:cubicBezTo>
              </a:path>
              <a:path w="21720" h="21600" stroke="0" extrusionOk="0">
                <a:moveTo>
                  <a:pt x="0" y="0"/>
                </a:moveTo>
                <a:cubicBezTo>
                  <a:pt x="40" y="0"/>
                  <a:pt x="80" y="-1"/>
                  <a:pt x="120" y="0"/>
                </a:cubicBezTo>
                <a:cubicBezTo>
                  <a:pt x="11991" y="0"/>
                  <a:pt x="21638" y="9581"/>
                  <a:pt x="21719" y="21453"/>
                </a:cubicBezTo>
                <a:lnTo>
                  <a:pt x="12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Times New Roman" pitchFamily="18" charset="0"/>
              <a:cs typeface="Arial"/>
              <a:sym typeface="Arial"/>
            </a:endParaRPr>
          </a:p>
        </p:txBody>
      </p:sp>
      <p:sp>
        <p:nvSpPr>
          <p:cNvPr id="41121" name="Arc 161"/>
          <p:cNvSpPr>
            <a:spLocks/>
          </p:cNvSpPr>
          <p:nvPr/>
        </p:nvSpPr>
        <p:spPr bwMode="auto">
          <a:xfrm>
            <a:off x="9788972" y="3989516"/>
            <a:ext cx="949259" cy="944241"/>
          </a:xfrm>
          <a:custGeom>
            <a:avLst/>
            <a:gdLst>
              <a:gd name="G0" fmla="+- 21600 0 0"/>
              <a:gd name="G1" fmla="+- 21024 0 0"/>
              <a:gd name="G2" fmla="+- 21600 0 0"/>
              <a:gd name="T0" fmla="*/ 0 w 21600"/>
              <a:gd name="T1" fmla="*/ 21079 h 21079"/>
              <a:gd name="T2" fmla="*/ 16647 w 21600"/>
              <a:gd name="T3" fmla="*/ 0 h 21079"/>
              <a:gd name="T4" fmla="*/ 21600 w 21600"/>
              <a:gd name="T5" fmla="*/ 21024 h 2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079" fill="none" extrusionOk="0">
                <a:moveTo>
                  <a:pt x="0" y="21078"/>
                </a:moveTo>
                <a:cubicBezTo>
                  <a:pt x="0" y="21060"/>
                  <a:pt x="0" y="21042"/>
                  <a:pt x="0" y="21024"/>
                </a:cubicBezTo>
                <a:cubicBezTo>
                  <a:pt x="-1" y="11002"/>
                  <a:pt x="6892" y="2297"/>
                  <a:pt x="16646" y="-1"/>
                </a:cubicBezTo>
              </a:path>
              <a:path w="21600" h="21079" stroke="0" extrusionOk="0">
                <a:moveTo>
                  <a:pt x="0" y="21078"/>
                </a:moveTo>
                <a:cubicBezTo>
                  <a:pt x="0" y="21060"/>
                  <a:pt x="0" y="21042"/>
                  <a:pt x="0" y="21024"/>
                </a:cubicBezTo>
                <a:cubicBezTo>
                  <a:pt x="-1" y="11002"/>
                  <a:pt x="6892" y="2297"/>
                  <a:pt x="16646" y="-1"/>
                </a:cubicBezTo>
                <a:lnTo>
                  <a:pt x="21600" y="2102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Times New Roman" pitchFamily="18" charset="0"/>
              <a:cs typeface="Arial"/>
              <a:sym typeface="Arial"/>
            </a:endParaRPr>
          </a:p>
        </p:txBody>
      </p:sp>
      <p:sp>
        <p:nvSpPr>
          <p:cNvPr id="41122" name="Oval 162"/>
          <p:cNvSpPr>
            <a:spLocks noChangeArrowheads="1"/>
          </p:cNvSpPr>
          <p:nvPr/>
        </p:nvSpPr>
        <p:spPr bwMode="auto">
          <a:xfrm>
            <a:off x="10360585" y="3964026"/>
            <a:ext cx="73025" cy="71439"/>
          </a:xfrm>
          <a:prstGeom prst="ellipse">
            <a:avLst/>
          </a:prstGeom>
          <a:solidFill>
            <a:srgbClr val="FF0000"/>
          </a:solidFill>
          <a:ln w="127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Times New Roman" pitchFamily="18" charset="0"/>
              <a:cs typeface="Arial"/>
              <a:sym typeface="Arial"/>
            </a:endParaRPr>
          </a:p>
        </p:txBody>
      </p:sp>
      <p:sp>
        <p:nvSpPr>
          <p:cNvPr id="41123" name="Text Box 163"/>
          <p:cNvSpPr txBox="1">
            <a:spLocks noChangeArrowheads="1"/>
          </p:cNvSpPr>
          <p:nvPr/>
        </p:nvSpPr>
        <p:spPr bwMode="auto">
          <a:xfrm>
            <a:off x="10515604" y="3675329"/>
            <a:ext cx="533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2400" kern="0">
                <a:solidFill>
                  <a:srgbClr val="000000"/>
                </a:solidFill>
                <a:latin typeface="Times New Roman" pitchFamily="18" charset="0"/>
                <a:cs typeface="Arial"/>
                <a:sym typeface="Arial"/>
              </a:rPr>
              <a:t>A</a:t>
            </a:r>
          </a:p>
        </p:txBody>
      </p:sp>
      <p:pic>
        <p:nvPicPr>
          <p:cNvPr id="41124" name="Picture 16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916989">
            <a:off x="9941339" y="2595434"/>
            <a:ext cx="771525" cy="4391025"/>
          </a:xfrm>
          <a:prstGeom prst="rect">
            <a:avLst/>
          </a:prstGeom>
          <a:solidFill>
            <a:srgbClr val="FFFFFF">
              <a:alpha val="19000"/>
            </a:srgbClr>
          </a:solidFill>
        </p:spPr>
      </p:pic>
      <p:pic>
        <p:nvPicPr>
          <p:cNvPr id="41125" name="Picture 16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875314">
            <a:off x="9569259" y="3022329"/>
            <a:ext cx="1066800" cy="1871663"/>
          </a:xfrm>
          <a:prstGeom prst="rect">
            <a:avLst/>
          </a:prstGeom>
          <a:noFill/>
        </p:spPr>
      </p:pic>
      <p:pic>
        <p:nvPicPr>
          <p:cNvPr id="41126" name="Picture 16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3469516">
            <a:off x="8024297" y="4075378"/>
            <a:ext cx="4391025" cy="771525"/>
          </a:xfrm>
          <a:prstGeom prst="rect">
            <a:avLst/>
          </a:prstGeom>
          <a:solidFill>
            <a:srgbClr val="FFFFFF">
              <a:alpha val="19000"/>
            </a:srgbClr>
          </a:solidFill>
        </p:spPr>
      </p:pic>
      <p:pic>
        <p:nvPicPr>
          <p:cNvPr id="41127" name="Picture 16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18840965">
            <a:off x="10541202" y="3762504"/>
            <a:ext cx="1203325" cy="815975"/>
          </a:xfrm>
          <a:prstGeom prst="rect">
            <a:avLst/>
          </a:prstGeom>
          <a:noFill/>
        </p:spPr>
      </p:pic>
      <p:sp>
        <p:nvSpPr>
          <p:cNvPr id="41128" name="Line 168"/>
          <p:cNvSpPr>
            <a:spLocks noChangeShapeType="1"/>
          </p:cNvSpPr>
          <p:nvPr/>
        </p:nvSpPr>
        <p:spPr bwMode="auto">
          <a:xfrm flipV="1">
            <a:off x="9779004" y="3989516"/>
            <a:ext cx="641351" cy="9716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1129" name="Line 169"/>
          <p:cNvSpPr>
            <a:spLocks noChangeShapeType="1"/>
          </p:cNvSpPr>
          <p:nvPr/>
        </p:nvSpPr>
        <p:spPr bwMode="auto">
          <a:xfrm>
            <a:off x="10371023" y="3976817"/>
            <a:ext cx="624561" cy="9843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1130" name="Text Box 170"/>
          <p:cNvSpPr txBox="1">
            <a:spLocks noChangeArrowheads="1"/>
          </p:cNvSpPr>
          <p:nvPr/>
        </p:nvSpPr>
        <p:spPr bwMode="auto">
          <a:xfrm>
            <a:off x="107465" y="5442831"/>
            <a:ext cx="80177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•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đoạn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thẳng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AB, AC ta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có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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ABC </a:t>
            </a:r>
            <a:r>
              <a:rPr lang="en-US" sz="2800" b="1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đều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  <a:endParaRPr lang="en-US" sz="2800" b="1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Text Box 63"/>
          <p:cNvSpPr txBox="1">
            <a:spLocks noChangeArrowheads="1"/>
          </p:cNvSpPr>
          <p:nvPr/>
        </p:nvSpPr>
        <p:spPr bwMode="auto">
          <a:xfrm>
            <a:off x="1907692" y="-2632"/>
            <a:ext cx="9401992" cy="6588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ẽ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cm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Box 1">
            <a:hlinkClick r:id="rId6" action="ppaction://hlinksldjump"/>
          </p:cNvPr>
          <p:cNvSpPr txBox="1"/>
          <p:nvPr/>
        </p:nvSpPr>
        <p:spPr>
          <a:xfrm>
            <a:off x="9157897" y="1048824"/>
            <a:ext cx="1837687" cy="584775"/>
          </a:xfrm>
          <a:prstGeom prst="rect">
            <a:avLst/>
          </a:prstGeom>
          <a:solidFill>
            <a:srgbClr val="9EDAB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10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41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1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1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05208 -0.15046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41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-752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4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41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1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1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41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1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41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41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85185E-6 L 0.05248 0.10209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41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509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1000"/>
                                        <p:tgtEl>
                                          <p:spTgt spid="41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41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1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1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41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4" grpId="0"/>
      <p:bldP spid="41128" grpId="0" animBg="1"/>
      <p:bldP spid="41129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4910" y="690863"/>
            <a:ext cx="2783627" cy="553998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l"/>
            <a:r>
              <a:rPr lang="en-US" sz="2800" b="1" u="sng" dirty="0" err="1" smtClean="0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Mở</a:t>
            </a:r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rộng</a:t>
            </a:r>
            <a:endParaRPr lang="en-US" sz="2800" b="1" u="sng" dirty="0">
              <a:solidFill>
                <a:schemeClr val="accent4">
                  <a:lumMod val="50000"/>
                </a:schemeClr>
              </a:solidFill>
              <a:cs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55617" y="1304353"/>
            <a:ext cx="9839465" cy="480131"/>
            <a:chOff x="1521773" y="1103389"/>
            <a:chExt cx="9839465" cy="480131"/>
          </a:xfrm>
        </p:grpSpPr>
        <p:sp>
          <p:nvSpPr>
            <p:cNvPr id="5" name="TextBox 4"/>
            <p:cNvSpPr txBox="1">
              <a:spLocks/>
            </p:cNvSpPr>
            <p:nvPr/>
          </p:nvSpPr>
          <p:spPr>
            <a:xfrm>
              <a:off x="1924630" y="1103389"/>
              <a:ext cx="9436608" cy="480131"/>
            </a:xfrm>
            <a:prstGeom prst="rect">
              <a:avLst/>
            </a:prstGeom>
            <a:noFill/>
          </p:spPr>
          <p:txBody>
            <a:bodyPr wrap="square" lIns="109728" tIns="54864" rIns="109728" bIns="54864" rtlCol="0">
              <a:spAutoFit/>
            </a:bodyPr>
            <a:lstStyle/>
            <a:p>
              <a:pPr algn="l"/>
              <a:r>
                <a:rPr lang="en-US" sz="2400" dirty="0" err="1">
                  <a:cs typeface="Times New Roman" pitchFamily="18" charset="0"/>
                </a:rPr>
                <a:t>Vẽ</a:t>
              </a:r>
              <a:r>
                <a:rPr lang="en-US" sz="2400" dirty="0">
                  <a:cs typeface="Times New Roman" pitchFamily="18" charset="0"/>
                </a:rPr>
                <a:t> tam </a:t>
              </a:r>
              <a:r>
                <a:rPr lang="en-US" sz="2400" dirty="0" err="1">
                  <a:cs typeface="Times New Roman" pitchFamily="18" charset="0"/>
                </a:rPr>
                <a:t>giác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đều</a:t>
              </a:r>
              <a:r>
                <a:rPr lang="en-US" sz="2400" dirty="0">
                  <a:cs typeface="Times New Roman" pitchFamily="18" charset="0"/>
                </a:rPr>
                <a:t> ABC </a:t>
              </a:r>
              <a:r>
                <a:rPr lang="en-US" sz="2400" dirty="0" err="1">
                  <a:cs typeface="Times New Roman" pitchFamily="18" charset="0"/>
                </a:rPr>
                <a:t>cạnh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smtClean="0">
                  <a:cs typeface="Times New Roman" pitchFamily="18" charset="0"/>
                </a:rPr>
                <a:t>3cm </a:t>
              </a:r>
              <a:r>
                <a:rPr lang="en-US" sz="2400" dirty="0" err="1" smtClean="0">
                  <a:cs typeface="Times New Roman" pitchFamily="18" charset="0"/>
                </a:rPr>
                <a:t>bằng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compa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theo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hướng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dẫn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sau</a:t>
              </a:r>
              <a:r>
                <a:rPr lang="en-US" sz="2400" dirty="0">
                  <a:cs typeface="Times New Roman" pitchFamily="18" charset="0"/>
                </a:rPr>
                <a:t>: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1521773" y="1167849"/>
              <a:ext cx="428647" cy="39052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cs typeface="Times New Roman" pitchFamily="18" charset="0"/>
                </a:rPr>
                <a:t>1</a:t>
              </a:r>
              <a:endParaRPr lang="en-US" sz="2400" dirty="0"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184988" y="3352811"/>
            <a:ext cx="1938833" cy="530356"/>
            <a:chOff x="1021402" y="4201886"/>
            <a:chExt cx="1938833" cy="53035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255617" y="4201886"/>
              <a:ext cx="13716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021402" y="4270577"/>
              <a:ext cx="569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A</a:t>
              </a:r>
              <a:endParaRPr lang="vi-VN" sz="2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390332" y="4270576"/>
              <a:ext cx="569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</a:t>
              </a:r>
              <a:endParaRPr lang="vi-VN" sz="2400" dirty="0"/>
            </a:p>
          </p:txBody>
        </p:sp>
      </p:grpSp>
      <p:sp>
        <p:nvSpPr>
          <p:cNvPr id="16" name="Oval 15"/>
          <p:cNvSpPr/>
          <p:nvPr/>
        </p:nvSpPr>
        <p:spPr>
          <a:xfrm>
            <a:off x="3266726" y="1981211"/>
            <a:ext cx="2743200" cy="2743200"/>
          </a:xfrm>
          <a:prstGeom prst="ellipse">
            <a:avLst/>
          </a:prstGeom>
          <a:noFill/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7" name="Group 16"/>
          <p:cNvGrpSpPr/>
          <p:nvPr/>
        </p:nvGrpSpPr>
        <p:grpSpPr>
          <a:xfrm>
            <a:off x="4404111" y="3352811"/>
            <a:ext cx="1938833" cy="530356"/>
            <a:chOff x="1021402" y="4201886"/>
            <a:chExt cx="1938833" cy="530356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255617" y="4201886"/>
              <a:ext cx="13716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021402" y="4270577"/>
              <a:ext cx="569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A</a:t>
              </a:r>
              <a:endParaRPr lang="vi-VN" sz="2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90332" y="4270576"/>
              <a:ext cx="569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</a:t>
              </a:r>
              <a:endParaRPr lang="vi-VN" sz="2400" dirty="0"/>
            </a:p>
          </p:txBody>
        </p:sp>
      </p:grpSp>
      <p:sp>
        <p:nvSpPr>
          <p:cNvPr id="21" name="Oval 20"/>
          <p:cNvSpPr/>
          <p:nvPr/>
        </p:nvSpPr>
        <p:spPr>
          <a:xfrm>
            <a:off x="4635656" y="2049901"/>
            <a:ext cx="2743200" cy="2743200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Oval 25"/>
          <p:cNvSpPr/>
          <p:nvPr/>
        </p:nvSpPr>
        <p:spPr>
          <a:xfrm>
            <a:off x="5324126" y="2111832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34" name="Group 33"/>
          <p:cNvGrpSpPr/>
          <p:nvPr/>
        </p:nvGrpSpPr>
        <p:grpSpPr>
          <a:xfrm>
            <a:off x="8516241" y="3352811"/>
            <a:ext cx="1938833" cy="530356"/>
            <a:chOff x="1021402" y="4201886"/>
            <a:chExt cx="1938833" cy="530356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1255617" y="4201886"/>
              <a:ext cx="13716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1021402" y="4270577"/>
              <a:ext cx="569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A</a:t>
              </a:r>
              <a:endParaRPr lang="vi-VN" sz="24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0332" y="4270576"/>
              <a:ext cx="569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</a:t>
              </a:r>
              <a:endParaRPr lang="vi-VN" sz="2400" dirty="0"/>
            </a:p>
          </p:txBody>
        </p:sp>
      </p:grpSp>
      <p:sp>
        <p:nvSpPr>
          <p:cNvPr id="38" name="Oval 37"/>
          <p:cNvSpPr/>
          <p:nvPr/>
        </p:nvSpPr>
        <p:spPr>
          <a:xfrm>
            <a:off x="9436256" y="2111832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8741464" y="2159434"/>
            <a:ext cx="689360" cy="11887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 flipV="1">
            <a:off x="9527696" y="2187216"/>
            <a:ext cx="593418" cy="11702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9215480" y="1759334"/>
            <a:ext cx="441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</a:t>
            </a:r>
            <a:endParaRPr lang="vi-VN" sz="2400" dirty="0"/>
          </a:p>
        </p:txBody>
      </p:sp>
      <p:sp>
        <p:nvSpPr>
          <p:cNvPr id="46" name="TextBox 45"/>
          <p:cNvSpPr txBox="1"/>
          <p:nvPr/>
        </p:nvSpPr>
        <p:spPr>
          <a:xfrm>
            <a:off x="1159924" y="4758996"/>
            <a:ext cx="1938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Bước</a:t>
            </a:r>
            <a:r>
              <a:rPr lang="en-US" sz="2400" b="1" dirty="0" smtClean="0"/>
              <a:t> 1</a:t>
            </a:r>
            <a:endParaRPr lang="vi-VN" sz="24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4123219" y="4861792"/>
            <a:ext cx="1938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Bước</a:t>
            </a:r>
            <a:r>
              <a:rPr lang="en-US" sz="2400" b="1" dirty="0" smtClean="0"/>
              <a:t> 2</a:t>
            </a:r>
            <a:endParaRPr lang="vi-VN" sz="24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8466839" y="4861792"/>
            <a:ext cx="1938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Bước</a:t>
            </a:r>
            <a:r>
              <a:rPr lang="en-US" sz="2400" b="1" dirty="0" smtClean="0"/>
              <a:t> 3</a:t>
            </a:r>
            <a:endParaRPr lang="vi-VN" sz="2400" b="1" dirty="0"/>
          </a:p>
        </p:txBody>
      </p:sp>
      <p:grpSp>
        <p:nvGrpSpPr>
          <p:cNvPr id="51" name="Group 50"/>
          <p:cNvGrpSpPr/>
          <p:nvPr/>
        </p:nvGrpSpPr>
        <p:grpSpPr>
          <a:xfrm>
            <a:off x="1372564" y="5505340"/>
            <a:ext cx="9224049" cy="852589"/>
            <a:chOff x="1108175" y="6832256"/>
            <a:chExt cx="9166074" cy="997196"/>
          </a:xfrm>
        </p:grpSpPr>
        <p:sp>
          <p:nvSpPr>
            <p:cNvPr id="52" name="Rectangle 51"/>
            <p:cNvSpPr>
              <a:spLocks/>
            </p:cNvSpPr>
            <p:nvPr/>
          </p:nvSpPr>
          <p:spPr>
            <a:xfrm>
              <a:off x="1644553" y="6832256"/>
              <a:ext cx="8629696" cy="997196"/>
            </a:xfrm>
            <a:prstGeom prst="rect">
              <a:avLst/>
            </a:prstGeom>
          </p:spPr>
          <p:txBody>
            <a:bodyPr wrap="square" lIns="109728" tIns="54864" rIns="109728" bIns="54864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400" dirty="0" err="1">
                  <a:cs typeface="Times New Roman" pitchFamily="18" charset="0"/>
                </a:rPr>
                <a:t>Em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hãy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kiểm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tra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lại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hình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vừa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vẽ</a:t>
              </a:r>
              <a:r>
                <a:rPr lang="en-US" sz="2400" dirty="0">
                  <a:cs typeface="Times New Roman" pitchFamily="18" charset="0"/>
                </a:rPr>
                <a:t>, </a:t>
              </a:r>
              <a:r>
                <a:rPr lang="en-US" sz="2400" dirty="0" err="1">
                  <a:cs typeface="Times New Roman" pitchFamily="18" charset="0"/>
                </a:rPr>
                <a:t>xem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cạnh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của</a:t>
              </a:r>
              <a:r>
                <a:rPr lang="en-US" sz="2400" dirty="0">
                  <a:cs typeface="Times New Roman" pitchFamily="18" charset="0"/>
                </a:rPr>
                <a:t> tam </a:t>
              </a:r>
              <a:r>
                <a:rPr lang="en-US" sz="2400" dirty="0" err="1">
                  <a:cs typeface="Times New Roman" pitchFamily="18" charset="0"/>
                </a:rPr>
                <a:t>giác</a:t>
              </a:r>
              <a:r>
                <a:rPr lang="en-US" sz="2400" dirty="0">
                  <a:cs typeface="Times New Roman" pitchFamily="18" charset="0"/>
                </a:rPr>
                <a:t> ABC </a:t>
              </a:r>
              <a:r>
                <a:rPr lang="en-US" sz="2400" dirty="0" err="1">
                  <a:cs typeface="Times New Roman" pitchFamily="18" charset="0"/>
                </a:rPr>
                <a:t>có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bằng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nhau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không</a:t>
              </a:r>
              <a:r>
                <a:rPr lang="en-US" sz="2400" dirty="0">
                  <a:cs typeface="Times New Roman" pitchFamily="18" charset="0"/>
                </a:rPr>
                <a:t>? </a:t>
              </a:r>
              <a:r>
                <a:rPr lang="en-US" sz="2400" dirty="0" err="1">
                  <a:cs typeface="Times New Roman" pitchFamily="18" charset="0"/>
                </a:rPr>
                <a:t>Các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góc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có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bằng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nhau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không</a:t>
              </a:r>
              <a:r>
                <a:rPr lang="en-US" sz="2400" dirty="0">
                  <a:cs typeface="Times New Roman" pitchFamily="18" charset="0"/>
                </a:rPr>
                <a:t>?</a:t>
              </a:r>
              <a:endParaRPr lang="en-US" sz="2400" dirty="0"/>
            </a:p>
          </p:txBody>
        </p:sp>
        <p:sp>
          <p:nvSpPr>
            <p:cNvPr id="53" name="Oval 52"/>
            <p:cNvSpPr/>
            <p:nvPr/>
          </p:nvSpPr>
          <p:spPr>
            <a:xfrm>
              <a:off x="1108175" y="7039081"/>
              <a:ext cx="428647" cy="439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cs typeface="Times New Roman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001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93375" y="1790122"/>
            <a:ext cx="97141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0070C0"/>
                </a:solidFill>
                <a:latin typeface="Arial" panose="020B0604020202020204"/>
              </a:rPr>
              <a:t>4.2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V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ẽ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tam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giác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đều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cạnh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2cm. (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cách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trên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45775" y="932758"/>
            <a:ext cx="2358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sng" dirty="0" err="1" smtClean="0"/>
              <a:t>Luyện</a:t>
            </a:r>
            <a:r>
              <a:rPr lang="en-US" sz="3200" b="1" i="1" u="sng" dirty="0" smtClean="0"/>
              <a:t> </a:t>
            </a:r>
            <a:r>
              <a:rPr lang="en-US" sz="3200" b="1" i="1" u="sng" dirty="0" err="1" smtClean="0"/>
              <a:t>tập</a:t>
            </a:r>
            <a:endParaRPr lang="vi-VN" sz="3200" b="1" i="1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1105674" y="3632371"/>
            <a:ext cx="1853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Kết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quả</a:t>
            </a:r>
            <a:r>
              <a:rPr lang="en-US" sz="3200" b="1" dirty="0" smtClean="0">
                <a:solidFill>
                  <a:srgbClr val="FF0000"/>
                </a:solidFill>
              </a:rPr>
              <a:t>:</a:t>
            </a:r>
            <a:endParaRPr lang="vi-VN" sz="3200" b="1" dirty="0">
              <a:solidFill>
                <a:srgbClr val="FF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579566" y="3287553"/>
            <a:ext cx="3758888" cy="3231506"/>
            <a:chOff x="4579566" y="3287553"/>
            <a:chExt cx="3758888" cy="323150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53740" y="3359782"/>
              <a:ext cx="3432317" cy="315927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6258175" y="3287553"/>
              <a:ext cx="522515" cy="450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E</a:t>
              </a:r>
              <a:endParaRPr lang="vi-VN"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579566" y="5945194"/>
              <a:ext cx="522515" cy="450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G</a:t>
              </a:r>
              <a:endParaRPr lang="vi-VN"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815939" y="5945194"/>
              <a:ext cx="522515" cy="450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H</a:t>
              </a:r>
              <a:endParaRPr lang="vi-VN"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533724" y="6170303"/>
            <a:ext cx="1850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2 cm</a:t>
            </a:r>
            <a:endParaRPr lang="vi-VN" sz="2400" b="1" dirty="0"/>
          </a:p>
        </p:txBody>
      </p:sp>
    </p:spTree>
    <p:extLst>
      <p:ext uri="{BB962C8B-B14F-4D97-AF65-F5344CB8AC3E}">
        <p14:creationId xmlns:p14="http://schemas.microsoft.com/office/powerpoint/2010/main" val="391784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Gạch Lục Giác Và Ứng Dụng Trong Trang Trí Tạo Điểm Nhấn - Gạch Né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7"/>
          <a:stretch/>
        </p:blipFill>
        <p:spPr bwMode="auto">
          <a:xfrm>
            <a:off x="394207" y="3601476"/>
            <a:ext cx="5295393" cy="325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uyệt tác kiến trúc” ẩn trong kết cấu lỗ 6 cạnh của tổ ong | Báo Dân tr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646" y="3691466"/>
            <a:ext cx="5955321" cy="312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Tại sao nền nhà đổ mồ hôi? Biện pháp khắc phục nền nhà đổ mồ hôi hiệu quả |  Siêu thị nhà mẫu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657600" cy="2416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ẬP NHẬT] Bảng giá gạch lát nền mới nhất, Đủ kích thướ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442" y="0"/>
            <a:ext cx="4306558" cy="2416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20 mẫu Gạch Ốp Tường Bếp đẹp 2021, giá tốt cho tường nhà &amp; Cách phối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1"/>
          <a:stretch/>
        </p:blipFill>
        <p:spPr bwMode="auto">
          <a:xfrm>
            <a:off x="3773388" y="0"/>
            <a:ext cx="3996266" cy="235373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762001" y="2622936"/>
            <a:ext cx="11430000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i="1" dirty="0" err="1" smtClean="0">
                <a:solidFill>
                  <a:srgbClr val="FF0000"/>
                </a:solidFill>
                <a:cs typeface="Times New Roman" pitchFamily="18" charset="0"/>
              </a:rPr>
              <a:t>Các</a:t>
            </a:r>
            <a:r>
              <a:rPr lang="en-US" sz="2800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cs typeface="Times New Roman" pitchFamily="18" charset="0"/>
              </a:rPr>
              <a:t>hình</a:t>
            </a:r>
            <a:r>
              <a:rPr lang="en-US" sz="2800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cs typeface="Times New Roman" pitchFamily="18" charset="0"/>
              </a:rPr>
              <a:t>ảnh</a:t>
            </a:r>
            <a:r>
              <a:rPr lang="en-US" sz="2800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cs typeface="Times New Roman" pitchFamily="18" charset="0"/>
              </a:rPr>
              <a:t>gợi</a:t>
            </a:r>
            <a:r>
              <a:rPr lang="en-US" sz="2800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cs typeface="Times New Roman" pitchFamily="18" charset="0"/>
              </a:rPr>
              <a:t>nhớ</a:t>
            </a:r>
            <a:r>
              <a:rPr lang="en-US" sz="2800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cs typeface="Times New Roman" pitchFamily="18" charset="0"/>
              </a:rPr>
              <a:t>cho</a:t>
            </a:r>
            <a:r>
              <a:rPr lang="en-US" sz="2800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cs typeface="Times New Roman" pitchFamily="18" charset="0"/>
              </a:rPr>
              <a:t>chúng</a:t>
            </a:r>
            <a:r>
              <a:rPr lang="en-US" sz="2800" i="1" dirty="0" smtClean="0">
                <a:solidFill>
                  <a:srgbClr val="FF0000"/>
                </a:solidFill>
                <a:cs typeface="Times New Roman" pitchFamily="18" charset="0"/>
              </a:rPr>
              <a:t> ta </a:t>
            </a:r>
            <a:r>
              <a:rPr lang="en-US" sz="2800" i="1" dirty="0" err="1" smtClean="0">
                <a:solidFill>
                  <a:srgbClr val="FF0000"/>
                </a:solidFill>
                <a:cs typeface="Times New Roman" pitchFamily="18" charset="0"/>
              </a:rPr>
              <a:t>về</a:t>
            </a:r>
            <a:r>
              <a:rPr lang="en-US" sz="2800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cs typeface="Times New Roman" pitchFamily="18" charset="0"/>
              </a:rPr>
              <a:t>hình</a:t>
            </a:r>
            <a:r>
              <a:rPr lang="en-US" sz="2800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cs typeface="Times New Roman" pitchFamily="18" charset="0"/>
              </a:rPr>
              <a:t>gì</a:t>
            </a:r>
            <a:r>
              <a:rPr lang="en-US" sz="2800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cs typeface="Times New Roman" pitchFamily="18" charset="0"/>
              </a:rPr>
              <a:t>mà</a:t>
            </a:r>
            <a:r>
              <a:rPr lang="en-US" sz="2800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cs typeface="Times New Roman" pitchFamily="18" charset="0"/>
              </a:rPr>
              <a:t>chúng</a:t>
            </a:r>
            <a:r>
              <a:rPr lang="en-US" sz="2800" i="1" dirty="0" smtClean="0">
                <a:solidFill>
                  <a:srgbClr val="FF0000"/>
                </a:solidFill>
                <a:cs typeface="Times New Roman" pitchFamily="18" charset="0"/>
              </a:rPr>
              <a:t> ta </a:t>
            </a:r>
            <a:r>
              <a:rPr lang="en-US" sz="2800" i="1" dirty="0" err="1" smtClean="0">
                <a:solidFill>
                  <a:srgbClr val="FF0000"/>
                </a:solidFill>
                <a:cs typeface="Times New Roman" pitchFamily="18" charset="0"/>
              </a:rPr>
              <a:t>đã</a:t>
            </a:r>
            <a:r>
              <a:rPr lang="en-US" sz="2800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cs typeface="Times New Roman" pitchFamily="18" charset="0"/>
              </a:rPr>
              <a:t>học</a:t>
            </a:r>
            <a:r>
              <a:rPr lang="en-US" sz="2800" i="1" dirty="0" smtClean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709820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45775" y="932758"/>
            <a:ext cx="2358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sng" dirty="0" err="1" smtClean="0"/>
              <a:t>Vận</a:t>
            </a:r>
            <a:r>
              <a:rPr lang="en-US" sz="3200" b="1" i="1" u="sng" dirty="0" smtClean="0"/>
              <a:t> </a:t>
            </a:r>
            <a:r>
              <a:rPr lang="en-US" sz="3200" b="1" i="1" u="sng" dirty="0" err="1" smtClean="0"/>
              <a:t>dụng</a:t>
            </a:r>
            <a:r>
              <a:rPr lang="en-US" sz="3200" b="1" i="1" u="sng" dirty="0" smtClean="0"/>
              <a:t>:</a:t>
            </a:r>
            <a:endParaRPr lang="vi-VN" sz="3200" b="1" i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1181461" y="1455708"/>
            <a:ext cx="97141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Hãy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vẽ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một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biển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báo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giao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thông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có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hình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tam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giác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đều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và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nêu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ý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nghĩa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của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biển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báo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đó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1460" y="3019732"/>
            <a:ext cx="9714111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i="1" dirty="0" err="1" smtClean="0">
                <a:solidFill>
                  <a:srgbClr val="7030A0"/>
                </a:solidFill>
                <a:latin typeface="Arial" panose="020B0604020202020204"/>
              </a:rPr>
              <a:t>Thời</a:t>
            </a:r>
            <a:r>
              <a:rPr lang="en-US" sz="3200" i="1" dirty="0" smtClean="0">
                <a:solidFill>
                  <a:srgbClr val="7030A0"/>
                </a:solidFill>
                <a:latin typeface="Arial" panose="020B0604020202020204"/>
              </a:rPr>
              <a:t> </a:t>
            </a:r>
            <a:r>
              <a:rPr lang="en-US" sz="3200" i="1" dirty="0" err="1" smtClean="0">
                <a:solidFill>
                  <a:srgbClr val="7030A0"/>
                </a:solidFill>
                <a:latin typeface="Arial" panose="020B0604020202020204"/>
              </a:rPr>
              <a:t>gian</a:t>
            </a:r>
            <a:r>
              <a:rPr lang="en-US" sz="3200" i="1" dirty="0" smtClean="0">
                <a:solidFill>
                  <a:srgbClr val="7030A0"/>
                </a:solidFill>
                <a:latin typeface="Arial" panose="020B0604020202020204"/>
              </a:rPr>
              <a:t> </a:t>
            </a:r>
            <a:r>
              <a:rPr lang="en-US" sz="3200" i="1" dirty="0" err="1" smtClean="0">
                <a:solidFill>
                  <a:srgbClr val="7030A0"/>
                </a:solidFill>
                <a:latin typeface="Arial" panose="020B0604020202020204"/>
              </a:rPr>
              <a:t>hoàn</a:t>
            </a:r>
            <a:r>
              <a:rPr lang="en-US" sz="3200" i="1" dirty="0" smtClean="0">
                <a:solidFill>
                  <a:srgbClr val="7030A0"/>
                </a:solidFill>
                <a:latin typeface="Arial" panose="020B0604020202020204"/>
              </a:rPr>
              <a:t> </a:t>
            </a:r>
            <a:r>
              <a:rPr lang="en-US" sz="3200" i="1" dirty="0" err="1" smtClean="0">
                <a:solidFill>
                  <a:srgbClr val="7030A0"/>
                </a:solidFill>
                <a:latin typeface="Arial" panose="020B0604020202020204"/>
              </a:rPr>
              <a:t>thành</a:t>
            </a:r>
            <a:r>
              <a:rPr lang="en-US" sz="3200" i="1" dirty="0" smtClean="0">
                <a:solidFill>
                  <a:srgbClr val="7030A0"/>
                </a:solidFill>
                <a:latin typeface="Arial" panose="020B0604020202020204"/>
              </a:rPr>
              <a:t>: </a:t>
            </a:r>
            <a:r>
              <a:rPr lang="en-US" sz="3200" b="1" dirty="0" smtClean="0">
                <a:solidFill>
                  <a:srgbClr val="7030A0"/>
                </a:solidFill>
                <a:latin typeface="Arial" panose="020B0604020202020204"/>
              </a:rPr>
              <a:t>5 </a:t>
            </a:r>
            <a:r>
              <a:rPr lang="en-US" sz="3200" b="1" dirty="0" err="1" smtClean="0">
                <a:solidFill>
                  <a:srgbClr val="7030A0"/>
                </a:solidFill>
                <a:latin typeface="Arial" panose="020B0604020202020204"/>
              </a:rPr>
              <a:t>phút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050" name="Picture 2" descr="Biển báo giao thông hình tam giác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145" y="3759486"/>
            <a:ext cx="5470740" cy="295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86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am giác quỷ Bermuda và những vụ mất tích suốt nhiều thế kỷ - Địa điểm du  lị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5" y="630917"/>
            <a:ext cx="6286500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22625" y="5050972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Tam </a:t>
            </a:r>
            <a:r>
              <a:rPr lang="en-US" sz="2800" b="1" dirty="0" err="1" smtClean="0"/>
              <a:t>giác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quỷ</a:t>
            </a:r>
            <a:r>
              <a:rPr lang="en-US" sz="2800" b="1" dirty="0" smtClean="0"/>
              <a:t> Bermuda</a:t>
            </a:r>
            <a:endParaRPr lang="vi-VN" sz="2800" b="1" dirty="0"/>
          </a:p>
        </p:txBody>
      </p:sp>
      <p:pic>
        <p:nvPicPr>
          <p:cNvPr id="5" name="Những vụ mất tích bí ẩn trong vùng Tam giác quỷ Bermud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1999" y="457200"/>
            <a:ext cx="10450285" cy="587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2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89154" y="2266295"/>
            <a:ext cx="696857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2. </a:t>
            </a:r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Hình</a:t>
            </a:r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vuông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7627" y="277382"/>
            <a:ext cx="1644954" cy="1507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5371" y="5279388"/>
            <a:ext cx="1417210" cy="1384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13" y="5459595"/>
            <a:ext cx="1242061" cy="12044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013" y="277382"/>
            <a:ext cx="1242061" cy="121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958199" y="1241311"/>
            <a:ext cx="9603603" cy="464294"/>
            <a:chOff x="958199" y="1241311"/>
            <a:chExt cx="9603603" cy="464294"/>
          </a:xfrm>
        </p:grpSpPr>
        <p:sp>
          <p:nvSpPr>
            <p:cNvPr id="5" name="Rounded Rectangle 4"/>
            <p:cNvSpPr/>
            <p:nvPr/>
          </p:nvSpPr>
          <p:spPr>
            <a:xfrm>
              <a:off x="958199" y="1314922"/>
              <a:ext cx="885524" cy="375385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r>
                <a:rPr lang="en-US" sz="2400" b="1" dirty="0">
                  <a:cs typeface="Times New Roman" pitchFamily="18" charset="0"/>
                </a:rPr>
                <a:t>HĐ3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956816" y="1241311"/>
              <a:ext cx="8604986" cy="464294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algn="l"/>
              <a:r>
                <a:rPr lang="en-US" sz="2400" dirty="0" err="1">
                  <a:cs typeface="Times New Roman" pitchFamily="18" charset="0"/>
                </a:rPr>
                <a:t>Em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hãy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tìm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một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số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hình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ảnh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của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hình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vuông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trong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thực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tế</a:t>
              </a:r>
              <a:r>
                <a:rPr lang="en-US" sz="2400" dirty="0"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956816" y="431820"/>
            <a:ext cx="8248988" cy="523220"/>
          </a:xfrm>
          <a:prstGeom prst="rect">
            <a:avLst/>
          </a:prstGeom>
          <a:solidFill>
            <a:srgbClr val="9EDAB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Một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số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yếu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tố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cơ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bản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của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hình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vuông</a:t>
            </a:r>
            <a:endParaRPr lang="vi-VN" sz="2800" b="1" dirty="0"/>
          </a:p>
        </p:txBody>
      </p:sp>
      <p:pic>
        <p:nvPicPr>
          <p:cNvPr id="3074" name="Picture 2" descr="Bàn Cờ Vua Nam Châm Cao Cấp - covua | Cờ, Xúc xắc | BeConCon.Co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745" y="4139517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ông dụng của các loại gạch đất sét nu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794" y="4193011"/>
            <a:ext cx="3884733" cy="266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ách gói bánh chưng bằng lá dong 2 kiểu vuông đẹp ngày Tết trọn vẹ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114" y="1710315"/>
            <a:ext cx="3387723" cy="225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8" descr="Khung Ảnh | Khung ảnh treo tường | Bộ 15 khung ảnh vuông treo tường màu  trắ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3084" name="Picture 12" descr="Khung Ảnh Vuông 20x20 cm Treo Tường - Bảo Hành Gãy, Vỡ - Hỗ Trợ In Hình |  Shopee Việt Na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2"/>
          <a:stretch/>
        </p:blipFill>
        <p:spPr bwMode="auto">
          <a:xfrm>
            <a:off x="1115058" y="3573342"/>
            <a:ext cx="2843639" cy="256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0604" y="1797675"/>
            <a:ext cx="2277533" cy="239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8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86798" y="402980"/>
            <a:ext cx="885524" cy="37538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2400" b="1" dirty="0">
                <a:cs typeface="Times New Roman" pitchFamily="18" charset="0"/>
              </a:rPr>
              <a:t>HĐ4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68068" y="340961"/>
            <a:ext cx="3523370" cy="46429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l"/>
            <a:r>
              <a:rPr lang="en-US" sz="2400" dirty="0" err="1">
                <a:cs typeface="Times New Roman" pitchFamily="18" charset="0"/>
              </a:rPr>
              <a:t>Quan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sát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Hình</a:t>
            </a:r>
            <a:r>
              <a:rPr lang="en-US" sz="2400" dirty="0">
                <a:cs typeface="Times New Roman" pitchFamily="18" charset="0"/>
              </a:rPr>
              <a:t> 4.3a.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859280" y="1635760"/>
            <a:ext cx="1940560" cy="101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859280" y="1645920"/>
            <a:ext cx="0" cy="18999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859280" y="3545840"/>
            <a:ext cx="194056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799840" y="1635760"/>
            <a:ext cx="0" cy="19100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859280" y="3362960"/>
            <a:ext cx="2133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072640" y="3362960"/>
            <a:ext cx="0" cy="18288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859280" y="1645920"/>
            <a:ext cx="1940560" cy="18999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537960" y="1620520"/>
            <a:ext cx="1940560" cy="101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537960" y="1630680"/>
            <a:ext cx="0" cy="18999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537960" y="3530600"/>
            <a:ext cx="194056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478520" y="1620520"/>
            <a:ext cx="0" cy="19100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537960" y="1630680"/>
            <a:ext cx="1940560" cy="18999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537960" y="1620520"/>
            <a:ext cx="1940560" cy="19100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248400" y="3332480"/>
            <a:ext cx="447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437880" y="1432560"/>
            <a:ext cx="447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>
                <a:cs typeface="Times New Roman" pitchFamily="18" charset="0"/>
              </a:rPr>
              <a:t>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448040" y="3296920"/>
            <a:ext cx="447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>
                <a:cs typeface="Times New Roman" pitchFamily="18" charset="0"/>
              </a:rPr>
              <a:t>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58560" y="1479639"/>
            <a:ext cx="447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cs typeface="Times New Roman" pitchFamily="18" charset="0"/>
              </a:rPr>
              <a:t>B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1879600" y="1402080"/>
            <a:ext cx="335280" cy="1879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548070" y="2528771"/>
            <a:ext cx="219770" cy="1636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2722880" y="2316480"/>
            <a:ext cx="355600" cy="71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2072640" y="3093720"/>
            <a:ext cx="274320" cy="1923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110351" y="1078466"/>
            <a:ext cx="897009" cy="40011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2000" dirty="0" err="1">
                <a:cs typeface="Times New Roman" pitchFamily="18" charset="0"/>
              </a:rPr>
              <a:t>Đỉnh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45188" y="1787117"/>
            <a:ext cx="1119751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2000" dirty="0" err="1">
                <a:cs typeface="Times New Roman" pitchFamily="18" charset="0"/>
              </a:rPr>
              <a:t>Đường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chéo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91286" y="2190691"/>
            <a:ext cx="897009" cy="40011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2000" dirty="0" err="1">
                <a:cs typeface="Times New Roman" pitchFamily="18" charset="0"/>
              </a:rPr>
              <a:t>Cạnh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98726" y="2774891"/>
            <a:ext cx="897009" cy="40011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2000" dirty="0" err="1">
                <a:cs typeface="Times New Roman" pitchFamily="18" charset="0"/>
              </a:rPr>
              <a:t>Góc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335520" y="2179320"/>
            <a:ext cx="447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>
                <a:cs typeface="Times New Roman" pitchFamily="18" charset="0"/>
              </a:rPr>
              <a:t>O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40831" y="3669266"/>
            <a:ext cx="1761685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l"/>
            <a:r>
              <a:rPr lang="en-US" sz="2400" i="1">
                <a:cs typeface="Times New Roman" pitchFamily="18" charset="0"/>
              </a:rPr>
              <a:t>Hình 4.3a.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962678" y="3669266"/>
            <a:ext cx="1761685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l"/>
            <a:r>
              <a:rPr lang="en-US" sz="2400" i="1">
                <a:cs typeface="Times New Roman" pitchFamily="18" charset="0"/>
              </a:rPr>
              <a:t>Hình 4.3b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914008" y="4237250"/>
            <a:ext cx="10748485" cy="464294"/>
            <a:chOff x="991286" y="4237042"/>
            <a:chExt cx="10748485" cy="464294"/>
          </a:xfrm>
        </p:grpSpPr>
        <p:sp>
          <p:nvSpPr>
            <p:cNvPr id="32" name="TextBox 31"/>
            <p:cNvSpPr txBox="1">
              <a:spLocks/>
            </p:cNvSpPr>
            <p:nvPr/>
          </p:nvSpPr>
          <p:spPr>
            <a:xfrm>
              <a:off x="1422937" y="4237042"/>
              <a:ext cx="10316834" cy="464294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r>
                <a:rPr lang="en-US" sz="2400" dirty="0" err="1">
                  <a:cs typeface="Times New Roman" pitchFamily="18" charset="0"/>
                </a:rPr>
                <a:t>Nêu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tên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đỉnh</a:t>
              </a:r>
              <a:r>
                <a:rPr lang="en-US" sz="2400" dirty="0">
                  <a:cs typeface="Times New Roman" pitchFamily="18" charset="0"/>
                </a:rPr>
                <a:t>, </a:t>
              </a:r>
              <a:r>
                <a:rPr lang="en-US" sz="2400" dirty="0" err="1">
                  <a:cs typeface="Times New Roman" pitchFamily="18" charset="0"/>
                </a:rPr>
                <a:t>cạnh</a:t>
              </a:r>
              <a:r>
                <a:rPr lang="en-US" sz="2400" dirty="0">
                  <a:cs typeface="Times New Roman" pitchFamily="18" charset="0"/>
                </a:rPr>
                <a:t>, </a:t>
              </a:r>
              <a:r>
                <a:rPr lang="en-US" sz="2400" dirty="0" err="1">
                  <a:cs typeface="Times New Roman" pitchFamily="18" charset="0"/>
                </a:rPr>
                <a:t>đường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chéo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của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hình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vuông</a:t>
              </a:r>
              <a:r>
                <a:rPr lang="en-US" sz="2400" dirty="0">
                  <a:cs typeface="Times New Roman" pitchFamily="18" charset="0"/>
                </a:rPr>
                <a:t> ABCD (H.4.3b)</a:t>
              </a:r>
            </a:p>
          </p:txBody>
        </p:sp>
        <p:sp>
          <p:nvSpPr>
            <p:cNvPr id="33" name="Oval 32"/>
            <p:cNvSpPr/>
            <p:nvPr/>
          </p:nvSpPr>
          <p:spPr>
            <a:xfrm>
              <a:off x="991286" y="4286309"/>
              <a:ext cx="365760" cy="36576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914008" y="4825852"/>
            <a:ext cx="10689104" cy="978729"/>
            <a:chOff x="896493" y="4604100"/>
            <a:chExt cx="10689104" cy="978729"/>
          </a:xfrm>
        </p:grpSpPr>
        <p:sp>
          <p:nvSpPr>
            <p:cNvPr id="34" name="TextBox 33"/>
            <p:cNvSpPr txBox="1">
              <a:spLocks/>
            </p:cNvSpPr>
            <p:nvPr/>
          </p:nvSpPr>
          <p:spPr>
            <a:xfrm>
              <a:off x="1439790" y="4604100"/>
              <a:ext cx="10145807" cy="978729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en-US" sz="2400" dirty="0" err="1">
                  <a:cs typeface="Times New Roman" pitchFamily="18" charset="0"/>
                </a:rPr>
                <a:t>Dùng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thước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thẳng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đo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và</a:t>
              </a:r>
              <a:r>
                <a:rPr lang="en-US" sz="2400" dirty="0">
                  <a:cs typeface="Times New Roman" pitchFamily="18" charset="0"/>
                </a:rPr>
                <a:t> so </a:t>
              </a:r>
              <a:r>
                <a:rPr lang="en-US" sz="2400" dirty="0" err="1">
                  <a:cs typeface="Times New Roman" pitchFamily="18" charset="0"/>
                </a:rPr>
                <a:t>sánh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độ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dài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cạnh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của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hình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vuông</a:t>
              </a:r>
              <a:r>
                <a:rPr lang="en-US" sz="2400" dirty="0">
                  <a:cs typeface="Times New Roman" pitchFamily="18" charset="0"/>
                </a:rPr>
                <a:t>; </a:t>
              </a:r>
              <a:r>
                <a:rPr lang="en-US" sz="2400" dirty="0" err="1">
                  <a:cs typeface="Times New Roman" pitchFamily="18" charset="0"/>
                </a:rPr>
                <a:t>hai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đường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chéo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của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hình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vuông</a:t>
              </a:r>
              <a:r>
                <a:rPr lang="en-US" sz="2400" dirty="0">
                  <a:cs typeface="Times New Roman" pitchFamily="18" charset="0"/>
                </a:rPr>
                <a:t>.</a:t>
              </a:r>
            </a:p>
          </p:txBody>
        </p:sp>
        <p:sp>
          <p:nvSpPr>
            <p:cNvPr id="35" name="Oval 34"/>
            <p:cNvSpPr/>
            <p:nvPr/>
          </p:nvSpPr>
          <p:spPr>
            <a:xfrm>
              <a:off x="896493" y="4746506"/>
              <a:ext cx="365760" cy="36576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914008" y="5838312"/>
            <a:ext cx="10186111" cy="461665"/>
            <a:chOff x="896493" y="5702226"/>
            <a:chExt cx="10186111" cy="461665"/>
          </a:xfrm>
        </p:grpSpPr>
        <p:sp>
          <p:nvSpPr>
            <p:cNvPr id="36" name="TextBox 35"/>
            <p:cNvSpPr txBox="1">
              <a:spLocks/>
            </p:cNvSpPr>
            <p:nvPr/>
          </p:nvSpPr>
          <p:spPr>
            <a:xfrm>
              <a:off x="1439790" y="5702226"/>
              <a:ext cx="9642814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algn="l"/>
              <a:r>
                <a:rPr lang="en-US" sz="2400" dirty="0" err="1">
                  <a:cs typeface="Times New Roman" pitchFamily="18" charset="0"/>
                </a:rPr>
                <a:t>Dùng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thước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đo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góc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để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đo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và</a:t>
              </a:r>
              <a:r>
                <a:rPr lang="en-US" sz="2400" dirty="0">
                  <a:cs typeface="Times New Roman" pitchFamily="18" charset="0"/>
                </a:rPr>
                <a:t> so </a:t>
              </a:r>
              <a:r>
                <a:rPr lang="en-US" sz="2400" dirty="0" err="1">
                  <a:cs typeface="Times New Roman" pitchFamily="18" charset="0"/>
                </a:rPr>
                <a:t>sánh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góc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của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hình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vuông</a:t>
              </a:r>
              <a:r>
                <a:rPr lang="en-US" sz="2400" dirty="0">
                  <a:cs typeface="Times New Roman" pitchFamily="18" charset="0"/>
                </a:rPr>
                <a:t>.</a:t>
              </a:r>
            </a:p>
          </p:txBody>
        </p:sp>
        <p:sp>
          <p:nvSpPr>
            <p:cNvPr id="37" name="Oval 36"/>
            <p:cNvSpPr/>
            <p:nvPr/>
          </p:nvSpPr>
          <p:spPr>
            <a:xfrm>
              <a:off x="896493" y="5770838"/>
              <a:ext cx="365760" cy="36576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cs typeface="Times New Roman" pitchFamily="18" charset="0"/>
                </a:rPr>
                <a:t>3</a:t>
              </a:r>
            </a:p>
          </p:txBody>
        </p:sp>
      </p:grpSp>
      <p:sp>
        <p:nvSpPr>
          <p:cNvPr id="41" name="Oval 40"/>
          <p:cNvSpPr/>
          <p:nvPr/>
        </p:nvSpPr>
        <p:spPr>
          <a:xfrm>
            <a:off x="6517663" y="3504337"/>
            <a:ext cx="52441" cy="5813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42" name="Oval 41"/>
          <p:cNvSpPr/>
          <p:nvPr/>
        </p:nvSpPr>
        <p:spPr>
          <a:xfrm>
            <a:off x="8458080" y="3496295"/>
            <a:ext cx="52441" cy="5813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43" name="Oval 42"/>
          <p:cNvSpPr/>
          <p:nvPr/>
        </p:nvSpPr>
        <p:spPr>
          <a:xfrm>
            <a:off x="6528913" y="1596066"/>
            <a:ext cx="52441" cy="5813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44" name="Oval 43"/>
          <p:cNvSpPr/>
          <p:nvPr/>
        </p:nvSpPr>
        <p:spPr>
          <a:xfrm>
            <a:off x="8459684" y="1607316"/>
            <a:ext cx="52441" cy="5813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276718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5" grpId="0"/>
      <p:bldP spid="26" grpId="0"/>
      <p:bldP spid="27" grpId="0"/>
      <p:bldP spid="28" grpId="0"/>
      <p:bldP spid="29" grpId="0"/>
      <p:bldP spid="30" grpId="0"/>
      <p:bldP spid="31" grpId="0"/>
      <p:bldP spid="41" grpId="0" animBg="1"/>
      <p:bldP spid="42" grpId="0" animBg="1"/>
      <p:bldP spid="43" grpId="0" animBg="1"/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619117" y="497899"/>
            <a:ext cx="2708458" cy="523220"/>
            <a:chOff x="2224260" y="650299"/>
            <a:chExt cx="2708458" cy="523220"/>
          </a:xfrm>
        </p:grpSpPr>
        <p:sp>
          <p:nvSpPr>
            <p:cNvPr id="6" name="Rounded Rectangle 5"/>
            <p:cNvSpPr/>
            <p:nvPr/>
          </p:nvSpPr>
          <p:spPr>
            <a:xfrm>
              <a:off x="3870089" y="688100"/>
              <a:ext cx="1062629" cy="450462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28" tIns="54864" rIns="109728" bIns="54864" spcCol="0" rtlCol="0" anchor="ctr"/>
            <a:lstStyle/>
            <a:p>
              <a:pPr algn="ctr"/>
              <a:r>
                <a:rPr lang="en-US" sz="2800" b="1" dirty="0" smtClean="0">
                  <a:cs typeface="Times New Roman" pitchFamily="18" charset="0"/>
                </a:rPr>
                <a:t>HĐ4</a:t>
              </a:r>
              <a:endParaRPr lang="en-US" sz="2800" b="1" dirty="0">
                <a:cs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24260" y="650299"/>
              <a:ext cx="21771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i="1" u="sng" dirty="0" err="1" smtClean="0"/>
                <a:t>Kết</a:t>
              </a:r>
              <a:r>
                <a:rPr lang="en-US" sz="2800" b="1" i="1" u="sng" dirty="0" smtClean="0"/>
                <a:t> </a:t>
              </a:r>
              <a:r>
                <a:rPr lang="en-US" sz="2800" b="1" i="1" u="sng" dirty="0" err="1" smtClean="0"/>
                <a:t>quả</a:t>
              </a:r>
              <a:endParaRPr lang="vi-VN" sz="2800" b="1" i="1" u="sng" dirty="0"/>
            </a:p>
          </p:txBody>
        </p:sp>
      </p:grpSp>
      <p:sp>
        <p:nvSpPr>
          <p:cNvPr id="10" name="Oval 9"/>
          <p:cNvSpPr/>
          <p:nvPr/>
        </p:nvSpPr>
        <p:spPr>
          <a:xfrm>
            <a:off x="2236268" y="1122413"/>
            <a:ext cx="485161" cy="4451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/>
          <a:p>
            <a:pPr algn="ctr"/>
            <a:r>
              <a:rPr lang="en-US" sz="2800" dirty="0" smtClean="0"/>
              <a:t>1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1280776" y="2090057"/>
            <a:ext cx="580681" cy="50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/>
          <p:cNvSpPr/>
          <p:nvPr/>
        </p:nvSpPr>
        <p:spPr>
          <a:xfrm>
            <a:off x="860802" y="1899231"/>
            <a:ext cx="395269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: A, B, </a:t>
            </a:r>
            <a:r>
              <a:rPr 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C, D;</a:t>
            </a:r>
          </a:p>
          <a:p>
            <a:pPr marL="342900" marR="0" lvl="0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: AB, BC, </a:t>
            </a:r>
            <a:r>
              <a:rPr 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CD, DA;</a:t>
            </a:r>
          </a:p>
          <a:p>
            <a:pPr marL="342900" marR="0" lvl="0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chéo</a:t>
            </a:r>
            <a:r>
              <a:rPr 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: AB, CD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626266" y="1610000"/>
            <a:ext cx="0" cy="228600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5707688" y="1122413"/>
            <a:ext cx="485161" cy="4451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/>
          <a:p>
            <a:pPr algn="ctr"/>
            <a:r>
              <a:rPr lang="en-US" sz="2800" dirty="0" smtClean="0"/>
              <a:t>2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4619116" y="1755262"/>
            <a:ext cx="32905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000" dirty="0" err="1"/>
              <a:t>Độ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cạnh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vuông</a:t>
            </a:r>
            <a:r>
              <a:rPr lang="en-US" sz="2000" dirty="0"/>
              <a:t> </a:t>
            </a:r>
            <a:r>
              <a:rPr lang="en-US" sz="2000" dirty="0" err="1"/>
              <a:t>đều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nhau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7739580" y="1610000"/>
            <a:ext cx="0" cy="228600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888040" y="2247304"/>
            <a:ext cx="2990240" cy="1059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90</a:t>
            </a:r>
            <a:r>
              <a:rPr lang="en-US" baseline="30000" dirty="0"/>
              <a:t>o</a:t>
            </a:r>
            <a:r>
              <a:rPr lang="en-US" dirty="0"/>
              <a:t>.</a:t>
            </a:r>
            <a:endParaRPr lang="en-US" sz="2800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11070041" y="1610000"/>
            <a:ext cx="0" cy="219456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9383160" y="1122413"/>
            <a:ext cx="485161" cy="4451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/>
          <a:p>
            <a:pPr algn="ctr"/>
            <a:r>
              <a:rPr lang="en-US" sz="2800" dirty="0" smtClean="0"/>
              <a:t>3</a:t>
            </a:r>
            <a:endParaRPr lang="en-US" sz="2800" dirty="0"/>
          </a:p>
        </p:txBody>
      </p:sp>
      <p:sp>
        <p:nvSpPr>
          <p:cNvPr id="22" name="Right Arrow 21"/>
          <p:cNvSpPr/>
          <p:nvPr/>
        </p:nvSpPr>
        <p:spPr>
          <a:xfrm>
            <a:off x="1280776" y="5159829"/>
            <a:ext cx="765738" cy="674914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ounded Rectangle 23"/>
          <p:cNvSpPr/>
          <p:nvPr/>
        </p:nvSpPr>
        <p:spPr>
          <a:xfrm>
            <a:off x="2721429" y="4083720"/>
            <a:ext cx="6008914" cy="24813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2800"/>
          </a:p>
        </p:txBody>
      </p:sp>
      <p:sp>
        <p:nvSpPr>
          <p:cNvPr id="25" name="TextBox 24"/>
          <p:cNvSpPr txBox="1">
            <a:spLocks/>
          </p:cNvSpPr>
          <p:nvPr/>
        </p:nvSpPr>
        <p:spPr>
          <a:xfrm>
            <a:off x="3107082" y="4514746"/>
            <a:ext cx="4632497" cy="513217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2400" dirty="0" err="1" smtClean="0">
                <a:solidFill>
                  <a:srgbClr val="002060"/>
                </a:solidFill>
                <a:cs typeface="Times New Roman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Times New Roman" pitchFamily="18" charset="0"/>
              </a:rPr>
              <a:t>hình</a:t>
            </a:r>
            <a:r>
              <a:rPr lang="en-US" sz="2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Times New Roman" pitchFamily="18" charset="0"/>
              </a:rPr>
              <a:t>vuông</a:t>
            </a:r>
            <a:r>
              <a:rPr lang="en-US" sz="2400" dirty="0" smtClean="0">
                <a:solidFill>
                  <a:srgbClr val="002060"/>
                </a:solidFill>
                <a:cs typeface="Times New Roman" pitchFamily="18" charset="0"/>
              </a:rPr>
              <a:t>:</a:t>
            </a:r>
            <a:endParaRPr lang="en-US" sz="24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26" name="Rectangle 25"/>
          <p:cNvSpPr>
            <a:spLocks/>
          </p:cNvSpPr>
          <p:nvPr/>
        </p:nvSpPr>
        <p:spPr>
          <a:xfrm>
            <a:off x="2986417" y="4989006"/>
            <a:ext cx="3814606" cy="513217"/>
          </a:xfrm>
          <a:prstGeom prst="rect">
            <a:avLst/>
          </a:prstGeom>
        </p:spPr>
        <p:txBody>
          <a:bodyPr wrap="square" lIns="109728" tIns="54864" rIns="109728" bIns="54864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C00000"/>
                </a:solidFill>
                <a:cs typeface="Times New Roman" pitchFamily="18" charset="0"/>
              </a:rPr>
              <a:t>- </a:t>
            </a:r>
            <a:r>
              <a:rPr lang="en-US" sz="2400" dirty="0" err="1" smtClean="0">
                <a:solidFill>
                  <a:srgbClr val="C00000"/>
                </a:solidFill>
                <a:cs typeface="Times New Roman" pitchFamily="18" charset="0"/>
              </a:rPr>
              <a:t>Bốn</a:t>
            </a:r>
            <a:r>
              <a:rPr lang="en-US" sz="24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cs typeface="Times New Roman" pitchFamily="18" charset="0"/>
              </a:rPr>
              <a:t>cạnh</a:t>
            </a:r>
            <a:r>
              <a:rPr lang="en-US" sz="24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cs typeface="Times New Roman" pitchFamily="18" charset="0"/>
              </a:rPr>
              <a:t>bằng</a:t>
            </a:r>
            <a:r>
              <a:rPr lang="en-US" sz="24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cs typeface="Times New Roman" pitchFamily="18" charset="0"/>
              </a:rPr>
              <a:t>nhau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7" name="Rectangle 26"/>
          <p:cNvSpPr>
            <a:spLocks/>
          </p:cNvSpPr>
          <p:nvPr/>
        </p:nvSpPr>
        <p:spPr>
          <a:xfrm>
            <a:off x="2947992" y="5393461"/>
            <a:ext cx="5743926" cy="513217"/>
          </a:xfrm>
          <a:prstGeom prst="rect">
            <a:avLst/>
          </a:prstGeom>
        </p:spPr>
        <p:txBody>
          <a:bodyPr wrap="square" lIns="109728" tIns="54864" rIns="109728" bIns="54864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C00000"/>
                </a:solidFill>
                <a:cs typeface="Times New Roman" pitchFamily="18" charset="0"/>
              </a:rPr>
              <a:t>- </a:t>
            </a:r>
            <a:r>
              <a:rPr lang="en-US" sz="2400" dirty="0" err="1" smtClean="0">
                <a:solidFill>
                  <a:srgbClr val="C00000"/>
                </a:solidFill>
                <a:cs typeface="Times New Roman" pitchFamily="18" charset="0"/>
              </a:rPr>
              <a:t>Bốn</a:t>
            </a:r>
            <a:r>
              <a:rPr lang="en-US" sz="24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cs typeface="Times New Roman" pitchFamily="18" charset="0"/>
              </a:rPr>
              <a:t>góc</a:t>
            </a:r>
            <a:r>
              <a:rPr lang="en-US" sz="24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cs typeface="Times New Roman" pitchFamily="18" charset="0"/>
              </a:rPr>
              <a:t>nhau</a:t>
            </a:r>
            <a:r>
              <a:rPr lang="en-US" sz="24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cs typeface="Times New Roman" pitchFamily="18" charset="0"/>
              </a:rPr>
              <a:t>90</a:t>
            </a:r>
            <a:r>
              <a:rPr lang="en-US" sz="2400" baseline="30000" dirty="0" smtClean="0">
                <a:solidFill>
                  <a:srgbClr val="C00000"/>
                </a:solidFill>
                <a:cs typeface="Times New Roman" pitchFamily="18" charset="0"/>
              </a:rPr>
              <a:t>0</a:t>
            </a:r>
            <a:r>
              <a:rPr lang="en-US" sz="2400" dirty="0">
                <a:solidFill>
                  <a:srgbClr val="C00000"/>
                </a:solidFill>
                <a:cs typeface="Times New Roman" pitchFamily="18" charset="0"/>
              </a:rPr>
              <a:t>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75156" y="4056014"/>
            <a:ext cx="2569231" cy="513217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Nhận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xét</a:t>
            </a:r>
            <a:endParaRPr lang="en-US" sz="2400" b="1" i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67259" y="2838085"/>
            <a:ext cx="3172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000" dirty="0" err="1"/>
              <a:t>Độ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chéo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vuông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nhau</a:t>
            </a:r>
            <a:r>
              <a:rPr lang="en-US" sz="2000" dirty="0" smtClean="0"/>
              <a:t>..</a:t>
            </a:r>
            <a:endParaRPr lang="en-US" sz="2000" dirty="0"/>
          </a:p>
        </p:txBody>
      </p:sp>
      <p:sp>
        <p:nvSpPr>
          <p:cNvPr id="29" name="Rectangle 28"/>
          <p:cNvSpPr>
            <a:spLocks/>
          </p:cNvSpPr>
          <p:nvPr/>
        </p:nvSpPr>
        <p:spPr>
          <a:xfrm>
            <a:off x="2967205" y="5915339"/>
            <a:ext cx="5743926" cy="513217"/>
          </a:xfrm>
          <a:prstGeom prst="rect">
            <a:avLst/>
          </a:prstGeom>
        </p:spPr>
        <p:txBody>
          <a:bodyPr wrap="square" lIns="109728" tIns="54864" rIns="109728" bIns="54864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C00000"/>
                </a:solidFill>
                <a:cs typeface="Times New Roman" pitchFamily="18" charset="0"/>
              </a:rPr>
              <a:t>- </a:t>
            </a:r>
            <a:r>
              <a:rPr lang="en-US" sz="2400" dirty="0" smtClean="0">
                <a:solidFill>
                  <a:srgbClr val="C00000"/>
                </a:solidFill>
                <a:cs typeface="Times New Roman" pitchFamily="18" charset="0"/>
              </a:rPr>
              <a:t>Hai </a:t>
            </a:r>
            <a:r>
              <a:rPr lang="en-US" sz="2400" dirty="0" err="1" smtClean="0">
                <a:solidFill>
                  <a:srgbClr val="C00000"/>
                </a:solidFill>
                <a:cs typeface="Times New Roman" pitchFamily="18" charset="0"/>
              </a:rPr>
              <a:t>đường</a:t>
            </a:r>
            <a:r>
              <a:rPr lang="en-US" sz="24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cs typeface="Times New Roman" pitchFamily="18" charset="0"/>
              </a:rPr>
              <a:t>chéo</a:t>
            </a:r>
            <a:r>
              <a:rPr lang="en-US" sz="24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cs typeface="Times New Roman" pitchFamily="18" charset="0"/>
              </a:rPr>
              <a:t>bằng</a:t>
            </a:r>
            <a:r>
              <a:rPr lang="en-US" sz="24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cs typeface="Times New Roman" pitchFamily="18" charset="0"/>
              </a:rPr>
              <a:t>nhau</a:t>
            </a:r>
            <a:r>
              <a:rPr lang="en-US" sz="2400" dirty="0" smtClean="0">
                <a:solidFill>
                  <a:srgbClr val="C00000"/>
                </a:solidFill>
                <a:cs typeface="Times New Roman" pitchFamily="18" charset="0"/>
              </a:rPr>
              <a:t>.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58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5" grpId="0" animBg="1"/>
      <p:bldP spid="16" grpId="0"/>
      <p:bldP spid="19" grpId="0"/>
      <p:bldP spid="21" grpId="0" animBg="1"/>
      <p:bldP spid="22" grpId="0" animBg="1"/>
      <p:bldP spid="24" grpId="0" animBg="1"/>
      <p:bldP spid="25" grpId="0"/>
      <p:bldP spid="26" grpId="0"/>
      <p:bldP spid="27" grpId="0"/>
      <p:bldP spid="28" grpId="0"/>
      <p:bldP spid="23" grpId="0"/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845025" y="124806"/>
            <a:ext cx="2783627" cy="553998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l"/>
            <a:r>
              <a:rPr lang="en-US" sz="2800" b="1" u="sng" dirty="0" err="1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Thực</a:t>
            </a:r>
            <a:r>
              <a:rPr lang="en-US" sz="2800" b="1" u="sng" dirty="0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hành</a:t>
            </a:r>
            <a:r>
              <a:rPr lang="en-US" sz="2800" b="1" u="sng" dirty="0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2</a:t>
            </a:r>
            <a:endParaRPr lang="en-US" sz="2800" b="1" u="sng" dirty="0">
              <a:solidFill>
                <a:schemeClr val="accent4">
                  <a:lumMod val="50000"/>
                </a:schemeClr>
              </a:solidFill>
              <a:cs typeface="Times New Roman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618807" y="1214293"/>
            <a:ext cx="9311226" cy="423787"/>
            <a:chOff x="837426" y="1606672"/>
            <a:chExt cx="9311226" cy="423787"/>
          </a:xfrm>
        </p:grpSpPr>
        <p:sp>
          <p:nvSpPr>
            <p:cNvPr id="15" name="Rectangle 14"/>
            <p:cNvSpPr>
              <a:spLocks/>
            </p:cNvSpPr>
            <p:nvPr/>
          </p:nvSpPr>
          <p:spPr>
            <a:xfrm>
              <a:off x="837426" y="1611883"/>
              <a:ext cx="1144929" cy="418576"/>
            </a:xfrm>
            <a:prstGeom prst="rect">
              <a:avLst/>
            </a:prstGeom>
          </p:spPr>
          <p:txBody>
            <a:bodyPr wrap="none" lIns="109728" tIns="54864" rIns="109728" bIns="54864">
              <a:spAutoFit/>
            </a:bodyPr>
            <a:lstStyle/>
            <a:p>
              <a:r>
                <a:rPr lang="en-US" sz="2000" dirty="0" err="1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Bước</a:t>
              </a: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 1:</a:t>
              </a:r>
              <a:endParaRPr lang="en-US" sz="2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7" name="Rectangle 16"/>
            <p:cNvSpPr>
              <a:spLocks/>
            </p:cNvSpPr>
            <p:nvPr/>
          </p:nvSpPr>
          <p:spPr>
            <a:xfrm>
              <a:off x="1876670" y="1606672"/>
              <a:ext cx="8271982" cy="418576"/>
            </a:xfrm>
            <a:prstGeom prst="rect">
              <a:avLst/>
            </a:prstGeom>
          </p:spPr>
          <p:txBody>
            <a:bodyPr wrap="square" lIns="109728" tIns="54864" rIns="109728" bIns="54864">
              <a:spAutoFit/>
            </a:bodyPr>
            <a:lstStyle/>
            <a:p>
              <a:r>
                <a:rPr lang="en-US" sz="2000" dirty="0" err="1">
                  <a:cs typeface="Times New Roman" pitchFamily="18" charset="0"/>
                </a:rPr>
                <a:t>Vẽ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đoạn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thẳng</a:t>
              </a:r>
              <a:r>
                <a:rPr lang="en-US" sz="2000" dirty="0">
                  <a:cs typeface="Times New Roman" pitchFamily="18" charset="0"/>
                </a:rPr>
                <a:t> AB = </a:t>
              </a:r>
              <a:r>
                <a:rPr lang="en-US" sz="2000" dirty="0" smtClean="0">
                  <a:cs typeface="Times New Roman" pitchFamily="18" charset="0"/>
                </a:rPr>
                <a:t>4cm</a:t>
              </a:r>
              <a:r>
                <a:rPr lang="en-US" sz="2000" dirty="0">
                  <a:cs typeface="Times New Roman" pitchFamily="18" charset="0"/>
                </a:rPr>
                <a:t>.</a:t>
              </a:r>
              <a:endParaRPr lang="en-US" sz="20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615855" y="1607485"/>
            <a:ext cx="9652968" cy="849463"/>
            <a:chOff x="852811" y="1975798"/>
            <a:chExt cx="9652968" cy="849463"/>
          </a:xfrm>
        </p:grpSpPr>
        <p:sp>
          <p:nvSpPr>
            <p:cNvPr id="16" name="Rectangle 15"/>
            <p:cNvSpPr>
              <a:spLocks/>
            </p:cNvSpPr>
            <p:nvPr/>
          </p:nvSpPr>
          <p:spPr>
            <a:xfrm>
              <a:off x="852811" y="2094440"/>
              <a:ext cx="1144929" cy="418576"/>
            </a:xfrm>
            <a:prstGeom prst="rect">
              <a:avLst/>
            </a:prstGeom>
          </p:spPr>
          <p:txBody>
            <a:bodyPr wrap="none" lIns="109728" tIns="54864" rIns="109728" bIns="54864">
              <a:spAutoFit/>
            </a:bodyPr>
            <a:lstStyle/>
            <a:p>
              <a:r>
                <a:rPr lang="en-US" sz="2000" dirty="0" err="1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Bước</a:t>
              </a: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 2:</a:t>
              </a:r>
              <a:endParaRPr lang="en-US" sz="2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8" name="Rectangle 17"/>
            <p:cNvSpPr>
              <a:spLocks/>
            </p:cNvSpPr>
            <p:nvPr/>
          </p:nvSpPr>
          <p:spPr>
            <a:xfrm>
              <a:off x="1921937" y="1975798"/>
              <a:ext cx="8583842" cy="849463"/>
            </a:xfrm>
            <a:prstGeom prst="rect">
              <a:avLst/>
            </a:prstGeom>
          </p:spPr>
          <p:txBody>
            <a:bodyPr wrap="square" lIns="109728" tIns="54864" rIns="109728" bIns="54864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000" dirty="0" err="1">
                  <a:cs typeface="Times New Roman" pitchFamily="18" charset="0"/>
                </a:rPr>
                <a:t>Vẽ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đường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thẳng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vuông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góc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với</a:t>
              </a:r>
              <a:r>
                <a:rPr lang="en-US" sz="2000" dirty="0">
                  <a:cs typeface="Times New Roman" pitchFamily="18" charset="0"/>
                </a:rPr>
                <a:t> AB </a:t>
              </a:r>
              <a:r>
                <a:rPr lang="en-US" sz="2000" dirty="0" err="1">
                  <a:cs typeface="Times New Roman" pitchFamily="18" charset="0"/>
                </a:rPr>
                <a:t>tại</a:t>
              </a:r>
              <a:r>
                <a:rPr lang="en-US" sz="2000" dirty="0">
                  <a:cs typeface="Times New Roman" pitchFamily="18" charset="0"/>
                </a:rPr>
                <a:t> A. </a:t>
              </a:r>
              <a:r>
                <a:rPr lang="en-US" sz="2000" dirty="0" err="1">
                  <a:cs typeface="Times New Roman" pitchFamily="18" charset="0"/>
                </a:rPr>
                <a:t>Xác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định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điểm</a:t>
              </a:r>
              <a:r>
                <a:rPr lang="en-US" sz="2000" dirty="0">
                  <a:cs typeface="Times New Roman" pitchFamily="18" charset="0"/>
                </a:rPr>
                <a:t> D </a:t>
              </a:r>
              <a:r>
                <a:rPr lang="en-US" sz="2000" dirty="0" err="1">
                  <a:cs typeface="Times New Roman" pitchFamily="18" charset="0"/>
                </a:rPr>
                <a:t>trên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đường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thẳng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đó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sao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cho</a:t>
              </a:r>
              <a:r>
                <a:rPr lang="en-US" sz="2000" dirty="0">
                  <a:cs typeface="Times New Roman" pitchFamily="18" charset="0"/>
                </a:rPr>
                <a:t> AD = 4 cm.</a:t>
              </a:r>
              <a:endParaRPr lang="en-US" sz="20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450979" y="653300"/>
            <a:ext cx="9870874" cy="515462"/>
            <a:chOff x="1521773" y="1062176"/>
            <a:chExt cx="9870874" cy="515462"/>
          </a:xfrm>
        </p:grpSpPr>
        <p:sp>
          <p:nvSpPr>
            <p:cNvPr id="14" name="TextBox 13"/>
            <p:cNvSpPr txBox="1">
              <a:spLocks/>
            </p:cNvSpPr>
            <p:nvPr/>
          </p:nvSpPr>
          <p:spPr>
            <a:xfrm>
              <a:off x="1956039" y="1062176"/>
              <a:ext cx="9436608" cy="515462"/>
            </a:xfrm>
            <a:prstGeom prst="rect">
              <a:avLst/>
            </a:prstGeom>
            <a:noFill/>
          </p:spPr>
          <p:txBody>
            <a:bodyPr wrap="square" lIns="109728" tIns="54864" rIns="109728" bIns="54864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dirty="0" err="1"/>
                <a:t>Vẽ</a:t>
              </a:r>
              <a:r>
                <a:rPr lang="en-US" sz="2000" dirty="0"/>
                <a:t> </a:t>
              </a:r>
              <a:r>
                <a:rPr lang="en-US" sz="2000" dirty="0" err="1"/>
                <a:t>hình</a:t>
              </a:r>
              <a:r>
                <a:rPr lang="en-US" sz="2000" dirty="0"/>
                <a:t> </a:t>
              </a:r>
              <a:r>
                <a:rPr lang="en-US" sz="2000" dirty="0" err="1"/>
                <a:t>vuông</a:t>
              </a:r>
              <a:r>
                <a:rPr lang="en-US" sz="2000" dirty="0"/>
                <a:t> ABCD </a:t>
              </a:r>
              <a:r>
                <a:rPr lang="en-US" sz="2000" dirty="0" err="1"/>
                <a:t>có</a:t>
              </a:r>
              <a:r>
                <a:rPr lang="en-US" sz="2000" dirty="0"/>
                <a:t> </a:t>
              </a:r>
              <a:r>
                <a:rPr lang="en-US" sz="2000" dirty="0" err="1"/>
                <a:t>cạnh</a:t>
              </a:r>
              <a:r>
                <a:rPr lang="en-US" sz="2000" dirty="0"/>
                <a:t> 4cm </a:t>
              </a:r>
              <a:r>
                <a:rPr lang="en-US" sz="2000" dirty="0" err="1"/>
                <a:t>theo</a:t>
              </a:r>
              <a:r>
                <a:rPr lang="en-US" sz="2000" dirty="0"/>
                <a:t> </a:t>
              </a:r>
              <a:r>
                <a:rPr lang="en-US" sz="2000" dirty="0" err="1"/>
                <a:t>hướng</a:t>
              </a:r>
              <a:r>
                <a:rPr lang="en-US" sz="2000" dirty="0"/>
                <a:t> </a:t>
              </a:r>
              <a:r>
                <a:rPr lang="en-US" sz="2000" dirty="0" err="1"/>
                <a:t>dẫn</a:t>
              </a:r>
              <a:r>
                <a:rPr lang="en-US" sz="2000" dirty="0"/>
                <a:t> </a:t>
              </a:r>
              <a:r>
                <a:rPr lang="en-US" sz="2000" dirty="0" err="1"/>
                <a:t>sau</a:t>
              </a:r>
              <a:r>
                <a:rPr lang="en-US" sz="2000" dirty="0"/>
                <a:t>:</a:t>
              </a:r>
              <a:endParaRPr lang="vi-VN" sz="2000" dirty="0"/>
            </a:p>
          </p:txBody>
        </p:sp>
        <p:sp>
          <p:nvSpPr>
            <p:cNvPr id="22" name="Oval 21"/>
            <p:cNvSpPr/>
            <p:nvPr/>
          </p:nvSpPr>
          <p:spPr>
            <a:xfrm>
              <a:off x="1521773" y="1167849"/>
              <a:ext cx="428647" cy="39052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cs typeface="Times New Roman" pitchFamily="18" charset="0"/>
                </a:rPr>
                <a:t>1</a:t>
              </a:r>
              <a:endParaRPr lang="en-US" sz="2000" dirty="0"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550486" y="5617892"/>
            <a:ext cx="9224049" cy="849463"/>
            <a:chOff x="1108175" y="6832256"/>
            <a:chExt cx="9166074" cy="993540"/>
          </a:xfrm>
        </p:grpSpPr>
        <p:sp>
          <p:nvSpPr>
            <p:cNvPr id="21" name="Rectangle 20"/>
            <p:cNvSpPr>
              <a:spLocks/>
            </p:cNvSpPr>
            <p:nvPr/>
          </p:nvSpPr>
          <p:spPr>
            <a:xfrm>
              <a:off x="1644553" y="6832256"/>
              <a:ext cx="8629696" cy="993540"/>
            </a:xfrm>
            <a:prstGeom prst="rect">
              <a:avLst/>
            </a:prstGeom>
          </p:spPr>
          <p:txBody>
            <a:bodyPr wrap="square" lIns="109728" tIns="54864" rIns="109728" bIns="54864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000" dirty="0" err="1">
                  <a:cs typeface="Times New Roman" pitchFamily="18" charset="0"/>
                </a:rPr>
                <a:t>Em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hãy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kiểm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tra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lại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hình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vừa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vẽ</a:t>
              </a:r>
              <a:r>
                <a:rPr lang="en-US" sz="2000" dirty="0">
                  <a:cs typeface="Times New Roman" pitchFamily="18" charset="0"/>
                </a:rPr>
                <a:t>, </a:t>
              </a:r>
              <a:r>
                <a:rPr lang="en-US" sz="2000" dirty="0" err="1">
                  <a:cs typeface="Times New Roman" pitchFamily="18" charset="0"/>
                </a:rPr>
                <a:t>xem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các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cạnh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 smtClean="0">
                  <a:cs typeface="Times New Roman" pitchFamily="18" charset="0"/>
                </a:rPr>
                <a:t>có</a:t>
              </a:r>
              <a:r>
                <a:rPr lang="en-US" sz="2000" dirty="0" smtClean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bằng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nhau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không</a:t>
              </a:r>
              <a:r>
                <a:rPr lang="en-US" sz="2000" dirty="0">
                  <a:cs typeface="Times New Roman" pitchFamily="18" charset="0"/>
                </a:rPr>
                <a:t>? </a:t>
              </a:r>
              <a:r>
                <a:rPr lang="en-US" sz="2000" dirty="0" err="1">
                  <a:cs typeface="Times New Roman" pitchFamily="18" charset="0"/>
                </a:rPr>
                <a:t>Các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góc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có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bằng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nhau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không</a:t>
              </a:r>
              <a:r>
                <a:rPr lang="en-US" sz="2000" dirty="0">
                  <a:cs typeface="Times New Roman" pitchFamily="18" charset="0"/>
                </a:rPr>
                <a:t>?</a:t>
              </a:r>
              <a:endParaRPr lang="en-US" sz="2000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1108175" y="7039081"/>
              <a:ext cx="428647" cy="439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615855" y="2341378"/>
            <a:ext cx="9994488" cy="849463"/>
            <a:chOff x="877444" y="2536804"/>
            <a:chExt cx="9994488" cy="849463"/>
          </a:xfrm>
        </p:grpSpPr>
        <p:sp>
          <p:nvSpPr>
            <p:cNvPr id="19" name="Rectangle 18"/>
            <p:cNvSpPr>
              <a:spLocks/>
            </p:cNvSpPr>
            <p:nvPr/>
          </p:nvSpPr>
          <p:spPr>
            <a:xfrm>
              <a:off x="877444" y="2629804"/>
              <a:ext cx="1144929" cy="418576"/>
            </a:xfrm>
            <a:prstGeom prst="rect">
              <a:avLst/>
            </a:prstGeom>
          </p:spPr>
          <p:txBody>
            <a:bodyPr wrap="none" lIns="109728" tIns="54864" rIns="109728" bIns="54864">
              <a:spAutoFit/>
            </a:bodyPr>
            <a:lstStyle/>
            <a:p>
              <a:r>
                <a:rPr lang="en-US" sz="2000" dirty="0" err="1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Bước</a:t>
              </a: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 3:</a:t>
              </a:r>
              <a:endParaRPr lang="en-US" sz="2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" name="Rectangle 19"/>
            <p:cNvSpPr>
              <a:spLocks/>
            </p:cNvSpPr>
            <p:nvPr/>
          </p:nvSpPr>
          <p:spPr>
            <a:xfrm>
              <a:off x="1914745" y="2536804"/>
              <a:ext cx="8957187" cy="849463"/>
            </a:xfrm>
            <a:prstGeom prst="rect">
              <a:avLst/>
            </a:prstGeom>
          </p:spPr>
          <p:txBody>
            <a:bodyPr wrap="square" lIns="109728" tIns="54864" rIns="109728" bIns="54864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000" dirty="0" err="1">
                  <a:cs typeface="Times New Roman" pitchFamily="18" charset="0"/>
                </a:rPr>
                <a:t>Vẽ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đường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thẳng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vuông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góc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với</a:t>
              </a:r>
              <a:r>
                <a:rPr lang="en-US" sz="2000" dirty="0">
                  <a:cs typeface="Times New Roman" pitchFamily="18" charset="0"/>
                </a:rPr>
                <a:t> AB </a:t>
              </a:r>
              <a:r>
                <a:rPr lang="en-US" sz="2000" dirty="0" err="1">
                  <a:cs typeface="Times New Roman" pitchFamily="18" charset="0"/>
                </a:rPr>
                <a:t>tại</a:t>
              </a:r>
              <a:r>
                <a:rPr lang="en-US" sz="2000" dirty="0">
                  <a:cs typeface="Times New Roman" pitchFamily="18" charset="0"/>
                </a:rPr>
                <a:t> B. </a:t>
              </a:r>
              <a:r>
                <a:rPr lang="en-US" sz="2000" dirty="0" err="1">
                  <a:cs typeface="Times New Roman" pitchFamily="18" charset="0"/>
                </a:rPr>
                <a:t>Xác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định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điểm</a:t>
              </a:r>
              <a:r>
                <a:rPr lang="en-US" sz="2000" dirty="0">
                  <a:cs typeface="Times New Roman" pitchFamily="18" charset="0"/>
                </a:rPr>
                <a:t> C </a:t>
              </a:r>
              <a:r>
                <a:rPr lang="en-US" sz="2000" dirty="0" err="1">
                  <a:cs typeface="Times New Roman" pitchFamily="18" charset="0"/>
                </a:rPr>
                <a:t>trên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đường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thẳng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đó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sao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cho</a:t>
              </a:r>
              <a:r>
                <a:rPr lang="en-US" sz="2000" dirty="0">
                  <a:cs typeface="Times New Roman" pitchFamily="18" charset="0"/>
                </a:rPr>
                <a:t> BC = 4 cm.</a:t>
              </a:r>
              <a:endParaRPr lang="en-US" sz="2000" dirty="0"/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5309331" y="1886876"/>
            <a:ext cx="2487739" cy="3994616"/>
            <a:chOff x="4927601" y="1701800"/>
            <a:chExt cx="2487739" cy="3994616"/>
          </a:xfrm>
        </p:grpSpPr>
        <p:grpSp>
          <p:nvGrpSpPr>
            <p:cNvPr id="120" name="Group 119"/>
            <p:cNvGrpSpPr/>
            <p:nvPr/>
          </p:nvGrpSpPr>
          <p:grpSpPr>
            <a:xfrm>
              <a:off x="4927601" y="1701800"/>
              <a:ext cx="2487739" cy="3552825"/>
              <a:chOff x="4927601" y="1701800"/>
              <a:chExt cx="2487739" cy="3552825"/>
            </a:xfrm>
          </p:grpSpPr>
          <p:grpSp>
            <p:nvGrpSpPr>
              <p:cNvPr id="122" name="Group 145"/>
              <p:cNvGrpSpPr>
                <a:grpSpLocks/>
              </p:cNvGrpSpPr>
              <p:nvPr/>
            </p:nvGrpSpPr>
            <p:grpSpPr bwMode="auto">
              <a:xfrm>
                <a:off x="4927601" y="1701800"/>
                <a:ext cx="2384425" cy="3552825"/>
                <a:chOff x="2928" y="2160"/>
                <a:chExt cx="528" cy="768"/>
              </a:xfrm>
            </p:grpSpPr>
            <p:sp>
              <p:nvSpPr>
                <p:cNvPr id="183" name="Line 146"/>
                <p:cNvSpPr>
                  <a:spLocks noChangeShapeType="1"/>
                </p:cNvSpPr>
                <p:nvPr/>
              </p:nvSpPr>
              <p:spPr bwMode="auto">
                <a:xfrm>
                  <a:off x="2928" y="2160"/>
                  <a:ext cx="0" cy="7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>
                    <a:solidFill>
                      <a:schemeClr val="tx2"/>
                    </a:solidFill>
                    <a:latin typeface=".VnTime" pitchFamily="34" charset="0"/>
                  </a:endParaRPr>
                </a:p>
              </p:txBody>
            </p:sp>
            <p:sp>
              <p:nvSpPr>
                <p:cNvPr id="184" name="Line 147"/>
                <p:cNvSpPr>
                  <a:spLocks noChangeShapeType="1"/>
                </p:cNvSpPr>
                <p:nvPr/>
              </p:nvSpPr>
              <p:spPr bwMode="auto">
                <a:xfrm>
                  <a:off x="2928" y="2928"/>
                  <a:ext cx="52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>
                    <a:solidFill>
                      <a:schemeClr val="tx2"/>
                    </a:solidFill>
                    <a:latin typeface=".VnTime" pitchFamily="34" charset="0"/>
                  </a:endParaRPr>
                </a:p>
              </p:txBody>
            </p:sp>
            <p:sp>
              <p:nvSpPr>
                <p:cNvPr id="185" name="Line 148"/>
                <p:cNvSpPr>
                  <a:spLocks noChangeShapeType="1"/>
                </p:cNvSpPr>
                <p:nvPr/>
              </p:nvSpPr>
              <p:spPr bwMode="auto">
                <a:xfrm>
                  <a:off x="2928" y="2160"/>
                  <a:ext cx="528" cy="7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>
                    <a:solidFill>
                      <a:schemeClr val="tx2"/>
                    </a:solidFill>
                    <a:latin typeface=".VnTime" pitchFamily="34" charset="0"/>
                  </a:endParaRPr>
                </a:p>
              </p:txBody>
            </p:sp>
          </p:grpSp>
          <p:grpSp>
            <p:nvGrpSpPr>
              <p:cNvPr id="123" name="Group 149"/>
              <p:cNvGrpSpPr>
                <a:grpSpLocks/>
              </p:cNvGrpSpPr>
              <p:nvPr/>
            </p:nvGrpSpPr>
            <p:grpSpPr bwMode="auto">
              <a:xfrm>
                <a:off x="5361133" y="3034109"/>
                <a:ext cx="1083830" cy="1776413"/>
                <a:chOff x="2928" y="2160"/>
                <a:chExt cx="528" cy="768"/>
              </a:xfrm>
            </p:grpSpPr>
            <p:sp>
              <p:nvSpPr>
                <p:cNvPr id="179" name="Line 150"/>
                <p:cNvSpPr>
                  <a:spLocks noChangeShapeType="1"/>
                </p:cNvSpPr>
                <p:nvPr/>
              </p:nvSpPr>
              <p:spPr bwMode="auto">
                <a:xfrm>
                  <a:off x="2928" y="2161"/>
                  <a:ext cx="0" cy="7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>
                    <a:solidFill>
                      <a:schemeClr val="tx2"/>
                    </a:solidFill>
                    <a:latin typeface=".VnTime" pitchFamily="34" charset="0"/>
                  </a:endParaRPr>
                </a:p>
              </p:txBody>
            </p:sp>
            <p:sp>
              <p:nvSpPr>
                <p:cNvPr id="180" name="Line 151"/>
                <p:cNvSpPr>
                  <a:spLocks noChangeShapeType="1"/>
                </p:cNvSpPr>
                <p:nvPr/>
              </p:nvSpPr>
              <p:spPr bwMode="auto">
                <a:xfrm>
                  <a:off x="2928" y="2928"/>
                  <a:ext cx="52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>
                    <a:solidFill>
                      <a:schemeClr val="tx2"/>
                    </a:solidFill>
                    <a:latin typeface=".VnTime" pitchFamily="34" charset="0"/>
                  </a:endParaRPr>
                </a:p>
              </p:txBody>
            </p:sp>
            <p:sp>
              <p:nvSpPr>
                <p:cNvPr id="182" name="Line 152"/>
                <p:cNvSpPr>
                  <a:spLocks noChangeShapeType="1"/>
                </p:cNvSpPr>
                <p:nvPr/>
              </p:nvSpPr>
              <p:spPr bwMode="auto">
                <a:xfrm>
                  <a:off x="2928" y="2161"/>
                  <a:ext cx="528" cy="7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>
                    <a:solidFill>
                      <a:schemeClr val="tx2"/>
                    </a:solidFill>
                    <a:latin typeface=".VnTime" pitchFamily="34" charset="0"/>
                  </a:endParaRPr>
                </a:p>
              </p:txBody>
            </p:sp>
          </p:grpSp>
          <p:sp>
            <p:nvSpPr>
              <p:cNvPr id="124" name="Line 15"/>
              <p:cNvSpPr>
                <a:spLocks noChangeShapeType="1"/>
              </p:cNvSpPr>
              <p:nvPr/>
            </p:nvSpPr>
            <p:spPr bwMode="auto">
              <a:xfrm rot="10800000">
                <a:off x="5144367" y="5120469"/>
                <a:ext cx="0" cy="134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Line 16"/>
              <p:cNvSpPr>
                <a:spLocks noChangeShapeType="1"/>
              </p:cNvSpPr>
              <p:nvPr/>
            </p:nvSpPr>
            <p:spPr bwMode="auto">
              <a:xfrm rot="10800000">
                <a:off x="5361133" y="5120469"/>
                <a:ext cx="0" cy="134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Line 17"/>
              <p:cNvSpPr>
                <a:spLocks noChangeShapeType="1"/>
              </p:cNvSpPr>
              <p:nvPr/>
            </p:nvSpPr>
            <p:spPr bwMode="auto">
              <a:xfrm rot="10800000">
                <a:off x="5577899" y="5120469"/>
                <a:ext cx="0" cy="134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Line 18"/>
              <p:cNvSpPr>
                <a:spLocks noChangeShapeType="1"/>
              </p:cNvSpPr>
              <p:nvPr/>
            </p:nvSpPr>
            <p:spPr bwMode="auto">
              <a:xfrm rot="10800000">
                <a:off x="5794665" y="5120469"/>
                <a:ext cx="0" cy="134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Line 19"/>
              <p:cNvSpPr>
                <a:spLocks noChangeShapeType="1"/>
              </p:cNvSpPr>
              <p:nvPr/>
            </p:nvSpPr>
            <p:spPr bwMode="auto">
              <a:xfrm rot="10800000">
                <a:off x="6011431" y="5120469"/>
                <a:ext cx="0" cy="134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Line 20"/>
              <p:cNvSpPr>
                <a:spLocks noChangeShapeType="1"/>
              </p:cNvSpPr>
              <p:nvPr/>
            </p:nvSpPr>
            <p:spPr bwMode="auto">
              <a:xfrm rot="10800000">
                <a:off x="6228196" y="5120469"/>
                <a:ext cx="0" cy="134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Line 21"/>
              <p:cNvSpPr>
                <a:spLocks noChangeShapeType="1"/>
              </p:cNvSpPr>
              <p:nvPr/>
            </p:nvSpPr>
            <p:spPr bwMode="auto">
              <a:xfrm rot="10800000">
                <a:off x="6444962" y="5120469"/>
                <a:ext cx="0" cy="134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Line 22"/>
              <p:cNvSpPr>
                <a:spLocks noChangeShapeType="1"/>
              </p:cNvSpPr>
              <p:nvPr/>
            </p:nvSpPr>
            <p:spPr bwMode="auto">
              <a:xfrm rot="10800000">
                <a:off x="6661728" y="5120469"/>
                <a:ext cx="0" cy="134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Line 23"/>
              <p:cNvSpPr>
                <a:spLocks noChangeShapeType="1"/>
              </p:cNvSpPr>
              <p:nvPr/>
            </p:nvSpPr>
            <p:spPr bwMode="auto">
              <a:xfrm rot="10800000">
                <a:off x="6878494" y="5120469"/>
                <a:ext cx="0" cy="134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Line 24"/>
              <p:cNvSpPr>
                <a:spLocks noChangeShapeType="1"/>
              </p:cNvSpPr>
              <p:nvPr/>
            </p:nvSpPr>
            <p:spPr bwMode="auto">
              <a:xfrm rot="10800000">
                <a:off x="7095260" y="5120469"/>
                <a:ext cx="0" cy="134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34" name="Group 25"/>
              <p:cNvGrpSpPr>
                <a:grpSpLocks/>
              </p:cNvGrpSpPr>
              <p:nvPr/>
            </p:nvGrpSpPr>
            <p:grpSpPr bwMode="auto">
              <a:xfrm rot="10800000">
                <a:off x="4950181" y="1923852"/>
                <a:ext cx="130963" cy="3108722"/>
                <a:chOff x="3408" y="2448"/>
                <a:chExt cx="29" cy="672"/>
              </a:xfrm>
            </p:grpSpPr>
            <p:sp>
              <p:nvSpPr>
                <p:cNvPr id="136" name="Line 26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577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" name="Line 27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625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" name="Line 28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673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" name="Line 29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721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" name="Line 30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769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" name="Line 31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817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" name="Line 32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865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9" name="Line 33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913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0" name="Line 34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961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" name="Line 35"/>
                <p:cNvSpPr>
                  <a:spLocks noChangeShapeType="1"/>
                </p:cNvSpPr>
                <p:nvPr/>
              </p:nvSpPr>
              <p:spPr bwMode="auto">
                <a:xfrm rot="5400000">
                  <a:off x="3423" y="3009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3" name="Line 36"/>
                <p:cNvSpPr>
                  <a:spLocks noChangeShapeType="1"/>
                </p:cNvSpPr>
                <p:nvPr/>
              </p:nvSpPr>
              <p:spPr bwMode="auto">
                <a:xfrm rot="5400000">
                  <a:off x="3423" y="3057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5" name="Line 37"/>
                <p:cNvSpPr>
                  <a:spLocks noChangeShapeType="1"/>
                </p:cNvSpPr>
                <p:nvPr/>
              </p:nvSpPr>
              <p:spPr bwMode="auto">
                <a:xfrm rot="5400000">
                  <a:off x="3423" y="3105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6" name="Line 38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529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7" name="Line 39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481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8" name="Line 40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433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35" name="TextBox 134"/>
              <p:cNvSpPr txBox="1"/>
              <p:nvPr/>
            </p:nvSpPr>
            <p:spPr>
              <a:xfrm>
                <a:off x="5018333" y="4922586"/>
                <a:ext cx="239700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050" dirty="0"/>
                  <a:t>1    2    3    4    5    6    7   8    9  </a:t>
                </a:r>
                <a:endParaRPr lang="en-US" sz="1050" dirty="0"/>
              </a:p>
            </p:txBody>
          </p:sp>
        </p:grpSp>
        <p:sp>
          <p:nvSpPr>
            <p:cNvPr id="121" name="TextBox 120"/>
            <p:cNvSpPr txBox="1"/>
            <p:nvPr/>
          </p:nvSpPr>
          <p:spPr>
            <a:xfrm rot="5400000">
              <a:off x="3434188" y="3826151"/>
              <a:ext cx="348661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05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13  12  11  10   9    8    7    6    5    4    3    2            </a:t>
              </a:r>
              <a:endParaRPr lang="en-US" sz="105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238" name="Group 237"/>
          <p:cNvGrpSpPr/>
          <p:nvPr/>
        </p:nvGrpSpPr>
        <p:grpSpPr>
          <a:xfrm rot="16200000">
            <a:off x="3426597" y="2181949"/>
            <a:ext cx="2487739" cy="3994616"/>
            <a:chOff x="3403600" y="1701800"/>
            <a:chExt cx="2487739" cy="3994616"/>
          </a:xfrm>
        </p:grpSpPr>
        <p:grpSp>
          <p:nvGrpSpPr>
            <p:cNvPr id="239" name="Group 238"/>
            <p:cNvGrpSpPr>
              <a:grpSpLocks/>
            </p:cNvGrpSpPr>
            <p:nvPr/>
          </p:nvGrpSpPr>
          <p:grpSpPr bwMode="auto">
            <a:xfrm rot="10800000">
              <a:off x="3403600" y="1701800"/>
              <a:ext cx="2384425" cy="3552825"/>
              <a:chOff x="2928" y="2400"/>
              <a:chExt cx="528" cy="768"/>
            </a:xfrm>
          </p:grpSpPr>
          <p:grpSp>
            <p:nvGrpSpPr>
              <p:cNvPr id="242" name="Group 144"/>
              <p:cNvGrpSpPr>
                <a:grpSpLocks/>
              </p:cNvGrpSpPr>
              <p:nvPr/>
            </p:nvGrpSpPr>
            <p:grpSpPr bwMode="auto">
              <a:xfrm rot="10800000">
                <a:off x="2928" y="2400"/>
                <a:ext cx="528" cy="768"/>
                <a:chOff x="2928" y="2160"/>
                <a:chExt cx="528" cy="768"/>
              </a:xfrm>
            </p:grpSpPr>
            <p:grpSp>
              <p:nvGrpSpPr>
                <p:cNvPr id="269" name="Group 145"/>
                <p:cNvGrpSpPr>
                  <a:grpSpLocks/>
                </p:cNvGrpSpPr>
                <p:nvPr/>
              </p:nvGrpSpPr>
              <p:grpSpPr bwMode="auto">
                <a:xfrm>
                  <a:off x="2928" y="2160"/>
                  <a:ext cx="528" cy="768"/>
                  <a:chOff x="2928" y="2160"/>
                  <a:chExt cx="528" cy="768"/>
                </a:xfrm>
              </p:grpSpPr>
              <p:sp>
                <p:nvSpPr>
                  <p:cNvPr id="274" name="Line 146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160"/>
                    <a:ext cx="0" cy="7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  <p:sp>
                <p:nvSpPr>
                  <p:cNvPr id="275" name="Line 147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928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  <p:sp>
                <p:nvSpPr>
                  <p:cNvPr id="276" name="Line 148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160"/>
                    <a:ext cx="528" cy="7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</p:grpSp>
            <p:grpSp>
              <p:nvGrpSpPr>
                <p:cNvPr id="270" name="Group 149"/>
                <p:cNvGrpSpPr>
                  <a:grpSpLocks/>
                </p:cNvGrpSpPr>
                <p:nvPr/>
              </p:nvGrpSpPr>
              <p:grpSpPr bwMode="auto">
                <a:xfrm>
                  <a:off x="3024" y="2449"/>
                  <a:ext cx="240" cy="384"/>
                  <a:chOff x="2928" y="2161"/>
                  <a:chExt cx="528" cy="768"/>
                </a:xfrm>
              </p:grpSpPr>
              <p:sp>
                <p:nvSpPr>
                  <p:cNvPr id="271" name="Line 150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161"/>
                    <a:ext cx="0" cy="7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  <p:sp>
                <p:nvSpPr>
                  <p:cNvPr id="272" name="Line 151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928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  <p:sp>
                <p:nvSpPr>
                  <p:cNvPr id="273" name="Line 152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161"/>
                    <a:ext cx="528" cy="7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</p:grpSp>
          </p:grpSp>
          <p:sp>
            <p:nvSpPr>
              <p:cNvPr id="243" name="Line 15"/>
              <p:cNvSpPr>
                <a:spLocks noChangeShapeType="1"/>
              </p:cNvSpPr>
              <p:nvPr/>
            </p:nvSpPr>
            <p:spPr bwMode="auto">
              <a:xfrm>
                <a:off x="3408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" name="Line 16"/>
              <p:cNvSpPr>
                <a:spLocks noChangeShapeType="1"/>
              </p:cNvSpPr>
              <p:nvPr/>
            </p:nvSpPr>
            <p:spPr bwMode="auto">
              <a:xfrm>
                <a:off x="3360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" name="Line 17"/>
              <p:cNvSpPr>
                <a:spLocks noChangeShapeType="1"/>
              </p:cNvSpPr>
              <p:nvPr/>
            </p:nvSpPr>
            <p:spPr bwMode="auto">
              <a:xfrm>
                <a:off x="3312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" name="Line 18"/>
              <p:cNvSpPr>
                <a:spLocks noChangeShapeType="1"/>
              </p:cNvSpPr>
              <p:nvPr/>
            </p:nvSpPr>
            <p:spPr bwMode="auto">
              <a:xfrm>
                <a:off x="3264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" name="Line 19"/>
              <p:cNvSpPr>
                <a:spLocks noChangeShapeType="1"/>
              </p:cNvSpPr>
              <p:nvPr/>
            </p:nvSpPr>
            <p:spPr bwMode="auto">
              <a:xfrm>
                <a:off x="3216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" name="Line 20"/>
              <p:cNvSpPr>
                <a:spLocks noChangeShapeType="1"/>
              </p:cNvSpPr>
              <p:nvPr/>
            </p:nvSpPr>
            <p:spPr bwMode="auto">
              <a:xfrm>
                <a:off x="3168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" name="Line 21"/>
              <p:cNvSpPr>
                <a:spLocks noChangeShapeType="1"/>
              </p:cNvSpPr>
              <p:nvPr/>
            </p:nvSpPr>
            <p:spPr bwMode="auto">
              <a:xfrm>
                <a:off x="3120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" name="Line 22"/>
              <p:cNvSpPr>
                <a:spLocks noChangeShapeType="1"/>
              </p:cNvSpPr>
              <p:nvPr/>
            </p:nvSpPr>
            <p:spPr bwMode="auto">
              <a:xfrm>
                <a:off x="3072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" name="Line 23"/>
              <p:cNvSpPr>
                <a:spLocks noChangeShapeType="1"/>
              </p:cNvSpPr>
              <p:nvPr/>
            </p:nvSpPr>
            <p:spPr bwMode="auto">
              <a:xfrm>
                <a:off x="3024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" name="Line 24"/>
              <p:cNvSpPr>
                <a:spLocks noChangeShapeType="1"/>
              </p:cNvSpPr>
              <p:nvPr/>
            </p:nvSpPr>
            <p:spPr bwMode="auto">
              <a:xfrm>
                <a:off x="2976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53" name="Group 25"/>
              <p:cNvGrpSpPr>
                <a:grpSpLocks/>
              </p:cNvGrpSpPr>
              <p:nvPr/>
            </p:nvGrpSpPr>
            <p:grpSpPr bwMode="auto">
              <a:xfrm>
                <a:off x="3422" y="2448"/>
                <a:ext cx="29" cy="672"/>
                <a:chOff x="3408" y="2448"/>
                <a:chExt cx="29" cy="672"/>
              </a:xfrm>
            </p:grpSpPr>
            <p:sp>
              <p:nvSpPr>
                <p:cNvPr id="254" name="Line 26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577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5" name="Line 27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625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" name="Line 28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673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7" name="Line 29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721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" name="Line 30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769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9" name="Line 31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817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0" name="Line 32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865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1" name="Line 33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913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2" name="Line 34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961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3" name="Line 35"/>
                <p:cNvSpPr>
                  <a:spLocks noChangeShapeType="1"/>
                </p:cNvSpPr>
                <p:nvPr/>
              </p:nvSpPr>
              <p:spPr bwMode="auto">
                <a:xfrm rot="5400000">
                  <a:off x="3423" y="3009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4" name="Line 36"/>
                <p:cNvSpPr>
                  <a:spLocks noChangeShapeType="1"/>
                </p:cNvSpPr>
                <p:nvPr/>
              </p:nvSpPr>
              <p:spPr bwMode="auto">
                <a:xfrm rot="5400000">
                  <a:off x="3423" y="3057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5" name="Line 37"/>
                <p:cNvSpPr>
                  <a:spLocks noChangeShapeType="1"/>
                </p:cNvSpPr>
                <p:nvPr/>
              </p:nvSpPr>
              <p:spPr bwMode="auto">
                <a:xfrm rot="5400000">
                  <a:off x="3423" y="3105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" name="Line 38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529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" name="Line 39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481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" name="Line 40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433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40" name="TextBox 239"/>
            <p:cNvSpPr txBox="1"/>
            <p:nvPr/>
          </p:nvSpPr>
          <p:spPr>
            <a:xfrm>
              <a:off x="3494332" y="4922586"/>
              <a:ext cx="239700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050" dirty="0"/>
                <a:t>1    2    3    4    5    6    7   8    9  </a:t>
              </a:r>
              <a:endParaRPr lang="en-US" sz="1050" dirty="0"/>
            </a:p>
          </p:txBody>
        </p:sp>
        <p:sp>
          <p:nvSpPr>
            <p:cNvPr id="241" name="TextBox 240"/>
            <p:cNvSpPr txBox="1"/>
            <p:nvPr/>
          </p:nvSpPr>
          <p:spPr>
            <a:xfrm rot="5400000">
              <a:off x="1910187" y="3826151"/>
              <a:ext cx="348661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05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13  12  11  10   9    8    7    6    5    4    3    2            </a:t>
              </a:r>
              <a:endParaRPr lang="en-US" sz="105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279" name="TextBox 278"/>
          <p:cNvSpPr txBox="1"/>
          <p:nvPr/>
        </p:nvSpPr>
        <p:spPr>
          <a:xfrm>
            <a:off x="6189559" y="4331400"/>
            <a:ext cx="365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C</a:t>
            </a:r>
            <a:endParaRPr lang="en-US" dirty="0"/>
          </a:p>
        </p:txBody>
      </p:sp>
      <p:cxnSp>
        <p:nvCxnSpPr>
          <p:cNvPr id="280" name="Straight Connector 279"/>
          <p:cNvCxnSpPr/>
          <p:nvPr/>
        </p:nvCxnSpPr>
        <p:spPr>
          <a:xfrm rot="16200000">
            <a:off x="5799531" y="5023183"/>
            <a:ext cx="822960" cy="0"/>
          </a:xfrm>
          <a:prstGeom prst="line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1" name="Group 280"/>
          <p:cNvGrpSpPr/>
          <p:nvPr/>
        </p:nvGrpSpPr>
        <p:grpSpPr>
          <a:xfrm>
            <a:off x="1602503" y="3125437"/>
            <a:ext cx="9999603" cy="435683"/>
            <a:chOff x="877444" y="2612697"/>
            <a:chExt cx="9999603" cy="435683"/>
          </a:xfrm>
        </p:grpSpPr>
        <p:sp>
          <p:nvSpPr>
            <p:cNvPr id="282" name="Rectangle 281"/>
            <p:cNvSpPr>
              <a:spLocks/>
            </p:cNvSpPr>
            <p:nvPr/>
          </p:nvSpPr>
          <p:spPr>
            <a:xfrm>
              <a:off x="877444" y="2629804"/>
              <a:ext cx="1144929" cy="418576"/>
            </a:xfrm>
            <a:prstGeom prst="rect">
              <a:avLst/>
            </a:prstGeom>
          </p:spPr>
          <p:txBody>
            <a:bodyPr wrap="none" lIns="109728" tIns="54864" rIns="109728" bIns="54864">
              <a:spAutoFit/>
            </a:bodyPr>
            <a:lstStyle/>
            <a:p>
              <a:r>
                <a:rPr lang="en-US" sz="2000" dirty="0" err="1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Bước</a:t>
              </a: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 </a:t>
              </a:r>
              <a:r>
                <a:rPr lang="en-US" sz="2000" dirty="0" smtClean="0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4:</a:t>
              </a:r>
              <a:endParaRPr lang="en-US" sz="2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3" name="Rectangle 282"/>
            <p:cNvSpPr>
              <a:spLocks/>
            </p:cNvSpPr>
            <p:nvPr/>
          </p:nvSpPr>
          <p:spPr>
            <a:xfrm>
              <a:off x="1919860" y="2612697"/>
              <a:ext cx="8957187" cy="418576"/>
            </a:xfrm>
            <a:prstGeom prst="rect">
              <a:avLst/>
            </a:prstGeom>
          </p:spPr>
          <p:txBody>
            <a:bodyPr wrap="square" lIns="109728" tIns="54864" rIns="109728" bIns="54864">
              <a:spAutoFit/>
            </a:bodyPr>
            <a:lstStyle/>
            <a:p>
              <a:r>
                <a:rPr lang="en-US" sz="2000" dirty="0" err="1">
                  <a:cs typeface="Times New Roman" pitchFamily="18" charset="0"/>
                </a:rPr>
                <a:t>Nối</a:t>
              </a:r>
              <a:r>
                <a:rPr lang="en-US" sz="2000" dirty="0">
                  <a:cs typeface="Times New Roman" pitchFamily="18" charset="0"/>
                </a:rPr>
                <a:t> C </a:t>
              </a:r>
              <a:r>
                <a:rPr lang="en-US" sz="2000" dirty="0" err="1">
                  <a:cs typeface="Times New Roman" pitchFamily="18" charset="0"/>
                </a:rPr>
                <a:t>với</a:t>
              </a:r>
              <a:r>
                <a:rPr lang="en-US" sz="2000" dirty="0">
                  <a:cs typeface="Times New Roman" pitchFamily="18" charset="0"/>
                </a:rPr>
                <a:t> D ta </a:t>
              </a:r>
              <a:r>
                <a:rPr lang="en-US" sz="2000" dirty="0" err="1">
                  <a:cs typeface="Times New Roman" pitchFamily="18" charset="0"/>
                </a:rPr>
                <a:t>được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hình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vuông</a:t>
              </a:r>
              <a:r>
                <a:rPr lang="en-US" sz="2000" dirty="0">
                  <a:cs typeface="Times New Roman" pitchFamily="18" charset="0"/>
                </a:rPr>
                <a:t> ABCD.</a:t>
              </a:r>
              <a:endParaRPr lang="en-US" sz="2000" dirty="0"/>
            </a:p>
          </p:txBody>
        </p:sp>
      </p:grpSp>
      <p:grpSp>
        <p:nvGrpSpPr>
          <p:cNvPr id="194" name="Group 193"/>
          <p:cNvGrpSpPr/>
          <p:nvPr/>
        </p:nvGrpSpPr>
        <p:grpSpPr>
          <a:xfrm>
            <a:off x="5341491" y="1905549"/>
            <a:ext cx="2487739" cy="3994616"/>
            <a:chOff x="3403600" y="1701800"/>
            <a:chExt cx="2487739" cy="3994616"/>
          </a:xfrm>
        </p:grpSpPr>
        <p:grpSp>
          <p:nvGrpSpPr>
            <p:cNvPr id="195" name="Group 194"/>
            <p:cNvGrpSpPr>
              <a:grpSpLocks/>
            </p:cNvGrpSpPr>
            <p:nvPr/>
          </p:nvGrpSpPr>
          <p:grpSpPr bwMode="auto">
            <a:xfrm rot="10800000">
              <a:off x="3403600" y="1701800"/>
              <a:ext cx="2384425" cy="3552825"/>
              <a:chOff x="2928" y="2400"/>
              <a:chExt cx="528" cy="768"/>
            </a:xfrm>
          </p:grpSpPr>
          <p:grpSp>
            <p:nvGrpSpPr>
              <p:cNvPr id="198" name="Group 144"/>
              <p:cNvGrpSpPr>
                <a:grpSpLocks/>
              </p:cNvGrpSpPr>
              <p:nvPr/>
            </p:nvGrpSpPr>
            <p:grpSpPr bwMode="auto">
              <a:xfrm rot="10800000">
                <a:off x="2928" y="2400"/>
                <a:ext cx="528" cy="768"/>
                <a:chOff x="2928" y="2160"/>
                <a:chExt cx="528" cy="768"/>
              </a:xfrm>
            </p:grpSpPr>
            <p:grpSp>
              <p:nvGrpSpPr>
                <p:cNvPr id="225" name="Group 145"/>
                <p:cNvGrpSpPr>
                  <a:grpSpLocks/>
                </p:cNvGrpSpPr>
                <p:nvPr/>
              </p:nvGrpSpPr>
              <p:grpSpPr bwMode="auto">
                <a:xfrm>
                  <a:off x="2928" y="2160"/>
                  <a:ext cx="528" cy="768"/>
                  <a:chOff x="2928" y="2160"/>
                  <a:chExt cx="528" cy="768"/>
                </a:xfrm>
              </p:grpSpPr>
              <p:sp>
                <p:nvSpPr>
                  <p:cNvPr id="230" name="Line 146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160"/>
                    <a:ext cx="0" cy="7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  <p:sp>
                <p:nvSpPr>
                  <p:cNvPr id="231" name="Line 147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928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  <p:sp>
                <p:nvSpPr>
                  <p:cNvPr id="232" name="Line 148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160"/>
                    <a:ext cx="528" cy="7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</p:grpSp>
            <p:grpSp>
              <p:nvGrpSpPr>
                <p:cNvPr id="226" name="Group 149"/>
                <p:cNvGrpSpPr>
                  <a:grpSpLocks/>
                </p:cNvGrpSpPr>
                <p:nvPr/>
              </p:nvGrpSpPr>
              <p:grpSpPr bwMode="auto">
                <a:xfrm>
                  <a:off x="3024" y="2449"/>
                  <a:ext cx="240" cy="384"/>
                  <a:chOff x="2928" y="2161"/>
                  <a:chExt cx="528" cy="768"/>
                </a:xfrm>
              </p:grpSpPr>
              <p:sp>
                <p:nvSpPr>
                  <p:cNvPr id="227" name="Line 150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161"/>
                    <a:ext cx="0" cy="7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  <p:sp>
                <p:nvSpPr>
                  <p:cNvPr id="228" name="Line 151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928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  <p:sp>
                <p:nvSpPr>
                  <p:cNvPr id="229" name="Line 152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161"/>
                    <a:ext cx="528" cy="7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</p:grpSp>
          </p:grpSp>
          <p:sp>
            <p:nvSpPr>
              <p:cNvPr id="199" name="Line 15"/>
              <p:cNvSpPr>
                <a:spLocks noChangeShapeType="1"/>
              </p:cNvSpPr>
              <p:nvPr/>
            </p:nvSpPr>
            <p:spPr bwMode="auto">
              <a:xfrm>
                <a:off x="3408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" name="Line 16"/>
              <p:cNvSpPr>
                <a:spLocks noChangeShapeType="1"/>
              </p:cNvSpPr>
              <p:nvPr/>
            </p:nvSpPr>
            <p:spPr bwMode="auto">
              <a:xfrm>
                <a:off x="3360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1" name="Line 17"/>
              <p:cNvSpPr>
                <a:spLocks noChangeShapeType="1"/>
              </p:cNvSpPr>
              <p:nvPr/>
            </p:nvSpPr>
            <p:spPr bwMode="auto">
              <a:xfrm>
                <a:off x="3312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2" name="Line 18"/>
              <p:cNvSpPr>
                <a:spLocks noChangeShapeType="1"/>
              </p:cNvSpPr>
              <p:nvPr/>
            </p:nvSpPr>
            <p:spPr bwMode="auto">
              <a:xfrm>
                <a:off x="3264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3" name="Line 19"/>
              <p:cNvSpPr>
                <a:spLocks noChangeShapeType="1"/>
              </p:cNvSpPr>
              <p:nvPr/>
            </p:nvSpPr>
            <p:spPr bwMode="auto">
              <a:xfrm>
                <a:off x="3216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" name="Line 20"/>
              <p:cNvSpPr>
                <a:spLocks noChangeShapeType="1"/>
              </p:cNvSpPr>
              <p:nvPr/>
            </p:nvSpPr>
            <p:spPr bwMode="auto">
              <a:xfrm>
                <a:off x="3168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" name="Line 21"/>
              <p:cNvSpPr>
                <a:spLocks noChangeShapeType="1"/>
              </p:cNvSpPr>
              <p:nvPr/>
            </p:nvSpPr>
            <p:spPr bwMode="auto">
              <a:xfrm>
                <a:off x="3120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" name="Line 22"/>
              <p:cNvSpPr>
                <a:spLocks noChangeShapeType="1"/>
              </p:cNvSpPr>
              <p:nvPr/>
            </p:nvSpPr>
            <p:spPr bwMode="auto">
              <a:xfrm>
                <a:off x="3072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" name="Line 23"/>
              <p:cNvSpPr>
                <a:spLocks noChangeShapeType="1"/>
              </p:cNvSpPr>
              <p:nvPr/>
            </p:nvSpPr>
            <p:spPr bwMode="auto">
              <a:xfrm>
                <a:off x="3024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" name="Line 24"/>
              <p:cNvSpPr>
                <a:spLocks noChangeShapeType="1"/>
              </p:cNvSpPr>
              <p:nvPr/>
            </p:nvSpPr>
            <p:spPr bwMode="auto">
              <a:xfrm>
                <a:off x="2976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09" name="Group 25"/>
              <p:cNvGrpSpPr>
                <a:grpSpLocks/>
              </p:cNvGrpSpPr>
              <p:nvPr/>
            </p:nvGrpSpPr>
            <p:grpSpPr bwMode="auto">
              <a:xfrm>
                <a:off x="3422" y="2448"/>
                <a:ext cx="29" cy="672"/>
                <a:chOff x="3408" y="2448"/>
                <a:chExt cx="29" cy="672"/>
              </a:xfrm>
            </p:grpSpPr>
            <p:sp>
              <p:nvSpPr>
                <p:cNvPr id="210" name="Line 26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577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1" name="Line 27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625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2" name="Line 28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673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3" name="Line 29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721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4" name="Line 30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769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5" name="Line 31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817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" name="Line 32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865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" name="Line 33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913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8" name="Line 34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961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9" name="Line 35"/>
                <p:cNvSpPr>
                  <a:spLocks noChangeShapeType="1"/>
                </p:cNvSpPr>
                <p:nvPr/>
              </p:nvSpPr>
              <p:spPr bwMode="auto">
                <a:xfrm rot="5400000">
                  <a:off x="3423" y="3009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0" name="Line 36"/>
                <p:cNvSpPr>
                  <a:spLocks noChangeShapeType="1"/>
                </p:cNvSpPr>
                <p:nvPr/>
              </p:nvSpPr>
              <p:spPr bwMode="auto">
                <a:xfrm rot="5400000">
                  <a:off x="3423" y="3057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1" name="Line 37"/>
                <p:cNvSpPr>
                  <a:spLocks noChangeShapeType="1"/>
                </p:cNvSpPr>
                <p:nvPr/>
              </p:nvSpPr>
              <p:spPr bwMode="auto">
                <a:xfrm rot="5400000">
                  <a:off x="3423" y="3105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2" name="Line 38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529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3" name="Line 39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481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4" name="Line 40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433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96" name="TextBox 195"/>
            <p:cNvSpPr txBox="1"/>
            <p:nvPr/>
          </p:nvSpPr>
          <p:spPr>
            <a:xfrm>
              <a:off x="3494332" y="4922586"/>
              <a:ext cx="239700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050" dirty="0"/>
                <a:t>1    2    3    4    5    6    7   8    9  </a:t>
              </a:r>
              <a:endParaRPr lang="en-US" sz="1050" dirty="0"/>
            </a:p>
          </p:txBody>
        </p:sp>
        <p:sp>
          <p:nvSpPr>
            <p:cNvPr id="197" name="TextBox 196"/>
            <p:cNvSpPr txBox="1"/>
            <p:nvPr/>
          </p:nvSpPr>
          <p:spPr>
            <a:xfrm rot="5400000">
              <a:off x="1910187" y="3826151"/>
              <a:ext cx="348661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05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13  12  11  10   9    8    7    6    5    4    3    2            </a:t>
              </a:r>
              <a:endParaRPr lang="en-US" sz="105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cxnSp>
        <p:nvCxnSpPr>
          <p:cNvPr id="233" name="Straight Connector 232"/>
          <p:cNvCxnSpPr/>
          <p:nvPr/>
        </p:nvCxnSpPr>
        <p:spPr>
          <a:xfrm rot="16200000">
            <a:off x="4917799" y="5016584"/>
            <a:ext cx="822960" cy="0"/>
          </a:xfrm>
          <a:prstGeom prst="line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4" name="TextBox 233"/>
          <p:cNvSpPr txBox="1"/>
          <p:nvPr/>
        </p:nvSpPr>
        <p:spPr>
          <a:xfrm>
            <a:off x="5005537" y="4341721"/>
            <a:ext cx="365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D</a:t>
            </a:r>
            <a:endParaRPr lang="en-US" dirty="0"/>
          </a:p>
        </p:txBody>
      </p:sp>
      <p:grpSp>
        <p:nvGrpSpPr>
          <p:cNvPr id="378" name="Group 377"/>
          <p:cNvGrpSpPr/>
          <p:nvPr/>
        </p:nvGrpSpPr>
        <p:grpSpPr>
          <a:xfrm rot="10800000">
            <a:off x="3694276" y="4143018"/>
            <a:ext cx="2487739" cy="3994616"/>
            <a:chOff x="3403600" y="1701800"/>
            <a:chExt cx="2487739" cy="3994616"/>
          </a:xfrm>
        </p:grpSpPr>
        <p:grpSp>
          <p:nvGrpSpPr>
            <p:cNvPr id="379" name="Group 5"/>
            <p:cNvGrpSpPr>
              <a:grpSpLocks/>
            </p:cNvGrpSpPr>
            <p:nvPr/>
          </p:nvGrpSpPr>
          <p:grpSpPr bwMode="auto">
            <a:xfrm rot="10800000">
              <a:off x="3403600" y="1701800"/>
              <a:ext cx="2384425" cy="3552825"/>
              <a:chOff x="2928" y="2400"/>
              <a:chExt cx="528" cy="768"/>
            </a:xfrm>
          </p:grpSpPr>
          <p:grpSp>
            <p:nvGrpSpPr>
              <p:cNvPr id="382" name="Group 144"/>
              <p:cNvGrpSpPr>
                <a:grpSpLocks/>
              </p:cNvGrpSpPr>
              <p:nvPr/>
            </p:nvGrpSpPr>
            <p:grpSpPr bwMode="auto">
              <a:xfrm rot="10800000">
                <a:off x="2928" y="2400"/>
                <a:ext cx="528" cy="768"/>
                <a:chOff x="2928" y="2160"/>
                <a:chExt cx="528" cy="768"/>
              </a:xfrm>
            </p:grpSpPr>
            <p:grpSp>
              <p:nvGrpSpPr>
                <p:cNvPr id="409" name="Group 145"/>
                <p:cNvGrpSpPr>
                  <a:grpSpLocks/>
                </p:cNvGrpSpPr>
                <p:nvPr/>
              </p:nvGrpSpPr>
              <p:grpSpPr bwMode="auto">
                <a:xfrm>
                  <a:off x="2928" y="2160"/>
                  <a:ext cx="528" cy="768"/>
                  <a:chOff x="2928" y="2160"/>
                  <a:chExt cx="528" cy="768"/>
                </a:xfrm>
              </p:grpSpPr>
              <p:sp>
                <p:nvSpPr>
                  <p:cNvPr id="414" name="Line 146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160"/>
                    <a:ext cx="0" cy="7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  <p:sp>
                <p:nvSpPr>
                  <p:cNvPr id="415" name="Line 147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928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  <p:sp>
                <p:nvSpPr>
                  <p:cNvPr id="416" name="Line 148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160"/>
                    <a:ext cx="528" cy="7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</p:grpSp>
            <p:grpSp>
              <p:nvGrpSpPr>
                <p:cNvPr id="410" name="Group 149"/>
                <p:cNvGrpSpPr>
                  <a:grpSpLocks/>
                </p:cNvGrpSpPr>
                <p:nvPr/>
              </p:nvGrpSpPr>
              <p:grpSpPr bwMode="auto">
                <a:xfrm>
                  <a:off x="3024" y="2448"/>
                  <a:ext cx="240" cy="384"/>
                  <a:chOff x="2928" y="2160"/>
                  <a:chExt cx="528" cy="768"/>
                </a:xfrm>
              </p:grpSpPr>
              <p:sp>
                <p:nvSpPr>
                  <p:cNvPr id="411" name="Line 150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161"/>
                    <a:ext cx="0" cy="7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  <p:sp>
                <p:nvSpPr>
                  <p:cNvPr id="412" name="Line 151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928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  <p:sp>
                <p:nvSpPr>
                  <p:cNvPr id="413" name="Line 152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161"/>
                    <a:ext cx="528" cy="7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</p:grpSp>
          </p:grpSp>
          <p:sp>
            <p:nvSpPr>
              <p:cNvPr id="383" name="Line 15"/>
              <p:cNvSpPr>
                <a:spLocks noChangeShapeType="1"/>
              </p:cNvSpPr>
              <p:nvPr/>
            </p:nvSpPr>
            <p:spPr bwMode="auto">
              <a:xfrm>
                <a:off x="3408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" name="Line 16"/>
              <p:cNvSpPr>
                <a:spLocks noChangeShapeType="1"/>
              </p:cNvSpPr>
              <p:nvPr/>
            </p:nvSpPr>
            <p:spPr bwMode="auto">
              <a:xfrm>
                <a:off x="3360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5" name="Line 17"/>
              <p:cNvSpPr>
                <a:spLocks noChangeShapeType="1"/>
              </p:cNvSpPr>
              <p:nvPr/>
            </p:nvSpPr>
            <p:spPr bwMode="auto">
              <a:xfrm>
                <a:off x="3312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6" name="Line 18"/>
              <p:cNvSpPr>
                <a:spLocks noChangeShapeType="1"/>
              </p:cNvSpPr>
              <p:nvPr/>
            </p:nvSpPr>
            <p:spPr bwMode="auto">
              <a:xfrm>
                <a:off x="3264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7" name="Line 19"/>
              <p:cNvSpPr>
                <a:spLocks noChangeShapeType="1"/>
              </p:cNvSpPr>
              <p:nvPr/>
            </p:nvSpPr>
            <p:spPr bwMode="auto">
              <a:xfrm>
                <a:off x="3216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8" name="Line 20"/>
              <p:cNvSpPr>
                <a:spLocks noChangeShapeType="1"/>
              </p:cNvSpPr>
              <p:nvPr/>
            </p:nvSpPr>
            <p:spPr bwMode="auto">
              <a:xfrm>
                <a:off x="3168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" name="Line 21"/>
              <p:cNvSpPr>
                <a:spLocks noChangeShapeType="1"/>
              </p:cNvSpPr>
              <p:nvPr/>
            </p:nvSpPr>
            <p:spPr bwMode="auto">
              <a:xfrm>
                <a:off x="3120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" name="Line 22"/>
              <p:cNvSpPr>
                <a:spLocks noChangeShapeType="1"/>
              </p:cNvSpPr>
              <p:nvPr/>
            </p:nvSpPr>
            <p:spPr bwMode="auto">
              <a:xfrm>
                <a:off x="3072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" name="Line 23"/>
              <p:cNvSpPr>
                <a:spLocks noChangeShapeType="1"/>
              </p:cNvSpPr>
              <p:nvPr/>
            </p:nvSpPr>
            <p:spPr bwMode="auto">
              <a:xfrm>
                <a:off x="3024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" name="Line 24"/>
              <p:cNvSpPr>
                <a:spLocks noChangeShapeType="1"/>
              </p:cNvSpPr>
              <p:nvPr/>
            </p:nvSpPr>
            <p:spPr bwMode="auto">
              <a:xfrm>
                <a:off x="2976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93" name="Group 25"/>
              <p:cNvGrpSpPr>
                <a:grpSpLocks/>
              </p:cNvGrpSpPr>
              <p:nvPr/>
            </p:nvGrpSpPr>
            <p:grpSpPr bwMode="auto">
              <a:xfrm>
                <a:off x="3422" y="2448"/>
                <a:ext cx="29" cy="672"/>
                <a:chOff x="3408" y="2448"/>
                <a:chExt cx="29" cy="672"/>
              </a:xfrm>
            </p:grpSpPr>
            <p:sp>
              <p:nvSpPr>
                <p:cNvPr id="394" name="Line 26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577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5" name="Line 27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625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6" name="Line 28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673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7" name="Line 29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721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8" name="Line 30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769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" name="Line 31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817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" name="Line 32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865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1" name="Line 33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913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2" name="Line 34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961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3" name="Line 35"/>
                <p:cNvSpPr>
                  <a:spLocks noChangeShapeType="1"/>
                </p:cNvSpPr>
                <p:nvPr/>
              </p:nvSpPr>
              <p:spPr bwMode="auto">
                <a:xfrm rot="5400000">
                  <a:off x="3423" y="3009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4" name="Line 36"/>
                <p:cNvSpPr>
                  <a:spLocks noChangeShapeType="1"/>
                </p:cNvSpPr>
                <p:nvPr/>
              </p:nvSpPr>
              <p:spPr bwMode="auto">
                <a:xfrm rot="5400000">
                  <a:off x="3423" y="3057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5" name="Line 37"/>
                <p:cNvSpPr>
                  <a:spLocks noChangeShapeType="1"/>
                </p:cNvSpPr>
                <p:nvPr/>
              </p:nvSpPr>
              <p:spPr bwMode="auto">
                <a:xfrm rot="5400000">
                  <a:off x="3423" y="3105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6" name="Line 38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529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7" name="Line 39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481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8" name="Line 40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433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380" name="TextBox 379"/>
            <p:cNvSpPr txBox="1"/>
            <p:nvPr/>
          </p:nvSpPr>
          <p:spPr>
            <a:xfrm>
              <a:off x="3494332" y="4922586"/>
              <a:ext cx="239700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050" dirty="0"/>
                <a:t>1    2    3    4    5    6    7   8    9  </a:t>
              </a:r>
              <a:endParaRPr lang="en-US" sz="1050" dirty="0"/>
            </a:p>
          </p:txBody>
        </p:sp>
        <p:sp>
          <p:nvSpPr>
            <p:cNvPr id="381" name="TextBox 380"/>
            <p:cNvSpPr txBox="1"/>
            <p:nvPr/>
          </p:nvSpPr>
          <p:spPr>
            <a:xfrm rot="5400000">
              <a:off x="1910187" y="3826151"/>
              <a:ext cx="348661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05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13  12  11  10   9    8    7    6    5    4    3    2            </a:t>
              </a:r>
              <a:endParaRPr lang="en-US" sz="105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cxnSp>
        <p:nvCxnSpPr>
          <p:cNvPr id="424" name="Straight Connector 423"/>
          <p:cNvCxnSpPr/>
          <p:nvPr/>
        </p:nvCxnSpPr>
        <p:spPr>
          <a:xfrm rot="10800000">
            <a:off x="5359055" y="4601922"/>
            <a:ext cx="822960" cy="0"/>
          </a:xfrm>
          <a:prstGeom prst="line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5023427" y="5481789"/>
            <a:ext cx="36520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A</a:t>
            </a:r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6078502" y="5474772"/>
            <a:ext cx="365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B</a:t>
            </a:r>
            <a:endParaRPr lang="en-US" dirty="0"/>
          </a:p>
        </p:txBody>
      </p:sp>
      <p:cxnSp>
        <p:nvCxnSpPr>
          <p:cNvPr id="190" name="Straight Connector 189"/>
          <p:cNvCxnSpPr/>
          <p:nvPr/>
        </p:nvCxnSpPr>
        <p:spPr>
          <a:xfrm>
            <a:off x="5385271" y="5448463"/>
            <a:ext cx="8229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Oval 185"/>
          <p:cNvSpPr/>
          <p:nvPr/>
        </p:nvSpPr>
        <p:spPr>
          <a:xfrm>
            <a:off x="5274821" y="5396045"/>
            <a:ext cx="91440" cy="914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7" name="Oval 186"/>
          <p:cNvSpPr/>
          <p:nvPr/>
        </p:nvSpPr>
        <p:spPr>
          <a:xfrm>
            <a:off x="6162511" y="5397613"/>
            <a:ext cx="91440" cy="914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31938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79" grpId="0"/>
      <p:bldP spid="234" grpId="0"/>
      <p:bldP spid="117" grpId="0"/>
      <p:bldP spid="118" grpId="0"/>
      <p:bldP spid="186" grpId="0" animBg="1"/>
      <p:bldP spid="18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76314" y="691106"/>
            <a:ext cx="9267592" cy="2379120"/>
            <a:chOff x="1173078" y="6366371"/>
            <a:chExt cx="9209344" cy="2782644"/>
          </a:xfrm>
        </p:grpSpPr>
        <p:sp>
          <p:nvSpPr>
            <p:cNvPr id="5" name="Rectangle 4"/>
            <p:cNvSpPr>
              <a:spLocks/>
            </p:cNvSpPr>
            <p:nvPr/>
          </p:nvSpPr>
          <p:spPr>
            <a:xfrm>
              <a:off x="1752726" y="6366371"/>
              <a:ext cx="8629696" cy="1345421"/>
            </a:xfrm>
            <a:prstGeom prst="rect">
              <a:avLst/>
            </a:prstGeom>
          </p:spPr>
          <p:txBody>
            <a:bodyPr wrap="square" lIns="109728" tIns="54864" rIns="109728" bIns="54864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dirty="0" smtClean="0">
                  <a:cs typeface="Times New Roman" pitchFamily="18" charset="0"/>
                </a:rPr>
                <a:t>a) </a:t>
              </a:r>
              <a:r>
                <a:rPr lang="en-US" sz="2400" dirty="0" err="1" smtClean="0">
                  <a:cs typeface="Times New Roman" pitchFamily="18" charset="0"/>
                </a:rPr>
                <a:t>Hãy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gấp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và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cắt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một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hình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vuông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từ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tờ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giấy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hình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chữ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nhật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như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hình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bên</a:t>
              </a:r>
              <a:endParaRPr lang="en-US" sz="2400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1173078" y="6639896"/>
              <a:ext cx="428006" cy="42876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000" dirty="0" smtClean="0">
                  <a:cs typeface="Times New Roman" pitchFamily="18" charset="0"/>
                </a:rPr>
                <a:t>3</a:t>
              </a:r>
              <a:endParaRPr lang="en-US" sz="2000" dirty="0">
                <a:cs typeface="Times New Roman" pitchFamily="18" charset="0"/>
              </a:endParaRPr>
            </a:p>
          </p:txBody>
        </p:sp>
        <p:sp>
          <p:nvSpPr>
            <p:cNvPr id="7" name="Rectangle 6"/>
            <p:cNvSpPr>
              <a:spLocks/>
            </p:cNvSpPr>
            <p:nvPr/>
          </p:nvSpPr>
          <p:spPr>
            <a:xfrm>
              <a:off x="1752726" y="7723499"/>
              <a:ext cx="8629696" cy="1425516"/>
            </a:xfrm>
            <a:prstGeom prst="rect">
              <a:avLst/>
            </a:prstGeom>
          </p:spPr>
          <p:txBody>
            <a:bodyPr wrap="square" lIns="109728" tIns="54864" rIns="109728" bIns="54864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dirty="0" smtClean="0">
                  <a:cs typeface="Times New Roman" pitchFamily="18" charset="0"/>
                </a:rPr>
                <a:t>b) </a:t>
              </a:r>
              <a:r>
                <a:rPr lang="en-US" sz="2400" dirty="0" err="1" smtClean="0">
                  <a:cs typeface="Times New Roman" pitchFamily="18" charset="0"/>
                </a:rPr>
                <a:t>Cắt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hình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vuông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đó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theo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hai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đường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chéo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thành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bốn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phần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rồi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ghép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thành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hai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hình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vuông</a:t>
              </a:r>
              <a:r>
                <a:rPr lang="en-US" sz="2400" dirty="0" smtClean="0">
                  <a:cs typeface="Times New Roman" pitchFamily="18" charset="0"/>
                </a:rPr>
                <a:t>.</a:t>
              </a:r>
              <a:endParaRPr lang="en-US" sz="2400" dirty="0"/>
            </a:p>
          </p:txBody>
        </p:sp>
      </p:grpSp>
      <p:sp>
        <p:nvSpPr>
          <p:cNvPr id="8" name="Rectangle 7"/>
          <p:cNvSpPr/>
          <p:nvPr/>
        </p:nvSpPr>
        <p:spPr>
          <a:xfrm>
            <a:off x="1807027" y="3331028"/>
            <a:ext cx="2377440" cy="29173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/>
          <p:cNvSpPr/>
          <p:nvPr/>
        </p:nvSpPr>
        <p:spPr>
          <a:xfrm>
            <a:off x="5244491" y="3329398"/>
            <a:ext cx="2377440" cy="29173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ight Triangle 9"/>
          <p:cNvSpPr/>
          <p:nvPr/>
        </p:nvSpPr>
        <p:spPr>
          <a:xfrm>
            <a:off x="5244491" y="3329398"/>
            <a:ext cx="2377440" cy="237744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ight Triangle 12"/>
          <p:cNvSpPr/>
          <p:nvPr/>
        </p:nvSpPr>
        <p:spPr>
          <a:xfrm rot="10800000">
            <a:off x="5244491" y="3295531"/>
            <a:ext cx="2377440" cy="2377440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ight Arrow 16"/>
          <p:cNvSpPr/>
          <p:nvPr/>
        </p:nvSpPr>
        <p:spPr>
          <a:xfrm>
            <a:off x="4504267" y="4605867"/>
            <a:ext cx="457200" cy="14835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Right Arrow 18"/>
          <p:cNvSpPr/>
          <p:nvPr/>
        </p:nvSpPr>
        <p:spPr>
          <a:xfrm>
            <a:off x="7907866" y="4656669"/>
            <a:ext cx="457200" cy="14835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Action Button: Custom 19">
            <a:hlinkClick r:id="" action="ppaction://noaction" highlightClick="1"/>
          </p:cNvPr>
          <p:cNvSpPr/>
          <p:nvPr/>
        </p:nvSpPr>
        <p:spPr>
          <a:xfrm>
            <a:off x="8602128" y="3295531"/>
            <a:ext cx="2377440" cy="2377440"/>
          </a:xfrm>
          <a:prstGeom prst="actionButtonBlank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Curved Left Arrow 20"/>
          <p:cNvSpPr/>
          <p:nvPr/>
        </p:nvSpPr>
        <p:spPr>
          <a:xfrm>
            <a:off x="6170321" y="4159800"/>
            <a:ext cx="262890" cy="491924"/>
          </a:xfrm>
          <a:prstGeom prst="curvedLef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244490" y="5706837"/>
            <a:ext cx="2377441" cy="5399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8" name="Picture 16" descr="j03496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77963" flipH="1">
            <a:off x="4582943" y="5406535"/>
            <a:ext cx="375837" cy="60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57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25 4.07407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  <p:bldP spid="17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1119" y="1743954"/>
            <a:ext cx="9714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0070C0"/>
                </a:solidFill>
                <a:latin typeface="Arial" panose="020B0604020202020204"/>
              </a:rPr>
              <a:t>4.3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V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ẽ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vuông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cạnh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5cm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45775" y="932758"/>
            <a:ext cx="2358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sng" dirty="0" err="1" smtClean="0"/>
              <a:t>Luyện</a:t>
            </a:r>
            <a:r>
              <a:rPr lang="en-US" sz="3200" b="1" i="1" u="sng" dirty="0" smtClean="0"/>
              <a:t> </a:t>
            </a:r>
            <a:r>
              <a:rPr lang="en-US" sz="3200" b="1" i="1" u="sng" dirty="0" err="1" smtClean="0"/>
              <a:t>tập</a:t>
            </a:r>
            <a:endParaRPr lang="vi-VN" sz="3200" b="1" i="1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1345775" y="3233167"/>
            <a:ext cx="1853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Kết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quả</a:t>
            </a:r>
            <a:r>
              <a:rPr lang="en-US" sz="3200" b="1" dirty="0" smtClean="0">
                <a:solidFill>
                  <a:srgbClr val="FF0000"/>
                </a:solidFill>
              </a:rPr>
              <a:t>: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91843" y="3817942"/>
            <a:ext cx="1977739" cy="19313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478811" y="5749327"/>
            <a:ext cx="1003801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sz="2800" b="1" dirty="0" smtClean="0">
                <a:solidFill>
                  <a:srgbClr val="000000"/>
                </a:solidFill>
              </a:rPr>
              <a:t>5 cm</a:t>
            </a:r>
            <a:endParaRPr lang="vi-VN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69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45775" y="932758"/>
            <a:ext cx="2358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sng" dirty="0" err="1" smtClean="0"/>
              <a:t>Vận</a:t>
            </a:r>
            <a:r>
              <a:rPr lang="en-US" sz="3200" b="1" i="1" u="sng" dirty="0" smtClean="0"/>
              <a:t> </a:t>
            </a:r>
            <a:r>
              <a:rPr lang="en-US" sz="3200" b="1" i="1" u="sng" dirty="0" err="1" smtClean="0"/>
              <a:t>dụng</a:t>
            </a:r>
            <a:r>
              <a:rPr lang="en-US" sz="3200" b="1" i="1" u="sng" dirty="0" smtClean="0"/>
              <a:t>:</a:t>
            </a:r>
            <a:endParaRPr lang="vi-VN" sz="3200" b="1" i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1181461" y="1455708"/>
            <a:ext cx="97141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Cắt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ghép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và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trang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trí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thành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viên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xúc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xắc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từ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hình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gợi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ý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dưới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đây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1460" y="3019732"/>
            <a:ext cx="9714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i="1" dirty="0" err="1" smtClean="0">
                <a:solidFill>
                  <a:srgbClr val="7030A0"/>
                </a:solidFill>
                <a:latin typeface="Arial" panose="020B0604020202020204"/>
              </a:rPr>
              <a:t>Thời</a:t>
            </a:r>
            <a:r>
              <a:rPr lang="en-US" sz="3200" i="1" dirty="0" smtClean="0">
                <a:solidFill>
                  <a:srgbClr val="7030A0"/>
                </a:solidFill>
                <a:latin typeface="Arial" panose="020B0604020202020204"/>
              </a:rPr>
              <a:t> </a:t>
            </a:r>
            <a:r>
              <a:rPr lang="en-US" sz="3200" i="1" dirty="0" err="1" smtClean="0">
                <a:solidFill>
                  <a:srgbClr val="7030A0"/>
                </a:solidFill>
                <a:latin typeface="Arial" panose="020B0604020202020204"/>
              </a:rPr>
              <a:t>gian</a:t>
            </a:r>
            <a:r>
              <a:rPr lang="en-US" sz="3200" i="1" dirty="0" smtClean="0">
                <a:solidFill>
                  <a:srgbClr val="7030A0"/>
                </a:solidFill>
                <a:latin typeface="Arial" panose="020B0604020202020204"/>
              </a:rPr>
              <a:t> </a:t>
            </a:r>
            <a:r>
              <a:rPr lang="en-US" sz="3200" i="1" dirty="0" err="1" smtClean="0">
                <a:solidFill>
                  <a:srgbClr val="7030A0"/>
                </a:solidFill>
                <a:latin typeface="Arial" panose="020B0604020202020204"/>
              </a:rPr>
              <a:t>hoàn</a:t>
            </a:r>
            <a:r>
              <a:rPr lang="en-US" sz="3200" i="1" dirty="0" smtClean="0">
                <a:solidFill>
                  <a:srgbClr val="7030A0"/>
                </a:solidFill>
                <a:latin typeface="Arial" panose="020B0604020202020204"/>
              </a:rPr>
              <a:t> </a:t>
            </a:r>
            <a:r>
              <a:rPr lang="en-US" sz="3200" i="1" dirty="0" err="1" smtClean="0">
                <a:solidFill>
                  <a:srgbClr val="7030A0"/>
                </a:solidFill>
                <a:latin typeface="Arial" panose="020B0604020202020204"/>
              </a:rPr>
              <a:t>thành</a:t>
            </a:r>
            <a:r>
              <a:rPr lang="en-US" sz="3200" i="1" dirty="0" smtClean="0">
                <a:solidFill>
                  <a:srgbClr val="7030A0"/>
                </a:solidFill>
                <a:latin typeface="Arial" panose="020B0604020202020204"/>
              </a:rPr>
              <a:t>: </a:t>
            </a:r>
            <a:r>
              <a:rPr lang="en-US" sz="3200" b="1" dirty="0" smtClean="0">
                <a:solidFill>
                  <a:srgbClr val="7030A0"/>
                </a:solidFill>
                <a:latin typeface="Arial" panose="020B0604020202020204"/>
              </a:rPr>
              <a:t>8 </a:t>
            </a:r>
            <a:r>
              <a:rPr lang="en-US" sz="3200" b="1" dirty="0" err="1" smtClean="0">
                <a:solidFill>
                  <a:srgbClr val="7030A0"/>
                </a:solidFill>
                <a:latin typeface="Arial" panose="020B0604020202020204"/>
              </a:rPr>
              <a:t>phút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409509" y="3971795"/>
            <a:ext cx="2926080" cy="2194560"/>
            <a:chOff x="5146766" y="3796047"/>
            <a:chExt cx="2926080" cy="2194560"/>
          </a:xfrm>
        </p:grpSpPr>
        <p:sp>
          <p:nvSpPr>
            <p:cNvPr id="2" name="Action Button: Custom 1">
              <a:hlinkClick r:id="" action="ppaction://noaction" highlightClick="1"/>
            </p:cNvPr>
            <p:cNvSpPr/>
            <p:nvPr/>
          </p:nvSpPr>
          <p:spPr>
            <a:xfrm>
              <a:off x="5878286" y="3796047"/>
              <a:ext cx="731520" cy="731520"/>
            </a:xfrm>
            <a:prstGeom prst="actionButtonBlank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Action Button: Custom 14">
              <a:hlinkClick r:id="" action="ppaction://noaction" highlightClick="1"/>
            </p:cNvPr>
            <p:cNvSpPr/>
            <p:nvPr/>
          </p:nvSpPr>
          <p:spPr>
            <a:xfrm>
              <a:off x="5878286" y="4527567"/>
              <a:ext cx="731520" cy="731520"/>
            </a:xfrm>
            <a:prstGeom prst="actionButtonBlank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Action Button: Custom 15">
              <a:hlinkClick r:id="" action="ppaction://noaction" highlightClick="1"/>
            </p:cNvPr>
            <p:cNvSpPr/>
            <p:nvPr/>
          </p:nvSpPr>
          <p:spPr>
            <a:xfrm>
              <a:off x="5878286" y="5259087"/>
              <a:ext cx="731520" cy="731520"/>
            </a:xfrm>
            <a:prstGeom prst="actionButtonBlank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Action Button: Custom 16">
              <a:hlinkClick r:id="" action="ppaction://noaction" highlightClick="1"/>
            </p:cNvPr>
            <p:cNvSpPr/>
            <p:nvPr/>
          </p:nvSpPr>
          <p:spPr>
            <a:xfrm>
              <a:off x="5146766" y="4530524"/>
              <a:ext cx="731520" cy="731520"/>
            </a:xfrm>
            <a:prstGeom prst="actionButtonBlank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" name="Action Button: Custom 17">
              <a:hlinkClick r:id="" action="ppaction://noaction" highlightClick="1"/>
            </p:cNvPr>
            <p:cNvSpPr/>
            <p:nvPr/>
          </p:nvSpPr>
          <p:spPr>
            <a:xfrm>
              <a:off x="6609806" y="4527567"/>
              <a:ext cx="731520" cy="731520"/>
            </a:xfrm>
            <a:prstGeom prst="actionButtonBlank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Action Button: Custom 18">
              <a:hlinkClick r:id="" action="ppaction://noaction" highlightClick="1"/>
            </p:cNvPr>
            <p:cNvSpPr/>
            <p:nvPr/>
          </p:nvSpPr>
          <p:spPr>
            <a:xfrm>
              <a:off x="7341326" y="4527567"/>
              <a:ext cx="731520" cy="731520"/>
            </a:xfrm>
            <a:prstGeom prst="actionButtonBlank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2056" name="Picture 8" descr="https://my-test-11.slatic.net/p/b5f35d1afb9f2f7fd6353492a12d1bbf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86" y="3971795"/>
            <a:ext cx="2762265" cy="276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89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30703" y="310701"/>
            <a:ext cx="8029762" cy="22529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CHƯƠNG IV:</a:t>
            </a:r>
          </a:p>
          <a:p>
            <a:pPr algn="ctr">
              <a:lnSpc>
                <a:spcPct val="130000"/>
              </a:lnSpc>
            </a:pP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HÌNH HỌC TRỰC QUAN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6051" y="2921800"/>
            <a:ext cx="1077609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a typeface="Calibri" panose="020F0502020204030204" pitchFamily="34" charset="0"/>
              </a:rPr>
              <a:t>BÀI </a:t>
            </a:r>
            <a:r>
              <a:rPr lang="vi-VN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a typeface="Calibri" panose="020F0502020204030204" pitchFamily="34" charset="0"/>
              </a:rPr>
              <a:t>1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a typeface="Calibri" panose="020F0502020204030204" pitchFamily="34" charset="0"/>
              </a:rPr>
              <a:t>8</a:t>
            </a:r>
            <a:r>
              <a:rPr lang="vi-VN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a typeface="Calibri" panose="020F0502020204030204" pitchFamily="34" charset="0"/>
              </a:rPr>
              <a:t>: 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a typeface="Calibri" panose="020F0502020204030204" pitchFamily="34" charset="0"/>
              </a:rPr>
              <a:t>HÌNH TAM GIÁC ĐỀU. HÌNH VUÔNG</a:t>
            </a:r>
          </a:p>
          <a:p>
            <a:pPr algn="ctr"/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HÌNH LỤC GIÁC ĐỀU ( 3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tiết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)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4567" y="4722288"/>
            <a:ext cx="1480041" cy="12842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6561" y="4849635"/>
            <a:ext cx="1596156" cy="13567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0193" y="4789897"/>
            <a:ext cx="1370783" cy="132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2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13846" y="1961495"/>
            <a:ext cx="759855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</a:t>
            </a:r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. </a:t>
            </a:r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Lục</a:t>
            </a:r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giác</a:t>
            </a:r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đều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9731" y="4297376"/>
            <a:ext cx="1590675" cy="1590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530" y="250698"/>
            <a:ext cx="1727865" cy="1339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7066" y="4639733"/>
            <a:ext cx="1471232" cy="124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4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79709" y="1120902"/>
            <a:ext cx="262604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Hoạt</a:t>
            </a:r>
            <a:r>
              <a:rPr lang="en-US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động</a:t>
            </a:r>
            <a:r>
              <a:rPr lang="en-US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nhóm</a:t>
            </a:r>
            <a:endParaRPr lang="en-U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6602" y="1022355"/>
            <a:ext cx="697325" cy="7203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56816" y="431820"/>
            <a:ext cx="8248988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Một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số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yếu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tố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cơ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bản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của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hình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lục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giác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đều</a:t>
            </a:r>
            <a:endParaRPr lang="vi-VN" sz="2400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2338200" y="1742669"/>
            <a:ext cx="1062629" cy="45046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>
                <a:cs typeface="Times New Roman" pitchFamily="18" charset="0"/>
              </a:rPr>
              <a:t>HĐ5</a:t>
            </a:r>
            <a:endParaRPr lang="en-US" sz="2400" b="1" dirty="0">
              <a:cs typeface="Times New Roman" pitchFamily="18" charset="0"/>
            </a:endParaRPr>
          </a:p>
        </p:txBody>
      </p:sp>
      <p:sp>
        <p:nvSpPr>
          <p:cNvPr id="13" name="TextBox 8"/>
          <p:cNvSpPr txBox="1"/>
          <p:nvPr/>
        </p:nvSpPr>
        <p:spPr>
          <a:xfrm>
            <a:off x="1677184" y="2179984"/>
            <a:ext cx="9294004" cy="9971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sz="2400" dirty="0" err="1" smtClean="0">
                <a:cs typeface="Times New Roman" pitchFamily="18" charset="0"/>
              </a:rPr>
              <a:t>Cắt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sáu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hình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>
                <a:cs typeface="Times New Roman" pitchFamily="18" charset="0"/>
              </a:rPr>
              <a:t>tam </a:t>
            </a:r>
            <a:r>
              <a:rPr lang="en-US" sz="2400" dirty="0" err="1">
                <a:cs typeface="Times New Roman" pitchFamily="18" charset="0"/>
              </a:rPr>
              <a:t>giác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đều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giống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nhau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và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ghép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lại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như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Hình</a:t>
            </a:r>
            <a:r>
              <a:rPr lang="en-US" sz="2400" dirty="0" smtClean="0">
                <a:cs typeface="Times New Roman" pitchFamily="18" charset="0"/>
              </a:rPr>
              <a:t> 4.4a </a:t>
            </a:r>
            <a:r>
              <a:rPr lang="en-US" sz="2400" dirty="0" err="1" smtClean="0">
                <a:cs typeface="Times New Roman" pitchFamily="18" charset="0"/>
              </a:rPr>
              <a:t>để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được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hình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lục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giác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đều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như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Hình</a:t>
            </a:r>
            <a:r>
              <a:rPr lang="en-US" sz="2400" dirty="0" smtClean="0">
                <a:cs typeface="Times New Roman" pitchFamily="18" charset="0"/>
              </a:rPr>
              <a:t> 4.4b.</a:t>
            </a:r>
            <a:endParaRPr lang="en-US" sz="2400" dirty="0"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292712" y="2511102"/>
            <a:ext cx="336883" cy="3349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/>
              <a:t>1</a:t>
            </a:r>
            <a:endParaRPr lang="en-US" sz="2400" dirty="0"/>
          </a:p>
        </p:txBody>
      </p:sp>
      <p:sp>
        <p:nvSpPr>
          <p:cNvPr id="15" name="TextBox 27"/>
          <p:cNvSpPr txBox="1"/>
          <p:nvPr/>
        </p:nvSpPr>
        <p:spPr>
          <a:xfrm>
            <a:off x="2923301" y="6221708"/>
            <a:ext cx="2379366" cy="48013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err="1">
                <a:cs typeface="Times New Roman" pitchFamily="18" charset="0"/>
              </a:rPr>
              <a:t>Hình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smtClean="0">
                <a:cs typeface="Times New Roman" pitchFamily="18" charset="0"/>
              </a:rPr>
              <a:t>4.4a</a:t>
            </a:r>
            <a:endParaRPr lang="en-US" sz="2400" dirty="0">
              <a:cs typeface="Times New Roman" pitchFamily="18" charset="0"/>
            </a:endParaRPr>
          </a:p>
        </p:txBody>
      </p:sp>
      <p:sp>
        <p:nvSpPr>
          <p:cNvPr id="17" name="Isosceles Triangle 16"/>
          <p:cNvSpPr/>
          <p:nvPr/>
        </p:nvSpPr>
        <p:spPr>
          <a:xfrm>
            <a:off x="4454833" y="3328414"/>
            <a:ext cx="1428138" cy="1225436"/>
          </a:xfrm>
          <a:prstGeom prst="triangle">
            <a:avLst>
              <a:gd name="adj" fmla="val 4995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sp>
        <p:nvSpPr>
          <p:cNvPr id="18" name="Isosceles Triangle 17"/>
          <p:cNvSpPr/>
          <p:nvPr/>
        </p:nvSpPr>
        <p:spPr>
          <a:xfrm>
            <a:off x="3468537" y="4760554"/>
            <a:ext cx="1428138" cy="1225436"/>
          </a:xfrm>
          <a:prstGeom prst="triangle">
            <a:avLst>
              <a:gd name="adj" fmla="val 4995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sp>
        <p:nvSpPr>
          <p:cNvPr id="19" name="Isosceles Triangle 18"/>
          <p:cNvSpPr/>
          <p:nvPr/>
        </p:nvSpPr>
        <p:spPr>
          <a:xfrm>
            <a:off x="2754468" y="3486337"/>
            <a:ext cx="1428138" cy="1225436"/>
          </a:xfrm>
          <a:prstGeom prst="triangle">
            <a:avLst>
              <a:gd name="adj" fmla="val 4995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sp>
        <p:nvSpPr>
          <p:cNvPr id="20" name="Isosceles Triangle 19"/>
          <p:cNvSpPr/>
          <p:nvPr/>
        </p:nvSpPr>
        <p:spPr>
          <a:xfrm rot="10800000">
            <a:off x="4220275" y="4760554"/>
            <a:ext cx="1428138" cy="1225436"/>
          </a:xfrm>
          <a:prstGeom prst="triangle">
            <a:avLst>
              <a:gd name="adj" fmla="val 4995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sp>
        <p:nvSpPr>
          <p:cNvPr id="21" name="Isosceles Triangle 20"/>
          <p:cNvSpPr/>
          <p:nvPr/>
        </p:nvSpPr>
        <p:spPr>
          <a:xfrm rot="10800000">
            <a:off x="2726293" y="4740006"/>
            <a:ext cx="1428138" cy="1225436"/>
          </a:xfrm>
          <a:prstGeom prst="triangle">
            <a:avLst>
              <a:gd name="adj" fmla="val 4995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sp>
        <p:nvSpPr>
          <p:cNvPr id="22" name="Isosceles Triangle 21"/>
          <p:cNvSpPr/>
          <p:nvPr/>
        </p:nvSpPr>
        <p:spPr>
          <a:xfrm rot="10800000">
            <a:off x="3481458" y="3476063"/>
            <a:ext cx="1428138" cy="1225436"/>
          </a:xfrm>
          <a:prstGeom prst="triangle">
            <a:avLst>
              <a:gd name="adj" fmla="val 4995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sp>
        <p:nvSpPr>
          <p:cNvPr id="29" name="TextBox 44"/>
          <p:cNvSpPr txBox="1"/>
          <p:nvPr/>
        </p:nvSpPr>
        <p:spPr>
          <a:xfrm>
            <a:off x="8402647" y="3097582"/>
            <a:ext cx="462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 smtClean="0">
                <a:cs typeface="Times New Roman" pitchFamily="18" charset="0"/>
              </a:rPr>
              <a:t>A</a:t>
            </a:r>
          </a:p>
        </p:txBody>
      </p:sp>
      <p:sp>
        <p:nvSpPr>
          <p:cNvPr id="30" name="TextBox 47"/>
          <p:cNvSpPr txBox="1"/>
          <p:nvPr/>
        </p:nvSpPr>
        <p:spPr>
          <a:xfrm>
            <a:off x="10215291" y="3097582"/>
            <a:ext cx="462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>
                <a:cs typeface="Times New Roman" pitchFamily="18" charset="0"/>
              </a:rPr>
              <a:t>B</a:t>
            </a:r>
            <a:endParaRPr lang="en-US" sz="2400" smtClean="0">
              <a:cs typeface="Times New Roman" pitchFamily="18" charset="0"/>
            </a:endParaRPr>
          </a:p>
        </p:txBody>
      </p:sp>
      <p:sp>
        <p:nvSpPr>
          <p:cNvPr id="31" name="TextBox 48"/>
          <p:cNvSpPr txBox="1"/>
          <p:nvPr/>
        </p:nvSpPr>
        <p:spPr>
          <a:xfrm>
            <a:off x="10869590" y="4484594"/>
            <a:ext cx="462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cs typeface="Times New Roman" pitchFamily="18" charset="0"/>
              </a:rPr>
              <a:t>C</a:t>
            </a:r>
            <a:endParaRPr lang="en-US" sz="2400" dirty="0" smtClean="0">
              <a:cs typeface="Times New Roman" pitchFamily="18" charset="0"/>
            </a:endParaRPr>
          </a:p>
        </p:txBody>
      </p:sp>
      <p:sp>
        <p:nvSpPr>
          <p:cNvPr id="32" name="TextBox 49"/>
          <p:cNvSpPr txBox="1"/>
          <p:nvPr/>
        </p:nvSpPr>
        <p:spPr>
          <a:xfrm>
            <a:off x="10184532" y="5858253"/>
            <a:ext cx="462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>
                <a:cs typeface="Times New Roman" pitchFamily="18" charset="0"/>
              </a:rPr>
              <a:t>D</a:t>
            </a:r>
            <a:endParaRPr lang="en-US" sz="2400" smtClean="0">
              <a:cs typeface="Times New Roman" pitchFamily="18" charset="0"/>
            </a:endParaRPr>
          </a:p>
        </p:txBody>
      </p:sp>
      <p:sp>
        <p:nvSpPr>
          <p:cNvPr id="33" name="TextBox 50"/>
          <p:cNvSpPr txBox="1"/>
          <p:nvPr/>
        </p:nvSpPr>
        <p:spPr>
          <a:xfrm>
            <a:off x="8497656" y="5881400"/>
            <a:ext cx="462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cs typeface="Times New Roman" pitchFamily="18" charset="0"/>
              </a:rPr>
              <a:t>E</a:t>
            </a:r>
            <a:endParaRPr lang="en-US" sz="2400" dirty="0" smtClean="0">
              <a:cs typeface="Times New Roman" pitchFamily="18" charset="0"/>
            </a:endParaRPr>
          </a:p>
        </p:txBody>
      </p:sp>
      <p:sp>
        <p:nvSpPr>
          <p:cNvPr id="34" name="TextBox 51"/>
          <p:cNvSpPr txBox="1"/>
          <p:nvPr/>
        </p:nvSpPr>
        <p:spPr>
          <a:xfrm>
            <a:off x="7675056" y="4532676"/>
            <a:ext cx="462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cs typeface="Times New Roman" pitchFamily="18" charset="0"/>
              </a:rPr>
              <a:t>F</a:t>
            </a:r>
            <a:endParaRPr lang="en-US" sz="2400" dirty="0" smtClean="0">
              <a:cs typeface="Times New Roman" pitchFamily="18" charset="0"/>
            </a:endParaRPr>
          </a:p>
        </p:txBody>
      </p:sp>
      <p:sp>
        <p:nvSpPr>
          <p:cNvPr id="35" name="TextBox 60"/>
          <p:cNvSpPr txBox="1"/>
          <p:nvPr/>
        </p:nvSpPr>
        <p:spPr>
          <a:xfrm>
            <a:off x="8339405" y="6221708"/>
            <a:ext cx="2379366" cy="48013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err="1">
                <a:cs typeface="Times New Roman" pitchFamily="18" charset="0"/>
              </a:rPr>
              <a:t>Hình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smtClean="0">
                <a:cs typeface="Times New Roman" pitchFamily="18" charset="0"/>
              </a:rPr>
              <a:t>4.4b</a:t>
            </a:r>
            <a:endParaRPr lang="en-US" sz="2400" dirty="0">
              <a:cs typeface="Times New Roman" pitchFamily="18" charset="0"/>
            </a:endParaRPr>
          </a:p>
        </p:txBody>
      </p:sp>
      <p:sp>
        <p:nvSpPr>
          <p:cNvPr id="36" name="Hexagon 35"/>
          <p:cNvSpPr/>
          <p:nvPr/>
        </p:nvSpPr>
        <p:spPr>
          <a:xfrm>
            <a:off x="8109218" y="3513784"/>
            <a:ext cx="2781684" cy="2452444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2951">
            <a:off x="7962660" y="3329969"/>
            <a:ext cx="3035340" cy="2768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438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/>
      <p:bldP spid="14" grpId="0" animBg="1"/>
      <p:bldP spid="15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5289" y="687269"/>
            <a:ext cx="3066157" cy="283469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539408" y="462038"/>
            <a:ext cx="1062629" cy="45046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>
                <a:cs typeface="Times New Roman" pitchFamily="18" charset="0"/>
              </a:rPr>
              <a:t>HĐ5</a:t>
            </a:r>
            <a:endParaRPr lang="en-US" sz="2400" b="1" dirty="0">
              <a:cs typeface="Times New Roman" pitchFamily="18" charset="0"/>
            </a:endParaRPr>
          </a:p>
        </p:txBody>
      </p:sp>
      <p:sp>
        <p:nvSpPr>
          <p:cNvPr id="5" name="TextBox 8"/>
          <p:cNvSpPr txBox="1"/>
          <p:nvPr/>
        </p:nvSpPr>
        <p:spPr>
          <a:xfrm>
            <a:off x="1539408" y="3521960"/>
            <a:ext cx="10325983" cy="48013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cs typeface="Times New Roman" pitchFamily="18" charset="0"/>
              </a:rPr>
              <a:t>    </a:t>
            </a:r>
            <a:r>
              <a:rPr lang="en-US" sz="2400" dirty="0" err="1" smtClean="0">
                <a:cs typeface="Times New Roman" pitchFamily="18" charset="0"/>
              </a:rPr>
              <a:t>Kể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tên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các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đỉnh</a:t>
            </a:r>
            <a:r>
              <a:rPr lang="en-US" sz="2400" dirty="0" smtClean="0">
                <a:cs typeface="Times New Roman" pitchFamily="18" charset="0"/>
              </a:rPr>
              <a:t>, </a:t>
            </a:r>
            <a:r>
              <a:rPr lang="en-US" sz="2400" dirty="0" err="1" smtClean="0">
                <a:cs typeface="Times New Roman" pitchFamily="18" charset="0"/>
              </a:rPr>
              <a:t>cạnh</a:t>
            </a:r>
            <a:r>
              <a:rPr lang="en-US" sz="2400" dirty="0" smtClean="0">
                <a:cs typeface="Times New Roman" pitchFamily="18" charset="0"/>
              </a:rPr>
              <a:t>, </a:t>
            </a:r>
            <a:r>
              <a:rPr lang="en-US" sz="2400" dirty="0" err="1" smtClean="0">
                <a:cs typeface="Times New Roman" pitchFamily="18" charset="0"/>
              </a:rPr>
              <a:t>góc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của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hình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lục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giác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đều</a:t>
            </a:r>
            <a:r>
              <a:rPr lang="en-US" sz="2400" dirty="0" smtClean="0">
                <a:cs typeface="Times New Roman" pitchFamily="18" charset="0"/>
              </a:rPr>
              <a:t> ABCDEF</a:t>
            </a:r>
            <a:endParaRPr lang="en-US" sz="2400" dirty="0"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521748" y="3560352"/>
            <a:ext cx="336883" cy="3349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/>
              <a:t>2</a:t>
            </a:r>
            <a:endParaRPr lang="en-US" sz="2400" dirty="0"/>
          </a:p>
        </p:txBody>
      </p:sp>
      <p:sp>
        <p:nvSpPr>
          <p:cNvPr id="10" name="TextBox 45"/>
          <p:cNvSpPr txBox="1"/>
          <p:nvPr/>
        </p:nvSpPr>
        <p:spPr>
          <a:xfrm>
            <a:off x="1601496" y="4227521"/>
            <a:ext cx="10325983" cy="48013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>
                <a:cs typeface="Times New Roman" pitchFamily="18" charset="0"/>
              </a:rPr>
              <a:t>    </a:t>
            </a:r>
            <a:r>
              <a:rPr lang="en-US" sz="2400" smtClean="0">
                <a:cs typeface="Times New Roman" pitchFamily="18" charset="0"/>
              </a:rPr>
              <a:t>Các cạnh của hình này có bằng nhau không?</a:t>
            </a:r>
            <a:endParaRPr lang="en-US" sz="2400"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539408" y="4266239"/>
            <a:ext cx="336883" cy="3349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3</a:t>
            </a:r>
          </a:p>
        </p:txBody>
      </p:sp>
      <p:sp>
        <p:nvSpPr>
          <p:cNvPr id="12" name="TextBox 53"/>
          <p:cNvSpPr txBox="1"/>
          <p:nvPr/>
        </p:nvSpPr>
        <p:spPr>
          <a:xfrm>
            <a:off x="1601495" y="4883626"/>
            <a:ext cx="10325983" cy="48013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>
                <a:cs typeface="Times New Roman" pitchFamily="18" charset="0"/>
              </a:rPr>
              <a:t>    </a:t>
            </a:r>
            <a:r>
              <a:rPr lang="en-US" sz="2400" smtClean="0">
                <a:cs typeface="Times New Roman" pitchFamily="18" charset="0"/>
              </a:rPr>
              <a:t>Các góc của hình này có bằng nhau không và bằng bao nhiêu độ?</a:t>
            </a:r>
            <a:endParaRPr lang="en-US" sz="2400"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521747" y="4933082"/>
            <a:ext cx="336883" cy="3349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/>
              <a:t>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9466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477654" y="716870"/>
            <a:ext cx="2487549" cy="488015"/>
            <a:chOff x="2224260" y="650299"/>
            <a:chExt cx="2487549" cy="488015"/>
          </a:xfrm>
        </p:grpSpPr>
        <p:sp>
          <p:nvSpPr>
            <p:cNvPr id="6" name="Rounded Rectangle 5"/>
            <p:cNvSpPr/>
            <p:nvPr/>
          </p:nvSpPr>
          <p:spPr>
            <a:xfrm>
              <a:off x="3649180" y="687852"/>
              <a:ext cx="1062629" cy="450462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28" tIns="54864" rIns="109728" bIns="54864" spcCol="0" rtlCol="0" anchor="ctr"/>
            <a:lstStyle/>
            <a:p>
              <a:pPr algn="ctr"/>
              <a:r>
                <a:rPr lang="en-US" sz="2400" b="1" dirty="0" smtClean="0">
                  <a:cs typeface="Times New Roman" pitchFamily="18" charset="0"/>
                </a:rPr>
                <a:t>HĐ5</a:t>
              </a:r>
              <a:endParaRPr lang="en-US" sz="2400" b="1" dirty="0">
                <a:cs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24260" y="650299"/>
              <a:ext cx="2177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i="1" u="sng" dirty="0" err="1" smtClean="0"/>
                <a:t>Kết</a:t>
              </a:r>
              <a:r>
                <a:rPr lang="en-US" sz="2400" b="1" i="1" u="sng" dirty="0" smtClean="0"/>
                <a:t> </a:t>
              </a:r>
              <a:r>
                <a:rPr lang="en-US" sz="2400" b="1" i="1" u="sng" dirty="0" err="1" smtClean="0"/>
                <a:t>quả</a:t>
              </a:r>
              <a:endParaRPr lang="vi-VN" sz="2400" b="1" i="1" u="sng" dirty="0"/>
            </a:p>
          </p:txBody>
        </p:sp>
      </p:grpSp>
      <p:sp>
        <p:nvSpPr>
          <p:cNvPr id="10" name="Oval 9"/>
          <p:cNvSpPr/>
          <p:nvPr/>
        </p:nvSpPr>
        <p:spPr>
          <a:xfrm>
            <a:off x="2236268" y="2900414"/>
            <a:ext cx="485161" cy="4451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/>
          <a:p>
            <a:pPr algn="ctr"/>
            <a:r>
              <a:rPr lang="en-US" sz="2400" dirty="0" smtClean="0"/>
              <a:t>2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1280776" y="3868058"/>
            <a:ext cx="580681" cy="50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60802" y="3677232"/>
                <a:ext cx="3952697" cy="26311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24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24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: A, B, </a:t>
                </a:r>
                <a:r>
                  <a:rPr lang="en-US" sz="24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C, D, E, F;</a:t>
                </a:r>
              </a:p>
              <a:p>
                <a:pPr marL="342900" marR="0" lvl="0" indent="-34290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2400" dirty="0" err="1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4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: AB, BC, </a:t>
                </a:r>
                <a:r>
                  <a:rPr lang="en-US" sz="24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CD, DE, EF, FA;</a:t>
                </a:r>
              </a:p>
              <a:p>
                <a:pPr marL="342900" marR="0" lvl="0" indent="-34290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2400" dirty="0" err="1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/>
                  <a:t>góc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en-US" sz="2400" dirty="0"/>
                  <a:t>.</a:t>
                </a:r>
                <a:endParaRPr lang="en-US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802" y="3677232"/>
                <a:ext cx="3952697" cy="2631105"/>
              </a:xfrm>
              <a:prstGeom prst="rect">
                <a:avLst/>
              </a:prstGeom>
              <a:blipFill>
                <a:blip r:embed="rId2"/>
                <a:stretch>
                  <a:fillRect l="-2003" t="-463" r="-2311" b="-277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>
          <a:xfrm>
            <a:off x="4696997" y="3734455"/>
            <a:ext cx="0" cy="265176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5707688" y="2900414"/>
            <a:ext cx="485161" cy="4451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/>
          <a:p>
            <a:pPr algn="ctr"/>
            <a:r>
              <a:rPr lang="en-US" sz="2400" dirty="0" smtClean="0"/>
              <a:t>3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4731086" y="4309398"/>
            <a:ext cx="3230978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dài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cạnh</a:t>
            </a:r>
            <a:r>
              <a:rPr lang="en-US" sz="2400" dirty="0"/>
              <a:t> </a:t>
            </a:r>
            <a:r>
              <a:rPr lang="en-US" sz="2400" dirty="0" err="1" smtClean="0"/>
              <a:t>hình</a:t>
            </a:r>
            <a:r>
              <a:rPr lang="en-US" sz="2400" dirty="0"/>
              <a:t> </a:t>
            </a:r>
            <a:r>
              <a:rPr lang="en-US" sz="2400" dirty="0" err="1" smtClean="0"/>
              <a:t>bằng</a:t>
            </a:r>
            <a:r>
              <a:rPr lang="en-US" sz="2400" dirty="0" smtClean="0"/>
              <a:t> </a:t>
            </a:r>
            <a:r>
              <a:rPr lang="en-US" sz="2400" dirty="0" err="1"/>
              <a:t>nhau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8003888" y="3656577"/>
            <a:ext cx="0" cy="265176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8003888" y="4049834"/>
            <a:ext cx="2990240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góc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120</a:t>
            </a:r>
            <a:r>
              <a:rPr lang="en-US" sz="2400" baseline="30000" dirty="0"/>
              <a:t>o</a:t>
            </a:r>
            <a:r>
              <a:rPr lang="en-US" sz="2400" dirty="0"/>
              <a:t>.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11070041" y="3388001"/>
            <a:ext cx="0" cy="219456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9383160" y="2900414"/>
            <a:ext cx="485161" cy="4451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/>
          <a:p>
            <a:pPr algn="ctr"/>
            <a:r>
              <a:rPr lang="en-US" sz="2400" dirty="0" smtClean="0"/>
              <a:t>4</a:t>
            </a:r>
            <a:endParaRPr lang="en-US" sz="24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851" y="288287"/>
            <a:ext cx="3066157" cy="283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4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5" grpId="0" animBg="1"/>
      <p:bldP spid="16" grpId="0"/>
      <p:bldP spid="19" grpId="0"/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26632" y="318953"/>
            <a:ext cx="1062629" cy="45046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>
                <a:cs typeface="Times New Roman" pitchFamily="18" charset="0"/>
              </a:rPr>
              <a:t>HĐ6</a:t>
            </a:r>
            <a:endParaRPr lang="en-US" sz="2400" b="1" dirty="0">
              <a:cs typeface="Times New Roman" pitchFamily="18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589506" y="947357"/>
            <a:ext cx="9698135" cy="48013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cs typeface="Times New Roman" pitchFamily="18" charset="0"/>
              </a:rPr>
              <a:t>    </a:t>
            </a:r>
            <a:r>
              <a:rPr lang="en-US" sz="2400" dirty="0" err="1" smtClean="0">
                <a:cs typeface="Times New Roman" pitchFamily="18" charset="0"/>
              </a:rPr>
              <a:t>Hãy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kể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tên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các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đường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chéo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chính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của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hình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lục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giác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đều</a:t>
            </a:r>
            <a:r>
              <a:rPr lang="en-US" sz="2400" dirty="0" smtClean="0">
                <a:cs typeface="Times New Roman" pitchFamily="18" charset="0"/>
              </a:rPr>
              <a:t> ABCDEF.</a:t>
            </a:r>
            <a:endParaRPr lang="en-US" sz="2400" dirty="0"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421064" y="1073617"/>
            <a:ext cx="336883" cy="3349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1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2289262" y="279174"/>
            <a:ext cx="4026872" cy="48013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 err="1" smtClean="0">
                <a:cs typeface="Times New Roman" pitchFamily="18" charset="0"/>
              </a:rPr>
              <a:t>Hãy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quan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sát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hình</a:t>
            </a:r>
            <a:r>
              <a:rPr lang="en-US" sz="2400" dirty="0" smtClean="0">
                <a:cs typeface="Times New Roman" pitchFamily="18" charset="0"/>
              </a:rPr>
              <a:t> 4.5.</a:t>
            </a:r>
            <a:endParaRPr lang="en-US" sz="2400" dirty="0">
              <a:cs typeface="Times New Roman" pitchFamily="18" charset="0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1589506" y="1575643"/>
            <a:ext cx="10325983" cy="48013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cs typeface="Times New Roman" pitchFamily="18" charset="0"/>
              </a:rPr>
              <a:t>    </a:t>
            </a:r>
            <a:r>
              <a:rPr lang="en-US" sz="2400" dirty="0" err="1" smtClean="0">
                <a:cs typeface="Times New Roman" pitchFamily="18" charset="0"/>
              </a:rPr>
              <a:t>Hãy</a:t>
            </a:r>
            <a:r>
              <a:rPr lang="en-US" sz="2400" dirty="0" smtClean="0">
                <a:cs typeface="Times New Roman" pitchFamily="18" charset="0"/>
              </a:rPr>
              <a:t> so </a:t>
            </a:r>
            <a:r>
              <a:rPr lang="en-US" sz="2400" dirty="0" err="1" smtClean="0">
                <a:cs typeface="Times New Roman" pitchFamily="18" charset="0"/>
              </a:rPr>
              <a:t>sánh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độ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dài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các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đường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chéo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chính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với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nhau</a:t>
            </a:r>
            <a:r>
              <a:rPr lang="en-US" sz="2400" dirty="0" smtClean="0">
                <a:cs typeface="Times New Roman" pitchFamily="18" charset="0"/>
              </a:rPr>
              <a:t>.</a:t>
            </a:r>
            <a:endParaRPr lang="en-US" sz="2400" dirty="0"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421064" y="1704724"/>
            <a:ext cx="336883" cy="3349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/>
              <a:t>2</a:t>
            </a:r>
            <a:endParaRPr lang="en-US" sz="24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7379028" y="2506305"/>
            <a:ext cx="4005636" cy="3957794"/>
            <a:chOff x="7379028" y="2506305"/>
            <a:chExt cx="4005636" cy="3957794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1737">
              <a:off x="7689270" y="2770003"/>
              <a:ext cx="3352800" cy="305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13"/>
            <p:cNvSpPr txBox="1"/>
            <p:nvPr/>
          </p:nvSpPr>
          <p:spPr>
            <a:xfrm>
              <a:off x="8183580" y="2547697"/>
              <a:ext cx="4623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400" b="1" smtClean="0">
                  <a:solidFill>
                    <a:srgbClr val="002060"/>
                  </a:solidFill>
                  <a:cs typeface="Times New Roman" pitchFamily="18" charset="0"/>
                </a:rPr>
                <a:t>A</a:t>
              </a:r>
            </a:p>
          </p:txBody>
        </p:sp>
        <p:sp>
          <p:nvSpPr>
            <p:cNvPr id="11" name="TextBox 14"/>
            <p:cNvSpPr txBox="1"/>
            <p:nvPr/>
          </p:nvSpPr>
          <p:spPr>
            <a:xfrm>
              <a:off x="10077075" y="2506305"/>
              <a:ext cx="4623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400" b="1">
                  <a:solidFill>
                    <a:srgbClr val="002060"/>
                  </a:solidFill>
                  <a:cs typeface="Times New Roman" pitchFamily="18" charset="0"/>
                </a:rPr>
                <a:t>B</a:t>
              </a:r>
              <a:endParaRPr lang="en-US" sz="2400" b="1" smtClean="0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12" name="TextBox 15"/>
            <p:cNvSpPr txBox="1"/>
            <p:nvPr/>
          </p:nvSpPr>
          <p:spPr>
            <a:xfrm>
              <a:off x="10922327" y="4029449"/>
              <a:ext cx="4623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400" b="1" smtClean="0">
                  <a:solidFill>
                    <a:srgbClr val="002060"/>
                  </a:solidFill>
                  <a:cs typeface="Times New Roman" pitchFamily="18" charset="0"/>
                </a:rPr>
                <a:t>C</a:t>
              </a:r>
            </a:p>
          </p:txBody>
        </p:sp>
        <p:sp>
          <p:nvSpPr>
            <p:cNvPr id="13" name="TextBox 16"/>
            <p:cNvSpPr txBox="1"/>
            <p:nvPr/>
          </p:nvSpPr>
          <p:spPr>
            <a:xfrm>
              <a:off x="10210849" y="5669225"/>
              <a:ext cx="4623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400" b="1" smtClean="0">
                  <a:solidFill>
                    <a:srgbClr val="002060"/>
                  </a:solidFill>
                  <a:cs typeface="Times New Roman" pitchFamily="18" charset="0"/>
                </a:rPr>
                <a:t>D</a:t>
              </a:r>
            </a:p>
          </p:txBody>
        </p:sp>
        <p:sp>
          <p:nvSpPr>
            <p:cNvPr id="14" name="TextBox 17"/>
            <p:cNvSpPr txBox="1"/>
            <p:nvPr/>
          </p:nvSpPr>
          <p:spPr>
            <a:xfrm>
              <a:off x="7926581" y="5584311"/>
              <a:ext cx="4623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400" b="1" smtClean="0">
                  <a:solidFill>
                    <a:srgbClr val="002060"/>
                  </a:solidFill>
                  <a:cs typeface="Times New Roman" pitchFamily="18" charset="0"/>
                </a:rPr>
                <a:t>E</a:t>
              </a:r>
            </a:p>
          </p:txBody>
        </p:sp>
        <p:sp>
          <p:nvSpPr>
            <p:cNvPr id="15" name="TextBox 18"/>
            <p:cNvSpPr txBox="1"/>
            <p:nvPr/>
          </p:nvSpPr>
          <p:spPr>
            <a:xfrm>
              <a:off x="7379028" y="4029449"/>
              <a:ext cx="4623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400" b="1" smtClean="0">
                  <a:solidFill>
                    <a:srgbClr val="002060"/>
                  </a:solidFill>
                  <a:cs typeface="Times New Roman" pitchFamily="18" charset="0"/>
                </a:rPr>
                <a:t>F</a:t>
              </a:r>
            </a:p>
          </p:txBody>
        </p:sp>
        <p:sp>
          <p:nvSpPr>
            <p:cNvPr id="16" name="TextBox 19"/>
            <p:cNvSpPr txBox="1"/>
            <p:nvPr/>
          </p:nvSpPr>
          <p:spPr>
            <a:xfrm>
              <a:off x="8503733" y="6002434"/>
              <a:ext cx="1735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dirty="0" err="1" smtClean="0">
                  <a:solidFill>
                    <a:srgbClr val="002060"/>
                  </a:solidFill>
                  <a:cs typeface="Times New Roman" pitchFamily="18" charset="0"/>
                </a:rPr>
                <a:t>Hình</a:t>
              </a:r>
              <a:r>
                <a:rPr lang="en-US" sz="2400" b="1" dirty="0" smtClean="0">
                  <a:solidFill>
                    <a:srgbClr val="002060"/>
                  </a:solidFill>
                  <a:cs typeface="Times New Roman" pitchFamily="18" charset="0"/>
                </a:rPr>
                <a:t> 4.5</a:t>
              </a:r>
            </a:p>
          </p:txBody>
        </p:sp>
      </p:grpSp>
      <p:sp>
        <p:nvSpPr>
          <p:cNvPr id="17" name="TextBox 20"/>
          <p:cNvSpPr txBox="1"/>
          <p:nvPr/>
        </p:nvSpPr>
        <p:spPr>
          <a:xfrm>
            <a:off x="8278432" y="2085618"/>
            <a:ext cx="3009209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err="1" smtClean="0">
                <a:solidFill>
                  <a:srgbClr val="002060"/>
                </a:solidFill>
                <a:cs typeface="Times New Roman" pitchFamily="18" charset="0"/>
              </a:rPr>
              <a:t>Đường</a:t>
            </a:r>
            <a:r>
              <a:rPr lang="en-US" sz="24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cs typeface="Times New Roman" pitchFamily="18" charset="0"/>
              </a:rPr>
              <a:t>chéo</a:t>
            </a:r>
            <a:r>
              <a:rPr lang="en-US" sz="24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cs typeface="Times New Roman" pitchFamily="18" charset="0"/>
              </a:rPr>
              <a:t>chính</a:t>
            </a:r>
            <a:endParaRPr lang="en-US" sz="2400" b="1" dirty="0" smtClean="0">
              <a:solidFill>
                <a:srgbClr val="002060"/>
              </a:solidFill>
              <a:cs typeface="Times New Roman" pitchFamily="18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9095529" y="2620500"/>
            <a:ext cx="531934" cy="11018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29"/>
          <p:cNvSpPr txBox="1"/>
          <p:nvPr/>
        </p:nvSpPr>
        <p:spPr>
          <a:xfrm>
            <a:off x="998756" y="2957819"/>
            <a:ext cx="1518382" cy="48013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i="1" u="sng" dirty="0" err="1" smtClean="0">
                <a:cs typeface="Times New Roman" pitchFamily="18" charset="0"/>
              </a:rPr>
              <a:t>Trả</a:t>
            </a:r>
            <a:r>
              <a:rPr lang="en-US" sz="2400" b="1" i="1" u="sng" dirty="0" smtClean="0">
                <a:cs typeface="Times New Roman" pitchFamily="18" charset="0"/>
              </a:rPr>
              <a:t> </a:t>
            </a:r>
            <a:r>
              <a:rPr lang="en-US" sz="2400" b="1" i="1" u="sng" dirty="0" err="1" smtClean="0">
                <a:cs typeface="Times New Roman" pitchFamily="18" charset="0"/>
              </a:rPr>
              <a:t>lời</a:t>
            </a:r>
            <a:r>
              <a:rPr lang="en-US" sz="2400" b="1" i="1" u="sng" dirty="0" smtClean="0">
                <a:cs typeface="Times New Roman" pitchFamily="18" charset="0"/>
              </a:rPr>
              <a:t>:</a:t>
            </a:r>
            <a:endParaRPr lang="en-US" sz="2400" b="1" i="1" u="sng" dirty="0">
              <a:cs typeface="Times New Roman" pitchFamily="18" charset="0"/>
            </a:endParaRPr>
          </a:p>
        </p:txBody>
      </p:sp>
      <p:sp>
        <p:nvSpPr>
          <p:cNvPr id="20" name="TextBox 30"/>
          <p:cNvSpPr txBox="1"/>
          <p:nvPr/>
        </p:nvSpPr>
        <p:spPr>
          <a:xfrm>
            <a:off x="1598341" y="4085147"/>
            <a:ext cx="6005714" cy="48013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C</a:t>
            </a:r>
            <a:r>
              <a:rPr lang="en-US" sz="2400" dirty="0" err="1" smtClean="0">
                <a:solidFill>
                  <a:srgbClr val="002060"/>
                </a:solidFill>
                <a:cs typeface="Times New Roman" pitchFamily="18" charset="0"/>
              </a:rPr>
              <a:t>ác</a:t>
            </a:r>
            <a:r>
              <a:rPr lang="en-US" sz="2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Times New Roman" pitchFamily="18" charset="0"/>
              </a:rPr>
              <a:t>đường</a:t>
            </a:r>
            <a:r>
              <a:rPr lang="en-US" sz="2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Times New Roman" pitchFamily="18" charset="0"/>
              </a:rPr>
              <a:t>chéo</a:t>
            </a:r>
            <a:r>
              <a:rPr lang="en-US" sz="2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Times New Roman" pitchFamily="18" charset="0"/>
              </a:rPr>
              <a:t>chính</a:t>
            </a:r>
            <a:r>
              <a:rPr lang="en-US" sz="2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rgbClr val="002060"/>
                </a:solidFill>
                <a:cs typeface="Times New Roman" pitchFamily="18" charset="0"/>
              </a:rPr>
              <a:t>: AD, BE, CF</a:t>
            </a:r>
            <a:endParaRPr lang="en-US" sz="24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166327" y="4190061"/>
            <a:ext cx="336883" cy="3349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1</a:t>
            </a:r>
          </a:p>
        </p:txBody>
      </p:sp>
      <p:sp>
        <p:nvSpPr>
          <p:cNvPr id="22" name="TextBox 32"/>
          <p:cNvSpPr txBox="1"/>
          <p:nvPr/>
        </p:nvSpPr>
        <p:spPr>
          <a:xfrm>
            <a:off x="1610417" y="5104180"/>
            <a:ext cx="6316164" cy="48013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 err="1" smtClean="0">
                <a:solidFill>
                  <a:srgbClr val="002060"/>
                </a:solidFill>
                <a:cs typeface="Times New Roman" pitchFamily="18" charset="0"/>
              </a:rPr>
              <a:t>Độ</a:t>
            </a:r>
            <a:r>
              <a:rPr lang="en-US" sz="2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Times New Roman" pitchFamily="18" charset="0"/>
              </a:rPr>
              <a:t>dài</a:t>
            </a:r>
            <a:r>
              <a:rPr lang="en-US" sz="2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Times New Roman" pitchFamily="18" charset="0"/>
              </a:rPr>
              <a:t>đường</a:t>
            </a:r>
            <a:r>
              <a:rPr lang="en-US" sz="2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Times New Roman" pitchFamily="18" charset="0"/>
              </a:rPr>
              <a:t>chéo</a:t>
            </a:r>
            <a:r>
              <a:rPr lang="en-US" sz="2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Times New Roman" pitchFamily="18" charset="0"/>
              </a:rPr>
              <a:t>chính</a:t>
            </a:r>
            <a:r>
              <a:rPr lang="en-US" sz="2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Times New Roman" pitchFamily="18" charset="0"/>
              </a:rPr>
              <a:t>bằng</a:t>
            </a:r>
            <a:r>
              <a:rPr lang="en-US" sz="2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Times New Roman" pitchFamily="18" charset="0"/>
              </a:rPr>
              <a:t>nhau</a:t>
            </a:r>
            <a:r>
              <a:rPr lang="en-US" sz="2400" dirty="0" smtClean="0">
                <a:solidFill>
                  <a:srgbClr val="002060"/>
                </a:solidFill>
                <a:cs typeface="Times New Roman" pitchFamily="18" charset="0"/>
              </a:rPr>
              <a:t>.</a:t>
            </a:r>
            <a:endParaRPr lang="en-US" sz="24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162160" y="5219265"/>
            <a:ext cx="336883" cy="3349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/>
              <a:t>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8269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  <p:bldP spid="7" grpId="0"/>
      <p:bldP spid="8" grpId="0" animBg="1"/>
      <p:bldP spid="17" grpId="0" animBg="1"/>
      <p:bldP spid="19" grpId="0"/>
      <p:bldP spid="20" grpId="0"/>
      <p:bldP spid="22" grpId="0"/>
      <p:bldP spid="2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846" y="1080149"/>
            <a:ext cx="3066157" cy="28346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59994" y="778290"/>
            <a:ext cx="1707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u="sng" dirty="0">
                <a:solidFill>
                  <a:srgbClr val="002060"/>
                </a:solidFill>
                <a:ea typeface="Calibri" panose="020F0502020204030204" pitchFamily="34" charset="0"/>
              </a:rPr>
              <a:t>*</a:t>
            </a:r>
            <a:r>
              <a:rPr lang="en-US" sz="2400" b="1" i="1" u="sng" dirty="0" err="1">
                <a:solidFill>
                  <a:srgbClr val="002060"/>
                </a:solidFill>
                <a:ea typeface="Calibri" panose="020F0502020204030204" pitchFamily="34" charset="0"/>
              </a:rPr>
              <a:t>Nhận</a:t>
            </a:r>
            <a:r>
              <a:rPr lang="en-US" sz="2400" b="1" i="1" u="sng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en-US" sz="2400" b="1" i="1" u="sng" dirty="0" err="1" smtClean="0">
                <a:solidFill>
                  <a:srgbClr val="002060"/>
                </a:solidFill>
                <a:ea typeface="Calibri" panose="020F0502020204030204" pitchFamily="34" charset="0"/>
              </a:rPr>
              <a:t>xét</a:t>
            </a:r>
            <a:r>
              <a:rPr lang="en-US" sz="2400" b="1" i="1" u="sng" dirty="0" smtClean="0">
                <a:solidFill>
                  <a:srgbClr val="002060"/>
                </a:solidFill>
                <a:ea typeface="Calibri" panose="020F0502020204030204" pitchFamily="34" charset="0"/>
              </a:rPr>
              <a:t>:</a:t>
            </a:r>
            <a:endParaRPr lang="vi-VN" sz="2400" b="1" dirty="0">
              <a:solidFill>
                <a:srgbClr val="002060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564729" y="1954119"/>
            <a:ext cx="595265" cy="584775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7" name="Rectangle 6"/>
          <p:cNvSpPr/>
          <p:nvPr/>
        </p:nvSpPr>
        <p:spPr>
          <a:xfrm>
            <a:off x="2867513" y="788438"/>
            <a:ext cx="37952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Lục</a:t>
            </a:r>
            <a:r>
              <a:rPr lang="en-US" sz="2400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giác</a:t>
            </a:r>
            <a:r>
              <a:rPr lang="en-US" sz="2400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đều</a:t>
            </a:r>
            <a:r>
              <a:rPr lang="en-US" sz="2400" dirty="0" smtClean="0">
                <a:solidFill>
                  <a:srgbClr val="000000"/>
                </a:solidFill>
                <a:ea typeface="Calibri" panose="020F0502020204030204" pitchFamily="34" charset="0"/>
              </a:rPr>
              <a:t> ABCDEG </a:t>
            </a:r>
            <a:r>
              <a:rPr lang="en-US" sz="2400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có</a:t>
            </a:r>
            <a:r>
              <a:rPr lang="en-US" sz="2400" dirty="0" smtClean="0">
                <a:solidFill>
                  <a:srgbClr val="000000"/>
                </a:solidFill>
                <a:ea typeface="Calibri" panose="020F0502020204030204" pitchFamily="34" charset="0"/>
              </a:rPr>
              <a:t>:</a:t>
            </a:r>
            <a:endParaRPr lang="vi-VN" sz="2400" dirty="0"/>
          </a:p>
        </p:txBody>
      </p:sp>
      <p:sp>
        <p:nvSpPr>
          <p:cNvPr id="8" name="Rectangle 7"/>
          <p:cNvSpPr/>
          <p:nvPr/>
        </p:nvSpPr>
        <p:spPr>
          <a:xfrm>
            <a:off x="1007593" y="3948170"/>
            <a:ext cx="8232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0000"/>
                </a:solidFill>
                <a:ea typeface="Calibri" panose="020F0502020204030204" pitchFamily="34" charset="0"/>
              </a:rPr>
              <a:t>- </a:t>
            </a:r>
            <a:r>
              <a:rPr lang="en-US" sz="2400" b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Sáu</a:t>
            </a:r>
            <a:r>
              <a:rPr lang="en-US" sz="2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cạnh</a:t>
            </a:r>
            <a:r>
              <a:rPr lang="en-US" sz="2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bằng</a:t>
            </a:r>
            <a:r>
              <a:rPr lang="en-US" sz="2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nhau</a:t>
            </a:r>
            <a:r>
              <a:rPr lang="en-US" sz="2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: AB = BC = CD = DE = EG = GA;</a:t>
            </a:r>
            <a:endParaRPr lang="en-US" sz="2400" b="1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007593" y="4651282"/>
                <a:ext cx="9491073" cy="5057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400" b="1" dirty="0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- </a:t>
                </a:r>
                <a:r>
                  <a:rPr lang="en-US" sz="2400" b="1" dirty="0" err="1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Sáu</a:t>
                </a:r>
                <a:r>
                  <a:rPr lang="en-US" sz="2400" b="1" dirty="0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góc</a:t>
                </a:r>
                <a:r>
                  <a:rPr lang="en-US" sz="2400" b="1" dirty="0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bằng</a:t>
                </a:r>
                <a:r>
                  <a:rPr lang="en-US" sz="2400" b="1" dirty="0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nhau</a:t>
                </a:r>
                <a:r>
                  <a:rPr lang="en-US" sz="2400" b="1" dirty="0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, </a:t>
                </a:r>
                <a:r>
                  <a:rPr lang="en-US" sz="2400" b="1" dirty="0" err="1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mỗi</a:t>
                </a:r>
                <a:r>
                  <a:rPr lang="en-US" sz="2400" b="1" dirty="0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góc</a:t>
                </a:r>
                <a:r>
                  <a:rPr lang="en-US" sz="2400" b="1" dirty="0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bằng</a:t>
                </a:r>
                <a:r>
                  <a:rPr lang="en-US" sz="2400" b="1" dirty="0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 120</a:t>
                </a:r>
                <a:r>
                  <a:rPr lang="en-US" sz="2400" b="1" baseline="30000" dirty="0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o</a:t>
                </a:r>
                <a:r>
                  <a:rPr lang="en-US" sz="2400" b="1" dirty="0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</m:oMath>
                </a14:m>
                <a:r>
                  <a:rPr lang="en-US" sz="2400" b="1" dirty="0" smtClean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</m:oMath>
                </a14:m>
                <a:r>
                  <a:rPr lang="en-US" sz="2400" b="1" dirty="0"/>
                  <a:t> =</a:t>
                </a:r>
                <a:r>
                  <a:rPr lang="en-US" sz="2400" b="1" dirty="0" smtClean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</m:oMath>
                </a14:m>
                <a:r>
                  <a:rPr lang="en-US" sz="2400" b="1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</m:acc>
                    <m:r>
                      <a:rPr lang="en-US" sz="2400" b="1" i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 dirty="0"/>
                  <a:t>=</a:t>
                </a:r>
                <a:r>
                  <a:rPr lang="en-US" sz="2400" b="1" dirty="0" smtClean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</m:acc>
                    <m:r>
                      <m:rPr>
                        <m:nor/>
                      </m:rPr>
                      <a:rPr lang="en-US" sz="24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 dirty="0"/>
                      <m:t>=</m:t>
                    </m:r>
                    <m:acc>
                      <m:accPr>
                        <m:chr m:val="̂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r>
                  <a:rPr lang="en-US" sz="2400" b="1" dirty="0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 </a:t>
                </a:r>
                <a:endParaRPr lang="en-US" sz="2400" b="1" dirty="0">
                  <a:solidFill>
                    <a:srgbClr val="000000"/>
                  </a:solidFill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593" y="4651282"/>
                <a:ext cx="9491073" cy="505716"/>
              </a:xfrm>
              <a:prstGeom prst="rect">
                <a:avLst/>
              </a:prstGeom>
              <a:blipFill>
                <a:blip r:embed="rId3"/>
                <a:stretch>
                  <a:fillRect l="-963" b="-277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1007593" y="5213779"/>
            <a:ext cx="90591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0000"/>
                </a:solidFill>
                <a:ea typeface="Calibri" panose="020F0502020204030204" pitchFamily="34" charset="0"/>
              </a:rPr>
              <a:t>- </a:t>
            </a:r>
            <a:r>
              <a:rPr lang="en-US" sz="2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Ba </a:t>
            </a:r>
            <a:r>
              <a:rPr lang="en-US" sz="2400" b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đường</a:t>
            </a:r>
            <a:r>
              <a:rPr lang="en-US" sz="2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chéo</a:t>
            </a:r>
            <a:r>
              <a:rPr lang="en-US" sz="2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chính</a:t>
            </a:r>
            <a:r>
              <a:rPr lang="en-US" sz="2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bằng</a:t>
            </a:r>
            <a:r>
              <a:rPr lang="en-US" sz="2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nhau</a:t>
            </a:r>
            <a:r>
              <a:rPr lang="en-US" sz="2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: AD = BE =  CG</a:t>
            </a:r>
            <a:endParaRPr lang="en-US" sz="2400" b="1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58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  <p:bldP spid="9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4933" y="745067"/>
            <a:ext cx="2116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u="sng" dirty="0" err="1" smtClean="0"/>
              <a:t>Luyện</a:t>
            </a:r>
            <a:r>
              <a:rPr lang="en-US" sz="2800" b="1" i="1" u="sng" dirty="0" smtClean="0"/>
              <a:t> </a:t>
            </a:r>
            <a:r>
              <a:rPr lang="en-US" sz="2800" b="1" i="1" u="sng" dirty="0" err="1" smtClean="0"/>
              <a:t>tập</a:t>
            </a:r>
            <a:r>
              <a:rPr lang="en-US" sz="2800" b="1" i="1" u="sng" dirty="0" smtClean="0"/>
              <a:t>:</a:t>
            </a:r>
            <a:endParaRPr lang="vi-VN" sz="2800" b="1" i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1168399" y="1473201"/>
            <a:ext cx="93810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/>
              <a:t>Cho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lục</a:t>
            </a:r>
            <a:r>
              <a:rPr lang="en-US" sz="2400" dirty="0" smtClean="0"/>
              <a:t> </a:t>
            </a:r>
            <a:r>
              <a:rPr lang="en-US" sz="2400" dirty="0" err="1" smtClean="0"/>
              <a:t>giác</a:t>
            </a:r>
            <a:r>
              <a:rPr lang="en-US" sz="2400" dirty="0" smtClean="0"/>
              <a:t> </a:t>
            </a:r>
            <a:r>
              <a:rPr lang="en-US" sz="2400" dirty="0" err="1" smtClean="0"/>
              <a:t>đều</a:t>
            </a:r>
            <a:r>
              <a:rPr lang="en-US" sz="2400" dirty="0" smtClean="0"/>
              <a:t> </a:t>
            </a:r>
            <a:r>
              <a:rPr lang="en-US" sz="2400" dirty="0" err="1" smtClean="0"/>
              <a:t>như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4.6. 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/>
              <a:t>Ta </a:t>
            </a:r>
            <a:r>
              <a:rPr lang="en-US" sz="2400" dirty="0" err="1" smtClean="0"/>
              <a:t>đã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, 6 </a:t>
            </a:r>
            <a:r>
              <a:rPr lang="en-US" sz="2400" dirty="0" err="1" smtClean="0"/>
              <a:t>hình</a:t>
            </a:r>
            <a:r>
              <a:rPr lang="en-US" sz="2400" dirty="0" smtClean="0"/>
              <a:t> tam </a:t>
            </a:r>
            <a:r>
              <a:rPr lang="en-US" sz="2400" dirty="0" err="1" smtClean="0"/>
              <a:t>giác</a:t>
            </a:r>
            <a:r>
              <a:rPr lang="en-US" sz="2400" dirty="0" smtClean="0"/>
              <a:t> </a:t>
            </a:r>
            <a:r>
              <a:rPr lang="en-US" sz="2400" dirty="0" err="1" smtClean="0"/>
              <a:t>đều</a:t>
            </a:r>
            <a:r>
              <a:rPr lang="en-US" sz="2400" dirty="0" smtClean="0"/>
              <a:t> </a:t>
            </a:r>
            <a:r>
              <a:rPr lang="en-US" sz="2400" dirty="0" err="1" smtClean="0"/>
              <a:t>ghép</a:t>
            </a:r>
            <a:r>
              <a:rPr lang="en-US" sz="2400" dirty="0" smtClean="0"/>
              <a:t> </a:t>
            </a:r>
            <a:r>
              <a:rPr lang="en-US" sz="2400" dirty="0" err="1" smtClean="0"/>
              <a:t>lại</a:t>
            </a:r>
            <a:r>
              <a:rPr lang="en-US" sz="2400" dirty="0" smtClean="0"/>
              <a:t> </a:t>
            </a:r>
            <a:r>
              <a:rPr lang="en-US" sz="2400" dirty="0" err="1" smtClean="0"/>
              <a:t>thành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lục</a:t>
            </a:r>
            <a:r>
              <a:rPr lang="en-US" sz="2400" dirty="0" smtClean="0"/>
              <a:t> </a:t>
            </a:r>
            <a:r>
              <a:rPr lang="en-US" sz="2400" dirty="0" err="1" smtClean="0"/>
              <a:t>giác</a:t>
            </a:r>
            <a:r>
              <a:rPr lang="en-US" sz="2400" dirty="0" smtClean="0"/>
              <a:t> </a:t>
            </a:r>
            <a:r>
              <a:rPr lang="en-US" sz="2400" dirty="0" err="1" smtClean="0"/>
              <a:t>đều</a:t>
            </a:r>
            <a:r>
              <a:rPr lang="en-US" sz="2400" dirty="0" smtClean="0"/>
              <a:t>, </a:t>
            </a:r>
            <a:r>
              <a:rPr lang="en-US" sz="2400" dirty="0" err="1" smtClean="0"/>
              <a:t>đó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những</a:t>
            </a:r>
            <a:r>
              <a:rPr lang="en-US" sz="2400" dirty="0" smtClean="0"/>
              <a:t> tam </a:t>
            </a:r>
            <a:r>
              <a:rPr lang="en-US" sz="2400" dirty="0" err="1" smtClean="0"/>
              <a:t>giác</a:t>
            </a:r>
            <a:r>
              <a:rPr lang="en-US" sz="2400" dirty="0" smtClean="0"/>
              <a:t> </a:t>
            </a:r>
            <a:r>
              <a:rPr lang="en-US" sz="2400" dirty="0" err="1" smtClean="0"/>
              <a:t>đều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 </a:t>
            </a:r>
            <a:r>
              <a:rPr lang="en-US" sz="2400" dirty="0" err="1" smtClean="0"/>
              <a:t>Ngoài</a:t>
            </a:r>
            <a:r>
              <a:rPr lang="en-US" sz="2400" dirty="0" smtClean="0"/>
              <a:t> 6 tam </a:t>
            </a:r>
            <a:r>
              <a:rPr lang="en-US" sz="2400" dirty="0" err="1" smtClean="0"/>
              <a:t>giác</a:t>
            </a:r>
            <a:r>
              <a:rPr lang="en-US" sz="2400" dirty="0" smtClean="0"/>
              <a:t> </a:t>
            </a:r>
            <a:r>
              <a:rPr lang="en-US" sz="2400" dirty="0" err="1" smtClean="0"/>
              <a:t>đều</a:t>
            </a:r>
            <a:r>
              <a:rPr lang="en-US" sz="2400" dirty="0" smtClean="0"/>
              <a:t> </a:t>
            </a:r>
            <a:r>
              <a:rPr lang="en-US" sz="2400" dirty="0" err="1" smtClean="0"/>
              <a:t>đó</a:t>
            </a:r>
            <a:r>
              <a:rPr lang="en-US" sz="2400" dirty="0" smtClean="0"/>
              <a:t>,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còn</a:t>
            </a:r>
            <a:r>
              <a:rPr lang="en-US" sz="2400" dirty="0" smtClean="0"/>
              <a:t> </a:t>
            </a:r>
            <a:r>
              <a:rPr lang="en-US" sz="2400" dirty="0" err="1" smtClean="0"/>
              <a:t>thấy</a:t>
            </a:r>
            <a:r>
              <a:rPr lang="en-US" sz="2400" dirty="0" smtClean="0"/>
              <a:t> </a:t>
            </a:r>
            <a:r>
              <a:rPr lang="en-US" sz="2400" dirty="0" err="1" smtClean="0"/>
              <a:t>những</a:t>
            </a:r>
            <a:r>
              <a:rPr lang="en-US" sz="2400" dirty="0" smtClean="0"/>
              <a:t> tam </a:t>
            </a:r>
            <a:r>
              <a:rPr lang="en-US" sz="2400" dirty="0" err="1" smtClean="0"/>
              <a:t>giác</a:t>
            </a:r>
            <a:r>
              <a:rPr lang="en-US" sz="2400" dirty="0" smtClean="0"/>
              <a:t> </a:t>
            </a:r>
            <a:r>
              <a:rPr lang="en-US" sz="2400" dirty="0" err="1" smtClean="0"/>
              <a:t>đều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 </a:t>
            </a:r>
            <a:r>
              <a:rPr lang="en-US" sz="2400" dirty="0" err="1" smtClean="0"/>
              <a:t>khác</a:t>
            </a:r>
            <a:r>
              <a:rPr lang="en-US" sz="2400" dirty="0" smtClean="0"/>
              <a:t>?</a:t>
            </a:r>
            <a:endParaRPr lang="vi-VN" sz="2400" dirty="0"/>
          </a:p>
        </p:txBody>
      </p:sp>
      <p:grpSp>
        <p:nvGrpSpPr>
          <p:cNvPr id="30" name="Group 29"/>
          <p:cNvGrpSpPr/>
          <p:nvPr/>
        </p:nvGrpSpPr>
        <p:grpSpPr>
          <a:xfrm>
            <a:off x="4536909" y="4023309"/>
            <a:ext cx="3066157" cy="2834691"/>
            <a:chOff x="7449442" y="3781525"/>
            <a:chExt cx="3066157" cy="283469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49442" y="3781525"/>
              <a:ext cx="3066157" cy="2834691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 flipH="1">
              <a:off x="8365068" y="4191337"/>
              <a:ext cx="16933" cy="2015066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390468" y="4191337"/>
              <a:ext cx="1684865" cy="10075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8406788" y="5198870"/>
              <a:ext cx="1677012" cy="100753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7755467" y="4191337"/>
              <a:ext cx="1811867" cy="1007533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 flipV="1">
              <a:off x="7721600" y="5198870"/>
              <a:ext cx="1787077" cy="1007532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9567334" y="4191337"/>
              <a:ext cx="15708" cy="2015065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210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4933" y="745067"/>
            <a:ext cx="2116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u="sng" dirty="0" err="1" smtClean="0"/>
              <a:t>Vận</a:t>
            </a:r>
            <a:r>
              <a:rPr lang="en-US" sz="2800" b="1" i="1" u="sng" dirty="0" smtClean="0"/>
              <a:t> </a:t>
            </a:r>
            <a:r>
              <a:rPr lang="en-US" sz="2800" b="1" i="1" u="sng" dirty="0" err="1" smtClean="0"/>
              <a:t>dụng</a:t>
            </a:r>
            <a:endParaRPr lang="vi-VN" sz="2800" b="1" i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1168399" y="1473201"/>
            <a:ext cx="9381067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tìm</a:t>
            </a:r>
            <a:r>
              <a:rPr lang="en-US" sz="2400" dirty="0" smtClean="0"/>
              <a:t> </a:t>
            </a:r>
            <a:r>
              <a:rPr lang="en-US" sz="2400" dirty="0" err="1" smtClean="0"/>
              <a:t>một</a:t>
            </a:r>
            <a:r>
              <a:rPr lang="en-US" sz="2400" dirty="0" smtClean="0"/>
              <a:t> </a:t>
            </a:r>
            <a:r>
              <a:rPr lang="en-US" sz="2400" dirty="0" err="1" smtClean="0"/>
              <a:t>số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ảnh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dạng</a:t>
            </a:r>
            <a:r>
              <a:rPr lang="en-US" sz="2400" dirty="0" smtClean="0"/>
              <a:t> </a:t>
            </a:r>
            <a:r>
              <a:rPr lang="en-US" sz="2400" dirty="0" err="1" smtClean="0"/>
              <a:t>lục</a:t>
            </a:r>
            <a:r>
              <a:rPr lang="en-US" sz="2400" dirty="0" smtClean="0"/>
              <a:t> </a:t>
            </a:r>
            <a:r>
              <a:rPr lang="en-US" sz="2400" dirty="0" err="1" smtClean="0"/>
              <a:t>giác</a:t>
            </a:r>
            <a:r>
              <a:rPr lang="en-US" sz="2400" dirty="0" smtClean="0"/>
              <a:t> </a:t>
            </a:r>
            <a:r>
              <a:rPr lang="en-US" sz="2400" dirty="0" err="1" smtClean="0"/>
              <a:t>đều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thực</a:t>
            </a:r>
            <a:r>
              <a:rPr lang="en-US" sz="2400" dirty="0" smtClean="0"/>
              <a:t> </a:t>
            </a:r>
            <a:r>
              <a:rPr lang="en-US" sz="2400" dirty="0" err="1" smtClean="0"/>
              <a:t>tế</a:t>
            </a:r>
            <a:r>
              <a:rPr lang="en-US" sz="2400" dirty="0" smtClean="0"/>
              <a:t>.</a:t>
            </a:r>
            <a:endParaRPr lang="vi-VN" sz="2400" dirty="0"/>
          </a:p>
        </p:txBody>
      </p:sp>
      <p:pic>
        <p:nvPicPr>
          <p:cNvPr id="3074" name="Picture 2" descr="Gạch bông lục giác - những điều bạn có thể chưa biết về chú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00" y="2195328"/>
            <a:ext cx="3725334" cy="166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ộ 3 kệ trang trí treo tường tổ ong hình lục giác bằng gỗ tự nhiên cao cấp  | Tik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08" y="4007907"/>
            <a:ext cx="2357968" cy="235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ộp đựng bánh kẹo bằng gỗ hương | Shopee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616" y="4177242"/>
            <a:ext cx="2443692" cy="244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Sản phẩm - Mứt hộp lục lăng 300gr | hanobaco.gocom.vn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" r="4801"/>
          <a:stretch/>
        </p:blipFill>
        <p:spPr bwMode="auto">
          <a:xfrm>
            <a:off x="8466666" y="1942353"/>
            <a:ext cx="2082800" cy="22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Tại sao tổ ong đều là hình lục giác đều? | www.phatminh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362" y="4249658"/>
            <a:ext cx="3461810" cy="229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79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11808" y="835152"/>
            <a:ext cx="8979408" cy="10525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i="1" dirty="0" err="1" smtClean="0"/>
              <a:t>Quan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sát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các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hình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dưới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đây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rồi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cho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biết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hình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nào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là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hình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vuông</a:t>
            </a:r>
            <a:r>
              <a:rPr lang="en-US" sz="2400" i="1" dirty="0" smtClean="0"/>
              <a:t>, </a:t>
            </a:r>
            <a:r>
              <a:rPr lang="en-US" sz="2400" i="1" dirty="0" err="1" smtClean="0"/>
              <a:t>hình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nào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là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hình</a:t>
            </a:r>
            <a:r>
              <a:rPr lang="en-US" sz="2400" i="1" dirty="0" smtClean="0"/>
              <a:t> tam </a:t>
            </a:r>
            <a:r>
              <a:rPr lang="en-US" sz="2400" i="1" dirty="0" err="1" smtClean="0"/>
              <a:t>giác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đều</a:t>
            </a:r>
            <a:r>
              <a:rPr lang="en-US" sz="2400" i="1" dirty="0" smtClean="0"/>
              <a:t>, </a:t>
            </a:r>
            <a:r>
              <a:rPr lang="en-US" sz="2400" i="1" dirty="0" err="1" smtClean="0"/>
              <a:t>hình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nào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là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lục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giác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đều</a:t>
            </a:r>
            <a:r>
              <a:rPr lang="en-US" sz="2400" i="1" dirty="0" smtClean="0"/>
              <a:t>?</a:t>
            </a:r>
          </a:p>
        </p:txBody>
      </p:sp>
      <p:sp>
        <p:nvSpPr>
          <p:cNvPr id="10" name="Flowchart: Decision 9"/>
          <p:cNvSpPr/>
          <p:nvPr/>
        </p:nvSpPr>
        <p:spPr>
          <a:xfrm>
            <a:off x="2294412" y="2277158"/>
            <a:ext cx="2473325" cy="1362075"/>
          </a:xfrm>
          <a:prstGeom prst="flowChartDecisi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279390" y="2189481"/>
            <a:ext cx="1444244" cy="13620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Isosceles Triangle 1"/>
          <p:cNvSpPr/>
          <p:nvPr/>
        </p:nvSpPr>
        <p:spPr>
          <a:xfrm>
            <a:off x="7422165" y="2001838"/>
            <a:ext cx="1901952" cy="1549718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Isosceles Triangle 11"/>
          <p:cNvSpPr/>
          <p:nvPr/>
        </p:nvSpPr>
        <p:spPr>
          <a:xfrm>
            <a:off x="2518313" y="5000736"/>
            <a:ext cx="2249424" cy="859524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gular Pentagon 12"/>
          <p:cNvSpPr/>
          <p:nvPr/>
        </p:nvSpPr>
        <p:spPr>
          <a:xfrm>
            <a:off x="5246147" y="4490277"/>
            <a:ext cx="1645920" cy="1525329"/>
          </a:xfrm>
          <a:prstGeom prst="pent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Hexagon 13"/>
          <p:cNvSpPr/>
          <p:nvPr/>
        </p:nvSpPr>
        <p:spPr>
          <a:xfrm>
            <a:off x="7422165" y="4653531"/>
            <a:ext cx="1700784" cy="1362075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TextBox 14"/>
          <p:cNvSpPr txBox="1"/>
          <p:nvPr/>
        </p:nvSpPr>
        <p:spPr>
          <a:xfrm>
            <a:off x="2861011" y="3740230"/>
            <a:ext cx="12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a)</a:t>
            </a:r>
            <a:endParaRPr lang="vi-VN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5438171" y="3639233"/>
            <a:ext cx="12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b)</a:t>
            </a:r>
            <a:endParaRPr lang="vi-VN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7861077" y="3656759"/>
            <a:ext cx="12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c)</a:t>
            </a:r>
            <a:endParaRPr lang="vi-VN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3012089" y="6015606"/>
            <a:ext cx="12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d)</a:t>
            </a:r>
            <a:endParaRPr lang="vi-VN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5464015" y="6094292"/>
            <a:ext cx="12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e)</a:t>
            </a:r>
            <a:endParaRPr lang="vi-VN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7641621" y="6103283"/>
            <a:ext cx="12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g)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273283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2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82959" y="977392"/>
            <a:ext cx="20848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u="sng" dirty="0" err="1" smtClean="0"/>
              <a:t>Kết</a:t>
            </a:r>
            <a:r>
              <a:rPr lang="en-US" sz="2800" b="1" i="1" u="sng" dirty="0" smtClean="0"/>
              <a:t> </a:t>
            </a:r>
            <a:r>
              <a:rPr lang="en-US" sz="2800" b="1" i="1" u="sng" dirty="0" err="1" smtClean="0"/>
              <a:t>quả</a:t>
            </a:r>
            <a:r>
              <a:rPr lang="en-US" sz="2800" b="1" i="1" u="sng" dirty="0" smtClean="0"/>
              <a:t>:</a:t>
            </a:r>
            <a:endParaRPr lang="vi-VN" sz="2800" b="1" i="1" u="sng" dirty="0"/>
          </a:p>
        </p:txBody>
      </p:sp>
      <p:sp>
        <p:nvSpPr>
          <p:cNvPr id="21" name="Rectangle 20"/>
          <p:cNvSpPr/>
          <p:nvPr/>
        </p:nvSpPr>
        <p:spPr>
          <a:xfrm>
            <a:off x="1544088" y="2560952"/>
            <a:ext cx="1444244" cy="13620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2" name="Isosceles Triangle 21"/>
          <p:cNvSpPr/>
          <p:nvPr/>
        </p:nvSpPr>
        <p:spPr>
          <a:xfrm>
            <a:off x="4713969" y="2373310"/>
            <a:ext cx="1901952" cy="1549718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Hexagon 22"/>
          <p:cNvSpPr/>
          <p:nvPr/>
        </p:nvSpPr>
        <p:spPr>
          <a:xfrm>
            <a:off x="8635323" y="2560951"/>
            <a:ext cx="1700784" cy="1362075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TextBox 23"/>
          <p:cNvSpPr txBox="1"/>
          <p:nvPr/>
        </p:nvSpPr>
        <p:spPr>
          <a:xfrm>
            <a:off x="1726460" y="4115345"/>
            <a:ext cx="12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b)</a:t>
            </a:r>
            <a:endParaRPr lang="vi-VN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5055240" y="4118190"/>
            <a:ext cx="12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c)</a:t>
            </a:r>
            <a:endParaRPr lang="vi-VN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9074235" y="4109655"/>
            <a:ext cx="12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g)</a:t>
            </a:r>
            <a:endParaRPr lang="vi-VN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060789" y="4846653"/>
            <a:ext cx="250256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Hình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vuông</a:t>
            </a:r>
            <a:endParaRPr lang="vi-VN" sz="32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4413660" y="4846654"/>
            <a:ext cx="2920255" cy="584775"/>
          </a:xfrm>
          <a:prstGeom prst="rect">
            <a:avLst/>
          </a:prstGeom>
          <a:solidFill>
            <a:srgbClr val="66C7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Tam </a:t>
            </a:r>
            <a:r>
              <a:rPr lang="en-US" sz="3200" b="1" dirty="0" err="1" smtClean="0"/>
              <a:t>giác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đều</a:t>
            </a:r>
            <a:endParaRPr lang="vi-VN" sz="32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8184218" y="4833439"/>
            <a:ext cx="2920255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Lục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giác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đều</a:t>
            </a:r>
            <a:endParaRPr lang="vi-VN" sz="3200" b="1" dirty="0"/>
          </a:p>
        </p:txBody>
      </p:sp>
    </p:spTree>
    <p:extLst>
      <p:ext uri="{BB962C8B-B14F-4D97-AF65-F5344CB8AC3E}">
        <p14:creationId xmlns:p14="http://schemas.microsoft.com/office/powerpoint/2010/main" val="425509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 animBg="1"/>
      <p:bldP spid="22" grpId="0" animBg="1"/>
      <p:bldP spid="23" grpId="0" animBg="1"/>
      <p:bldP spid="24" grpId="0"/>
      <p:bldP spid="25" grpId="0"/>
      <p:bldP spid="26" grpId="0"/>
      <p:bldP spid="6" grpId="0" animBg="1"/>
      <p:bldP spid="28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14314" y="0"/>
            <a:ext cx="67633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NỘI DUNG BÀI HỌC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2232321"/>
            <a:ext cx="4364686" cy="3632942"/>
            <a:chOff x="0" y="754273"/>
            <a:chExt cx="3657600" cy="3200400"/>
          </a:xfrm>
        </p:grpSpPr>
        <p:sp>
          <p:nvSpPr>
            <p:cNvPr id="5" name="Isosceles Triangle 4"/>
            <p:cNvSpPr/>
            <p:nvPr/>
          </p:nvSpPr>
          <p:spPr>
            <a:xfrm>
              <a:off x="0" y="754273"/>
              <a:ext cx="3657600" cy="3200400"/>
            </a:xfrm>
            <a:prstGeom prst="triangl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6330" y="1289316"/>
              <a:ext cx="2198405" cy="2206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 dirty="0" smtClean="0">
                  <a:solidFill>
                    <a:srgbClr val="002060"/>
                  </a:solidFill>
                </a:rPr>
                <a:t>1. 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b="1" dirty="0" err="1" smtClean="0">
                  <a:solidFill>
                    <a:srgbClr val="002060"/>
                  </a:solidFill>
                </a:rPr>
                <a:t>Hình</a:t>
              </a:r>
              <a:r>
                <a:rPr lang="en-US" sz="4000" b="1" dirty="0" smtClean="0">
                  <a:solidFill>
                    <a:srgbClr val="002060"/>
                  </a:solidFill>
                </a:rPr>
                <a:t> tam </a:t>
              </a:r>
              <a:r>
                <a:rPr lang="en-US" sz="4000" b="1" dirty="0" err="1" smtClean="0">
                  <a:solidFill>
                    <a:srgbClr val="002060"/>
                  </a:solidFill>
                </a:rPr>
                <a:t>giác</a:t>
              </a:r>
              <a:r>
                <a:rPr lang="en-US" sz="40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</a:rPr>
                <a:t>đều</a:t>
              </a:r>
              <a:endParaRPr lang="vi-VN" sz="40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172010" y="1425991"/>
            <a:ext cx="3532658" cy="3247609"/>
            <a:chOff x="4194056" y="3072384"/>
            <a:chExt cx="3200400" cy="3200400"/>
          </a:xfrm>
          <a:solidFill>
            <a:srgbClr val="66C7CC"/>
          </a:solidFill>
        </p:grpSpPr>
        <p:sp>
          <p:nvSpPr>
            <p:cNvPr id="6" name="Rectangle 5"/>
            <p:cNvSpPr/>
            <p:nvPr/>
          </p:nvSpPr>
          <p:spPr>
            <a:xfrm>
              <a:off x="4194056" y="3072384"/>
              <a:ext cx="3200400" cy="32004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262798" y="3510116"/>
              <a:ext cx="3049899" cy="19108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 dirty="0" smtClean="0">
                  <a:solidFill>
                    <a:schemeClr val="bg1"/>
                  </a:solidFill>
                </a:rPr>
                <a:t>2. 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b="1" dirty="0" err="1" smtClean="0">
                  <a:solidFill>
                    <a:schemeClr val="bg1"/>
                  </a:solidFill>
                </a:rPr>
                <a:t>Hình</a:t>
              </a:r>
              <a:r>
                <a:rPr lang="en-US" sz="40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</a:rPr>
                <a:t>vuông</a:t>
              </a:r>
              <a:endParaRPr lang="vi-VN" sz="4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19078" y="2875338"/>
            <a:ext cx="3657600" cy="3200400"/>
            <a:chOff x="7930913" y="1060704"/>
            <a:chExt cx="3657600" cy="3200400"/>
          </a:xfrm>
        </p:grpSpPr>
        <p:sp>
          <p:nvSpPr>
            <p:cNvPr id="7" name="Hexagon 6"/>
            <p:cNvSpPr/>
            <p:nvPr/>
          </p:nvSpPr>
          <p:spPr>
            <a:xfrm>
              <a:off x="7930913" y="1060704"/>
              <a:ext cx="3657600" cy="3200400"/>
            </a:xfrm>
            <a:prstGeom prst="hexagon">
              <a:avLst/>
            </a:prstGeom>
            <a:solidFill>
              <a:srgbClr val="DFA1A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0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403306" y="1060704"/>
              <a:ext cx="2712813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 dirty="0">
                  <a:solidFill>
                    <a:srgbClr val="7030A0"/>
                  </a:solidFill>
                </a:rPr>
                <a:t>3</a:t>
              </a:r>
              <a:r>
                <a:rPr lang="en-US" sz="4000" b="1" dirty="0" smtClean="0">
                  <a:solidFill>
                    <a:srgbClr val="7030A0"/>
                  </a:solidFill>
                </a:rPr>
                <a:t>. 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b="1" dirty="0" err="1" smtClean="0">
                  <a:solidFill>
                    <a:srgbClr val="7030A0"/>
                  </a:solidFill>
                </a:rPr>
                <a:t>Lục</a:t>
              </a:r>
              <a:r>
                <a:rPr lang="en-US" sz="4000" b="1" dirty="0" smtClean="0">
                  <a:solidFill>
                    <a:srgbClr val="7030A0"/>
                  </a:solidFill>
                </a:rPr>
                <a:t> </a:t>
              </a:r>
              <a:r>
                <a:rPr lang="en-US" sz="4000" b="1" dirty="0" err="1" smtClean="0">
                  <a:solidFill>
                    <a:srgbClr val="7030A0"/>
                  </a:solidFill>
                </a:rPr>
                <a:t>giác</a:t>
              </a:r>
              <a:r>
                <a:rPr lang="en-US" sz="4000" b="1" dirty="0" smtClean="0">
                  <a:solidFill>
                    <a:srgbClr val="7030A0"/>
                  </a:solidFill>
                </a:rPr>
                <a:t> </a:t>
              </a:r>
              <a:r>
                <a:rPr lang="en-US" sz="4000" b="1" dirty="0" err="1" smtClean="0">
                  <a:solidFill>
                    <a:srgbClr val="7030A0"/>
                  </a:solidFill>
                </a:rPr>
                <a:t>đều</a:t>
              </a:r>
              <a:endParaRPr lang="vi-VN" sz="4000" b="1" dirty="0">
                <a:solidFill>
                  <a:srgbClr val="7030A0"/>
                </a:solidFill>
              </a:endParaRPr>
            </a:p>
          </p:txBody>
        </p:sp>
      </p:grpSp>
      <p:cxnSp>
        <p:nvCxnSpPr>
          <p:cNvPr id="34" name="Straight Arrow Connector 33"/>
          <p:cNvCxnSpPr/>
          <p:nvPr/>
        </p:nvCxnSpPr>
        <p:spPr>
          <a:xfrm>
            <a:off x="15091053" y="8411462"/>
            <a:ext cx="0" cy="6936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16531232" y="8411462"/>
            <a:ext cx="0" cy="6936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865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/>
          <p:cNvSpPr/>
          <p:nvPr/>
        </p:nvSpPr>
        <p:spPr>
          <a:xfrm>
            <a:off x="1" y="0"/>
            <a:ext cx="6284258" cy="116058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Hướng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dẫn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về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nhà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499" y="5578214"/>
            <a:ext cx="1905501" cy="12680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34715" y="2015834"/>
            <a:ext cx="10025643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800" dirty="0" smtClean="0"/>
              <a:t>Luyện </a:t>
            </a:r>
            <a:r>
              <a:rPr lang="pt-BR" sz="2800" dirty="0"/>
              <a:t>vẽ tam giác đều, hình vuông, lục giác đều</a:t>
            </a:r>
            <a:r>
              <a:rPr lang="pt-BR" sz="2800" dirty="0" smtClean="0"/>
              <a:t>.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034715" y="3036232"/>
            <a:ext cx="106154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800" dirty="0"/>
              <a:t>Hoàn thành bài tập: </a:t>
            </a:r>
            <a:r>
              <a:rPr lang="pt-BR" sz="2800" b="1" dirty="0"/>
              <a:t>4.5 </a:t>
            </a:r>
            <a:r>
              <a:rPr lang="pt-BR" sz="2800" dirty="0"/>
              <a:t>vào giấy A</a:t>
            </a:r>
            <a:r>
              <a:rPr lang="pt-BR" sz="2800" baseline="-25000" dirty="0"/>
              <a:t>4 </a:t>
            </a:r>
            <a:r>
              <a:rPr lang="pt-BR" sz="2800" dirty="0"/>
              <a:t>và nộp vào buổi học sau.</a:t>
            </a:r>
            <a:endParaRPr lang="en-US" sz="2800" i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4715" y="4001275"/>
            <a:ext cx="10491538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 err="1" smtClean="0"/>
              <a:t>Tìm</a:t>
            </a:r>
            <a:r>
              <a:rPr lang="en-US" sz="2800" dirty="0" smtClean="0"/>
              <a:t> </a:t>
            </a:r>
            <a:r>
              <a:rPr lang="en-US" sz="2800" dirty="0" err="1"/>
              <a:t>hiểu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dirty="0" err="1"/>
              <a:t>trước</a:t>
            </a:r>
            <a:r>
              <a:rPr lang="en-US" sz="2800" dirty="0"/>
              <a:t> “</a:t>
            </a:r>
            <a:r>
              <a:rPr lang="en-US" sz="2800" b="1" dirty="0" err="1"/>
              <a:t>Bài</a:t>
            </a:r>
            <a:r>
              <a:rPr lang="en-US" sz="2800" b="1" dirty="0"/>
              <a:t> </a:t>
            </a:r>
            <a:r>
              <a:rPr lang="en-US" sz="2800" b="1" dirty="0" smtClean="0"/>
              <a:t>19: </a:t>
            </a: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chữ</a:t>
            </a:r>
            <a:r>
              <a:rPr lang="en-US" sz="2800" b="1" dirty="0"/>
              <a:t> </a:t>
            </a:r>
            <a:r>
              <a:rPr lang="en-US" sz="2800" b="1" dirty="0" err="1"/>
              <a:t>nhật</a:t>
            </a:r>
            <a:r>
              <a:rPr lang="en-US" sz="2800" b="1" dirty="0"/>
              <a:t>. </a:t>
            </a: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thoi</a:t>
            </a:r>
            <a:r>
              <a:rPr lang="en-US" sz="2800" b="1" dirty="0" smtClean="0"/>
              <a:t>. </a:t>
            </a:r>
            <a:r>
              <a:rPr lang="en-US" sz="2800" b="1" dirty="0" err="1" smtClean="0"/>
              <a:t>Hình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bình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hành</a:t>
            </a:r>
            <a:r>
              <a:rPr lang="en-US" sz="2800" b="1" dirty="0" smtClean="0"/>
              <a:t>. </a:t>
            </a:r>
            <a:r>
              <a:rPr lang="en-US" sz="2800" b="1" dirty="0" err="1" smtClean="0"/>
              <a:t>Hình</a:t>
            </a:r>
            <a:r>
              <a:rPr lang="en-US" sz="2800" b="1" dirty="0" smtClean="0"/>
              <a:t> thang </a:t>
            </a:r>
            <a:r>
              <a:rPr lang="en-US" sz="2800" b="1" dirty="0" err="1" smtClean="0"/>
              <a:t>cân</a:t>
            </a:r>
            <a:r>
              <a:rPr lang="en-US" sz="2800" b="1" dirty="0" smtClean="0"/>
              <a:t>”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sưu</a:t>
            </a:r>
            <a:r>
              <a:rPr lang="en-US" sz="2800" dirty="0"/>
              <a:t> </a:t>
            </a:r>
            <a:r>
              <a:rPr lang="en-US" sz="2800" dirty="0" err="1"/>
              <a:t>tầm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,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ảnh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nhật</a:t>
            </a:r>
            <a:r>
              <a:rPr lang="en-US" sz="2800" dirty="0"/>
              <a:t>,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thoi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tổ</a:t>
            </a:r>
            <a:r>
              <a:rPr lang="en-US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1600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92065" y="2676809"/>
            <a:ext cx="756053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THANK YOU !</a:t>
            </a:r>
            <a:endParaRPr lang="en-US" sz="8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2879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82244" y="2222337"/>
            <a:ext cx="1016336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1. </a:t>
            </a:r>
            <a:r>
              <a:rPr lang="en-US" sz="80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Hình</a:t>
            </a:r>
            <a:r>
              <a:rPr 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t</a:t>
            </a:r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am </a:t>
            </a:r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giác</a:t>
            </a:r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đều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9504" y="440744"/>
            <a:ext cx="1165965" cy="1165965"/>
          </a:xfrm>
          <a:prstGeom prst="triangl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2371" y="4161404"/>
            <a:ext cx="1540229" cy="1697529"/>
          </a:xfrm>
          <a:prstGeom prst="rect">
            <a:avLst/>
          </a:prstGeom>
        </p:spPr>
      </p:pic>
      <p:pic>
        <p:nvPicPr>
          <p:cNvPr id="6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363297">
            <a:off x="9977588" y="4718070"/>
            <a:ext cx="1341026" cy="1966838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751160">
            <a:off x="768134" y="170552"/>
            <a:ext cx="1176790" cy="172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4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56816" y="431820"/>
            <a:ext cx="8248988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Một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số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yếu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tố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cơ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bản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của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hình</a:t>
            </a:r>
            <a:r>
              <a:rPr lang="en-US" sz="2800" b="1" dirty="0" smtClean="0"/>
              <a:t> tam </a:t>
            </a:r>
            <a:r>
              <a:rPr lang="en-US" sz="2800" b="1" dirty="0" err="1" smtClean="0"/>
              <a:t>giác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đều</a:t>
            </a:r>
            <a:endParaRPr lang="vi-VN" sz="2800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1126148" y="1309529"/>
            <a:ext cx="1062629" cy="45046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/>
          <a:p>
            <a:pPr algn="ctr"/>
            <a:r>
              <a:rPr lang="en-US" sz="2800" b="1" dirty="0">
                <a:cs typeface="Times New Roman" pitchFamily="18" charset="0"/>
              </a:rPr>
              <a:t>HĐ1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46441" y="1225693"/>
            <a:ext cx="8666516" cy="48013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l"/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Trong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các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hình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dưới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cs typeface="Times New Roman" pitchFamily="18" charset="0"/>
              </a:rPr>
              <a:t>dây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,</a:t>
            </a:r>
            <a:r>
              <a:rPr lang="en-US" sz="2400" b="1" i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cs typeface="Times New Roman" pitchFamily="18" charset="0"/>
              </a:rPr>
              <a:t>hình</a:t>
            </a:r>
            <a:r>
              <a:rPr lang="en-US" sz="2400" b="1" i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nào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là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tam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giác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đều</a:t>
            </a:r>
            <a:endParaRPr lang="en-US" sz="2400" b="1" i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17" name="Isosceles Triangle 16"/>
          <p:cNvSpPr/>
          <p:nvPr/>
        </p:nvSpPr>
        <p:spPr>
          <a:xfrm rot="11337035">
            <a:off x="1243879" y="2215054"/>
            <a:ext cx="2667544" cy="1152569"/>
          </a:xfrm>
          <a:prstGeom prst="triangle">
            <a:avLst>
              <a:gd name="adj" fmla="val 32086"/>
            </a:avLst>
          </a:prstGeom>
          <a:solidFill>
            <a:srgbClr val="EAF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/>
          <a:p>
            <a:pPr algn="ctr"/>
            <a:endParaRPr lang="en-US"/>
          </a:p>
        </p:txBody>
      </p:sp>
      <p:sp>
        <p:nvSpPr>
          <p:cNvPr id="18" name="Isosceles Triangle 17"/>
          <p:cNvSpPr/>
          <p:nvPr/>
        </p:nvSpPr>
        <p:spPr>
          <a:xfrm rot="9299951">
            <a:off x="7510295" y="2487411"/>
            <a:ext cx="3622442" cy="812389"/>
          </a:xfrm>
          <a:prstGeom prst="triangle">
            <a:avLst>
              <a:gd name="adj" fmla="val 56922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741309" y="3545687"/>
            <a:ext cx="854723" cy="48013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l"/>
            <a:r>
              <a:rPr lang="en-US" sz="2400" dirty="0">
                <a:cs typeface="Times New Roman" pitchFamily="18" charset="0"/>
              </a:rPr>
              <a:t>a)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14414" y="1697492"/>
            <a:ext cx="2016676" cy="193600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894154" y="3496775"/>
            <a:ext cx="854723" cy="48013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l"/>
            <a:r>
              <a:rPr lang="en-US" sz="2400" dirty="0" smtClean="0">
                <a:cs typeface="Times New Roman" pitchFamily="18" charset="0"/>
              </a:rPr>
              <a:t>c)</a:t>
            </a:r>
            <a:endParaRPr lang="en-US" sz="2400" dirty="0"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85878" y="3580236"/>
            <a:ext cx="854723" cy="48013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l"/>
            <a:r>
              <a:rPr lang="en-US" sz="2400" dirty="0" smtClean="0">
                <a:cs typeface="Times New Roman" pitchFamily="18" charset="0"/>
              </a:rPr>
              <a:t>b)</a:t>
            </a:r>
            <a:endParaRPr lang="en-US" sz="2400" dirty="0"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03552" y="4117571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Tam </a:t>
            </a:r>
            <a:r>
              <a:rPr lang="en-US" sz="2000" b="1" dirty="0" err="1" smtClean="0">
                <a:solidFill>
                  <a:srgbClr val="FF0000"/>
                </a:solidFill>
              </a:rPr>
              <a:t>giác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đều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48052" y="4527514"/>
            <a:ext cx="8666516" cy="48013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Em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hãy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tìm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một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số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hình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ảnh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tam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giác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đều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trong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thực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tế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.</a:t>
            </a:r>
          </a:p>
        </p:txBody>
      </p:sp>
      <p:pic>
        <p:nvPicPr>
          <p:cNvPr id="1028" name="Picture 4" descr="https://lh4.googleusercontent.com/-EzQ5FqS3YRvUL8oOvbvHjfCBhykPlI6LINYxwKRDz-er-Y2OtODnNqcRelDS9HKsOtwy5Ev9tBFAG3q2CsmWeg3_KwgdMwjOhDRrH2kYFmEMJnDONBxO33qdNSpTxo1aP4o-xxJ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027" y="5043964"/>
            <a:ext cx="3034684" cy="164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iển báo giao thông hình tam giác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37" y="4896838"/>
            <a:ext cx="3379347" cy="182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alt.tikicdn.com/cache/280x280/ts/product/f9/61/19/1540cb3385a103a41b6fe29a8be966f2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817" y="4870229"/>
            <a:ext cx="1639216" cy="163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4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  <p:bldP spid="17" grpId="1" animBg="1"/>
      <p:bldP spid="18" grpId="0" animBg="1"/>
      <p:bldP spid="18" grpId="1" animBg="1"/>
      <p:bldP spid="19" grpId="0"/>
      <p:bldP spid="19" grpId="1"/>
      <p:bldP spid="26" grpId="0"/>
      <p:bldP spid="26" grpId="1"/>
      <p:bldP spid="27" grpId="0"/>
      <p:bldP spid="9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 93"/>
          <p:cNvGrpSpPr/>
          <p:nvPr/>
        </p:nvGrpSpPr>
        <p:grpSpPr>
          <a:xfrm>
            <a:off x="1475232" y="664258"/>
            <a:ext cx="8035426" cy="541687"/>
            <a:chOff x="1475232" y="664258"/>
            <a:chExt cx="8035426" cy="541687"/>
          </a:xfrm>
        </p:grpSpPr>
        <p:sp>
          <p:nvSpPr>
            <p:cNvPr id="67" name="Rounded Rectangle 66"/>
            <p:cNvSpPr/>
            <p:nvPr/>
          </p:nvSpPr>
          <p:spPr>
            <a:xfrm>
              <a:off x="1475232" y="709871"/>
              <a:ext cx="1062629" cy="450462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28" tIns="54864" rIns="109728" bIns="54864" spcCol="0" rtlCol="0" anchor="ctr"/>
            <a:lstStyle/>
            <a:p>
              <a:pPr algn="ctr"/>
              <a:r>
                <a:rPr lang="en-US" sz="2800" b="1" dirty="0">
                  <a:cs typeface="Times New Roman" pitchFamily="18" charset="0"/>
                </a:rPr>
                <a:t>HĐ2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37861" y="664258"/>
              <a:ext cx="6972797" cy="541687"/>
            </a:xfrm>
            <a:prstGeom prst="rect">
              <a:avLst/>
            </a:prstGeom>
            <a:noFill/>
          </p:spPr>
          <p:txBody>
            <a:bodyPr wrap="square" lIns="109728" tIns="54864" rIns="109728" bIns="54864" rtlCol="0">
              <a:spAutoFit/>
            </a:bodyPr>
            <a:lstStyle/>
            <a:p>
              <a:pPr algn="l"/>
              <a:r>
                <a:rPr lang="en-US" sz="2800" dirty="0">
                  <a:cs typeface="Times New Roman" pitchFamily="18" charset="0"/>
                </a:rPr>
                <a:t>  Cho tam </a:t>
              </a:r>
              <a:r>
                <a:rPr lang="en-US" sz="2800" dirty="0" err="1">
                  <a:cs typeface="Times New Roman" pitchFamily="18" charset="0"/>
                </a:rPr>
                <a:t>giác</a:t>
              </a:r>
              <a:r>
                <a:rPr lang="en-US" sz="2800" dirty="0">
                  <a:cs typeface="Times New Roman" pitchFamily="18" charset="0"/>
                </a:rPr>
                <a:t> </a:t>
              </a:r>
              <a:r>
                <a:rPr lang="en-US" sz="2800" dirty="0" err="1">
                  <a:cs typeface="Times New Roman" pitchFamily="18" charset="0"/>
                </a:rPr>
                <a:t>đều</a:t>
              </a:r>
              <a:r>
                <a:rPr lang="en-US" sz="2800" dirty="0">
                  <a:cs typeface="Times New Roman" pitchFamily="18" charset="0"/>
                </a:rPr>
                <a:t> ABC </a:t>
              </a:r>
              <a:r>
                <a:rPr lang="en-US" sz="2800" dirty="0" err="1">
                  <a:cs typeface="Times New Roman" pitchFamily="18" charset="0"/>
                </a:rPr>
                <a:t>như</a:t>
              </a:r>
              <a:r>
                <a:rPr lang="en-US" sz="2800" dirty="0">
                  <a:cs typeface="Times New Roman" pitchFamily="18" charset="0"/>
                </a:rPr>
                <a:t> </a:t>
              </a:r>
              <a:r>
                <a:rPr lang="en-US" sz="2800" dirty="0" err="1">
                  <a:cs typeface="Times New Roman" pitchFamily="18" charset="0"/>
                </a:rPr>
                <a:t>Hình</a:t>
              </a:r>
              <a:r>
                <a:rPr lang="en-US" sz="2800" dirty="0">
                  <a:cs typeface="Times New Roman" pitchFamily="18" charset="0"/>
                </a:rPr>
                <a:t> 4.2</a:t>
              </a:r>
            </a:p>
          </p:txBody>
        </p:sp>
      </p:grpSp>
      <p:sp>
        <p:nvSpPr>
          <p:cNvPr id="77" name="Oval 76"/>
          <p:cNvSpPr/>
          <p:nvPr/>
        </p:nvSpPr>
        <p:spPr>
          <a:xfrm>
            <a:off x="11677595" y="3879154"/>
            <a:ext cx="62929" cy="6976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87"/>
          <p:cNvGrpSpPr/>
          <p:nvPr/>
        </p:nvGrpSpPr>
        <p:grpSpPr>
          <a:xfrm>
            <a:off x="3878717" y="1034861"/>
            <a:ext cx="3828368" cy="3073863"/>
            <a:chOff x="113675" y="3074365"/>
            <a:chExt cx="3641055" cy="3219339"/>
          </a:xfrm>
        </p:grpSpPr>
        <p:sp>
          <p:nvSpPr>
            <p:cNvPr id="89" name="Isosceles Triangle 88"/>
            <p:cNvSpPr/>
            <p:nvPr/>
          </p:nvSpPr>
          <p:spPr>
            <a:xfrm>
              <a:off x="765689" y="3585411"/>
              <a:ext cx="2382253" cy="2189747"/>
            </a:xfrm>
            <a:prstGeom prst="triangle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607899" y="3074365"/>
              <a:ext cx="697831" cy="469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A</a:t>
              </a:r>
              <a:endParaRPr lang="vi-VN" sz="2400" b="1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13675" y="5582356"/>
              <a:ext cx="697831" cy="469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B</a:t>
              </a:r>
              <a:endParaRPr lang="vi-VN" sz="2400" b="1" dirty="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056899" y="5730839"/>
              <a:ext cx="697831" cy="469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C</a:t>
              </a:r>
              <a:endParaRPr lang="vi-VN" sz="2400" b="1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847502" y="5832039"/>
              <a:ext cx="22186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 err="1" smtClean="0"/>
                <a:t>Hình</a:t>
              </a:r>
              <a:r>
                <a:rPr lang="en-US" sz="2400" i="1" dirty="0" smtClean="0"/>
                <a:t> 4.2</a:t>
              </a:r>
              <a:endParaRPr lang="vi-VN" sz="2400" i="1" dirty="0"/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1017072" y="4236111"/>
            <a:ext cx="10494424" cy="480131"/>
            <a:chOff x="1017072" y="4236111"/>
            <a:chExt cx="10494424" cy="480131"/>
          </a:xfrm>
        </p:grpSpPr>
        <p:sp>
          <p:nvSpPr>
            <p:cNvPr id="95" name="TextBox 94"/>
            <p:cNvSpPr txBox="1"/>
            <p:nvPr/>
          </p:nvSpPr>
          <p:spPr>
            <a:xfrm>
              <a:off x="1185513" y="4236111"/>
              <a:ext cx="10325983" cy="480131"/>
            </a:xfrm>
            <a:prstGeom prst="rect">
              <a:avLst/>
            </a:prstGeom>
            <a:noFill/>
          </p:spPr>
          <p:txBody>
            <a:bodyPr wrap="square" lIns="109728" tIns="54864" rIns="109728" bIns="54864" rtlCol="0">
              <a:spAutoFit/>
            </a:bodyPr>
            <a:lstStyle/>
            <a:p>
              <a:pPr algn="l"/>
              <a:r>
                <a:rPr lang="en-US" sz="2400" dirty="0">
                  <a:cs typeface="Times New Roman" pitchFamily="18" charset="0"/>
                </a:rPr>
                <a:t>    </a:t>
              </a:r>
              <a:r>
                <a:rPr lang="en-US" sz="2400" dirty="0" err="1">
                  <a:cs typeface="Times New Roman" pitchFamily="18" charset="0"/>
                </a:rPr>
                <a:t>Gọi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tên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đỉnh</a:t>
              </a:r>
              <a:r>
                <a:rPr lang="en-US" sz="2400" dirty="0">
                  <a:cs typeface="Times New Roman" pitchFamily="18" charset="0"/>
                </a:rPr>
                <a:t>, </a:t>
              </a:r>
              <a:r>
                <a:rPr lang="en-US" sz="2400" dirty="0" err="1">
                  <a:cs typeface="Times New Roman" pitchFamily="18" charset="0"/>
                </a:rPr>
                <a:t>cạnh</a:t>
              </a:r>
              <a:r>
                <a:rPr lang="en-US" sz="2400" dirty="0">
                  <a:cs typeface="Times New Roman" pitchFamily="18" charset="0"/>
                </a:rPr>
                <a:t>, </a:t>
              </a:r>
              <a:r>
                <a:rPr lang="en-US" sz="2400" dirty="0" err="1">
                  <a:cs typeface="Times New Roman" pitchFamily="18" charset="0"/>
                </a:rPr>
                <a:t>góc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của</a:t>
              </a:r>
              <a:r>
                <a:rPr lang="en-US" sz="2400" dirty="0">
                  <a:cs typeface="Times New Roman" pitchFamily="18" charset="0"/>
                </a:rPr>
                <a:t> tam </a:t>
              </a:r>
              <a:r>
                <a:rPr lang="en-US" sz="2400" dirty="0" err="1">
                  <a:cs typeface="Times New Roman" pitchFamily="18" charset="0"/>
                </a:rPr>
                <a:t>giác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đều</a:t>
              </a:r>
              <a:r>
                <a:rPr lang="en-US" sz="2400" dirty="0">
                  <a:cs typeface="Times New Roman" pitchFamily="18" charset="0"/>
                </a:rPr>
                <a:t> ABC. </a:t>
              </a:r>
            </a:p>
          </p:txBody>
        </p:sp>
        <p:sp>
          <p:nvSpPr>
            <p:cNvPr id="97" name="Oval 96"/>
            <p:cNvSpPr/>
            <p:nvPr/>
          </p:nvSpPr>
          <p:spPr>
            <a:xfrm>
              <a:off x="1017072" y="4301037"/>
              <a:ext cx="336883" cy="33496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28" tIns="54864" rIns="109728" bIns="54864" spcCol="0" rtlCol="0" anchor="ctr"/>
            <a:lstStyle/>
            <a:p>
              <a:pPr algn="ctr"/>
              <a:r>
                <a:rPr lang="en-US" sz="2400" dirty="0" smtClean="0"/>
                <a:t>1</a:t>
              </a:r>
              <a:endParaRPr lang="en-US" sz="2400" dirty="0"/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1017072" y="4942248"/>
            <a:ext cx="11810366" cy="480131"/>
            <a:chOff x="1017072" y="4942248"/>
            <a:chExt cx="11810366" cy="480131"/>
          </a:xfrm>
        </p:grpSpPr>
        <p:sp>
          <p:nvSpPr>
            <p:cNvPr id="96" name="TextBox 95"/>
            <p:cNvSpPr txBox="1"/>
            <p:nvPr/>
          </p:nvSpPr>
          <p:spPr>
            <a:xfrm>
              <a:off x="1119270" y="4942248"/>
              <a:ext cx="11708168" cy="480131"/>
            </a:xfrm>
            <a:prstGeom prst="rect">
              <a:avLst/>
            </a:prstGeom>
            <a:noFill/>
          </p:spPr>
          <p:txBody>
            <a:bodyPr wrap="square" lIns="109728" tIns="54864" rIns="109728" bIns="54864" rtlCol="0">
              <a:spAutoFit/>
            </a:bodyPr>
            <a:lstStyle/>
            <a:p>
              <a:pPr algn="l"/>
              <a:r>
                <a:rPr lang="en-US" sz="2400" dirty="0">
                  <a:cs typeface="Times New Roman" pitchFamily="18" charset="0"/>
                </a:rPr>
                <a:t>    </a:t>
              </a:r>
              <a:r>
                <a:rPr lang="en-US" sz="2400" dirty="0" err="1">
                  <a:cs typeface="Times New Roman" pitchFamily="18" charset="0"/>
                </a:rPr>
                <a:t>Dùng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thước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thẳng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để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đo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và</a:t>
              </a:r>
              <a:r>
                <a:rPr lang="en-US" sz="2400" dirty="0">
                  <a:cs typeface="Times New Roman" pitchFamily="18" charset="0"/>
                </a:rPr>
                <a:t> so </a:t>
              </a:r>
              <a:r>
                <a:rPr lang="en-US" sz="2400" dirty="0" err="1">
                  <a:cs typeface="Times New Roman" pitchFamily="18" charset="0"/>
                </a:rPr>
                <a:t>sánh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cạnh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của</a:t>
              </a:r>
              <a:r>
                <a:rPr lang="en-US" sz="2400" dirty="0">
                  <a:cs typeface="Times New Roman" pitchFamily="18" charset="0"/>
                </a:rPr>
                <a:t> tam </a:t>
              </a:r>
              <a:r>
                <a:rPr lang="en-US" sz="2400" dirty="0" err="1">
                  <a:cs typeface="Times New Roman" pitchFamily="18" charset="0"/>
                </a:rPr>
                <a:t>giác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smtClean="0">
                  <a:cs typeface="Times New Roman" pitchFamily="18" charset="0"/>
                </a:rPr>
                <a:t>ABC.</a:t>
              </a:r>
              <a:endParaRPr lang="en-US" sz="2400" dirty="0">
                <a:cs typeface="Times New Roman" pitchFamily="18" charset="0"/>
              </a:endParaRPr>
            </a:p>
          </p:txBody>
        </p:sp>
        <p:sp>
          <p:nvSpPr>
            <p:cNvPr id="98" name="Oval 97"/>
            <p:cNvSpPr/>
            <p:nvPr/>
          </p:nvSpPr>
          <p:spPr>
            <a:xfrm>
              <a:off x="1017072" y="4992117"/>
              <a:ext cx="336883" cy="33496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28" tIns="54864" rIns="109728" bIns="54864" spcCol="0" rtlCol="0" anchor="ctr"/>
            <a:lstStyle/>
            <a:p>
              <a:pPr algn="ctr"/>
              <a:r>
                <a:rPr lang="en-US" sz="2400" dirty="0"/>
                <a:t>2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017072" y="5586899"/>
            <a:ext cx="10633150" cy="480131"/>
            <a:chOff x="1017072" y="5586899"/>
            <a:chExt cx="10633150" cy="480131"/>
          </a:xfrm>
        </p:grpSpPr>
        <p:sp>
          <p:nvSpPr>
            <p:cNvPr id="99" name="Oval 98"/>
            <p:cNvSpPr/>
            <p:nvPr/>
          </p:nvSpPr>
          <p:spPr>
            <a:xfrm>
              <a:off x="1017072" y="5707967"/>
              <a:ext cx="336883" cy="33496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28" tIns="54864" rIns="109728" bIns="54864" spcCol="0" rtlCol="0" anchor="ctr"/>
            <a:lstStyle/>
            <a:p>
              <a:pPr algn="ctr"/>
              <a:r>
                <a:rPr lang="en-US" sz="2400"/>
                <a:t>3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412303" y="5586899"/>
              <a:ext cx="10237919" cy="480131"/>
            </a:xfrm>
            <a:prstGeom prst="rect">
              <a:avLst/>
            </a:prstGeom>
            <a:noFill/>
          </p:spPr>
          <p:txBody>
            <a:bodyPr wrap="square" lIns="109728" tIns="54864" rIns="109728" bIns="54864" rtlCol="0">
              <a:spAutoFit/>
            </a:bodyPr>
            <a:lstStyle/>
            <a:p>
              <a:pPr algn="l"/>
              <a:r>
                <a:rPr lang="en-US" sz="2400" dirty="0" err="1" smtClean="0">
                  <a:cs typeface="Times New Roman" pitchFamily="18" charset="0"/>
                </a:rPr>
                <a:t>Sử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dụng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thước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đo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góc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để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đo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và</a:t>
              </a:r>
              <a:r>
                <a:rPr lang="en-US" sz="2400" dirty="0">
                  <a:cs typeface="Times New Roman" pitchFamily="18" charset="0"/>
                </a:rPr>
                <a:t> so </a:t>
              </a:r>
              <a:r>
                <a:rPr lang="en-US" sz="2400" dirty="0" err="1">
                  <a:cs typeface="Times New Roman" pitchFamily="18" charset="0"/>
                </a:rPr>
                <a:t>sánh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góc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của</a:t>
              </a:r>
              <a:r>
                <a:rPr lang="en-US" sz="2400" dirty="0">
                  <a:cs typeface="Times New Roman" pitchFamily="18" charset="0"/>
                </a:rPr>
                <a:t> tam </a:t>
              </a:r>
              <a:r>
                <a:rPr lang="en-US" sz="2400" dirty="0" err="1">
                  <a:cs typeface="Times New Roman" pitchFamily="18" charset="0"/>
                </a:rPr>
                <a:t>giác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smtClean="0">
                  <a:cs typeface="Times New Roman" pitchFamily="18" charset="0"/>
                </a:rPr>
                <a:t>ABC.</a:t>
              </a:r>
              <a:endParaRPr lang="en-US" sz="2400" dirty="0">
                <a:cs typeface="Times New Roman" pitchFamily="18" charset="0"/>
              </a:endParaRPr>
            </a:p>
          </p:txBody>
        </p:sp>
      </p:grpSp>
      <p:sp>
        <p:nvSpPr>
          <p:cNvPr id="101" name="Oval 100"/>
          <p:cNvSpPr/>
          <p:nvPr/>
        </p:nvSpPr>
        <p:spPr>
          <a:xfrm>
            <a:off x="11614666" y="5893150"/>
            <a:ext cx="62929" cy="6976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9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10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619117" y="497899"/>
            <a:ext cx="2708458" cy="523220"/>
            <a:chOff x="2224260" y="650299"/>
            <a:chExt cx="2708458" cy="523220"/>
          </a:xfrm>
        </p:grpSpPr>
        <p:sp>
          <p:nvSpPr>
            <p:cNvPr id="6" name="Rounded Rectangle 5"/>
            <p:cNvSpPr/>
            <p:nvPr/>
          </p:nvSpPr>
          <p:spPr>
            <a:xfrm>
              <a:off x="3870089" y="688100"/>
              <a:ext cx="1062629" cy="450462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28" tIns="54864" rIns="109728" bIns="54864" spcCol="0" rtlCol="0" anchor="ctr"/>
            <a:lstStyle/>
            <a:p>
              <a:pPr algn="ctr"/>
              <a:r>
                <a:rPr lang="en-US" sz="2800" b="1" dirty="0">
                  <a:cs typeface="Times New Roman" pitchFamily="18" charset="0"/>
                </a:rPr>
                <a:t>HĐ2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24260" y="650299"/>
              <a:ext cx="21771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i="1" u="sng" dirty="0" err="1" smtClean="0"/>
                <a:t>Kết</a:t>
              </a:r>
              <a:r>
                <a:rPr lang="en-US" sz="2800" b="1" i="1" u="sng" dirty="0" smtClean="0"/>
                <a:t> </a:t>
              </a:r>
              <a:r>
                <a:rPr lang="en-US" sz="2800" b="1" i="1" u="sng" dirty="0" err="1" smtClean="0"/>
                <a:t>quả</a:t>
              </a:r>
              <a:endParaRPr lang="vi-VN" sz="2800" b="1" i="1" u="sng" dirty="0"/>
            </a:p>
          </p:txBody>
        </p:sp>
      </p:grpSp>
      <p:sp>
        <p:nvSpPr>
          <p:cNvPr id="10" name="Oval 9"/>
          <p:cNvSpPr/>
          <p:nvPr/>
        </p:nvSpPr>
        <p:spPr>
          <a:xfrm>
            <a:off x="2236268" y="1122413"/>
            <a:ext cx="485161" cy="4451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/>
          <a:p>
            <a:pPr algn="ctr"/>
            <a:r>
              <a:rPr lang="en-US" sz="2800" dirty="0" smtClean="0"/>
              <a:t>1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1280776" y="2090057"/>
            <a:ext cx="580681" cy="50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63627" y="1745464"/>
                <a:ext cx="3715603" cy="24858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marR="0" lvl="0" indent="-45720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28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28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: A, B, C ; </a:t>
                </a:r>
                <a:endParaRPr lang="en-US" sz="2800" dirty="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2800" dirty="0" err="1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: AB, BC, </a:t>
                </a:r>
                <a:r>
                  <a:rPr lang="en-US" sz="28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CA </a:t>
                </a:r>
              </a:p>
              <a:p>
                <a:pPr marL="457200" marR="0" lvl="0" indent="-45720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2800" dirty="0" err="1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28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8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</m:oMath>
                </a14:m>
                <a:endParaRPr lang="en-US" sz="28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27" y="1745464"/>
                <a:ext cx="3715603" cy="2485809"/>
              </a:xfrm>
              <a:prstGeom prst="rect">
                <a:avLst/>
              </a:prstGeom>
              <a:blipFill>
                <a:blip r:embed="rId2"/>
                <a:stretch>
                  <a:fillRect l="-2956" t="-980" r="-3284" b="-367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>
          <a:xfrm>
            <a:off x="4626266" y="1745464"/>
            <a:ext cx="0" cy="256032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5707688" y="1122413"/>
            <a:ext cx="485161" cy="4451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/>
          <a:p>
            <a:pPr algn="ctr"/>
            <a:r>
              <a:rPr lang="en-US" sz="2800" dirty="0" smtClean="0"/>
              <a:t>2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4579230" y="2046513"/>
            <a:ext cx="2990240" cy="2536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cạnh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tam </a:t>
            </a:r>
            <a:r>
              <a:rPr lang="en-US" sz="2800" dirty="0" err="1"/>
              <a:t>giác</a:t>
            </a:r>
            <a:r>
              <a:rPr lang="en-US" sz="2800" dirty="0"/>
              <a:t> ABC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.</a:t>
            </a:r>
          </a:p>
          <a:p>
            <a:pPr marL="457200" marR="0" lvl="0" indent="-4572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4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7739580" y="1745464"/>
            <a:ext cx="0" cy="256032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909690" y="1767235"/>
            <a:ext cx="2990240" cy="2113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góc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tam </a:t>
            </a:r>
            <a:r>
              <a:rPr lang="en-US" sz="2800" dirty="0" err="1"/>
              <a:t>giác</a:t>
            </a:r>
            <a:r>
              <a:rPr lang="en-US" sz="2800" dirty="0"/>
              <a:t> ABC 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60</a:t>
            </a:r>
            <a:r>
              <a:rPr lang="en-US" sz="2800" baseline="30000" dirty="0"/>
              <a:t>o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11070041" y="1745464"/>
            <a:ext cx="0" cy="219456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9383160" y="1122413"/>
            <a:ext cx="485161" cy="4451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/>
          <a:p>
            <a:pPr algn="ctr"/>
            <a:r>
              <a:rPr lang="en-US" sz="2800" dirty="0" smtClean="0"/>
              <a:t>3</a:t>
            </a:r>
            <a:endParaRPr lang="en-US" sz="2800" dirty="0"/>
          </a:p>
        </p:txBody>
      </p:sp>
      <p:sp>
        <p:nvSpPr>
          <p:cNvPr id="22" name="Right Arrow 21"/>
          <p:cNvSpPr/>
          <p:nvPr/>
        </p:nvSpPr>
        <p:spPr>
          <a:xfrm>
            <a:off x="1280776" y="5159829"/>
            <a:ext cx="765738" cy="674914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ounded Rectangle 23"/>
          <p:cNvSpPr/>
          <p:nvPr/>
        </p:nvSpPr>
        <p:spPr>
          <a:xfrm>
            <a:off x="2837151" y="4430966"/>
            <a:ext cx="5893192" cy="21340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2800"/>
          </a:p>
        </p:txBody>
      </p:sp>
      <p:sp>
        <p:nvSpPr>
          <p:cNvPr id="25" name="TextBox 24"/>
          <p:cNvSpPr txBox="1">
            <a:spLocks/>
          </p:cNvSpPr>
          <p:nvPr/>
        </p:nvSpPr>
        <p:spPr>
          <a:xfrm>
            <a:off x="3158939" y="4883606"/>
            <a:ext cx="4632497" cy="627864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2800" dirty="0" err="1" smtClean="0">
                <a:solidFill>
                  <a:srgbClr val="002060"/>
                </a:solidFill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tam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đều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:</a:t>
            </a:r>
          </a:p>
        </p:txBody>
      </p:sp>
      <p:sp>
        <p:nvSpPr>
          <p:cNvPr id="26" name="Rectangle 25"/>
          <p:cNvSpPr>
            <a:spLocks/>
          </p:cNvSpPr>
          <p:nvPr/>
        </p:nvSpPr>
        <p:spPr>
          <a:xfrm>
            <a:off x="3158939" y="5407927"/>
            <a:ext cx="3814606" cy="580352"/>
          </a:xfrm>
          <a:prstGeom prst="rect">
            <a:avLst/>
          </a:prstGeom>
        </p:spPr>
        <p:txBody>
          <a:bodyPr wrap="square" lIns="109728" tIns="54864" rIns="109728" bIns="54864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C00000"/>
                </a:solidFill>
                <a:cs typeface="Times New Roman" pitchFamily="18" charset="0"/>
              </a:rPr>
              <a:t>- Ba </a:t>
            </a:r>
            <a:r>
              <a:rPr lang="en-US" sz="2800" dirty="0" err="1">
                <a:solidFill>
                  <a:srgbClr val="C00000"/>
                </a:solidFill>
                <a:cs typeface="Times New Roman" pitchFamily="18" charset="0"/>
              </a:rPr>
              <a:t>cạnh</a:t>
            </a:r>
            <a:r>
              <a:rPr lang="en-US" sz="28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C00000"/>
                </a:solidFill>
                <a:cs typeface="Times New Roman" pitchFamily="18" charset="0"/>
              </a:rPr>
              <a:t>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7" name="Rectangle 26"/>
          <p:cNvSpPr>
            <a:spLocks/>
          </p:cNvSpPr>
          <p:nvPr/>
        </p:nvSpPr>
        <p:spPr>
          <a:xfrm>
            <a:off x="3158939" y="5910605"/>
            <a:ext cx="5743926" cy="580352"/>
          </a:xfrm>
          <a:prstGeom prst="rect">
            <a:avLst/>
          </a:prstGeom>
        </p:spPr>
        <p:txBody>
          <a:bodyPr wrap="square" lIns="109728" tIns="54864" rIns="109728" bIns="54864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C00000"/>
                </a:solidFill>
                <a:cs typeface="Times New Roman" pitchFamily="18" charset="0"/>
              </a:rPr>
              <a:t>- Ba </a:t>
            </a:r>
            <a:r>
              <a:rPr lang="en-US" sz="2800" dirty="0" err="1">
                <a:solidFill>
                  <a:srgbClr val="C00000"/>
                </a:solidFill>
                <a:cs typeface="Times New Roman" pitchFamily="18" charset="0"/>
              </a:rPr>
              <a:t>góc</a:t>
            </a:r>
            <a:r>
              <a:rPr lang="en-US" sz="28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C00000"/>
                </a:solidFill>
                <a:cs typeface="Times New Roman" pitchFamily="18" charset="0"/>
              </a:rPr>
              <a:t> 60</a:t>
            </a:r>
            <a:r>
              <a:rPr lang="en-US" sz="2800" baseline="30000" dirty="0">
                <a:solidFill>
                  <a:srgbClr val="C00000"/>
                </a:solidFill>
                <a:cs typeface="Times New Roman" pitchFamily="18" charset="0"/>
              </a:rPr>
              <a:t>0</a:t>
            </a:r>
            <a:r>
              <a:rPr lang="en-US" sz="2800" dirty="0">
                <a:solidFill>
                  <a:srgbClr val="C00000"/>
                </a:solidFill>
                <a:cs typeface="Times New Roman" pitchFamily="18" charset="0"/>
              </a:rPr>
              <a:t>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38457" y="4393737"/>
            <a:ext cx="2569231" cy="580352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2800" b="1" i="1" dirty="0" err="1">
                <a:solidFill>
                  <a:srgbClr val="002060"/>
                </a:solidFill>
                <a:cs typeface="Times New Roman" pitchFamily="18" charset="0"/>
              </a:rPr>
              <a:t>Nhận</a:t>
            </a:r>
            <a:r>
              <a:rPr lang="en-US" sz="28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cs typeface="Times New Roman" pitchFamily="18" charset="0"/>
              </a:rPr>
              <a:t>xét</a:t>
            </a:r>
            <a:endParaRPr lang="en-US" sz="2800" b="1" i="1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44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5" grpId="0" animBg="1"/>
      <p:bldP spid="16" grpId="0"/>
      <p:bldP spid="19" grpId="0"/>
      <p:bldP spid="21" grpId="0" animBg="1"/>
      <p:bldP spid="22" grpId="0" animBg="1"/>
      <p:bldP spid="24" grpId="0" animBg="1"/>
      <p:bldP spid="25" grpId="0"/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36658" y="274320"/>
            <a:ext cx="1428750" cy="1371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78078" y="561053"/>
            <a:ext cx="17331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u="sng" dirty="0" smtClean="0">
                <a:solidFill>
                  <a:srgbClr val="002060"/>
                </a:solidFill>
                <a:ea typeface="Calibri" panose="020F0502020204030204" pitchFamily="34" charset="0"/>
              </a:rPr>
              <a:t>* </a:t>
            </a:r>
            <a:r>
              <a:rPr lang="en-US" sz="3200" b="1" i="1" u="sng" dirty="0" err="1" smtClean="0">
                <a:solidFill>
                  <a:srgbClr val="002060"/>
                </a:solidFill>
                <a:ea typeface="Calibri" panose="020F0502020204030204" pitchFamily="34" charset="0"/>
              </a:rPr>
              <a:t>Chú</a:t>
            </a:r>
            <a:r>
              <a:rPr lang="en-US" sz="3200" b="1" i="1" u="sng" dirty="0" smtClean="0">
                <a:solidFill>
                  <a:srgbClr val="002060"/>
                </a:solidFill>
                <a:ea typeface="Calibri" panose="020F0502020204030204" pitchFamily="34" charset="0"/>
              </a:rPr>
              <a:t> ý:</a:t>
            </a:r>
            <a:endParaRPr lang="vi-VN" sz="3200" b="1" dirty="0">
              <a:solidFill>
                <a:srgbClr val="00206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393" y="3386087"/>
            <a:ext cx="3771971" cy="34719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20135" y="1281563"/>
            <a:ext cx="88311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 smtClean="0"/>
              <a:t>Trong</a:t>
            </a:r>
            <a:r>
              <a:rPr lang="en-US" sz="3200" dirty="0" smtClean="0"/>
              <a:t> </a:t>
            </a:r>
            <a:r>
              <a:rPr lang="en-US" sz="3200" dirty="0" err="1" smtClean="0"/>
              <a:t>hình</a:t>
            </a:r>
            <a:r>
              <a:rPr lang="en-US" sz="3200" dirty="0" smtClean="0"/>
              <a:t> </a:t>
            </a:r>
            <a:r>
              <a:rPr lang="en-US" sz="3200" dirty="0" err="1" smtClean="0"/>
              <a:t>học</a:t>
            </a:r>
            <a:r>
              <a:rPr lang="en-US" sz="3200" dirty="0" smtClean="0"/>
              <a:t> </a:t>
            </a:r>
            <a:r>
              <a:rPr lang="en-US" sz="3200" dirty="0" err="1" smtClean="0"/>
              <a:t>nói</a:t>
            </a:r>
            <a:r>
              <a:rPr lang="en-US" sz="3200" dirty="0" smtClean="0"/>
              <a:t> </a:t>
            </a:r>
            <a:r>
              <a:rPr lang="en-US" sz="3200" dirty="0" err="1" smtClean="0"/>
              <a:t>chung</a:t>
            </a:r>
            <a:r>
              <a:rPr lang="en-US" sz="3200" dirty="0" smtClean="0"/>
              <a:t>, tam </a:t>
            </a:r>
            <a:r>
              <a:rPr lang="en-US" sz="3200" dirty="0" err="1" smtClean="0"/>
              <a:t>giác</a:t>
            </a:r>
            <a:r>
              <a:rPr lang="en-US" sz="3200" dirty="0" smtClean="0"/>
              <a:t> </a:t>
            </a:r>
            <a:r>
              <a:rPr lang="en-US" sz="3200" dirty="0" err="1" smtClean="0"/>
              <a:t>nói</a:t>
            </a:r>
            <a:r>
              <a:rPr lang="en-US" sz="3200" dirty="0" smtClean="0"/>
              <a:t> </a:t>
            </a:r>
            <a:r>
              <a:rPr lang="en-US" sz="3200" dirty="0" err="1" smtClean="0"/>
              <a:t>riêng</a:t>
            </a:r>
            <a:r>
              <a:rPr lang="en-US" sz="3200" dirty="0" smtClean="0"/>
              <a:t>, </a:t>
            </a:r>
            <a:r>
              <a:rPr lang="en-US" sz="3200" dirty="0" err="1" smtClean="0"/>
              <a:t>các</a:t>
            </a:r>
            <a:r>
              <a:rPr lang="en-US" sz="3200" dirty="0" smtClean="0"/>
              <a:t> </a:t>
            </a:r>
            <a:r>
              <a:rPr lang="en-US" sz="3200" dirty="0" err="1" smtClean="0"/>
              <a:t>cạnh</a:t>
            </a:r>
            <a:r>
              <a:rPr lang="en-US" sz="3200" dirty="0" smtClean="0"/>
              <a:t> </a:t>
            </a:r>
            <a:r>
              <a:rPr lang="en-US" sz="3200" dirty="0" err="1" smtClean="0"/>
              <a:t>bằng</a:t>
            </a:r>
            <a:r>
              <a:rPr lang="en-US" sz="3200" dirty="0" smtClean="0"/>
              <a:t> </a:t>
            </a:r>
            <a:r>
              <a:rPr lang="en-US" sz="3200" dirty="0" err="1" smtClean="0"/>
              <a:t>nhau</a:t>
            </a:r>
            <a:r>
              <a:rPr lang="en-US" sz="3200" dirty="0" smtClean="0"/>
              <a:t> (hay </a:t>
            </a:r>
            <a:r>
              <a:rPr lang="en-US" sz="3200" dirty="0" err="1" smtClean="0"/>
              <a:t>các</a:t>
            </a:r>
            <a:r>
              <a:rPr lang="en-US" sz="3200" dirty="0" smtClean="0"/>
              <a:t> </a:t>
            </a:r>
            <a:r>
              <a:rPr lang="en-US" sz="3200" dirty="0" err="1" smtClean="0"/>
              <a:t>góc</a:t>
            </a:r>
            <a:r>
              <a:rPr lang="en-US" sz="3200" dirty="0" smtClean="0"/>
              <a:t> </a:t>
            </a:r>
            <a:r>
              <a:rPr lang="en-US" sz="3200" dirty="0" err="1" smtClean="0"/>
              <a:t>bằng</a:t>
            </a:r>
            <a:r>
              <a:rPr lang="en-US" sz="3200" dirty="0" smtClean="0"/>
              <a:t> </a:t>
            </a:r>
            <a:r>
              <a:rPr lang="en-US" sz="3200" dirty="0" err="1" smtClean="0"/>
              <a:t>nhau</a:t>
            </a:r>
            <a:r>
              <a:rPr lang="en-US" sz="3200" dirty="0" smtClean="0"/>
              <a:t>) </a:t>
            </a:r>
            <a:r>
              <a:rPr lang="en-US" sz="3200" dirty="0" err="1" smtClean="0"/>
              <a:t>thường</a:t>
            </a:r>
            <a:r>
              <a:rPr lang="en-US" sz="3200" dirty="0" smtClean="0"/>
              <a:t> </a:t>
            </a:r>
            <a:r>
              <a:rPr lang="en-US" sz="3200" dirty="0" err="1" smtClean="0"/>
              <a:t>được</a:t>
            </a:r>
            <a:r>
              <a:rPr lang="en-US" sz="3200" dirty="0" smtClean="0"/>
              <a:t> </a:t>
            </a:r>
            <a:r>
              <a:rPr lang="en-US" sz="3200" dirty="0" err="1" smtClean="0"/>
              <a:t>chỉ</a:t>
            </a:r>
            <a:r>
              <a:rPr lang="en-US" sz="3200" dirty="0" smtClean="0"/>
              <a:t> </a:t>
            </a:r>
            <a:r>
              <a:rPr lang="en-US" sz="3200" dirty="0" err="1" smtClean="0"/>
              <a:t>rõ</a:t>
            </a:r>
            <a:r>
              <a:rPr lang="en-US" sz="3200" dirty="0" smtClean="0"/>
              <a:t> </a:t>
            </a:r>
            <a:r>
              <a:rPr lang="en-US" sz="3200" dirty="0" err="1" smtClean="0"/>
              <a:t>bằng</a:t>
            </a:r>
            <a:r>
              <a:rPr lang="en-US" sz="3200" dirty="0" smtClean="0"/>
              <a:t> </a:t>
            </a:r>
            <a:r>
              <a:rPr lang="en-US" sz="3200" dirty="0" err="1" smtClean="0"/>
              <a:t>cùng</a:t>
            </a:r>
            <a:r>
              <a:rPr lang="en-US" sz="3200" dirty="0" smtClean="0"/>
              <a:t> </a:t>
            </a:r>
            <a:r>
              <a:rPr lang="en-US" sz="3200" dirty="0" err="1" smtClean="0"/>
              <a:t>một</a:t>
            </a:r>
            <a:r>
              <a:rPr lang="en-US" sz="3200" dirty="0" smtClean="0"/>
              <a:t> </a:t>
            </a:r>
            <a:r>
              <a:rPr lang="en-US" sz="3200" dirty="0" err="1" smtClean="0"/>
              <a:t>kí</a:t>
            </a:r>
            <a:r>
              <a:rPr lang="en-US" sz="3200" dirty="0" smtClean="0"/>
              <a:t> </a:t>
            </a:r>
            <a:r>
              <a:rPr lang="en-US" sz="3200" dirty="0" err="1" smtClean="0"/>
              <a:t>hiệu</a:t>
            </a:r>
            <a:r>
              <a:rPr lang="en-US" sz="3200" dirty="0" smtClean="0"/>
              <a:t>.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403689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theme/theme1.xml><?xml version="1.0" encoding="utf-8"?>
<a:theme xmlns:a="http://schemas.openxmlformats.org/drawingml/2006/main" name="Salerio template">
  <a:themeElements>
    <a:clrScheme name="Custom 347">
      <a:dk1>
        <a:srgbClr val="263248"/>
      </a:dk1>
      <a:lt1>
        <a:srgbClr val="FFFFFF"/>
      </a:lt1>
      <a:dk2>
        <a:srgbClr val="434343"/>
      </a:dk2>
      <a:lt2>
        <a:srgbClr val="F3F3F3"/>
      </a:lt2>
      <a:accent1>
        <a:srgbClr val="3F5378"/>
      </a:accent1>
      <a:accent2>
        <a:srgbClr val="263248"/>
      </a:accent2>
      <a:accent3>
        <a:srgbClr val="92A8C8"/>
      </a:accent3>
      <a:accent4>
        <a:srgbClr val="C7D3E6"/>
      </a:accent4>
      <a:accent5>
        <a:srgbClr val="FF9800"/>
      </a:accent5>
      <a:accent6>
        <a:srgbClr val="D26F00"/>
      </a:accent6>
      <a:hlink>
        <a:srgbClr val="3F5378"/>
      </a:hlink>
      <a:folHlink>
        <a:srgbClr val="6611CC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HS Electives Health Subject for High School - 9th Grade: Academic Success by Slides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Nature Activities Binder by Slides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1380</TotalTime>
  <Words>1855</Words>
  <Application>Microsoft Office PowerPoint</Application>
  <PresentationFormat>Widescreen</PresentationFormat>
  <Paragraphs>312</Paragraphs>
  <Slides>41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41</vt:i4>
      </vt:variant>
    </vt:vector>
  </HeadingPairs>
  <TitlesOfParts>
    <vt:vector size="69" baseType="lpstr">
      <vt:lpstr>.VnTime</vt:lpstr>
      <vt:lpstr>Arial</vt:lpstr>
      <vt:lpstr>Arvo</vt:lpstr>
      <vt:lpstr>Bebas Neue</vt:lpstr>
      <vt:lpstr>Black Han Sans</vt:lpstr>
      <vt:lpstr>Calibri</vt:lpstr>
      <vt:lpstr>Cambria Math</vt:lpstr>
      <vt:lpstr>Josefin Slab</vt:lpstr>
      <vt:lpstr>Josefin Slab Thin</vt:lpstr>
      <vt:lpstr>Jua</vt:lpstr>
      <vt:lpstr>Proxima Nova</vt:lpstr>
      <vt:lpstr>Proxima Nova Semibold</vt:lpstr>
      <vt:lpstr>Quicksand</vt:lpstr>
      <vt:lpstr>Quicksand Light</vt:lpstr>
      <vt:lpstr>Roboto Condensed</vt:lpstr>
      <vt:lpstr>Roboto Condensed Light</vt:lpstr>
      <vt:lpstr>Symbol</vt:lpstr>
      <vt:lpstr>Times New Roman</vt:lpstr>
      <vt:lpstr>Titan One</vt:lpstr>
      <vt:lpstr>Wingdings</vt:lpstr>
      <vt:lpstr>Salerio template</vt:lpstr>
      <vt:lpstr>1_Retrospect</vt:lpstr>
      <vt:lpstr>Nature Activities Binder by Slidesgo</vt:lpstr>
      <vt:lpstr>Slidesgo Final Pages</vt:lpstr>
      <vt:lpstr>HS Electives Health Subject for High School - 9th Grade: Academic Success by Slidesgo</vt:lpstr>
      <vt:lpstr>1_Slidesgo Final Pages</vt:lpstr>
      <vt:lpstr>1_Nature Activities Binder by Slidesgo</vt:lpstr>
      <vt:lpstr>2_Slidesgo Final Pages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ntd</dc:creator>
  <cp:lastModifiedBy>ntd</cp:lastModifiedBy>
  <cp:revision>107</cp:revision>
  <dcterms:created xsi:type="dcterms:W3CDTF">2021-08-17T01:39:40Z</dcterms:created>
  <dcterms:modified xsi:type="dcterms:W3CDTF">2021-08-24T10:53:53Z</dcterms:modified>
</cp:coreProperties>
</file>