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91" r:id="rId13"/>
    <p:sldId id="272" r:id="rId14"/>
    <p:sldId id="273" r:id="rId15"/>
    <p:sldId id="271"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9/4/2022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9/4/2022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9/4/2022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9/4/2022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9/4/2022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9/4/2022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176715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Vàomáy</a:t>
            </a:r>
            <a:r>
              <a:rPr lang="en-US" sz="3200" dirty="0" smtClean="0">
                <a:solidFill>
                  <a:srgbClr val="002060"/>
                </a:solidFill>
                <a:latin typeface="Times New Roman" pitchFamily="18" charset="0"/>
                <a:cs typeface="Times New Roman" pitchFamily="18" charset="0"/>
              </a:rPr>
              <a:t> ở </a:t>
            </a:r>
            <a:r>
              <a:rPr lang="en-US" sz="3200" dirty="0" err="1" smtClean="0">
                <a:solidFill>
                  <a:srgbClr val="002060"/>
                </a:solidFill>
                <a:latin typeface="Times New Roman" pitchFamily="18" charset="0"/>
                <a:cs typeface="Times New Roman" pitchFamily="18" charset="0"/>
              </a:rPr>
              <a:t>dạng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văn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bản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hình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ảnh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âm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thanh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hoặc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bộ</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nhớ</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ngoài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usb</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đĩa</a:t>
            </a:r>
            <a:r>
              <a:rPr lang="en-US" sz="3200" dirty="0" smtClean="0">
                <a:solidFill>
                  <a:srgbClr val="002060"/>
                </a:solidFill>
                <a:latin typeface="Times New Roman" pitchFamily="18" charset="0"/>
                <a:cs typeface="Times New Roman" pitchFamily="18" charset="0"/>
              </a:rPr>
              <a:t> CD.</a:t>
            </a:r>
            <a:r>
              <a:rPr lang="en-US" sz="3200" smtClean="0">
                <a:solidFill>
                  <a:srgbClr val="002060"/>
                </a:solidFill>
                <a:latin typeface="Times New Roman" pitchFamily="18" charset="0"/>
                <a:cs typeface="Times New Roman" pitchFamily="18" charset="0"/>
              </a:rPr>
              <a:t/>
            </a:r>
            <a:br>
              <a:rPr lang="en-US" sz="3200" smtClean="0">
                <a:solidFill>
                  <a:srgbClr val="002060"/>
                </a:solidFill>
                <a:latin typeface="Times New Roman" pitchFamily="18" charset="0"/>
                <a:cs typeface="Times New Roman" pitchFamily="18" charset="0"/>
              </a:rPr>
            </a:b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755</TotalTime>
  <Words>1054</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114</cp:revision>
  <dcterms:created xsi:type="dcterms:W3CDTF">2021-07-05T09:11:44Z</dcterms:created>
  <dcterms:modified xsi:type="dcterms:W3CDTF">2022-09-04T15:12:30Z</dcterms:modified>
</cp:coreProperties>
</file>