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Lst>
  <p:notesMasterIdLst>
    <p:notesMasterId r:id="rId7"/>
  </p:notesMasterIdLst>
  <p:sldIdLst>
    <p:sldId id="291" r:id="rId4"/>
    <p:sldId id="260" r:id="rId5"/>
    <p:sldId id="277" r:id="rId6"/>
    <p:sldId id="279" r:id="rId8"/>
    <p:sldId id="298" r:id="rId9"/>
    <p:sldId id="282" r:id="rId10"/>
    <p:sldId id="261" r:id="rId11"/>
    <p:sldId id="293" r:id="rId12"/>
    <p:sldId id="270" r:id="rId13"/>
    <p:sldId id="320" r:id="rId14"/>
    <p:sldId id="309" r:id="rId15"/>
    <p:sldId id="262" r:id="rId16"/>
    <p:sldId id="305" r:id="rId17"/>
    <p:sldId id="310" r:id="rId18"/>
    <p:sldId id="311" r:id="rId19"/>
    <p:sldId id="312" r:id="rId20"/>
    <p:sldId id="284" r:id="rId21"/>
    <p:sldId id="313" r:id="rId22"/>
    <p:sldId id="314" r:id="rId23"/>
    <p:sldId id="266" r:id="rId24"/>
    <p:sldId id="288" r:id="rId25"/>
    <p:sldId id="301" r:id="rId26"/>
    <p:sldId id="315" r:id="rId27"/>
    <p:sldId id="302" r:id="rId28"/>
    <p:sldId id="316" r:id="rId29"/>
    <p:sldId id="317" r:id="rId30"/>
    <p:sldId id="318" r:id="rId31"/>
    <p:sldId id="319" r:id="rId32"/>
  </p:sldIdLst>
  <p:sldSz cx="9144000" cy="6858000" type="screen4x3"/>
  <p:notesSz cx="6858000" cy="9144000"/>
  <p:embeddedFontLst>
    <p:embeddedFont>
      <p:font typeface="SimSun" panose="02010600030101010101" pitchFamily="2" charset="-122"/>
      <p:regular r:id="rId36"/>
    </p:embeddedFont>
    <p:embeddedFont>
      <p:font typeface="Tahoma" panose="020B0604030504040204" pitchFamily="34" charset="0"/>
      <p:regular r:id="rId37"/>
      <p:bold r:id="rId38"/>
    </p:embeddedFont>
  </p:embeddedFont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0000"/>
    <a:srgbClr val="FFFFFF"/>
    <a:srgbClr val="FFFFCC"/>
    <a:srgbClr val="FFCCCC"/>
    <a:srgbClr val="CCCCFF"/>
    <a:srgbClr val="CC3300"/>
    <a:srgbClr val="F8DBA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7"/>
    <p:restoredTop sz="94763"/>
  </p:normalViewPr>
  <p:slideViewPr>
    <p:cSldViewPr showGuides="1">
      <p:cViewPr varScale="1">
        <p:scale>
          <a:sx n="87" d="100"/>
          <a:sy n="87" d="100"/>
        </p:scale>
        <p:origin x="-1464" y="-84"/>
      </p:cViewPr>
      <p:guideLst>
        <p:guide orient="horz" pos="2160"/>
        <p:guide pos="2880"/>
      </p:guideLst>
    </p:cSldViewPr>
  </p:slideViewPr>
  <p:outlineViewPr>
    <p:cViewPr>
      <p:scale>
        <a:sx n="33" d="100"/>
        <a:sy n="33" d="100"/>
      </p:scale>
      <p:origin x="0" y="1266"/>
    </p:cViewPr>
  </p:outlineViewPr>
  <p:notesTextViewPr>
    <p:cViewPr>
      <p:scale>
        <a:sx n="100" d="100"/>
        <a:sy n="100" d="100"/>
      </p:scale>
      <p:origin x="0" y="0"/>
    </p:cViewPr>
  </p:notesTextViewPr>
  <p:sorterViewPr showFormatting="0">
    <p:cViewPr>
      <p:scale>
        <a:sx n="100" d="100"/>
        <a:sy n="100" d="100"/>
      </p:scale>
      <p:origin x="0" y="8016"/>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00" name="Rectangle 4"/>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buNone/>
            </a:pPr>
            <a:fld id="{9A0DB2DC-4C9A-4742-B13C-FB6460FD3503}" type="slidenum">
              <a:rPr lang="en-US" sz="1200" strike="noStrike" noProof="1" dirty="0">
                <a:latin typeface="Arial" panose="020B0604020202020204" pitchFamily="34" charset="0"/>
                <a:ea typeface="+mn-ea"/>
                <a:cs typeface="+mn-cs"/>
              </a:rPr>
            </a:fld>
            <a:endParaRPr 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p:nvPr>
        </p:nvSpPr>
        <p:spPr>
          <a:ln/>
        </p:spPr>
        <p:txBody>
          <a:bodyPr wrap="square" lIns="91440" tIns="45720" rIns="91440" bIns="45720" anchor="t" anchorCtr="0"/>
          <a:p>
            <a:pPr lvl="0"/>
            <a:endParaRPr lang="en-US" altLang="zh-CN" dirty="0"/>
          </a:p>
        </p:txBody>
      </p:sp>
      <p:sp>
        <p:nvSpPr>
          <p:cNvPr id="8195"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vi-VN" altLang="x-none" sz="1200" dirty="0"/>
            </a:fld>
            <a:endParaRPr lang="vi-VN" altLang="x-none" sz="1200" dirty="0"/>
          </a:p>
        </p:txBody>
      </p:sp>
      <p:sp>
        <p:nvSpPr>
          <p:cNvPr id="11266" name="Rectangle 2"/>
          <p:cNvSpPr>
            <a:spLocks noRot="1" noTextEdit="1"/>
          </p:cNvSpPr>
          <p:nvPr>
            <p:ph type="sldImg"/>
          </p:nvPr>
        </p:nvSpPr>
        <p:spPr>
          <a:ln/>
        </p:spPr>
      </p:sp>
      <p:sp>
        <p:nvSpPr>
          <p:cNvPr id="11267" name="Rectangle 3"/>
          <p:cNvSpPr>
            <a:spLocks noGrp="1"/>
          </p:cNvSpPr>
          <p:nvPr>
            <p:ph type="body"/>
          </p:nvPr>
        </p:nvSpPr>
        <p:spPr>
          <a:ln/>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vi-VN" altLang="x-none" sz="1200" dirty="0"/>
            </a:fld>
            <a:endParaRPr lang="vi-VN" altLang="x-none" sz="1200" dirty="0"/>
          </a:p>
        </p:txBody>
      </p:sp>
      <p:sp>
        <p:nvSpPr>
          <p:cNvPr id="15362" name="Rectangle 2"/>
          <p:cNvSpPr>
            <a:spLocks noRot="1" noTextEdit="1"/>
          </p:cNvSpPr>
          <p:nvPr>
            <p:ph type="sldImg"/>
          </p:nvPr>
        </p:nvSpPr>
        <p:spPr>
          <a:ln/>
        </p:spPr>
      </p:sp>
      <p:sp>
        <p:nvSpPr>
          <p:cNvPr id="15363" name="Rectangle 3"/>
          <p:cNvSpPr>
            <a:spLocks noGrp="1"/>
          </p:cNvSpPr>
          <p:nvPr>
            <p:ph type="body"/>
          </p:nvPr>
        </p:nvSpPr>
        <p:spPr>
          <a:ln/>
        </p:spPr>
        <p:txBody>
          <a:bodyPr wrap="square" lIns="91440" tIns="45720" rIns="91440" bIns="45720" anchor="t" anchorCtr="0"/>
          <a:p>
            <a:pPr lvl="0" eaLnBrk="1" hangingPunct="1"/>
            <a:endParaRPr lang="vi-VN" alt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p:nvPr>
        </p:nvSpPr>
        <p:spPr>
          <a:ln/>
        </p:spPr>
        <p:txBody>
          <a:bodyPr wrap="square" lIns="91440" tIns="45720" rIns="91440" bIns="45720" anchor="t" anchorCtr="0"/>
          <a:p>
            <a:pPr lvl="0"/>
            <a:endParaRPr lang="en-US" altLang="zh-CN" dirty="0"/>
          </a:p>
        </p:txBody>
      </p:sp>
      <p:sp>
        <p:nvSpPr>
          <p:cNvPr id="26627"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vi-VN" altLang="x-none" sz="1200" dirty="0"/>
            </a:fld>
            <a:endParaRPr lang="vi-VN" altLang="x-none" sz="1200" dirty="0"/>
          </a:p>
        </p:txBody>
      </p:sp>
      <p:sp>
        <p:nvSpPr>
          <p:cNvPr id="28674" name="Rectangle 2"/>
          <p:cNvSpPr>
            <a:spLocks noGrp="1" noRot="1" noChangeAspect="1" noTextEdit="1"/>
          </p:cNvSpPr>
          <p:nvPr>
            <p:ph type="sldImg"/>
          </p:nvPr>
        </p:nvSpPr>
        <p:spPr>
          <a:ln/>
        </p:spPr>
      </p:sp>
      <p:sp>
        <p:nvSpPr>
          <p:cNvPr id="28675" name="Rectangle 3"/>
          <p:cNvSpPr>
            <a:spLocks noGrp="1"/>
          </p:cNvSpPr>
          <p:nvPr>
            <p:ph type="body"/>
          </p:nvPr>
        </p:nvSpPr>
        <p:spPr>
          <a:ln/>
        </p:spPr>
        <p:txBody>
          <a:bodyPr wrap="square" lIns="91440" tIns="45720" rIns="91440" bIns="45720" anchor="t" anchorCtr="0"/>
          <a:p>
            <a:pPr lvl="0"/>
            <a:endParaRPr lang="vi-VN" alt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p:nvPr>
        </p:nvSpPr>
        <p:spPr>
          <a:ln/>
        </p:spPr>
        <p:txBody>
          <a:bodyPr wrap="square" lIns="91440" tIns="45720" rIns="91440" bIns="45720" anchor="t" anchorCtr="0"/>
          <a:p>
            <a:pPr lvl="0"/>
            <a:endParaRPr lang="en-US" altLang="zh-CN" dirty="0"/>
          </a:p>
        </p:txBody>
      </p:sp>
      <p:sp>
        <p:nvSpPr>
          <p:cNvPr id="34819"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9"/>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grpSp>
        <p:nvGrpSpPr>
          <p:cNvPr id="3074" name="Group 2"/>
          <p:cNvGrpSpPr/>
          <p:nvPr/>
        </p:nvGrpSpPr>
        <p:grpSpPr>
          <a:xfrm>
            <a:off x="0" y="2438400"/>
            <a:ext cx="9009063" cy="1052513"/>
            <a:chOff x="0" y="1536"/>
            <a:chExt cx="5675" cy="663"/>
          </a:xfrm>
        </p:grpSpPr>
        <p:grpSp>
          <p:nvGrpSpPr>
            <p:cNvPr id="3075" name="Group 3"/>
            <p:cNvGrpSpPr/>
            <p:nvPr/>
          </p:nvGrpSpPr>
          <p:grpSpPr>
            <a:xfrm>
              <a:off x="185" y="1604"/>
              <a:ext cx="449"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grpSp>
        <p:grpSp>
          <p:nvGrpSpPr>
            <p:cNvPr id="3078" name="Group 6"/>
            <p:cNvGrpSpPr/>
            <p:nvPr/>
          </p:nvGrpSpPr>
          <p:grpSpPr>
            <a:xfrm>
              <a:off x="263" y="1870"/>
              <a:ext cx="466"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2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grpSp>
      <p:sp>
        <p:nvSpPr>
          <p:cNvPr id="65548" name="Rectangle 12"/>
          <p:cNvSpPr>
            <a:spLocks noGrp="1" noChangeArrowheads="1"/>
          </p:cNvSpPr>
          <p:nvPr>
            <p:ph type="ctrTitle"/>
          </p:nvPr>
        </p:nvSpPr>
        <p:spPr>
          <a:xfrm>
            <a:off x="990600" y="1676401"/>
            <a:ext cx="7772400" cy="1462088"/>
          </a:xfrm>
        </p:spPr>
        <p:txBody>
          <a:bodyPr/>
          <a:lstStyle>
            <a:lvl1pPr>
              <a:defRPr/>
            </a:lvl1pPr>
          </a:lstStyle>
          <a:p>
            <a:pPr fontAlgn="base"/>
            <a:r>
              <a:rPr lang="en-US" strike="noStrike" noProof="1"/>
              <a:t>Click to edit Master title style</a:t>
            </a:r>
            <a:endParaRPr lang="en-US" strike="noStrike" noProof="1"/>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fontAlgn="base"/>
            <a:r>
              <a:rPr lang="en-US" strike="noStrike" noProof="1"/>
              <a:t>Click to edit Master subtitle style</a:t>
            </a:r>
            <a:endParaRPr lang="en-US" strike="noStrike" noProof="1"/>
          </a:p>
        </p:txBody>
      </p:sp>
      <p:sp>
        <p:nvSpPr>
          <p:cNvPr id="24" name="Rectangle 14"/>
          <p:cNvSpPr>
            <a:spLocks noGrp="1" noChangeArrowheads="1"/>
          </p:cNvSpPr>
          <p:nvPr>
            <p:ph type="dt" sz="half" idx="2"/>
          </p:nvPr>
        </p:nvSpPr>
        <p:spPr bwMode="auto">
          <a:xfrm>
            <a:off x="990600" y="6248400"/>
            <a:ext cx="1905000" cy="457200"/>
          </a:xfrm>
          <a:prstGeom prst="rect">
            <a:avLst/>
          </a:prstGeom>
          <a:noFill/>
          <a:ln w="9525">
            <a:noFill/>
            <a:miter lim="800000"/>
          </a:ln>
          <a:effectLst/>
        </p:spPr>
        <p:txBody>
          <a:bodyPr vert="horz" wrap="square" lIns="91440" tIns="45720" rIns="91440" bIns="45720" numCol="1" anchor="b" anchorCtr="0" compatLnSpc="1"/>
          <a:lstStyle>
            <a:lvl1pPr>
              <a:defRPr>
                <a:solidFill>
                  <a:schemeClr val="bg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bg2"/>
              </a:solidFill>
              <a:effectLst/>
              <a:uLnTx/>
              <a:uFillTx/>
              <a:latin typeface="+mn-lt"/>
              <a:ea typeface="+mn-ea"/>
              <a:cs typeface="+mn-cs"/>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noFill/>
          <a:ln w="9525">
            <a:noFill/>
            <a:miter lim="800000"/>
          </a:ln>
          <a:effectLst/>
        </p:spPr>
        <p:txBody>
          <a:bodyPr vert="horz" wrap="square" lIns="91440" tIns="45720" rIns="91440" bIns="45720" numCol="1" anchor="b" anchorCtr="0" compatLnSpc="1"/>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bg2"/>
              </a:solidFill>
              <a:effectLst/>
              <a:uLnTx/>
              <a:uFillTx/>
              <a:latin typeface="+mn-lt"/>
              <a:ea typeface="+mn-ea"/>
              <a:cs typeface="+mn-cs"/>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noFill/>
          <a:ln w="9525">
            <a:noFill/>
            <a:miter lim="800000"/>
          </a:ln>
          <a:effectLst/>
        </p:spPr>
        <p:txBody>
          <a:bodyPr vert="horz" wrap="square" lIns="91440" tIns="45720" rIns="91440" bIns="45720" numCol="1" anchor="b" anchorCtr="0" compatLnSpc="1"/>
          <a:p>
            <a:pPr algn="r" eaLnBrk="1" fontAlgn="base" hangingPunct="1">
              <a:buNone/>
            </a:pPr>
            <a:fld id="{9A0DB2DC-4C9A-4742-B13C-FB6460FD3503}" type="slidenum">
              <a:rPr lang="en-US" strike="noStrike" noProof="1" dirty="0">
                <a:solidFill>
                  <a:schemeClr val="bg2"/>
                </a:solidFill>
                <a:latin typeface="Tahoma" panose="020B0604030504040204" pitchFamily="34" charset="0"/>
                <a:ea typeface="+mn-ea"/>
                <a:cs typeface="+mn-cs"/>
              </a:rPr>
            </a:fld>
            <a:endParaRPr lang="en-US" strike="noStrike" noProof="1" dirty="0">
              <a:solidFill>
                <a:schemeClr val="bg2"/>
              </a:solidFill>
              <a:latin typeface="Tahoma" panose="020B0604030504040204" pitchFamily="34" charset="0"/>
            </a:endParaRPr>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9" cy="59182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1150939" y="214313"/>
            <a:ext cx="5700712" cy="59182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sz="2400" b="0" i="0" u="none" strike="noStrike" kern="1200" cap="none" spc="0" normalizeH="0" baseline="0" noProof="0" smtClean="0">
              <a:ln>
                <a:noFill/>
              </a:ln>
              <a:solidFill>
                <a:schemeClr val="tx1"/>
              </a:solidFill>
              <a:effectLst/>
              <a:uLnTx/>
              <a:uFillTx/>
              <a:latin typeface="Tahoma" panose="020B0604030504040204" pitchFamily="34" charset="0"/>
              <a:ea typeface="+mn-ea"/>
              <a:cs typeface="+mn-cs"/>
            </a:endParaRPr>
          </a:p>
        </p:txBody>
      </p:sp>
      <p:sp>
        <p:nvSpPr>
          <p:cNvPr id="2057" name="Rectangle 9"/>
          <p:cNvSpPr>
            <a:spLocks noGrp="1"/>
          </p:cNvSpPr>
          <p:nvPr>
            <p:ph type="title"/>
          </p:nvPr>
        </p:nvSpPr>
        <p:spPr>
          <a:xfrm>
            <a:off x="1150938" y="214313"/>
            <a:ext cx="7793037" cy="1462087"/>
          </a:xfrm>
          <a:prstGeom prst="rect">
            <a:avLst/>
          </a:prstGeom>
          <a:noFill/>
          <a:ln w="9525">
            <a:noFill/>
          </a:ln>
        </p:spPr>
        <p:txBody>
          <a:bodyPr anchor="b" anchorCtr="0"/>
          <a:p>
            <a:pPr lvl="0"/>
            <a:r>
              <a:rPr lang="en-US" altLang="zh-CN" dirty="0"/>
              <a:t>Click to edit Master title style</a:t>
            </a:r>
            <a:endParaRPr lang="en-US" altLang="zh-CN" dirty="0"/>
          </a:p>
        </p:txBody>
      </p:sp>
      <p:sp>
        <p:nvSpPr>
          <p:cNvPr id="2058" name="Rectangle 10"/>
          <p:cNvSpPr>
            <a:spLocks noGrp="1"/>
          </p:cNvSpPr>
          <p:nvPr>
            <p:ph type="body"/>
          </p:nvPr>
        </p:nvSpPr>
        <p:spPr>
          <a:xfrm>
            <a:off x="1182688" y="2017713"/>
            <a:ext cx="7772400" cy="4114800"/>
          </a:xfrm>
          <a:prstGeom prst="rect">
            <a:avLst/>
          </a:prstGeom>
          <a:noFill/>
          <a:ln w="9525">
            <a:noFill/>
          </a:ln>
        </p:spPr>
        <p:txBody>
          <a:bodyPr anchor="t" anchorCtr="0"/>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64523"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4524"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4525"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sz="1400">
                <a:latin typeface="Tahoma" panose="020B0604030504040204" pitchFamily="34" charset="0"/>
              </a:defRPr>
            </a:lvl1pPr>
          </a:lstStyle>
          <a:p>
            <a:pPr lvl="0" eaLnBrk="1" fontAlgn="base" hangingPunct="1">
              <a:buNone/>
            </a:pPr>
            <a:fld id="{9A0DB2DC-4C9A-4742-B13C-FB6460FD3503}" type="slidenum">
              <a:rPr lang="en-US" strike="noStrike" noProof="1" dirty="0">
                <a:latin typeface="Tahoma" panose="020B0604030504040204" pitchFamily="34" charset="0"/>
                <a:ea typeface="+mn-ea"/>
                <a:cs typeface="+mn-cs"/>
              </a:rPr>
            </a:fld>
            <a:endParaRPr 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wipe dir="r"/>
  </p:transition>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C:/Users/HP/AppData/Local/Temp/Rar$DIa0.201/https:/encrypted-tbn3.gstatic.com/images?q=tbn:ANd9GcT88gaTJz7C6orGKYET2xwjFGX4lEB6npauRa7Ftajqtx3xWL3DYg" TargetMode="External"/><Relationship Id="rId7" Type="http://schemas.openxmlformats.org/officeDocument/2006/relationships/image" Target="../media/image30.jpeg"/><Relationship Id="rId6" Type="http://schemas.openxmlformats.org/officeDocument/2006/relationships/image" Target="C:/Users/HP/AppData/Local/Temp/Rar$DIa0.201/https:/encrypted-tbn1.gstatic.com/images?q=tbn:ANd9GcRBfLH6voc9NAJ-iEymVn60UpS8WxECUJdM93tjtrAz5mn_26Jn5Q" TargetMode="External"/><Relationship Id="rId5" Type="http://schemas.openxmlformats.org/officeDocument/2006/relationships/image" Target="../media/image29.jpeg"/><Relationship Id="rId4" Type="http://schemas.openxmlformats.org/officeDocument/2006/relationships/image" Target="C:/Users/HP/AppData/Local/Temp/Rar$DIa0.201/https:/encrypted-tbn2.gstatic.com/images?q=tbn:ANd9GcTlwlTDpdUuktv949H18izQ3CfVqtsb5fSqCtYJkG4imMpeIAg_" TargetMode="External"/><Relationship Id="rId3" Type="http://schemas.openxmlformats.org/officeDocument/2006/relationships/image" Target="../media/image28.jpeg"/><Relationship Id="rId2" Type="http://schemas.openxmlformats.org/officeDocument/2006/relationships/image" Target="C:/Users/HP/AppData/Local/Temp/Rar$DIa0.201/http:/nld.vcmedia.vn/Qp75wYluOLBhLZjmLZ3oH4nSugHdrU/Image/2012/10/nhau3_0d28e.jpg" TargetMode="External"/><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4.jpeg"/><Relationship Id="rId6" Type="http://schemas.openxmlformats.org/officeDocument/2006/relationships/image" Target="C:/Users/HP/AppData/Local/Temp/Rar$DIa0.201/https:/encrypted-tbn0.gstatic.com/images?q=tbn:ANd9GcQ2pIrnJsJ9MQwiXugq2IZGZYt6ZlrszKWoXVHp0emiYXuMmd65" TargetMode="External"/><Relationship Id="rId5" Type="http://schemas.openxmlformats.org/officeDocument/2006/relationships/image" Target="../media/image33.jpeg"/><Relationship Id="rId4" Type="http://schemas.openxmlformats.org/officeDocument/2006/relationships/image" Target="C:/Users/HP/AppData/Local/Temp/Rar$DIa0.201/http:/img-us.24hstatic.com/upload/1-2014/images/2014-01-03/1388728179-be-iq-va-hanh-trinh-tot-nghiep--5-.jpg" TargetMode="External"/><Relationship Id="rId3" Type="http://schemas.openxmlformats.org/officeDocument/2006/relationships/image" Target="../media/image32.jpeg"/><Relationship Id="rId2" Type="http://schemas.openxmlformats.org/officeDocument/2006/relationships/image" Target="C:/Users/HP/AppData/Local/Temp/Rar$DIa0.201/https:/encrypted-tbn3.gstatic.com/images?q=tbn:ANd9GcRHv1snPhYBJwWtxkvUs8JlBFKdNzB2VBauiOH_f3vlN4JZZqGv" TargetMode="External"/><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C:/Users/HP/AppData/Local/Temp/Rar$DIa0.201/http:/vov.vn/Uploaded/bichlan/2013_09_07/anh-81.jpg" TargetMode="External"/><Relationship Id="rId2" Type="http://schemas.openxmlformats.org/officeDocument/2006/relationships/image" Target="../media/image36.jpeg"/><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42.jpeg"/><Relationship Id="rId6" Type="http://schemas.openxmlformats.org/officeDocument/2006/relationships/image" Target="C:/Users/HP/AppData/Local/Temp/Rar$DIa0.201/http:/img.tintuc.vietgiaitri.com/2014/5/15/450-hoc-sinh-tieu-hoc-xep-hinh-ban-do-to-quoc-va-nhin-ve-bien-do-05c703.jpg" TargetMode="External"/><Relationship Id="rId5" Type="http://schemas.openxmlformats.org/officeDocument/2006/relationships/image" Target="../media/image41.jpeg"/><Relationship Id="rId4" Type="http://schemas.openxmlformats.org/officeDocument/2006/relationships/image" Target="C:/Users/HP/AppData/Local/Temp/Rar$DIa0.201/https:/encrypted-tbn1.gstatic.com/images?q=tbn:ANd9GcTzGxqty-Xo85iE17OP-afBq6eYH3ejrMK7kaQL_ewxrXcECQuorw" TargetMode="External"/><Relationship Id="rId3" Type="http://schemas.openxmlformats.org/officeDocument/2006/relationships/image" Target="../media/image40.jpeg"/><Relationship Id="rId2" Type="http://schemas.openxmlformats.org/officeDocument/2006/relationships/image" Target="C:/Users/HP/AppData/Local/Temp/Rar$DIa0.201/http:/www.mattran.org.vn/home/Caccuocvd/moitruong/1.7.2012.TienGiang.jpg" TargetMode="Externa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C:/Users/HP/AppData/Local/Temp/Rar$DIa0.201/https:/encrypted-tbn3.gstatic.com/images?q=tbn:ANd9GcQmDQmd2wU1A2xNX_1z9IlOiFev6rxe73xBz_BHyJ2UHGg9rkPV" TargetMode="External"/><Relationship Id="rId2" Type="http://schemas.openxmlformats.org/officeDocument/2006/relationships/image" Target="../media/image44.jpeg"/><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GIF"/><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1" Type="http://schemas.openxmlformats.org/officeDocument/2006/relationships/slideLayout" Target="../slideLayouts/slideLayout7.xml"/><Relationship Id="rId20" Type="http://schemas.openxmlformats.org/officeDocument/2006/relationships/image" Target="../media/image66.jpeg"/><Relationship Id="rId2" Type="http://schemas.openxmlformats.org/officeDocument/2006/relationships/image" Target="../media/image48.png"/><Relationship Id="rId19" Type="http://schemas.openxmlformats.org/officeDocument/2006/relationships/image" Target="../media/image65.png"/><Relationship Id="rId18" Type="http://schemas.openxmlformats.org/officeDocument/2006/relationships/image" Target="../media/image64.png"/><Relationship Id="rId17" Type="http://schemas.openxmlformats.org/officeDocument/2006/relationships/image" Target="../media/image63.png"/><Relationship Id="rId16" Type="http://schemas.openxmlformats.org/officeDocument/2006/relationships/image" Target="../media/image62.png"/><Relationship Id="rId15" Type="http://schemas.openxmlformats.org/officeDocument/2006/relationships/image" Target="../media/image61.png"/><Relationship Id="rId14" Type="http://schemas.openxmlformats.org/officeDocument/2006/relationships/image" Target="../media/image60.png"/><Relationship Id="rId13" Type="http://schemas.openxmlformats.org/officeDocument/2006/relationships/image" Target="../media/image59.png"/><Relationship Id="rId12" Type="http://schemas.openxmlformats.org/officeDocument/2006/relationships/image" Target="../media/image58.png"/><Relationship Id="rId11" Type="http://schemas.openxmlformats.org/officeDocument/2006/relationships/image" Target="../media/image57.png"/><Relationship Id="rId10" Type="http://schemas.openxmlformats.org/officeDocument/2006/relationships/image" Target="../media/image56.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C:/Users/HP/AppData/Local/Temp/Rar$DIa0.201/http:/congannghean.vn/dataimages/201206/original/845137_1641_1.jpg" TargetMode="External"/><Relationship Id="rId3" Type="http://schemas.openxmlformats.org/officeDocument/2006/relationships/image" Target="../media/image5.jpeg"/><Relationship Id="rId2" Type="http://schemas.openxmlformats.org/officeDocument/2006/relationships/image" Target="C:/Users/HP/AppData/Local/Temp/Rar$DIa0.201/http:/www2.vietbao.vn/images/vie4/cuoi/40168008-159838sm.jpg" TargetMode="Externa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oleObject" Target="../embeddings/oleObject8.bin"/><Relationship Id="rId8" Type="http://schemas.openxmlformats.org/officeDocument/2006/relationships/oleObject" Target="../embeddings/oleObject7.bin"/><Relationship Id="rId7" Type="http://schemas.openxmlformats.org/officeDocument/2006/relationships/oleObject" Target="../embeddings/oleObject6.bin"/><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3" Type="http://schemas.openxmlformats.org/officeDocument/2006/relationships/oleObject" Target="../embeddings/oleObject2.bin"/><Relationship Id="rId2" Type="http://schemas.openxmlformats.org/officeDocument/2006/relationships/image" Target="../media/image10.emf"/><Relationship Id="rId17" Type="http://schemas.openxmlformats.org/officeDocument/2006/relationships/vmlDrawing" Target="../drawings/vmlDrawing1.vml"/><Relationship Id="rId16" Type="http://schemas.openxmlformats.org/officeDocument/2006/relationships/slideLayout" Target="../slideLayouts/slideLayout2.xml"/><Relationship Id="rId15" Type="http://schemas.openxmlformats.org/officeDocument/2006/relationships/oleObject" Target="../embeddings/oleObject14.bin"/><Relationship Id="rId14" Type="http://schemas.openxmlformats.org/officeDocument/2006/relationships/oleObject" Target="../embeddings/oleObject13.bin"/><Relationship Id="rId13" Type="http://schemas.openxmlformats.org/officeDocument/2006/relationships/oleObject" Target="../embeddings/oleObject12.bin"/><Relationship Id="rId12" Type="http://schemas.openxmlformats.org/officeDocument/2006/relationships/oleObject" Target="../embeddings/oleObject11.bin"/><Relationship Id="rId11" Type="http://schemas.openxmlformats.org/officeDocument/2006/relationships/oleObject" Target="../embeddings/oleObject10.bin"/><Relationship Id="rId10" Type="http://schemas.openxmlformats.org/officeDocument/2006/relationships/oleObject" Target="../embeddings/oleObject9.bin"/><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16"/>
          <p:cNvSpPr/>
          <p:nvPr/>
        </p:nvSpPr>
        <p:spPr>
          <a:xfrm>
            <a:off x="228600" y="0"/>
            <a:ext cx="8748713"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10-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5122" name="Picture 9" descr="C:\Users\Administrator\Desktop\PZe2trTW.jpg"/>
          <p:cNvPicPr>
            <a:picLocks noChangeAspect="1"/>
          </p:cNvPicPr>
          <p:nvPr/>
        </p:nvPicPr>
        <p:blipFill>
          <a:blip r:embed="rId1"/>
          <a:stretch>
            <a:fillRect/>
          </a:stretch>
        </p:blipFill>
        <p:spPr>
          <a:xfrm>
            <a:off x="381000" y="1066800"/>
            <a:ext cx="8305800" cy="5638800"/>
          </a:xfrm>
          <a:prstGeom prst="rect">
            <a:avLst/>
          </a:prstGeom>
          <a:noFill/>
          <a:ln w="9525">
            <a:noFill/>
          </a:ln>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Text Box 2"/>
          <p:cNvSpPr txBox="1"/>
          <p:nvPr/>
        </p:nvSpPr>
        <p:spPr>
          <a:xfrm>
            <a:off x="0" y="0"/>
            <a:ext cx="9144000" cy="523875"/>
          </a:xfrm>
          <a:prstGeom prst="rect">
            <a:avLst/>
          </a:prstGeom>
          <a:noFill/>
          <a:ln w="9525">
            <a:noFill/>
          </a:ln>
        </p:spPr>
        <p:txBody>
          <a:bodyPr anchor="t" anchorCtr="0">
            <a:spAutoFit/>
          </a:bodyPr>
          <a:p>
            <a:pPr algn="ctr">
              <a:spcBef>
                <a:spcPct val="50000"/>
              </a:spcBef>
            </a:pPr>
            <a:r>
              <a:rPr lang="en-US" altLang="zh-CN" sz="2800" b="1" dirty="0">
                <a:solidFill>
                  <a:srgbClr val="FF3300"/>
                </a:solidFill>
                <a:latin typeface="Times New Roman" panose="02020603050405020304" pitchFamily="18" charset="0"/>
              </a:rPr>
              <a:t>* Những tư tưởng, việc l</a:t>
            </a:r>
            <a:r>
              <a:rPr lang="en-US" altLang="zh-CN" sz="2800" b="1" dirty="0">
                <a:solidFill>
                  <a:srgbClr val="FF3300"/>
                </a:solidFill>
                <a:latin typeface="Times New Roman" panose="02020603050405020304" pitchFamily="18" charset="0"/>
                <a:ea typeface="Times New Roman" panose="02020603050405020304" pitchFamily="18" charset="0"/>
              </a:rPr>
              <a:t>à</a:t>
            </a:r>
            <a:r>
              <a:rPr lang="en-US" altLang="zh-CN" sz="2800" b="1" dirty="0">
                <a:solidFill>
                  <a:srgbClr val="FF3300"/>
                </a:solidFill>
                <a:latin typeface="Times New Roman" panose="02020603050405020304" pitchFamily="18" charset="0"/>
              </a:rPr>
              <a:t>m lạc hậu</a:t>
            </a:r>
            <a:endParaRPr lang="en-US" altLang="zh-CN" sz="2800" b="1" dirty="0">
              <a:solidFill>
                <a:srgbClr val="FF3300"/>
              </a:solidFill>
              <a:latin typeface="Times New Roman" panose="02020603050405020304" pitchFamily="18" charset="0"/>
              <a:ea typeface="Times New Roman" panose="02020603050405020304" pitchFamily="18" charset="0"/>
            </a:endParaRPr>
          </a:p>
        </p:txBody>
      </p:sp>
      <p:pic>
        <p:nvPicPr>
          <p:cNvPr id="17410" name="Picture 3" descr="ImageView"/>
          <p:cNvPicPr>
            <a:picLocks noChangeAspect="1"/>
          </p:cNvPicPr>
          <p:nvPr/>
        </p:nvPicPr>
        <p:blipFill>
          <a:blip r:embed="rId1"/>
          <a:stretch>
            <a:fillRect/>
          </a:stretch>
        </p:blipFill>
        <p:spPr>
          <a:xfrm>
            <a:off x="228600" y="533400"/>
            <a:ext cx="3886200" cy="2868613"/>
          </a:xfrm>
          <a:prstGeom prst="rect">
            <a:avLst/>
          </a:prstGeom>
          <a:noFill/>
          <a:ln w="9525">
            <a:noFill/>
          </a:ln>
        </p:spPr>
      </p:pic>
      <p:sp>
        <p:nvSpPr>
          <p:cNvPr id="56326" name="Oval 6"/>
          <p:cNvSpPr/>
          <p:nvPr/>
        </p:nvSpPr>
        <p:spPr>
          <a:xfrm>
            <a:off x="838200" y="3252788"/>
            <a:ext cx="457200" cy="457200"/>
          </a:xfrm>
          <a:prstGeom prst="ellipse">
            <a:avLst/>
          </a:prstGeom>
          <a:solidFill>
            <a:schemeClr val="bg1"/>
          </a:solidFill>
          <a:ln w="9525" cap="flat" cmpd="sng">
            <a:solidFill>
              <a:srgbClr val="FF3300"/>
            </a:solidFill>
            <a:prstDash val="solid"/>
            <a:round/>
            <a:headEnd type="none" w="med" len="med"/>
            <a:tailEnd type="none" w="med" len="med"/>
          </a:ln>
        </p:spPr>
        <p:txBody>
          <a:bodyPr wrap="none" anchor="ctr" anchorCtr="0"/>
          <a:p>
            <a:pPr algn="ctr"/>
            <a:r>
              <a:rPr lang="en-US" altLang="zh-CN" b="1" dirty="0">
                <a:solidFill>
                  <a:srgbClr val="FF3300"/>
                </a:solidFill>
                <a:latin typeface="Arial" panose="020B0604020202020204" pitchFamily="34" charset="0"/>
              </a:rPr>
              <a:t>1</a:t>
            </a:r>
            <a:endParaRPr lang="en-US" altLang="zh-CN" b="1" dirty="0">
              <a:solidFill>
                <a:srgbClr val="FF3300"/>
              </a:solidFill>
              <a:latin typeface="Arial" panose="020B0604020202020204" pitchFamily="34" charset="0"/>
            </a:endParaRPr>
          </a:p>
        </p:txBody>
      </p:sp>
      <p:sp>
        <p:nvSpPr>
          <p:cNvPr id="56327" name="Oval 7"/>
          <p:cNvSpPr/>
          <p:nvPr/>
        </p:nvSpPr>
        <p:spPr>
          <a:xfrm>
            <a:off x="5943600" y="3352800"/>
            <a:ext cx="457200" cy="457200"/>
          </a:xfrm>
          <a:prstGeom prst="ellipse">
            <a:avLst/>
          </a:prstGeom>
          <a:solidFill>
            <a:schemeClr val="bg1"/>
          </a:solidFill>
          <a:ln w="9525" cap="flat" cmpd="sng">
            <a:solidFill>
              <a:srgbClr val="FF3300"/>
            </a:solidFill>
            <a:prstDash val="solid"/>
            <a:round/>
            <a:headEnd type="none" w="med" len="med"/>
            <a:tailEnd type="none" w="med" len="med"/>
          </a:ln>
        </p:spPr>
        <p:txBody>
          <a:bodyPr wrap="none" anchor="ctr" anchorCtr="0"/>
          <a:p>
            <a:pPr algn="ctr"/>
            <a:r>
              <a:rPr lang="en-US" altLang="zh-CN" b="1" dirty="0">
                <a:solidFill>
                  <a:srgbClr val="FF3300"/>
                </a:solidFill>
                <a:latin typeface="Arial" panose="020B0604020202020204" pitchFamily="34" charset="0"/>
              </a:rPr>
              <a:t>2</a:t>
            </a:r>
            <a:endParaRPr lang="en-US" altLang="zh-CN" b="1" dirty="0">
              <a:solidFill>
                <a:srgbClr val="FF3300"/>
              </a:solidFill>
              <a:latin typeface="Arial" panose="020B0604020202020204" pitchFamily="34" charset="0"/>
            </a:endParaRPr>
          </a:p>
        </p:txBody>
      </p:sp>
      <p:sp>
        <p:nvSpPr>
          <p:cNvPr id="56328" name="Oval 8"/>
          <p:cNvSpPr/>
          <p:nvPr/>
        </p:nvSpPr>
        <p:spPr>
          <a:xfrm>
            <a:off x="5997575" y="6335713"/>
            <a:ext cx="457200" cy="457200"/>
          </a:xfrm>
          <a:prstGeom prst="ellipse">
            <a:avLst/>
          </a:prstGeom>
          <a:solidFill>
            <a:schemeClr val="bg1"/>
          </a:solidFill>
          <a:ln w="9525" cap="flat" cmpd="sng">
            <a:solidFill>
              <a:srgbClr val="FF3300"/>
            </a:solidFill>
            <a:prstDash val="solid"/>
            <a:round/>
            <a:headEnd type="none" w="med" len="med"/>
            <a:tailEnd type="none" w="med" len="med"/>
          </a:ln>
        </p:spPr>
        <p:txBody>
          <a:bodyPr wrap="none" anchor="ctr" anchorCtr="0"/>
          <a:p>
            <a:pPr algn="ctr"/>
            <a:r>
              <a:rPr lang="en-US" altLang="zh-CN" b="1" dirty="0">
                <a:solidFill>
                  <a:srgbClr val="FF3300"/>
                </a:solidFill>
                <a:latin typeface="Arial" panose="020B0604020202020204" pitchFamily="34" charset="0"/>
              </a:rPr>
              <a:t>4</a:t>
            </a:r>
            <a:endParaRPr lang="en-US" altLang="zh-CN" b="1" dirty="0">
              <a:solidFill>
                <a:srgbClr val="FF3300"/>
              </a:solidFill>
              <a:latin typeface="Arial" panose="020B0604020202020204" pitchFamily="34" charset="0"/>
            </a:endParaRPr>
          </a:p>
        </p:txBody>
      </p:sp>
      <p:sp>
        <p:nvSpPr>
          <p:cNvPr id="56329" name="Oval 9"/>
          <p:cNvSpPr/>
          <p:nvPr/>
        </p:nvSpPr>
        <p:spPr>
          <a:xfrm>
            <a:off x="971550" y="6343650"/>
            <a:ext cx="457200" cy="457200"/>
          </a:xfrm>
          <a:prstGeom prst="ellipse">
            <a:avLst/>
          </a:prstGeom>
          <a:solidFill>
            <a:schemeClr val="bg1"/>
          </a:solidFill>
          <a:ln w="9525" cap="flat" cmpd="sng">
            <a:solidFill>
              <a:srgbClr val="FF3300"/>
            </a:solidFill>
            <a:prstDash val="solid"/>
            <a:round/>
            <a:headEnd type="none" w="med" len="med"/>
            <a:tailEnd type="none" w="med" len="med"/>
          </a:ln>
        </p:spPr>
        <p:txBody>
          <a:bodyPr wrap="none" anchor="ctr" anchorCtr="0"/>
          <a:p>
            <a:pPr algn="ctr"/>
            <a:r>
              <a:rPr lang="en-US" altLang="zh-CN" b="1" dirty="0">
                <a:solidFill>
                  <a:srgbClr val="FF3300"/>
                </a:solidFill>
                <a:latin typeface="Arial" panose="020B0604020202020204" pitchFamily="34" charset="0"/>
              </a:rPr>
              <a:t>3</a:t>
            </a:r>
            <a:endParaRPr lang="en-US" altLang="zh-CN" b="1" dirty="0">
              <a:solidFill>
                <a:srgbClr val="FF3300"/>
              </a:solidFill>
              <a:latin typeface="Arial" panose="020B0604020202020204" pitchFamily="34" charset="0"/>
            </a:endParaRPr>
          </a:p>
        </p:txBody>
      </p:sp>
      <p:sp>
        <p:nvSpPr>
          <p:cNvPr id="13320" name="WordArt 10"/>
          <p:cNvSpPr>
            <a:spLocks noTextEdit="1"/>
          </p:cNvSpPr>
          <p:nvPr/>
        </p:nvSpPr>
        <p:spPr>
          <a:xfrm>
            <a:off x="1828800" y="3352800"/>
            <a:ext cx="914400" cy="228600"/>
          </a:xfrm>
          <a:prstGeom prst="rect">
            <a:avLst/>
          </a:prstGeom>
        </p:spPr>
        <p:txBody>
          <a:bodyPr wrap="none" fromWordArt="1">
            <a:prstTxWarp prst="textPlain">
              <a:avLst>
                <a:gd name="adj" fmla="val 50000"/>
              </a:avLst>
            </a:prstTxWarp>
            <a:normAutofit/>
          </a:bodyPr>
          <a:p>
            <a:pPr algn="ctr"/>
            <a:r>
              <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rPr>
              <a:t>Gia trưởng</a:t>
            </a:r>
            <a:endPar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13321" name="WordArt 11"/>
          <p:cNvSpPr>
            <a:spLocks noTextEdit="1"/>
          </p:cNvSpPr>
          <p:nvPr/>
        </p:nvSpPr>
        <p:spPr>
          <a:xfrm>
            <a:off x="1828800" y="6419850"/>
            <a:ext cx="1371600" cy="228600"/>
          </a:xfrm>
          <a:prstGeom prst="rect">
            <a:avLst/>
          </a:prstGeom>
        </p:spPr>
        <p:txBody>
          <a:bodyPr wrap="none" fromWordArt="1">
            <a:prstTxWarp prst="textPlain">
              <a:avLst>
                <a:gd name="adj" fmla="val 50000"/>
              </a:avLst>
            </a:prstTxWarp>
            <a:normAutofit/>
          </a:bodyPr>
          <a:p>
            <a:pPr algn="ctr"/>
            <a:r>
              <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rPr>
              <a:t>Trọng nam, khinh nữ</a:t>
            </a:r>
            <a:endPar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13322" name="WordArt 12"/>
          <p:cNvSpPr>
            <a:spLocks noTextEdit="1"/>
          </p:cNvSpPr>
          <p:nvPr/>
        </p:nvSpPr>
        <p:spPr>
          <a:xfrm>
            <a:off x="7010400" y="6351588"/>
            <a:ext cx="1066800" cy="304800"/>
          </a:xfrm>
          <a:prstGeom prst="rect">
            <a:avLst/>
          </a:prstGeom>
        </p:spPr>
        <p:txBody>
          <a:bodyPr wrap="none" fromWordArt="1">
            <a:prstTxWarp prst="textPlain">
              <a:avLst>
                <a:gd name="adj" fmla="val 50000"/>
              </a:avLst>
            </a:prstTxWarp>
            <a:normAutofit/>
          </a:bodyPr>
          <a:p>
            <a:pPr algn="ctr"/>
            <a:r>
              <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rPr>
              <a:t>Mê tín dị đoan</a:t>
            </a:r>
            <a:endPar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13323" name="WordArt 13"/>
          <p:cNvSpPr>
            <a:spLocks noTextEdit="1"/>
          </p:cNvSpPr>
          <p:nvPr/>
        </p:nvSpPr>
        <p:spPr>
          <a:xfrm>
            <a:off x="7010400" y="3481388"/>
            <a:ext cx="914400" cy="257175"/>
          </a:xfrm>
          <a:prstGeom prst="rect">
            <a:avLst/>
          </a:prstGeom>
        </p:spPr>
        <p:txBody>
          <a:bodyPr wrap="none" fromWordArt="1">
            <a:prstTxWarp prst="textPlain">
              <a:avLst>
                <a:gd name="adj" fmla="val 50000"/>
              </a:avLst>
            </a:prstTxWarp>
            <a:normAutofit/>
          </a:bodyPr>
          <a:p>
            <a:pPr algn="ctr"/>
            <a:r>
              <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rPr>
              <a:t>Bạo hành</a:t>
            </a:r>
            <a:endParaRPr lang="en-US" sz="1400">
              <a:ln w="9525" cap="flat" cmpd="sng">
                <a:solidFill>
                  <a:srgbClr val="0000FF"/>
                </a:solidFill>
                <a:prstDash val="solid"/>
                <a:roun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pic>
        <p:nvPicPr>
          <p:cNvPr id="17419" name="Picture 14" descr="TH%E1%BA%A6Y%20B%C3%93I"/>
          <p:cNvPicPr>
            <a:picLocks noChangeAspect="1"/>
          </p:cNvPicPr>
          <p:nvPr/>
        </p:nvPicPr>
        <p:blipFill>
          <a:blip r:embed="rId2"/>
          <a:stretch>
            <a:fillRect/>
          </a:stretch>
        </p:blipFill>
        <p:spPr>
          <a:xfrm>
            <a:off x="4114800" y="3738563"/>
            <a:ext cx="4800600" cy="2547937"/>
          </a:xfrm>
          <a:prstGeom prst="rect">
            <a:avLst/>
          </a:prstGeom>
          <a:noFill/>
          <a:ln w="9525">
            <a:noFill/>
          </a:ln>
        </p:spPr>
      </p:pic>
      <p:pic>
        <p:nvPicPr>
          <p:cNvPr id="17420" name="Picture 15" descr="luat-0-1367506673_500x0"/>
          <p:cNvPicPr>
            <a:picLocks noChangeAspect="1"/>
          </p:cNvPicPr>
          <p:nvPr/>
        </p:nvPicPr>
        <p:blipFill>
          <a:blip r:embed="rId3"/>
          <a:stretch>
            <a:fillRect/>
          </a:stretch>
        </p:blipFill>
        <p:spPr>
          <a:xfrm>
            <a:off x="228600" y="3709988"/>
            <a:ext cx="3886200" cy="2576512"/>
          </a:xfrm>
          <a:prstGeom prst="rect">
            <a:avLst/>
          </a:prstGeom>
          <a:noFill/>
          <a:ln w="9525">
            <a:noFill/>
          </a:ln>
        </p:spPr>
      </p:pic>
      <p:pic>
        <p:nvPicPr>
          <p:cNvPr id="17421" name="Picture 16" descr="bao-luc"/>
          <p:cNvPicPr>
            <a:picLocks noChangeAspect="1"/>
          </p:cNvPicPr>
          <p:nvPr/>
        </p:nvPicPr>
        <p:blipFill>
          <a:blip r:embed="rId4"/>
          <a:stretch>
            <a:fillRect/>
          </a:stretch>
        </p:blipFill>
        <p:spPr>
          <a:xfrm>
            <a:off x="4038600" y="609600"/>
            <a:ext cx="4876800" cy="27432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6326"/>
                                        </p:tgtEl>
                                      </p:cBhvr>
                                    </p:animEffect>
                                    <p:set>
                                      <p:cBhvr>
                                        <p:cTn id="7" dur="1" fill="hold">
                                          <p:stCondLst>
                                            <p:cond delay="499"/>
                                          </p:stCondLst>
                                        </p:cTn>
                                        <p:tgtEl>
                                          <p:spTgt spid="563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320"/>
                                        </p:tgtEl>
                                        <p:attrNameLst>
                                          <p:attrName>style.visibility</p:attrName>
                                        </p:attrNameLst>
                                      </p:cBhvr>
                                      <p:to>
                                        <p:strVal val="visible"/>
                                      </p:to>
                                    </p:set>
                                    <p:animEffect transition="in" filter="blinds(horizontal)">
                                      <p:cBhvr>
                                        <p:cTn id="12" dur="500"/>
                                        <p:tgtEl>
                                          <p:spTgt spid="133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6327"/>
                                        </p:tgtEl>
                                      </p:cBhvr>
                                    </p:animEffect>
                                    <p:set>
                                      <p:cBhvr>
                                        <p:cTn id="17" dur="1" fill="hold">
                                          <p:stCondLst>
                                            <p:cond delay="499"/>
                                          </p:stCondLst>
                                        </p:cTn>
                                        <p:tgtEl>
                                          <p:spTgt spid="563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323"/>
                                        </p:tgtEl>
                                        <p:attrNameLst>
                                          <p:attrName>style.visibility</p:attrName>
                                        </p:attrNameLst>
                                      </p:cBhvr>
                                      <p:to>
                                        <p:strVal val="visible"/>
                                      </p:to>
                                    </p:set>
                                    <p:animEffect transition="in" filter="blinds(horizontal)">
                                      <p:cBhvr>
                                        <p:cTn id="22" dur="500"/>
                                        <p:tgtEl>
                                          <p:spTgt spid="133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6329"/>
                                        </p:tgtEl>
                                      </p:cBhvr>
                                    </p:animEffect>
                                    <p:set>
                                      <p:cBhvr>
                                        <p:cTn id="27" dur="1" fill="hold">
                                          <p:stCondLst>
                                            <p:cond delay="499"/>
                                          </p:stCondLst>
                                        </p:cTn>
                                        <p:tgtEl>
                                          <p:spTgt spid="563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blinds(horizontal)">
                                      <p:cBhvr>
                                        <p:cTn id="32" dur="500"/>
                                        <p:tgtEl>
                                          <p:spTgt spid="1332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56328"/>
                                        </p:tgtEl>
                                      </p:cBhvr>
                                    </p:animEffect>
                                    <p:set>
                                      <p:cBhvr>
                                        <p:cTn id="37" dur="1" fill="hold">
                                          <p:stCondLst>
                                            <p:cond delay="499"/>
                                          </p:stCondLst>
                                        </p:cTn>
                                        <p:tgtEl>
                                          <p:spTgt spid="563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322"/>
                                        </p:tgtEl>
                                        <p:attrNameLst>
                                          <p:attrName>style.visibility</p:attrName>
                                        </p:attrNameLst>
                                      </p:cBhvr>
                                      <p:to>
                                        <p:strVal val="visible"/>
                                      </p:to>
                                    </p:set>
                                    <p:animEffect transition="in" filter="blinds(horizontal)">
                                      <p:cBhvr>
                                        <p:cTn id="42"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7" grpId="0" animBg="1"/>
      <p:bldP spid="56328" grpId="0" animBg="1"/>
      <p:bldP spid="563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Picture 2" descr="20081012191439_tiemchichmatuy"/>
          <p:cNvPicPr>
            <a:picLocks noChangeAspect="1"/>
          </p:cNvPicPr>
          <p:nvPr/>
        </p:nvPicPr>
        <p:blipFill>
          <a:blip r:embed="rId1"/>
          <a:stretch>
            <a:fillRect/>
          </a:stretch>
        </p:blipFill>
        <p:spPr>
          <a:xfrm>
            <a:off x="0" y="0"/>
            <a:ext cx="4724400" cy="3402013"/>
          </a:xfrm>
          <a:prstGeom prst="rect">
            <a:avLst/>
          </a:prstGeom>
          <a:noFill/>
          <a:ln w="76200" cap="flat" cmpd="sng">
            <a:solidFill>
              <a:srgbClr val="FF66CC"/>
            </a:solidFill>
            <a:prstDash val="solid"/>
            <a:miter/>
            <a:headEnd type="none" w="med" len="med"/>
            <a:tailEnd type="none" w="med" len="med"/>
          </a:ln>
        </p:spPr>
      </p:pic>
      <p:pic>
        <p:nvPicPr>
          <p:cNvPr id="18434" name="Picture 3" descr="1"/>
          <p:cNvPicPr>
            <a:picLocks noChangeAspect="1"/>
          </p:cNvPicPr>
          <p:nvPr/>
        </p:nvPicPr>
        <p:blipFill>
          <a:blip r:embed="rId2"/>
          <a:stretch>
            <a:fillRect/>
          </a:stretch>
        </p:blipFill>
        <p:spPr>
          <a:xfrm>
            <a:off x="4724400" y="-15875"/>
            <a:ext cx="4419600" cy="3444875"/>
          </a:xfrm>
          <a:prstGeom prst="rect">
            <a:avLst/>
          </a:prstGeom>
          <a:noFill/>
          <a:ln w="76200" cap="flat" cmpd="sng">
            <a:solidFill>
              <a:srgbClr val="FF66CC"/>
            </a:solidFill>
            <a:prstDash val="solid"/>
            <a:miter/>
            <a:headEnd type="none" w="med" len="med"/>
            <a:tailEnd type="none" w="med" len="med"/>
          </a:ln>
        </p:spPr>
      </p:pic>
      <p:pic>
        <p:nvPicPr>
          <p:cNvPr id="18435" name="Picture 4" descr="tannien"/>
          <p:cNvPicPr>
            <a:picLocks noChangeAspect="1"/>
          </p:cNvPicPr>
          <p:nvPr/>
        </p:nvPicPr>
        <p:blipFill>
          <a:blip r:embed="rId3"/>
          <a:stretch>
            <a:fillRect/>
          </a:stretch>
        </p:blipFill>
        <p:spPr>
          <a:xfrm>
            <a:off x="0" y="3448050"/>
            <a:ext cx="4724400" cy="3352800"/>
          </a:xfrm>
          <a:prstGeom prst="rect">
            <a:avLst/>
          </a:prstGeom>
          <a:noFill/>
          <a:ln w="76200" cap="flat" cmpd="sng">
            <a:solidFill>
              <a:srgbClr val="FF66CC"/>
            </a:solidFill>
            <a:prstDash val="solid"/>
            <a:miter/>
            <a:headEnd type="none" w="med" len="med"/>
            <a:tailEnd type="none" w="med" len="med"/>
          </a:ln>
        </p:spPr>
      </p:pic>
      <p:pic>
        <p:nvPicPr>
          <p:cNvPr id="18436" name="vBCodeIMG" descr="7ac13b89da4907dc39851b3e5cca1774"/>
          <p:cNvPicPr>
            <a:picLocks noChangeAspect="1"/>
          </p:cNvPicPr>
          <p:nvPr/>
        </p:nvPicPr>
        <p:blipFill>
          <a:blip r:embed="rId4"/>
          <a:stretch>
            <a:fillRect/>
          </a:stretch>
        </p:blipFill>
        <p:spPr>
          <a:xfrm>
            <a:off x="4724400" y="3467100"/>
            <a:ext cx="4419600" cy="3314700"/>
          </a:xfrm>
          <a:prstGeom prst="rect">
            <a:avLst/>
          </a:prstGeom>
          <a:noFill/>
          <a:ln w="76200" cap="flat" cmpd="sng">
            <a:solidFill>
              <a:srgbClr val="FF66CC"/>
            </a:solidFill>
            <a:prstDash val="solid"/>
            <a:miter/>
            <a:headEnd type="none" w="med" len="med"/>
            <a:tailEnd type="none" w="med" len="med"/>
          </a:ln>
        </p:spPr>
      </p:pic>
      <p:sp>
        <p:nvSpPr>
          <p:cNvPr id="119814" name="Text Box 6"/>
          <p:cNvSpPr txBox="1"/>
          <p:nvPr/>
        </p:nvSpPr>
        <p:spPr>
          <a:xfrm>
            <a:off x="2667000" y="1249363"/>
            <a:ext cx="3962400" cy="4008437"/>
          </a:xfrm>
          <a:prstGeom prst="rect">
            <a:avLst/>
          </a:prstGeom>
          <a:noFill/>
          <a:ln w="9525">
            <a:noFill/>
          </a:ln>
        </p:spPr>
        <p:txBody>
          <a:bodyPr anchor="t" anchorCtr="0">
            <a:spAutoFit/>
          </a:bodyPr>
          <a:p>
            <a:pPr algn="ctr">
              <a:spcBef>
                <a:spcPct val="50000"/>
              </a:spcBef>
            </a:pPr>
            <a:r>
              <a:rPr lang="en-US" altLang="zh-CN" sz="25700" b="1" dirty="0">
                <a:solidFill>
                  <a:srgbClr val="FF0066"/>
                </a:solidFill>
                <a:latin typeface="Arial" panose="020B0604020202020204" pitchFamily="34" charset="0"/>
              </a:rPr>
              <a:t>X</a:t>
            </a:r>
            <a:endParaRPr lang="en-US" altLang="zh-CN" sz="25700" b="1" dirty="0">
              <a:solidFill>
                <a:srgbClr val="FF0066"/>
              </a:solidFill>
              <a:latin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1000" fill="hold"/>
                                        <p:tgtEl>
                                          <p:spTgt spid="119814"/>
                                        </p:tgtEl>
                                        <p:attrNameLst>
                                          <p:attrName>style.color</p:attrName>
                                        </p:attrNameLst>
                                      </p:cBhvr>
                                      <p:by>
                                        <p:hsl h="7199925" s="0" l="0"/>
                                      </p:by>
                                    </p:animClr>
                                    <p:animClr clrSpc="hsl" dir="cw">
                                      <p:cBhvr>
                                        <p:cTn id="7" dur="1000" fill="hold"/>
                                        <p:tgtEl>
                                          <p:spTgt spid="119814"/>
                                        </p:tgtEl>
                                        <p:attrNameLst>
                                          <p:attrName>fillcolor</p:attrName>
                                        </p:attrNameLst>
                                      </p:cBhvr>
                                      <p:by>
                                        <p:hsl h="7199925" s="0" l="0"/>
                                      </p:by>
                                    </p:animClr>
                                    <p:animClr clrSpc="hsl" dir="cw">
                                      <p:cBhvr>
                                        <p:cTn id="8" dur="1000" fill="hold"/>
                                        <p:tgtEl>
                                          <p:spTgt spid="119814"/>
                                        </p:tgtEl>
                                        <p:attrNameLst>
                                          <p:attrName>stroke.color</p:attrName>
                                        </p:attrNameLst>
                                      </p:cBhvr>
                                      <p:by>
                                        <p:hsl h="7199925" s="0" l="0"/>
                                      </p:by>
                                    </p:animClr>
                                    <p:set>
                                      <p:cBhvr>
                                        <p:cTn id="9" dur="1000" fill="hold"/>
                                        <p:tgtEl>
                                          <p:spTgt spid="1198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ext Box 5"/>
          <p:cNvSpPr txBox="1"/>
          <p:nvPr/>
        </p:nvSpPr>
        <p:spPr>
          <a:xfrm>
            <a:off x="76200" y="838200"/>
            <a:ext cx="3505200" cy="461963"/>
          </a:xfrm>
          <a:prstGeom prst="rect">
            <a:avLst/>
          </a:prstGeom>
          <a:noFill/>
          <a:ln w="9525">
            <a:noFill/>
          </a:ln>
        </p:spPr>
        <p:txBody>
          <a:bodyPr anchor="t" anchorCtr="0">
            <a:spAutoFit/>
          </a:bodyPr>
          <a:p>
            <a:pPr>
              <a:spcBef>
                <a:spcPct val="50000"/>
              </a:spcBef>
            </a:pPr>
            <a:r>
              <a:rPr lang="en-US" altLang="zh-CN" sz="2400" b="1" dirty="0">
                <a:solidFill>
                  <a:schemeClr val="bg1"/>
                </a:solidFill>
                <a:latin typeface="Times New Roman" panose="02020603050405020304" pitchFamily="18" charset="0"/>
              </a:rPr>
              <a:t>I</a:t>
            </a:r>
            <a:r>
              <a:rPr lang="en-US" altLang="zh-CN" sz="2400" dirty="0">
                <a:solidFill>
                  <a:schemeClr val="bg1"/>
                </a:solidFill>
                <a:latin typeface="Times New Roman" panose="02020603050405020304" pitchFamily="18" charset="0"/>
              </a:rPr>
              <a:t>.</a:t>
            </a:r>
            <a:r>
              <a:rPr lang="en-US" altLang="zh-CN" dirty="0">
                <a:solidFill>
                  <a:schemeClr val="bg1"/>
                </a:solidFill>
                <a:latin typeface="Times New Roman" panose="02020603050405020304" pitchFamily="18" charset="0"/>
              </a:rPr>
              <a:t> </a:t>
            </a:r>
            <a:r>
              <a:rPr lang="en-US" altLang="zh-CN" sz="2400" b="1" u="sng" dirty="0">
                <a:solidFill>
                  <a:schemeClr val="bg1"/>
                </a:solidFill>
                <a:latin typeface="Times New Roman" panose="02020603050405020304" pitchFamily="18" charset="0"/>
              </a:rPr>
              <a:t>Đặt vấn đề</a:t>
            </a:r>
            <a:endParaRPr lang="en-US" altLang="zh-CN" sz="2400" b="1" u="sng" dirty="0">
              <a:solidFill>
                <a:schemeClr val="bg1"/>
              </a:solidFill>
              <a:latin typeface="Times New Roman" panose="02020603050405020304" pitchFamily="18" charset="0"/>
            </a:endParaRPr>
          </a:p>
        </p:txBody>
      </p:sp>
      <p:sp>
        <p:nvSpPr>
          <p:cNvPr id="8199" name="Text Box 7"/>
          <p:cNvSpPr txBox="1"/>
          <p:nvPr/>
        </p:nvSpPr>
        <p:spPr>
          <a:xfrm>
            <a:off x="533400" y="914400"/>
            <a:ext cx="8077200" cy="3200400"/>
          </a:xfrm>
          <a:prstGeom prst="rect">
            <a:avLst/>
          </a:prstGeom>
          <a:noFill/>
          <a:ln w="9525">
            <a:noFill/>
          </a:ln>
        </p:spPr>
        <p:txBody>
          <a:bodyPr anchor="t" anchorCtr="0">
            <a:spAutoFit/>
          </a:bodyPr>
          <a:p>
            <a:pPr>
              <a:spcBef>
                <a:spcPct val="50000"/>
              </a:spcBef>
            </a:pPr>
            <a:endParaRPr lang="en-US" altLang="zh-CN" sz="2800" b="1" dirty="0">
              <a:solidFill>
                <a:srgbClr val="0033CC"/>
              </a:solidFill>
              <a:latin typeface="Times New Roman" panose="02020603050405020304" pitchFamily="18" charset="0"/>
            </a:endParaRPr>
          </a:p>
          <a:p>
            <a:pPr>
              <a:spcBef>
                <a:spcPct val="50000"/>
              </a:spcBef>
            </a:pPr>
            <a:r>
              <a:rPr lang="en-US" altLang="zh-CN" sz="3200" b="1" dirty="0">
                <a:solidFill>
                  <a:srgbClr val="0033CC"/>
                </a:solidFill>
                <a:latin typeface="Times New Roman" panose="02020603050405020304" pitchFamily="18" charset="0"/>
              </a:rPr>
              <a:t>Thảo luận cặp đôi:</a:t>
            </a:r>
            <a:endParaRPr lang="en-US" altLang="zh-CN" sz="3200" b="1" dirty="0">
              <a:solidFill>
                <a:srgbClr val="0033CC"/>
              </a:solidFill>
              <a:latin typeface="Times New Roman" panose="02020603050405020304" pitchFamily="18" charset="0"/>
            </a:endParaRPr>
          </a:p>
          <a:p>
            <a:pPr>
              <a:spcBef>
                <a:spcPct val="50000"/>
              </a:spcBef>
            </a:pPr>
            <a:endParaRPr lang="en-US" altLang="zh-CN" sz="2800" b="1" dirty="0">
              <a:solidFill>
                <a:srgbClr val="FF0000"/>
              </a:solidFill>
              <a:latin typeface="Times New Roman" panose="02020603050405020304" pitchFamily="18" charset="0"/>
            </a:endParaRPr>
          </a:p>
          <a:p>
            <a:pPr algn="just">
              <a:spcBef>
                <a:spcPct val="50000"/>
              </a:spcBef>
            </a:pPr>
            <a:r>
              <a:rPr lang="en-US" altLang="zh-CN" sz="2800" b="1" dirty="0">
                <a:solidFill>
                  <a:srgbClr val="0033CC"/>
                </a:solidFill>
                <a:latin typeface="Times New Roman" panose="02020603050405020304" pitchFamily="18" charset="0"/>
              </a:rPr>
              <a:t>-</a:t>
            </a:r>
            <a:r>
              <a:rPr lang="en-US" altLang="zh-CN" sz="2800" b="1" dirty="0">
                <a:solidFill>
                  <a:srgbClr val="0000FF"/>
                </a:solidFill>
                <a:latin typeface="Times New Roman" panose="02020603050405020304" pitchFamily="18" charset="0"/>
              </a:rPr>
              <a:t>Tìm những biểu hiện có văn hóa ở nơi mình ở </a:t>
            </a:r>
            <a:endParaRPr lang="en-US" altLang="zh-CN" sz="2800" b="1" dirty="0">
              <a:solidFill>
                <a:srgbClr val="0000FF"/>
              </a:solidFill>
              <a:latin typeface="Times New Roman" panose="02020603050405020304" pitchFamily="18" charset="0"/>
            </a:endParaRPr>
          </a:p>
          <a:p>
            <a:pPr algn="just">
              <a:spcBef>
                <a:spcPct val="50000"/>
              </a:spcBef>
            </a:pPr>
            <a:r>
              <a:rPr lang="en-US" altLang="zh-CN" sz="2800" b="1" dirty="0">
                <a:solidFill>
                  <a:srgbClr val="0033CC"/>
                </a:solidFill>
                <a:latin typeface="Times New Roman" panose="02020603050405020304" pitchFamily="18" charset="0"/>
              </a:rPr>
              <a:t>-</a:t>
            </a:r>
            <a:r>
              <a:rPr lang="en-US" altLang="zh-CN" sz="2800" b="1" dirty="0">
                <a:solidFill>
                  <a:srgbClr val="0000FF"/>
                </a:solidFill>
                <a:latin typeface="Times New Roman" panose="02020603050405020304" pitchFamily="18" charset="0"/>
              </a:rPr>
              <a:t>Tìm những biểu hiện thiếu văn hoá ở nơi mình ở </a:t>
            </a:r>
            <a:endParaRPr lang="en-US" altLang="zh-CN" sz="2800" b="1" dirty="0">
              <a:solidFill>
                <a:srgbClr val="0000FF"/>
              </a:solidFill>
              <a:latin typeface="Times New Roman" panose="02020603050405020304" pitchFamily="18" charset="0"/>
            </a:endParaRPr>
          </a:p>
        </p:txBody>
      </p:sp>
      <p:sp>
        <p:nvSpPr>
          <p:cNvPr id="19459"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9-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5" name="Picture 4" descr="Digit 180"/>
          <p:cNvPicPr>
            <a:picLocks noChangeAspect="1"/>
          </p:cNvPicPr>
          <p:nvPr/>
        </p:nvPicPr>
        <p:blipFill>
          <a:blip r:embed="rId1"/>
          <a:stretch>
            <a:fillRect/>
          </a:stretch>
        </p:blipFill>
        <p:spPr>
          <a:xfrm>
            <a:off x="6019800" y="1228725"/>
            <a:ext cx="2265363" cy="9906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500" fill="hold"/>
                                        <p:tgtEl>
                                          <p:spTgt spid="8199"/>
                                        </p:tgtEl>
                                        <p:attrNameLst>
                                          <p:attrName>ppt_x</p:attrName>
                                        </p:attrNameLst>
                                      </p:cBhvr>
                                      <p:tavLst>
                                        <p:tav tm="0">
                                          <p:val>
                                            <p:strVal val="#ppt_x"/>
                                          </p:val>
                                        </p:tav>
                                        <p:tav tm="100000">
                                          <p:val>
                                            <p:strVal val="#ppt_x"/>
                                          </p:val>
                                        </p:tav>
                                      </p:tavLst>
                                    </p:anim>
                                    <p:anim calcmode="lin" valueType="num">
                                      <p:cBhvr additive="base">
                                        <p:cTn id="8"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000000"/>
                                          </p:val>
                                        </p:tav>
                                        <p:tav tm="100000">
                                          <p:val>
                                            <p:strVal val="#ppt_w"/>
                                          </p:val>
                                        </p:tav>
                                      </p:tavLst>
                                    </p:anim>
                                    <p:anim calcmode="lin" valueType="num">
                                      <p:cBhvr>
                                        <p:cTn id="14" dur="500" fill="hold"/>
                                        <p:tgtEl>
                                          <p:spTgt spid="5"/>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533400" y="1028700"/>
            <a:ext cx="3581400" cy="800100"/>
          </a:xfrm>
          <a:prstGeom prst="rect">
            <a:avLst/>
          </a:prstGeom>
          <a:noFill/>
          <a:ln w="9525" cap="flat" cmpd="sng">
            <a:solidFill>
              <a:schemeClr val="tx1"/>
            </a:solidFill>
            <a:prstDash val="solid"/>
            <a:miter/>
            <a:headEnd type="none" w="med" len="med"/>
            <a:tailEnd type="none" w="med" len="med"/>
          </a:ln>
        </p:spPr>
        <p:txBody>
          <a:bodyPr anchor="t" anchorCtr="0">
            <a:spAutoFit/>
          </a:bodyPr>
          <a:p>
            <a:pPr algn="ctr"/>
            <a:r>
              <a:rPr lang="en-US" altLang="zh-CN" sz="2800" b="1" dirty="0">
                <a:solidFill>
                  <a:srgbClr val="0000FF"/>
                </a:solidFill>
                <a:latin typeface="Times New Roman" panose="02020603050405020304" pitchFamily="18" charset="0"/>
              </a:rPr>
              <a:t>Có văn hoá</a:t>
            </a:r>
            <a:endParaRPr lang="en-US" altLang="zh-CN" sz="2800" b="1" dirty="0">
              <a:solidFill>
                <a:srgbClr val="0000FF"/>
              </a:solidFill>
              <a:latin typeface="Times New Roman" panose="02020603050405020304" pitchFamily="18" charset="0"/>
            </a:endParaRPr>
          </a:p>
          <a:p>
            <a:endParaRPr lang="en-US" altLang="zh-CN" dirty="0">
              <a:latin typeface="Arial" panose="020B0604020202020204" pitchFamily="34" charset="0"/>
            </a:endParaRPr>
          </a:p>
        </p:txBody>
      </p:sp>
      <p:sp>
        <p:nvSpPr>
          <p:cNvPr id="7" name="TextBox 6"/>
          <p:cNvSpPr txBox="1"/>
          <p:nvPr/>
        </p:nvSpPr>
        <p:spPr>
          <a:xfrm>
            <a:off x="4114800" y="1028700"/>
            <a:ext cx="4114800" cy="801688"/>
          </a:xfrm>
          <a:prstGeom prst="rect">
            <a:avLst/>
          </a:prstGeom>
          <a:noFill/>
          <a:ln w="9525" cap="flat" cmpd="sng">
            <a:solidFill>
              <a:schemeClr val="tx1"/>
            </a:solidFill>
            <a:prstDash val="solid"/>
            <a:miter/>
            <a:headEnd type="none" w="med" len="med"/>
            <a:tailEnd type="none" w="med" len="med"/>
          </a:ln>
        </p:spPr>
        <p:txBody>
          <a:bodyPr anchor="t" anchorCtr="0">
            <a:spAutoFit/>
          </a:bodyPr>
          <a:p>
            <a:pPr algn="ctr"/>
            <a:r>
              <a:rPr lang="en-US" altLang="zh-CN" sz="2800" b="1" dirty="0">
                <a:solidFill>
                  <a:srgbClr val="0000FF"/>
                </a:solidFill>
                <a:latin typeface="Times New Roman" panose="02020603050405020304" pitchFamily="18" charset="0"/>
              </a:rPr>
              <a:t>Thiếu văn hoá</a:t>
            </a:r>
            <a:endParaRPr lang="en-US" altLang="zh-CN" sz="2800" b="1" dirty="0">
              <a:solidFill>
                <a:srgbClr val="0000FF"/>
              </a:solidFill>
              <a:latin typeface="Times New Roman" panose="02020603050405020304" pitchFamily="18" charset="0"/>
            </a:endParaRPr>
          </a:p>
          <a:p>
            <a:endParaRPr lang="en-US" altLang="zh-CN" dirty="0">
              <a:latin typeface="Arial" panose="020B0604020202020204" pitchFamily="34" charset="0"/>
            </a:endParaRPr>
          </a:p>
        </p:txBody>
      </p:sp>
      <p:sp>
        <p:nvSpPr>
          <p:cNvPr id="8" name="TextBox 7"/>
          <p:cNvSpPr txBox="1"/>
          <p:nvPr/>
        </p:nvSpPr>
        <p:spPr>
          <a:xfrm>
            <a:off x="533400" y="1820863"/>
            <a:ext cx="3581400" cy="4586287"/>
          </a:xfrm>
          <a:prstGeom prst="rect">
            <a:avLst/>
          </a:prstGeom>
          <a:noFill/>
          <a:ln w="9525" cap="flat" cmpd="sng">
            <a:solidFill>
              <a:schemeClr val="tx1"/>
            </a:solidFill>
            <a:prstDash val="solid"/>
            <a:miter/>
            <a:headEnd type="none" w="med" len="med"/>
            <a:tailEnd type="none" w="med" len="med"/>
          </a:ln>
        </p:spPr>
        <p:txBody>
          <a:bodyPr anchor="t" anchorCtr="0">
            <a:spAutoFit/>
          </a:bodyPr>
          <a:p>
            <a:r>
              <a:rPr lang="en-US" altLang="zh-CN" sz="2400" b="1" dirty="0">
                <a:solidFill>
                  <a:srgbClr val="002060"/>
                </a:solidFill>
                <a:latin typeface="Times New Roman" panose="02020603050405020304" pitchFamily="18" charset="0"/>
              </a:rPr>
              <a:t>+ Truyền thống yêu nước, Đo</a:t>
            </a:r>
            <a:r>
              <a:rPr lang="en-US" altLang="zh-CN" sz="2400" b="1" dirty="0">
                <a:solidFill>
                  <a:srgbClr val="002060"/>
                </a:solidFill>
                <a:latin typeface="Times New Roman" panose="02020603050405020304" pitchFamily="18" charset="0"/>
                <a:ea typeface="Times New Roman" panose="02020603050405020304" pitchFamily="18" charset="0"/>
              </a:rPr>
              <a:t>à</a:t>
            </a:r>
            <a:r>
              <a:rPr lang="en-US" altLang="zh-CN" sz="2400" b="1" dirty="0">
                <a:solidFill>
                  <a:srgbClr val="002060"/>
                </a:solidFill>
                <a:latin typeface="Times New Roman" panose="02020603050405020304" pitchFamily="18" charset="0"/>
              </a:rPr>
              <a:t>n kết, nhân ái.</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 Sinh đẻ có kế hoạch.</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+Tôn sư trọng đạo; </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Vệ sinh môi trường </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+Phòng chống TNXH; Phòng chống tội phạm </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 Phong tục tập quán l</a:t>
            </a:r>
            <a:r>
              <a:rPr lang="en-US" altLang="zh-CN" sz="2400" b="1" dirty="0">
                <a:solidFill>
                  <a:srgbClr val="002060"/>
                </a:solidFill>
                <a:latin typeface="Times New Roman" panose="02020603050405020304" pitchFamily="18" charset="0"/>
                <a:ea typeface="Times New Roman" panose="02020603050405020304" pitchFamily="18" charset="0"/>
              </a:rPr>
              <a:t>à</a:t>
            </a:r>
            <a:r>
              <a:rPr lang="en-US" altLang="zh-CN" sz="2400" b="1" dirty="0">
                <a:solidFill>
                  <a:srgbClr val="002060"/>
                </a:solidFill>
                <a:latin typeface="Times New Roman" panose="02020603050405020304" pitchFamily="18" charset="0"/>
              </a:rPr>
              <a:t>nh mạnh</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 Động viên con cháu đến trường…</a:t>
            </a:r>
            <a:endParaRPr lang="en-US" altLang="zh-CN" sz="2400" b="1" dirty="0">
              <a:solidFill>
                <a:srgbClr val="002060"/>
              </a:solidFill>
              <a:latin typeface="Times New Roman" panose="02020603050405020304" pitchFamily="18" charset="0"/>
            </a:endParaRPr>
          </a:p>
          <a:p>
            <a:endParaRPr lang="en-US" altLang="zh-CN" sz="2800" dirty="0">
              <a:latin typeface="Arial" panose="020B0604020202020204" pitchFamily="34" charset="0"/>
            </a:endParaRPr>
          </a:p>
        </p:txBody>
      </p:sp>
      <p:sp>
        <p:nvSpPr>
          <p:cNvPr id="9" name="TextBox 8"/>
          <p:cNvSpPr txBox="1"/>
          <p:nvPr/>
        </p:nvSpPr>
        <p:spPr>
          <a:xfrm>
            <a:off x="4114800" y="1820863"/>
            <a:ext cx="4114800" cy="4597400"/>
          </a:xfrm>
          <a:prstGeom prst="rect">
            <a:avLst/>
          </a:prstGeom>
          <a:noFill/>
          <a:ln w="9525" cap="flat" cmpd="sng">
            <a:solidFill>
              <a:schemeClr val="tx1"/>
            </a:solidFill>
            <a:prstDash val="solid"/>
            <a:round/>
            <a:headEnd type="none" w="med" len="med"/>
            <a:tailEnd type="none" w="med" len="med"/>
          </a:ln>
        </p:spPr>
        <p:txBody>
          <a:bodyPr anchor="t" anchorCtr="0">
            <a:spAutoFit/>
          </a:bodyPr>
          <a:p>
            <a:r>
              <a:rPr lang="en-US" altLang="zh-CN" sz="2400" b="1" dirty="0">
                <a:solidFill>
                  <a:srgbClr val="002060"/>
                </a:solidFill>
                <a:latin typeface="Times New Roman" panose="02020603050405020304" pitchFamily="18" charset="0"/>
              </a:rPr>
              <a:t>+ Phong tục, tập quán lạc hậu </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+Nếp nghĩ, lối sống tùy tiện (Trời sinh voi sinh cỏ, bỏ học, coi thường pháp luật </a:t>
            </a:r>
            <a:r>
              <a:rPr lang="en-US" altLang="zh-CN" sz="2400" b="1" dirty="0">
                <a:solidFill>
                  <a:srgbClr val="002060"/>
                </a:solidFill>
                <a:latin typeface="Times New Roman" panose="02020603050405020304" pitchFamily="18" charset="0"/>
                <a:ea typeface="Times New Roman" panose="02020603050405020304" pitchFamily="18" charset="0"/>
              </a:rPr>
              <a:t>…</a:t>
            </a:r>
            <a:r>
              <a:rPr lang="en-US" altLang="zh-CN" sz="2400" b="1" dirty="0">
                <a:solidFill>
                  <a:srgbClr val="002060"/>
                </a:solidFill>
                <a:latin typeface="Times New Roman" panose="02020603050405020304" pitchFamily="18" charset="0"/>
              </a:rPr>
              <a:t>)</a:t>
            </a:r>
            <a:endParaRPr lang="en-US" altLang="zh-CN" sz="2400" b="1" dirty="0">
              <a:solidFill>
                <a:srgbClr val="002060"/>
              </a:solidFill>
              <a:latin typeface="Times New Roman" panose="02020603050405020304" pitchFamily="18" charset="0"/>
            </a:endParaRPr>
          </a:p>
          <a:p>
            <a:r>
              <a:rPr lang="en-US" altLang="zh-CN" sz="2400" b="1" dirty="0">
                <a:solidFill>
                  <a:srgbClr val="002060"/>
                </a:solidFill>
                <a:latin typeface="Times New Roman" panose="02020603050405020304" pitchFamily="18" charset="0"/>
              </a:rPr>
              <a:t>+Cờ bạc, mê tín dị đoan ;Tệ nạn xã hội </a:t>
            </a:r>
            <a:endParaRPr lang="en-US" altLang="zh-CN" sz="2400" b="1" dirty="0">
              <a:solidFill>
                <a:srgbClr val="002060"/>
              </a:solidFill>
              <a:latin typeface="Times New Roman" panose="02020603050405020304" pitchFamily="18" charset="0"/>
            </a:endParaRPr>
          </a:p>
          <a:p>
            <a:pPr algn="just">
              <a:spcBef>
                <a:spcPct val="20000"/>
              </a:spcBef>
            </a:pPr>
            <a:r>
              <a:rPr lang="en-US" altLang="zh-CN" sz="2400" b="1" dirty="0">
                <a:solidFill>
                  <a:srgbClr val="002060"/>
                </a:solidFill>
                <a:latin typeface="Times New Roman" panose="02020603050405020304" pitchFamily="18" charset="0"/>
              </a:rPr>
              <a:t>- Lấn chiếm vỉa hè</a:t>
            </a:r>
            <a:endParaRPr lang="en-US" altLang="zh-CN" sz="2400" b="1" dirty="0">
              <a:solidFill>
                <a:srgbClr val="002060"/>
              </a:solidFill>
              <a:latin typeface="Times New Roman" panose="02020603050405020304" pitchFamily="18" charset="0"/>
            </a:endParaRPr>
          </a:p>
          <a:p>
            <a:pPr algn="just">
              <a:spcBef>
                <a:spcPct val="20000"/>
              </a:spcBef>
            </a:pPr>
            <a:r>
              <a:rPr lang="en-US" altLang="zh-CN" sz="2400" b="1" dirty="0">
                <a:solidFill>
                  <a:srgbClr val="002060"/>
                </a:solidFill>
                <a:latin typeface="Times New Roman" panose="02020603050405020304" pitchFamily="18" charset="0"/>
              </a:rPr>
              <a:t>- Gây mất trật tự nơi công cộng….</a:t>
            </a:r>
            <a:endParaRPr lang="en-US" altLang="zh-CN" sz="2400" b="1" dirty="0">
              <a:solidFill>
                <a:srgbClr val="002060"/>
              </a:solidFill>
              <a:latin typeface="Times New Roman" panose="02020603050405020304" pitchFamily="18" charset="0"/>
            </a:endParaRPr>
          </a:p>
          <a:p>
            <a:pPr algn="just">
              <a:spcBef>
                <a:spcPct val="20000"/>
              </a:spcBef>
              <a:buChar char="-"/>
            </a:pPr>
            <a:endParaRPr lang="en-US" altLang="zh-CN" sz="2800" b="1" dirty="0">
              <a:solidFill>
                <a:srgbClr val="002060"/>
              </a:solidFill>
              <a:latin typeface="Times New Roman" panose="02020603050405020304" pitchFamily="18" charset="0"/>
            </a:endParaRPr>
          </a:p>
          <a:p>
            <a:pPr algn="just">
              <a:spcBef>
                <a:spcPct val="20000"/>
              </a:spcBef>
              <a:buChar char="-"/>
            </a:pPr>
            <a:endParaRPr lang="en-US" altLang="zh-CN" sz="2800" dirty="0">
              <a:latin typeface="Arial" panose="020B0604020202020204" pitchFamily="34" charset="0"/>
            </a:endParaRPr>
          </a:p>
        </p:txBody>
      </p:sp>
      <p:sp>
        <p:nvSpPr>
          <p:cNvPr id="10" name="Text Box 97"/>
          <p:cNvSpPr txBox="1"/>
          <p:nvPr/>
        </p:nvSpPr>
        <p:spPr>
          <a:xfrm>
            <a:off x="514350" y="6019800"/>
            <a:ext cx="3581400" cy="461963"/>
          </a:xfrm>
          <a:prstGeom prst="rect">
            <a:avLst/>
          </a:prstGeom>
          <a:noFill/>
          <a:ln w="9525">
            <a:noFill/>
          </a:ln>
        </p:spPr>
        <p:txBody>
          <a:bodyPr anchor="t" anchorCtr="0">
            <a:spAutoFit/>
          </a:bodyPr>
          <a:p>
            <a:pPr>
              <a:spcBef>
                <a:spcPct val="50000"/>
              </a:spcBef>
            </a:pPr>
            <a:r>
              <a:rPr lang="en-US" altLang="zh-CN" sz="2400" b="1" dirty="0">
                <a:solidFill>
                  <a:srgbClr val="FF0000"/>
                </a:solidFill>
                <a:latin typeface="Times New Roman" panose="02020603050405020304" pitchFamily="18" charset="0"/>
              </a:rPr>
              <a:t>=&gt; Tôn trọng và ủng hộ</a:t>
            </a:r>
            <a:endParaRPr lang="en-US" altLang="zh-CN" sz="2400" b="1" dirty="0">
              <a:solidFill>
                <a:srgbClr val="FF0000"/>
              </a:solidFill>
              <a:latin typeface="Times New Roman" panose="02020603050405020304" pitchFamily="18" charset="0"/>
            </a:endParaRPr>
          </a:p>
        </p:txBody>
      </p:sp>
      <p:sp>
        <p:nvSpPr>
          <p:cNvPr id="11" name="Text Box 98"/>
          <p:cNvSpPr txBox="1"/>
          <p:nvPr/>
        </p:nvSpPr>
        <p:spPr>
          <a:xfrm>
            <a:off x="4305300" y="5605463"/>
            <a:ext cx="3733800" cy="830262"/>
          </a:xfrm>
          <a:prstGeom prst="rect">
            <a:avLst/>
          </a:prstGeom>
          <a:noFill/>
          <a:ln w="9525">
            <a:noFill/>
          </a:ln>
        </p:spPr>
        <p:txBody>
          <a:bodyPr anchor="t" anchorCtr="0">
            <a:spAutoFit/>
          </a:bodyPr>
          <a:p>
            <a:pPr>
              <a:spcBef>
                <a:spcPct val="50000"/>
              </a:spcBef>
            </a:pPr>
            <a:r>
              <a:rPr lang="en-US" altLang="zh-CN" sz="2400" b="1" dirty="0">
                <a:solidFill>
                  <a:srgbClr val="FF0000"/>
                </a:solidFill>
                <a:latin typeface="Times New Roman" panose="02020603050405020304" pitchFamily="18" charset="0"/>
              </a:rPr>
              <a:t>=&gt; Phê phán, đấu tranh và tránh xa</a:t>
            </a:r>
            <a:endParaRPr lang="en-US" altLang="zh-CN" sz="2400" b="1" dirty="0">
              <a:solidFill>
                <a:srgbClr val="FF0000"/>
              </a:solidFill>
              <a:latin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Rectangle 2"/>
          <p:cNvSpPr>
            <a:spLocks noGrp="1"/>
          </p:cNvSpPr>
          <p:nvPr>
            <p:ph type="title"/>
          </p:nvPr>
        </p:nvSpPr>
        <p:spPr>
          <a:xfrm>
            <a:off x="304800" y="3124200"/>
            <a:ext cx="8382000" cy="350838"/>
          </a:xfrm>
          <a:ln/>
        </p:spPr>
        <p:txBody>
          <a:bodyPr vert="horz" wrap="square" lIns="91440" tIns="45720" rIns="91440" bIns="45720" anchor="ctr" anchorCtr="0"/>
          <a:p>
            <a:pPr algn="l">
              <a:buNone/>
            </a:pPr>
            <a:r>
              <a:rPr lang="en-US" altLang="zh-CN" sz="1800" b="1" dirty="0">
                <a:solidFill>
                  <a:srgbClr val="FF0000"/>
                </a:solidFill>
              </a:rPr>
              <a:t>                   </a:t>
            </a:r>
            <a:r>
              <a:rPr lang="en-US" altLang="zh-CN" sz="1800" b="1" dirty="0">
                <a:solidFill>
                  <a:srgbClr val="FF0000"/>
                </a:solidFill>
                <a:latin typeface="Times New Roman" panose="02020603050405020304" pitchFamily="18" charset="0"/>
              </a:rPr>
              <a:t>Say xỉn</a:t>
            </a:r>
            <a:r>
              <a:rPr lang="en-US" altLang="zh-CN" sz="1800" b="1" dirty="0">
                <a:latin typeface="Times New Roman" panose="02020603050405020304" pitchFamily="18" charset="0"/>
              </a:rPr>
              <a:t>                                                              </a:t>
            </a:r>
            <a:r>
              <a:rPr lang="en-US" altLang="zh-CN" sz="1800" b="1" dirty="0">
                <a:solidFill>
                  <a:srgbClr val="FF0000"/>
                </a:solidFill>
                <a:latin typeface="Times New Roman" panose="02020603050405020304" pitchFamily="18" charset="0"/>
              </a:rPr>
              <a:t>Lấn chiếm lòng lề đường</a:t>
            </a:r>
            <a:endParaRPr lang="en-US" altLang="zh-CN" sz="1800" dirty="0">
              <a:solidFill>
                <a:srgbClr val="FF0000"/>
              </a:solidFill>
              <a:latin typeface="Times New Roman" panose="02020603050405020304" pitchFamily="18" charset="0"/>
              <a:ea typeface="Times New Roman" panose="02020603050405020304" pitchFamily="18" charset="0"/>
            </a:endParaRPr>
          </a:p>
        </p:txBody>
      </p:sp>
      <p:sp>
        <p:nvSpPr>
          <p:cNvPr id="21506" name="Rectangle 9"/>
          <p:cNvSpPr/>
          <p:nvPr/>
        </p:nvSpPr>
        <p:spPr>
          <a:xfrm>
            <a:off x="304800" y="2971800"/>
            <a:ext cx="8382000" cy="533400"/>
          </a:xfrm>
          <a:prstGeom prst="rect">
            <a:avLst/>
          </a:prstGeom>
          <a:noFill/>
          <a:ln w="9525">
            <a:noFill/>
          </a:ln>
        </p:spPr>
        <p:txBody>
          <a:bodyPr anchor="ctr" anchorCtr="0"/>
          <a:p>
            <a:endParaRPr lang="en-US" altLang="zh-CN" sz="2000" dirty="0">
              <a:solidFill>
                <a:schemeClr val="tx2"/>
              </a:solidFill>
              <a:latin typeface="Arial" panose="020B0604020202020204" pitchFamily="34" charset="0"/>
            </a:endParaRPr>
          </a:p>
        </p:txBody>
      </p:sp>
      <p:sp>
        <p:nvSpPr>
          <p:cNvPr id="103434" name="Rectangle 10"/>
          <p:cNvSpPr/>
          <p:nvPr/>
        </p:nvSpPr>
        <p:spPr>
          <a:xfrm>
            <a:off x="533400" y="6491288"/>
            <a:ext cx="8610600" cy="400050"/>
          </a:xfrm>
          <a:prstGeom prst="rect">
            <a:avLst/>
          </a:prstGeom>
          <a:noFill/>
          <a:ln w="9525">
            <a:noFill/>
          </a:ln>
        </p:spPr>
        <p:txBody>
          <a:bodyPr anchor="t" anchorCtr="0">
            <a:spAutoFit/>
          </a:bodyPr>
          <a:p>
            <a:r>
              <a:rPr lang="en-US" altLang="zh-CN" b="1" dirty="0">
                <a:latin typeface="Arial" panose="020B0604020202020204" pitchFamily="34" charset="0"/>
              </a:rPr>
              <a:t>      </a:t>
            </a:r>
            <a:r>
              <a:rPr lang="en-US" altLang="zh-CN" sz="2000" b="1" dirty="0">
                <a:solidFill>
                  <a:srgbClr val="FF0000"/>
                </a:solidFill>
                <a:latin typeface="Times New Roman" panose="02020603050405020304" pitchFamily="18" charset="0"/>
              </a:rPr>
              <a:t>Bạo lực học đường                                                Vức rác bừa bãi</a:t>
            </a:r>
            <a:endParaRPr lang="en-US" altLang="zh-CN" sz="2000" b="1" dirty="0">
              <a:solidFill>
                <a:srgbClr val="FF0000"/>
              </a:solidFill>
              <a:latin typeface="Times New Roman" panose="02020603050405020304" pitchFamily="18" charset="0"/>
              <a:ea typeface="Times New Roman" panose="02020603050405020304" pitchFamily="18" charset="0"/>
            </a:endParaRPr>
          </a:p>
        </p:txBody>
      </p:sp>
      <p:pic>
        <p:nvPicPr>
          <p:cNvPr id="103438" name="irc_mi" descr="http://nld.vcmedia.vn/Qp75wYluOLBhLZjmLZ3oH4nSugHdrU/Image/2012/10/nhau3_0d28e.jpg"/>
          <p:cNvPicPr>
            <a:picLocks noGrp="1" noChangeAspect="1"/>
          </p:cNvPicPr>
          <p:nvPr>
            <p:ph idx="1"/>
          </p:nvPr>
        </p:nvPicPr>
        <p:blipFill>
          <a:blip r:embed="rId1" r:link="rId2"/>
          <a:stretch>
            <a:fillRect/>
          </a:stretch>
        </p:blipFill>
        <p:spPr>
          <a:xfrm>
            <a:off x="228600" y="190500"/>
            <a:ext cx="4267200" cy="2971800"/>
          </a:xfrm>
          <a:ln/>
        </p:spPr>
      </p:pic>
      <p:pic>
        <p:nvPicPr>
          <p:cNvPr id="103439" name="Picture 15" descr="https://encrypted-tbn2.gstatic.com/images?q=tbn:ANd9GcTlwlTDpdUuktv949H18izQ3CfVqtsb5fSqCtYJkG4imMpeIAg_"/>
          <p:cNvPicPr>
            <a:picLocks noChangeAspect="1"/>
          </p:cNvPicPr>
          <p:nvPr/>
        </p:nvPicPr>
        <p:blipFill>
          <a:blip r:embed="rId3" r:link="rId4"/>
          <a:stretch>
            <a:fillRect/>
          </a:stretch>
        </p:blipFill>
        <p:spPr>
          <a:xfrm>
            <a:off x="4572000" y="228600"/>
            <a:ext cx="4495800" cy="2895600"/>
          </a:xfrm>
          <a:prstGeom prst="rect">
            <a:avLst/>
          </a:prstGeom>
          <a:noFill/>
          <a:ln w="9525">
            <a:noFill/>
          </a:ln>
        </p:spPr>
      </p:pic>
      <p:pic>
        <p:nvPicPr>
          <p:cNvPr id="103440" name="Picture 16" descr="https://encrypted-tbn1.gstatic.com/images?q=tbn:ANd9GcRBfLH6voc9NAJ-iEymVn60UpS8WxECUJdM93tjtrAz5mn_26Jn5Q"/>
          <p:cNvPicPr>
            <a:picLocks noChangeAspect="1"/>
          </p:cNvPicPr>
          <p:nvPr/>
        </p:nvPicPr>
        <p:blipFill>
          <a:blip r:embed="rId5" r:link="rId6"/>
          <a:stretch>
            <a:fillRect/>
          </a:stretch>
        </p:blipFill>
        <p:spPr>
          <a:xfrm>
            <a:off x="304800" y="3581400"/>
            <a:ext cx="4191000" cy="2895600"/>
          </a:xfrm>
          <a:prstGeom prst="rect">
            <a:avLst/>
          </a:prstGeom>
          <a:noFill/>
          <a:ln w="9525">
            <a:noFill/>
          </a:ln>
        </p:spPr>
      </p:pic>
      <p:pic>
        <p:nvPicPr>
          <p:cNvPr id="103441" name="Picture 17" descr="https://encrypted-tbn3.gstatic.com/images?q=tbn:ANd9GcT88gaTJz7C6orGKYET2xwjFGX4lEB6npauRa7Ftajqtx3xWL3DYg"/>
          <p:cNvPicPr>
            <a:picLocks noChangeAspect="1"/>
          </p:cNvPicPr>
          <p:nvPr/>
        </p:nvPicPr>
        <p:blipFill>
          <a:blip r:embed="rId7" r:link="rId8"/>
          <a:stretch>
            <a:fillRect/>
          </a:stretch>
        </p:blipFill>
        <p:spPr>
          <a:xfrm>
            <a:off x="4724400" y="3581400"/>
            <a:ext cx="4191000" cy="28956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38"/>
                                        </p:tgtEl>
                                        <p:attrNameLst>
                                          <p:attrName>style.visibility</p:attrName>
                                        </p:attrNameLst>
                                      </p:cBhvr>
                                      <p:to>
                                        <p:strVal val="visible"/>
                                      </p:to>
                                    </p:set>
                                    <p:animEffect transition="in" filter="fade">
                                      <p:cBhvr>
                                        <p:cTn id="7" dur="500"/>
                                        <p:tgtEl>
                                          <p:spTgt spid="1034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Effect transition="in" filter="fade">
                                      <p:cBhvr>
                                        <p:cTn id="12" dur="500"/>
                                        <p:tgtEl>
                                          <p:spTgt spid="1034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440"/>
                                        </p:tgtEl>
                                        <p:attrNameLst>
                                          <p:attrName>style.visibility</p:attrName>
                                        </p:attrNameLst>
                                      </p:cBhvr>
                                      <p:to>
                                        <p:strVal val="visible"/>
                                      </p:to>
                                    </p:set>
                                    <p:animEffect transition="in" filter="fade">
                                      <p:cBhvr>
                                        <p:cTn id="17" dur="500"/>
                                        <p:tgtEl>
                                          <p:spTgt spid="1034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441"/>
                                        </p:tgtEl>
                                        <p:attrNameLst>
                                          <p:attrName>style.visibility</p:attrName>
                                        </p:attrNameLst>
                                      </p:cBhvr>
                                      <p:to>
                                        <p:strVal val="visible"/>
                                      </p:to>
                                    </p:set>
                                    <p:anim calcmode="lin" valueType="num">
                                      <p:cBhvr additive="base">
                                        <p:cTn id="22" dur="500" fill="hold"/>
                                        <p:tgtEl>
                                          <p:spTgt spid="103441"/>
                                        </p:tgtEl>
                                        <p:attrNameLst>
                                          <p:attrName>ppt_x</p:attrName>
                                        </p:attrNameLst>
                                      </p:cBhvr>
                                      <p:tavLst>
                                        <p:tav tm="0">
                                          <p:val>
                                            <p:strVal val="#ppt_x"/>
                                          </p:val>
                                        </p:tav>
                                        <p:tav tm="100000">
                                          <p:val>
                                            <p:strVal val="#ppt_x"/>
                                          </p:val>
                                        </p:tav>
                                      </p:tavLst>
                                    </p:anim>
                                    <p:anim calcmode="lin" valueType="num">
                                      <p:cBhvr additive="base">
                                        <p:cTn id="23" dur="500" fill="hold"/>
                                        <p:tgtEl>
                                          <p:spTgt spid="1034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434"/>
                                        </p:tgtEl>
                                        <p:attrNameLst>
                                          <p:attrName>style.visibility</p:attrName>
                                        </p:attrNameLst>
                                      </p:cBhvr>
                                      <p:to>
                                        <p:strVal val="visible"/>
                                      </p:to>
                                    </p:set>
                                    <p:animEffect transition="in" filter="fade">
                                      <p:cBhvr>
                                        <p:cTn id="28" dur="500"/>
                                        <p:tgtEl>
                                          <p:spTgt spid="103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2"/>
          <p:cNvSpPr>
            <a:spLocks noGrp="1"/>
          </p:cNvSpPr>
          <p:nvPr>
            <p:ph type="title"/>
          </p:nvPr>
        </p:nvSpPr>
        <p:spPr>
          <a:xfrm>
            <a:off x="533400" y="2895600"/>
            <a:ext cx="8382000" cy="533400"/>
          </a:xfrm>
          <a:ln/>
        </p:spPr>
        <p:txBody>
          <a:bodyPr vert="horz" wrap="square" lIns="91440" tIns="45720" rIns="91440" bIns="45720" anchor="ctr" anchorCtr="0"/>
          <a:p>
            <a:pPr algn="l"/>
            <a:r>
              <a:rPr lang="en-US" altLang="zh-CN" sz="2400" b="1" dirty="0">
                <a:solidFill>
                  <a:srgbClr val="FF0000"/>
                </a:solidFill>
              </a:rPr>
              <a:t>   </a:t>
            </a:r>
            <a:r>
              <a:rPr lang="en-US" altLang="zh-CN" sz="2000" b="1" dirty="0">
                <a:solidFill>
                  <a:srgbClr val="FF0000"/>
                </a:solidFill>
                <a:latin typeface="Times New Roman" panose="02020603050405020304" pitchFamily="18" charset="0"/>
              </a:rPr>
              <a:t>Hỗ trợ nhau trong sản xuất</a:t>
            </a:r>
            <a:r>
              <a:rPr lang="en-US" altLang="zh-CN" sz="2000" dirty="0">
                <a:solidFill>
                  <a:srgbClr val="FF0000"/>
                </a:solidFill>
                <a:latin typeface="Times New Roman" panose="02020603050405020304" pitchFamily="18" charset="0"/>
              </a:rPr>
              <a:t>                         </a:t>
            </a:r>
            <a:r>
              <a:rPr lang="en-US" altLang="zh-CN" sz="2000" b="1" dirty="0">
                <a:solidFill>
                  <a:srgbClr val="FF0000"/>
                </a:solidFill>
                <a:latin typeface="Times New Roman" panose="02020603050405020304" pitchFamily="18" charset="0"/>
              </a:rPr>
              <a:t>Tạo sân chơi cho trẻ em</a:t>
            </a:r>
            <a:r>
              <a:rPr lang="en-US" altLang="zh-CN" sz="2000" dirty="0">
                <a:latin typeface="Times New Roman" panose="02020603050405020304" pitchFamily="18" charset="0"/>
              </a:rPr>
              <a:t>                                         </a:t>
            </a:r>
            <a:endParaRPr lang="en-US" altLang="zh-CN" sz="2000" dirty="0">
              <a:latin typeface="Times New Roman" panose="02020603050405020304" pitchFamily="18" charset="0"/>
              <a:ea typeface="Times New Roman" panose="02020603050405020304" pitchFamily="18" charset="0"/>
            </a:endParaRPr>
          </a:p>
        </p:txBody>
      </p:sp>
      <p:pic>
        <p:nvPicPr>
          <p:cNvPr id="86020" name="Picture 4" descr="https://encrypted-tbn3.gstatic.com/images?q=tbn:ANd9GcRHv1snPhYBJwWtxkvUs8JlBFKdNzB2VBauiOH_f3vlN4JZZqGv"/>
          <p:cNvPicPr>
            <a:picLocks noGrp="1" noChangeAspect="1"/>
          </p:cNvPicPr>
          <p:nvPr>
            <p:ph idx="1"/>
          </p:nvPr>
        </p:nvPicPr>
        <p:blipFill>
          <a:blip r:embed="rId1" r:link="rId2"/>
          <a:stretch>
            <a:fillRect/>
          </a:stretch>
        </p:blipFill>
        <p:spPr>
          <a:xfrm>
            <a:off x="457200" y="152400"/>
            <a:ext cx="4038600" cy="2819400"/>
          </a:xfrm>
          <a:ln/>
        </p:spPr>
      </p:pic>
      <p:pic>
        <p:nvPicPr>
          <p:cNvPr id="86021" name="irc_mi" descr="http://img-us.24hstatic.com/upload/1-2014/images/2014-01-03/1388728179-be-iq-va-hanh-trinh-tot-nghiep--5-.jpg"/>
          <p:cNvPicPr>
            <a:picLocks noChangeAspect="1"/>
          </p:cNvPicPr>
          <p:nvPr/>
        </p:nvPicPr>
        <p:blipFill>
          <a:blip r:embed="rId3" r:link="rId4"/>
          <a:stretch>
            <a:fillRect/>
          </a:stretch>
        </p:blipFill>
        <p:spPr>
          <a:xfrm>
            <a:off x="4495800" y="228600"/>
            <a:ext cx="4191000" cy="2743200"/>
          </a:xfrm>
          <a:prstGeom prst="rect">
            <a:avLst/>
          </a:prstGeom>
          <a:noFill/>
          <a:ln w="9525">
            <a:noFill/>
          </a:ln>
        </p:spPr>
      </p:pic>
      <p:pic>
        <p:nvPicPr>
          <p:cNvPr id="86022" name="Picture 6" descr="https://encrypted-tbn0.gstatic.com/images?q=tbn:ANd9GcQ2pIrnJsJ9MQwiXugq2IZGZYt6ZlrszKWoXVHp0emiYXuMmd65"/>
          <p:cNvPicPr>
            <a:picLocks noChangeAspect="1"/>
          </p:cNvPicPr>
          <p:nvPr/>
        </p:nvPicPr>
        <p:blipFill>
          <a:blip r:embed="rId5" r:link="rId6"/>
          <a:stretch>
            <a:fillRect/>
          </a:stretch>
        </p:blipFill>
        <p:spPr>
          <a:xfrm>
            <a:off x="4579938" y="3352800"/>
            <a:ext cx="4183062" cy="3124200"/>
          </a:xfrm>
          <a:prstGeom prst="rect">
            <a:avLst/>
          </a:prstGeom>
          <a:noFill/>
          <a:ln w="9525">
            <a:noFill/>
          </a:ln>
        </p:spPr>
      </p:pic>
      <p:sp>
        <p:nvSpPr>
          <p:cNvPr id="22533" name="Rectangle 11"/>
          <p:cNvSpPr/>
          <p:nvPr/>
        </p:nvSpPr>
        <p:spPr>
          <a:xfrm>
            <a:off x="304800" y="3048000"/>
            <a:ext cx="8382000" cy="381000"/>
          </a:xfrm>
          <a:prstGeom prst="rect">
            <a:avLst/>
          </a:prstGeom>
          <a:noFill/>
          <a:ln w="9525">
            <a:noFill/>
          </a:ln>
        </p:spPr>
        <p:txBody>
          <a:bodyPr anchor="ctr" anchorCtr="0"/>
          <a:p>
            <a:r>
              <a:rPr lang="en-US" altLang="zh-CN" sz="2000" dirty="0">
                <a:solidFill>
                  <a:schemeClr val="tx2"/>
                </a:solidFill>
                <a:latin typeface="Arial" panose="020B0604020202020204" pitchFamily="34" charset="0"/>
              </a:rPr>
              <a:t>         </a:t>
            </a:r>
            <a:endParaRPr lang="en-US" altLang="zh-CN" sz="2000" dirty="0">
              <a:solidFill>
                <a:schemeClr val="tx2"/>
              </a:solidFill>
              <a:latin typeface="Arial" panose="020B0604020202020204" pitchFamily="34" charset="0"/>
            </a:endParaRPr>
          </a:p>
        </p:txBody>
      </p:sp>
      <p:sp>
        <p:nvSpPr>
          <p:cNvPr id="86028" name="Rectangle 12"/>
          <p:cNvSpPr/>
          <p:nvPr/>
        </p:nvSpPr>
        <p:spPr>
          <a:xfrm>
            <a:off x="304800" y="6400800"/>
            <a:ext cx="8839200" cy="400050"/>
          </a:xfrm>
          <a:prstGeom prst="rect">
            <a:avLst/>
          </a:prstGeom>
          <a:noFill/>
          <a:ln w="9525">
            <a:noFill/>
          </a:ln>
        </p:spPr>
        <p:txBody>
          <a:bodyPr anchor="t" anchorCtr="0">
            <a:spAutoFit/>
          </a:bodyPr>
          <a:p>
            <a:r>
              <a:rPr lang="en-US" altLang="zh-CN" sz="2000" b="1" dirty="0">
                <a:solidFill>
                  <a:srgbClr val="FF0000"/>
                </a:solidFill>
                <a:latin typeface="Times New Roman" panose="02020603050405020304" pitchFamily="18" charset="0"/>
              </a:rPr>
              <a:t>   Xây dựng môi trường trong sạch</a:t>
            </a:r>
            <a:r>
              <a:rPr lang="en-US" altLang="zh-CN" sz="2000" dirty="0">
                <a:solidFill>
                  <a:srgbClr val="FF0000"/>
                </a:solidFill>
                <a:latin typeface="Times New Roman" panose="02020603050405020304" pitchFamily="18" charset="0"/>
              </a:rPr>
              <a:t>                  </a:t>
            </a:r>
            <a:r>
              <a:rPr lang="en-US" altLang="zh-CN" sz="2000" b="1" dirty="0">
                <a:solidFill>
                  <a:srgbClr val="FF0000"/>
                </a:solidFill>
                <a:latin typeface="Times New Roman" panose="02020603050405020304" pitchFamily="18" charset="0"/>
              </a:rPr>
              <a:t>Cùng tìm hiểu Hiến pháp 2013</a:t>
            </a:r>
            <a:endParaRPr lang="en-US" altLang="zh-CN" sz="2000" b="1" dirty="0">
              <a:solidFill>
                <a:srgbClr val="FF0000"/>
              </a:solidFill>
              <a:latin typeface="Times New Roman" panose="02020603050405020304" pitchFamily="18" charset="0"/>
              <a:ea typeface="Times New Roman" panose="02020603050405020304" pitchFamily="18" charset="0"/>
            </a:endParaRPr>
          </a:p>
        </p:txBody>
      </p:sp>
      <p:pic>
        <p:nvPicPr>
          <p:cNvPr id="23561" name="Picture 9" descr="C:\Users\Administrator\Desktop\trung-tâm.jpg"/>
          <p:cNvPicPr>
            <a:picLocks noChangeAspect="1"/>
          </p:cNvPicPr>
          <p:nvPr/>
        </p:nvPicPr>
        <p:blipFill>
          <a:blip r:embed="rId7"/>
          <a:stretch>
            <a:fillRect/>
          </a:stretch>
        </p:blipFill>
        <p:spPr>
          <a:xfrm>
            <a:off x="457200" y="3352800"/>
            <a:ext cx="4122738" cy="31242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500"/>
                                        <p:tgtEl>
                                          <p:spTgt spid="860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21"/>
                                        </p:tgtEl>
                                        <p:attrNameLst>
                                          <p:attrName>style.visibility</p:attrName>
                                        </p:attrNameLst>
                                      </p:cBhvr>
                                      <p:to>
                                        <p:strVal val="visible"/>
                                      </p:to>
                                    </p:set>
                                    <p:animEffect transition="in" filter="fade">
                                      <p:cBhvr>
                                        <p:cTn id="12" dur="500"/>
                                        <p:tgtEl>
                                          <p:spTgt spid="860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8"/>
                                        </p:tgtEl>
                                        <p:attrNameLst>
                                          <p:attrName>style.visibility</p:attrName>
                                        </p:attrNameLst>
                                      </p:cBhvr>
                                      <p:to>
                                        <p:strVal val="visible"/>
                                      </p:to>
                                    </p:set>
                                    <p:animEffect transition="in" filter="fade">
                                      <p:cBhvr>
                                        <p:cTn id="17" dur="500"/>
                                        <p:tgtEl>
                                          <p:spTgt spid="860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6028"/>
                                        </p:tgtEl>
                                        <p:attrNameLst>
                                          <p:attrName>style.visibility</p:attrName>
                                        </p:attrNameLst>
                                      </p:cBhvr>
                                      <p:to>
                                        <p:strVal val="visible"/>
                                      </p:to>
                                    </p:set>
                                    <p:anim calcmode="lin" valueType="num">
                                      <p:cBhvr additive="base">
                                        <p:cTn id="22" dur="500" fill="hold"/>
                                        <p:tgtEl>
                                          <p:spTgt spid="86028"/>
                                        </p:tgtEl>
                                        <p:attrNameLst>
                                          <p:attrName>ppt_x</p:attrName>
                                        </p:attrNameLst>
                                      </p:cBhvr>
                                      <p:tavLst>
                                        <p:tav tm="0">
                                          <p:val>
                                            <p:strVal val="#ppt_x"/>
                                          </p:val>
                                        </p:tav>
                                        <p:tav tm="100000">
                                          <p:val>
                                            <p:strVal val="#ppt_x"/>
                                          </p:val>
                                        </p:tav>
                                      </p:tavLst>
                                    </p:anim>
                                    <p:anim calcmode="lin" valueType="num">
                                      <p:cBhvr additive="base">
                                        <p:cTn id="23" dur="5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61"/>
                                        </p:tgtEl>
                                        <p:attrNameLst>
                                          <p:attrName>style.visibility</p:attrName>
                                        </p:attrNameLst>
                                      </p:cBhvr>
                                      <p:to>
                                        <p:strVal val="visible"/>
                                      </p:to>
                                    </p:set>
                                    <p:animEffect transition="in" filter="fade">
                                      <p:cBhvr>
                                        <p:cTn id="28" dur="500"/>
                                        <p:tgtEl>
                                          <p:spTgt spid="235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6022"/>
                                        </p:tgtEl>
                                        <p:attrNameLst>
                                          <p:attrName>style.visibility</p:attrName>
                                        </p:attrNameLst>
                                      </p:cBhvr>
                                      <p:to>
                                        <p:strVal val="visible"/>
                                      </p:to>
                                    </p:set>
                                    <p:animEffect transition="in" filter="fade">
                                      <p:cBhvr>
                                        <p:cTn id="33" dur="5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6" name="Picture 4" descr="DSC04446"/>
          <p:cNvPicPr>
            <a:picLocks noChangeAspect="1"/>
          </p:cNvPicPr>
          <p:nvPr/>
        </p:nvPicPr>
        <p:blipFill>
          <a:blip r:embed="rId1"/>
          <a:stretch>
            <a:fillRect/>
          </a:stretch>
        </p:blipFill>
        <p:spPr>
          <a:xfrm>
            <a:off x="242888" y="304800"/>
            <a:ext cx="4405312" cy="2819400"/>
          </a:xfrm>
          <a:prstGeom prst="rect">
            <a:avLst/>
          </a:prstGeom>
          <a:noFill/>
          <a:ln w="9525">
            <a:noFill/>
          </a:ln>
        </p:spPr>
      </p:pic>
      <p:pic>
        <p:nvPicPr>
          <p:cNvPr id="84997" name="irc_mi" descr="http://vov.vn/Uploaded/bichlan/2013_09_07/anh-81.jpg"/>
          <p:cNvPicPr>
            <a:picLocks noGrp="1" noChangeAspect="1"/>
          </p:cNvPicPr>
          <p:nvPr>
            <p:ph idx="1"/>
          </p:nvPr>
        </p:nvPicPr>
        <p:blipFill>
          <a:blip r:embed="rId2" r:link="rId3"/>
          <a:stretch>
            <a:fillRect/>
          </a:stretch>
        </p:blipFill>
        <p:spPr>
          <a:xfrm>
            <a:off x="4648200" y="320675"/>
            <a:ext cx="4205288" cy="2819400"/>
          </a:xfrm>
          <a:ln/>
        </p:spPr>
      </p:pic>
      <p:pic>
        <p:nvPicPr>
          <p:cNvPr id="84998" name="Picture 6" descr="DSC06934"/>
          <p:cNvPicPr>
            <a:picLocks noChangeAspect="1"/>
          </p:cNvPicPr>
          <p:nvPr/>
        </p:nvPicPr>
        <p:blipFill>
          <a:blip r:embed="rId4"/>
          <a:stretch>
            <a:fillRect/>
          </a:stretch>
        </p:blipFill>
        <p:spPr>
          <a:xfrm>
            <a:off x="4648200" y="3563938"/>
            <a:ext cx="4205288" cy="2913062"/>
          </a:xfrm>
          <a:prstGeom prst="rect">
            <a:avLst/>
          </a:prstGeom>
          <a:noFill/>
          <a:ln w="9525">
            <a:noFill/>
          </a:ln>
        </p:spPr>
      </p:pic>
      <p:sp>
        <p:nvSpPr>
          <p:cNvPr id="23556" name="Rectangle 12"/>
          <p:cNvSpPr/>
          <p:nvPr/>
        </p:nvSpPr>
        <p:spPr>
          <a:xfrm>
            <a:off x="304800" y="3200400"/>
            <a:ext cx="8686800" cy="304800"/>
          </a:xfrm>
          <a:prstGeom prst="rect">
            <a:avLst/>
          </a:prstGeom>
          <a:noFill/>
          <a:ln w="9525">
            <a:noFill/>
          </a:ln>
        </p:spPr>
        <p:txBody>
          <a:bodyPr anchor="ctr" anchorCtr="0"/>
          <a:p>
            <a:r>
              <a:rPr lang="en-US" altLang="zh-CN" sz="2000" b="1" dirty="0">
                <a:solidFill>
                  <a:srgbClr val="FF0000"/>
                </a:solidFill>
                <a:latin typeface="Arial" panose="020B0604020202020204" pitchFamily="34" charset="0"/>
              </a:rPr>
              <a:t>                         </a:t>
            </a:r>
            <a:r>
              <a:rPr lang="en-US" altLang="zh-CN" sz="2000" dirty="0">
                <a:solidFill>
                  <a:schemeClr val="tx2"/>
                </a:solidFill>
                <a:latin typeface="Arial" panose="020B0604020202020204" pitchFamily="34" charset="0"/>
              </a:rPr>
              <a:t>                                        </a:t>
            </a:r>
            <a:endParaRPr lang="en-US" altLang="zh-CN" sz="2000" dirty="0">
              <a:solidFill>
                <a:schemeClr val="tx2"/>
              </a:solidFill>
              <a:latin typeface="Arial" panose="020B0604020202020204" pitchFamily="34" charset="0"/>
            </a:endParaRPr>
          </a:p>
        </p:txBody>
      </p:sp>
      <p:sp>
        <p:nvSpPr>
          <p:cNvPr id="85005" name="Rectangle 13"/>
          <p:cNvSpPr/>
          <p:nvPr/>
        </p:nvSpPr>
        <p:spPr>
          <a:xfrm>
            <a:off x="471488" y="3233738"/>
            <a:ext cx="8686800" cy="304800"/>
          </a:xfrm>
          <a:prstGeom prst="rect">
            <a:avLst/>
          </a:prstGeom>
          <a:noFill/>
          <a:ln w="9525">
            <a:noFill/>
          </a:ln>
        </p:spPr>
        <p:txBody>
          <a:bodyPr anchor="ctr" anchorCtr="0"/>
          <a:p>
            <a:r>
              <a:rPr lang="en-US" altLang="zh-CN" sz="2000" b="1" dirty="0">
                <a:solidFill>
                  <a:srgbClr val="FF0000"/>
                </a:solidFill>
                <a:latin typeface="Times New Roman" panose="02020603050405020304" pitchFamily="18" charset="0"/>
              </a:rPr>
              <a:t>            </a:t>
            </a:r>
            <a:r>
              <a:rPr lang="en-US" altLang="zh-CN" sz="2400" b="1" dirty="0">
                <a:solidFill>
                  <a:srgbClr val="FF0000"/>
                </a:solidFill>
                <a:latin typeface="Times New Roman" panose="02020603050405020304" pitchFamily="18" charset="0"/>
              </a:rPr>
              <a:t>Phát triển năng khiếu                      Chăm sóc sức khỏe </a:t>
            </a:r>
            <a:r>
              <a:rPr lang="en-US" altLang="zh-CN" sz="2400" dirty="0">
                <a:solidFill>
                  <a:schemeClr val="tx2"/>
                </a:solidFill>
                <a:latin typeface="Times New Roman" panose="02020603050405020304" pitchFamily="18" charset="0"/>
              </a:rPr>
              <a:t>                                         </a:t>
            </a:r>
            <a:endParaRPr lang="en-US" altLang="zh-CN" sz="2400" dirty="0">
              <a:solidFill>
                <a:schemeClr val="tx2"/>
              </a:solidFill>
              <a:latin typeface="Times New Roman" panose="02020603050405020304" pitchFamily="18" charset="0"/>
              <a:ea typeface="Times New Roman" panose="02020603050405020304" pitchFamily="18" charset="0"/>
            </a:endParaRPr>
          </a:p>
        </p:txBody>
      </p:sp>
      <p:sp>
        <p:nvSpPr>
          <p:cNvPr id="85007" name="Rectangle 15"/>
          <p:cNvSpPr/>
          <p:nvPr/>
        </p:nvSpPr>
        <p:spPr>
          <a:xfrm>
            <a:off x="319088" y="6530975"/>
            <a:ext cx="9144000" cy="304800"/>
          </a:xfrm>
          <a:prstGeom prst="rect">
            <a:avLst/>
          </a:prstGeom>
          <a:noFill/>
          <a:ln w="9525">
            <a:noFill/>
          </a:ln>
        </p:spPr>
        <p:txBody>
          <a:bodyPr anchor="ctr" anchorCtr="0"/>
          <a:p>
            <a:r>
              <a:rPr lang="en-US" altLang="zh-CN" sz="2400" b="1" dirty="0">
                <a:solidFill>
                  <a:srgbClr val="FF0000"/>
                </a:solidFill>
                <a:latin typeface="Times New Roman" panose="02020603050405020304" pitchFamily="18" charset="0"/>
              </a:rPr>
              <a:t>                Phát triển thể chất            Nâng cao đời sống tinh thần</a:t>
            </a:r>
            <a:endParaRPr lang="en-US" altLang="zh-CN" sz="2400" dirty="0">
              <a:solidFill>
                <a:schemeClr val="tx2"/>
              </a:solidFill>
              <a:latin typeface="Times New Roman" panose="02020603050405020304" pitchFamily="18" charset="0"/>
              <a:ea typeface="Times New Roman" panose="02020603050405020304" pitchFamily="18" charset="0"/>
            </a:endParaRPr>
          </a:p>
        </p:txBody>
      </p:sp>
      <p:pic>
        <p:nvPicPr>
          <p:cNvPr id="85008" name="Picture 16" descr="DSC05977"/>
          <p:cNvPicPr>
            <a:picLocks noChangeAspect="1"/>
          </p:cNvPicPr>
          <p:nvPr/>
        </p:nvPicPr>
        <p:blipFill>
          <a:blip r:embed="rId5"/>
          <a:stretch>
            <a:fillRect/>
          </a:stretch>
        </p:blipFill>
        <p:spPr>
          <a:xfrm>
            <a:off x="533400" y="3581400"/>
            <a:ext cx="4114800" cy="28956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fade">
                                      <p:cBhvr>
                                        <p:cTn id="7" dur="500"/>
                                        <p:tgtEl>
                                          <p:spTgt spid="84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7"/>
                                        </p:tgtEl>
                                        <p:attrNameLst>
                                          <p:attrName>style.visibility</p:attrName>
                                        </p:attrNameLst>
                                      </p:cBhvr>
                                      <p:to>
                                        <p:strVal val="visible"/>
                                      </p:to>
                                    </p:set>
                                    <p:animEffect transition="in" filter="fade">
                                      <p:cBhvr>
                                        <p:cTn id="12" dur="500"/>
                                        <p:tgtEl>
                                          <p:spTgt spid="849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998"/>
                                        </p:tgtEl>
                                        <p:attrNameLst>
                                          <p:attrName>style.visibility</p:attrName>
                                        </p:attrNameLst>
                                      </p:cBhvr>
                                      <p:to>
                                        <p:strVal val="visible"/>
                                      </p:to>
                                    </p:set>
                                    <p:animEffect transition="in" filter="fade">
                                      <p:cBhvr>
                                        <p:cTn id="17" dur="500"/>
                                        <p:tgtEl>
                                          <p:spTgt spid="849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008"/>
                                        </p:tgtEl>
                                        <p:attrNameLst>
                                          <p:attrName>style.visibility</p:attrName>
                                        </p:attrNameLst>
                                      </p:cBhvr>
                                      <p:to>
                                        <p:strVal val="visible"/>
                                      </p:to>
                                    </p:set>
                                    <p:animEffect transition="in" filter="fade">
                                      <p:cBhvr>
                                        <p:cTn id="22" dur="500"/>
                                        <p:tgtEl>
                                          <p:spTgt spid="850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005"/>
                                        </p:tgtEl>
                                        <p:attrNameLst>
                                          <p:attrName>style.visibility</p:attrName>
                                        </p:attrNameLst>
                                      </p:cBhvr>
                                      <p:to>
                                        <p:strVal val="visible"/>
                                      </p:to>
                                    </p:set>
                                    <p:animEffect transition="in" filter="fade">
                                      <p:cBhvr>
                                        <p:cTn id="27" dur="500"/>
                                        <p:tgtEl>
                                          <p:spTgt spid="8500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007"/>
                                        </p:tgtEl>
                                        <p:attrNameLst>
                                          <p:attrName>style.visibility</p:attrName>
                                        </p:attrNameLst>
                                      </p:cBhvr>
                                      <p:to>
                                        <p:strVal val="visible"/>
                                      </p:to>
                                    </p:set>
                                    <p:animEffect transition="in" filter="fade">
                                      <p:cBhvr>
                                        <p:cTn id="32" dur="500"/>
                                        <p:tgtEl>
                                          <p:spTgt spid="85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5" grpId="0"/>
      <p:bldP spid="850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5" name="Text Box 5"/>
          <p:cNvSpPr txBox="1"/>
          <p:nvPr/>
        </p:nvSpPr>
        <p:spPr>
          <a:xfrm>
            <a:off x="152400" y="838200"/>
            <a:ext cx="4114800" cy="2678113"/>
          </a:xfrm>
          <a:prstGeom prst="rect">
            <a:avLst/>
          </a:prstGeom>
          <a:noFill/>
          <a:ln w="9525">
            <a:noFill/>
          </a:ln>
        </p:spPr>
        <p:txBody>
          <a:bodyPr anchor="t" anchorCtr="0">
            <a:spAutoFit/>
          </a:bodyPr>
          <a:p>
            <a:pPr marL="514350" indent="-514350">
              <a:spcBef>
                <a:spcPct val="50000"/>
              </a:spcBef>
              <a:buAutoNum type="romanUcPeriod"/>
            </a:pPr>
            <a:r>
              <a:rPr lang="en-US" altLang="zh-CN" sz="2400" b="1" u="sng" dirty="0">
                <a:solidFill>
                  <a:srgbClr val="0000FF"/>
                </a:solidFill>
                <a:latin typeface="Times New Roman" panose="02020603050405020304" pitchFamily="18" charset="0"/>
              </a:rPr>
              <a:t>Đặt vấn đề</a:t>
            </a:r>
            <a:endParaRPr lang="en-US" altLang="zh-CN" sz="2400" b="1" u="sng" dirty="0">
              <a:solidFill>
                <a:srgbClr val="0000FF"/>
              </a:solidFill>
              <a:latin typeface="Times New Roman" panose="02020603050405020304" pitchFamily="18" charset="0"/>
            </a:endParaRPr>
          </a:p>
          <a:p>
            <a:pPr marL="514350" indent="-514350">
              <a:spcBef>
                <a:spcPct val="50000"/>
              </a:spcBef>
              <a:buAutoNum type="romanUcPeriod" startAt="2"/>
            </a:pPr>
            <a:r>
              <a:rPr lang="en-US" altLang="zh-CN" sz="2400" b="1" u="sng" dirty="0">
                <a:solidFill>
                  <a:srgbClr val="0000FF"/>
                </a:solidFill>
                <a:latin typeface="Times New Roman" panose="02020603050405020304" pitchFamily="18" charset="0"/>
              </a:rPr>
              <a:t>Nội dung b</a:t>
            </a:r>
            <a:r>
              <a:rPr lang="en-US" altLang="zh-CN" sz="2400" b="1" u="sng" dirty="0">
                <a:solidFill>
                  <a:srgbClr val="0000FF"/>
                </a:solidFill>
                <a:latin typeface="Times New Roman" panose="02020603050405020304" pitchFamily="18" charset="0"/>
                <a:ea typeface="Times New Roman" panose="02020603050405020304" pitchFamily="18" charset="0"/>
              </a:rPr>
              <a:t>à</a:t>
            </a:r>
            <a:r>
              <a:rPr lang="en-US" altLang="zh-CN" sz="2400" b="1" u="sng" dirty="0">
                <a:solidFill>
                  <a:srgbClr val="0000FF"/>
                </a:solidFill>
                <a:latin typeface="Times New Roman" panose="02020603050405020304" pitchFamily="18" charset="0"/>
              </a:rPr>
              <a:t>i học</a:t>
            </a:r>
            <a:endParaRPr lang="en-US" altLang="zh-CN" sz="2400" b="1" u="sng" dirty="0">
              <a:solidFill>
                <a:srgbClr val="0000FF"/>
              </a:solidFill>
              <a:latin typeface="Times New Roman" panose="02020603050405020304" pitchFamily="18" charset="0"/>
            </a:endParaRPr>
          </a:p>
          <a:p>
            <a:pPr marL="514350" indent="-514350">
              <a:spcBef>
                <a:spcPct val="50000"/>
              </a:spcBef>
              <a:buNone/>
            </a:pPr>
            <a:r>
              <a:rPr lang="en-US" altLang="zh-CN" sz="2400" b="1" dirty="0">
                <a:solidFill>
                  <a:srgbClr val="0033CC"/>
                </a:solidFill>
                <a:latin typeface="Times New Roman" panose="02020603050405020304" pitchFamily="18" charset="0"/>
              </a:rPr>
              <a:t>     1. Khái niệm </a:t>
            </a:r>
            <a:endParaRPr lang="en-US" altLang="zh-CN" sz="2400" b="1" dirty="0">
              <a:solidFill>
                <a:srgbClr val="0033CC"/>
              </a:solidFill>
              <a:latin typeface="Times New Roman" panose="02020603050405020304" pitchFamily="18" charset="0"/>
            </a:endParaRPr>
          </a:p>
          <a:p>
            <a:pPr marL="514350" indent="-514350">
              <a:spcBef>
                <a:spcPct val="50000"/>
              </a:spcBef>
              <a:buAutoNum type="romanUcPeriod" startAt="2"/>
            </a:pPr>
            <a:endParaRPr lang="en-US" altLang="zh-CN" sz="2400" b="1" u="sng" dirty="0">
              <a:solidFill>
                <a:srgbClr val="0000FF"/>
              </a:solidFill>
              <a:latin typeface="Arial" panose="020B0604020202020204" pitchFamily="34" charset="0"/>
            </a:endParaRPr>
          </a:p>
          <a:p>
            <a:pPr marL="514350" indent="-514350">
              <a:spcBef>
                <a:spcPct val="50000"/>
              </a:spcBef>
              <a:buAutoNum type="romanUcPeriod" startAt="2"/>
            </a:pPr>
            <a:endParaRPr lang="en-US" altLang="zh-CN" sz="2400" b="1" u="sng" dirty="0">
              <a:solidFill>
                <a:srgbClr val="0000FF"/>
              </a:solidFill>
              <a:latin typeface="Times New Roman" panose="02020603050405020304" pitchFamily="18" charset="0"/>
            </a:endParaRPr>
          </a:p>
        </p:txBody>
      </p:sp>
      <p:sp>
        <p:nvSpPr>
          <p:cNvPr id="53256" name="Text Box 8"/>
          <p:cNvSpPr txBox="1"/>
          <p:nvPr/>
        </p:nvSpPr>
        <p:spPr>
          <a:xfrm>
            <a:off x="304800" y="3022600"/>
            <a:ext cx="8534400" cy="831850"/>
          </a:xfrm>
          <a:prstGeom prst="rect">
            <a:avLst/>
          </a:prstGeom>
          <a:noFill/>
          <a:ln w="9525">
            <a:noFill/>
          </a:ln>
        </p:spPr>
        <p:txBody>
          <a:bodyPr anchor="t" anchorCtr="0">
            <a:spAutoFit/>
          </a:bodyPr>
          <a:p>
            <a:pPr>
              <a:buChar char="-"/>
            </a:pPr>
            <a:r>
              <a:rPr lang="en-US" altLang="zh-CN" sz="2400" b="1" dirty="0">
                <a:solidFill>
                  <a:srgbClr val="0000FF"/>
                </a:solidFill>
                <a:latin typeface="Times New Roman" panose="02020603050405020304" pitchFamily="18" charset="0"/>
              </a:rPr>
              <a:t> Góp phần làm cho cuộc sống bình yên, hạnh phúc.</a:t>
            </a:r>
            <a:endParaRPr lang="en-US" altLang="zh-CN" sz="2400" b="1" dirty="0">
              <a:solidFill>
                <a:srgbClr val="0000FF"/>
              </a:solidFill>
              <a:latin typeface="Times New Roman" panose="02020603050405020304" pitchFamily="18" charset="0"/>
            </a:endParaRPr>
          </a:p>
          <a:p>
            <a:pPr>
              <a:buChar char="-"/>
            </a:pPr>
            <a:r>
              <a:rPr lang="en-US" altLang="zh-CN" sz="2400" b="1" dirty="0">
                <a:solidFill>
                  <a:srgbClr val="0000FF"/>
                </a:solidFill>
                <a:latin typeface="Times New Roman" panose="02020603050405020304" pitchFamily="18" charset="0"/>
              </a:rPr>
              <a:t> Bảo vệ và phát huy truyền thống văn hoá tốt đẹp của dân tộc.</a:t>
            </a:r>
            <a:endParaRPr lang="en-US" altLang="zh-CN" sz="2400" dirty="0">
              <a:latin typeface="Times New Roman" panose="02020603050405020304" pitchFamily="18" charset="0"/>
            </a:endParaRPr>
          </a:p>
        </p:txBody>
      </p:sp>
      <p:sp>
        <p:nvSpPr>
          <p:cNvPr id="19461" name="TextBox 14"/>
          <p:cNvSpPr txBox="1"/>
          <p:nvPr/>
        </p:nvSpPr>
        <p:spPr>
          <a:xfrm>
            <a:off x="381000" y="2514600"/>
            <a:ext cx="3048000" cy="461963"/>
          </a:xfrm>
          <a:prstGeom prst="rect">
            <a:avLst/>
          </a:prstGeom>
          <a:solidFill>
            <a:schemeClr val="bg1"/>
          </a:solidFill>
          <a:ln w="9525">
            <a:noFill/>
          </a:ln>
        </p:spPr>
        <p:txBody>
          <a:bodyPr anchor="t" anchorCtr="0">
            <a:spAutoFit/>
          </a:bodyPr>
          <a:p>
            <a:r>
              <a:rPr lang="en-US" altLang="zh-CN" sz="2400" b="1" dirty="0">
                <a:solidFill>
                  <a:schemeClr val="accent2"/>
                </a:solidFill>
                <a:latin typeface="Times New Roman" panose="02020603050405020304" pitchFamily="18" charset="0"/>
              </a:rPr>
              <a:t>  2. Ý nghĩa </a:t>
            </a:r>
            <a:endParaRPr lang="en-US" altLang="zh-CN" sz="2400" b="1" dirty="0">
              <a:solidFill>
                <a:schemeClr val="accent2"/>
              </a:solidFill>
              <a:latin typeface="Times New Roman" panose="02020603050405020304" pitchFamily="18" charset="0"/>
              <a:ea typeface="Times New Roman" panose="02020603050405020304" pitchFamily="18" charset="0"/>
            </a:endParaRPr>
          </a:p>
        </p:txBody>
      </p:sp>
      <p:sp>
        <p:nvSpPr>
          <p:cNvPr id="6"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9 -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5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fade">
                                      <p:cBhvr>
                                        <p:cTn id="17" dur="500"/>
                                        <p:tgtEl>
                                          <p:spTgt spid="194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256"/>
                                        </p:tgtEl>
                                        <p:attrNameLst>
                                          <p:attrName>style.visibility</p:attrName>
                                        </p:attrNameLst>
                                      </p:cBhvr>
                                      <p:to>
                                        <p:strVal val="visible"/>
                                      </p:to>
                                    </p:set>
                                    <p:animEffect transition="in" filter="fade">
                                      <p:cBhvr>
                                        <p:cTn id="22" dur="500"/>
                                        <p:tgtEl>
                                          <p:spTgt spid="5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53256" grpId="0"/>
      <p:bldP spid="19461"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2"/>
          <p:cNvSpPr>
            <a:spLocks noGrp="1"/>
          </p:cNvSpPr>
          <p:nvPr>
            <p:ph type="title"/>
          </p:nvPr>
        </p:nvSpPr>
        <p:spPr>
          <a:xfrm>
            <a:off x="-76200" y="2909888"/>
            <a:ext cx="9144000" cy="350837"/>
          </a:xfrm>
          <a:ln/>
        </p:spPr>
        <p:txBody>
          <a:bodyPr vert="horz" wrap="square" lIns="91440" tIns="45720" rIns="91440" bIns="45720" anchor="ctr" anchorCtr="0"/>
          <a:p>
            <a:pPr algn="l"/>
            <a:r>
              <a:rPr lang="en-US" altLang="zh-CN" sz="2400" b="1" dirty="0">
                <a:solidFill>
                  <a:srgbClr val="FF0000"/>
                </a:solidFill>
                <a:latin typeface="Times New Roman" panose="02020603050405020304" pitchFamily="18" charset="0"/>
              </a:rPr>
              <a:t>        Tổng dọn vệ sinh hè phố            Thể hiện tình yêu Tổ Quốc</a:t>
            </a:r>
            <a:endParaRPr lang="en-US" altLang="zh-CN" sz="2400" dirty="0">
              <a:solidFill>
                <a:srgbClr val="FF0000"/>
              </a:solidFill>
              <a:latin typeface="Times New Roman" panose="02020603050405020304" pitchFamily="18" charset="0"/>
              <a:ea typeface="Times New Roman" panose="02020603050405020304" pitchFamily="18" charset="0"/>
            </a:endParaRPr>
          </a:p>
        </p:txBody>
      </p:sp>
      <p:sp>
        <p:nvSpPr>
          <p:cNvPr id="25602" name="Rectangle 3"/>
          <p:cNvSpPr/>
          <p:nvPr/>
        </p:nvSpPr>
        <p:spPr>
          <a:xfrm>
            <a:off x="304800" y="2971800"/>
            <a:ext cx="8382000" cy="533400"/>
          </a:xfrm>
          <a:prstGeom prst="rect">
            <a:avLst/>
          </a:prstGeom>
          <a:noFill/>
          <a:ln w="9525">
            <a:noFill/>
          </a:ln>
        </p:spPr>
        <p:txBody>
          <a:bodyPr anchor="ctr" anchorCtr="0"/>
          <a:p>
            <a:endParaRPr lang="en-US" altLang="zh-CN" sz="2000" dirty="0">
              <a:solidFill>
                <a:schemeClr val="tx2"/>
              </a:solidFill>
              <a:latin typeface="Arial" panose="020B0604020202020204" pitchFamily="34" charset="0"/>
            </a:endParaRPr>
          </a:p>
        </p:txBody>
      </p:sp>
      <p:pic>
        <p:nvPicPr>
          <p:cNvPr id="26628" name="irc_mi" descr="http://www.mattran.org.vn/home/Caccuocvd/moitruong/1.7.2012.TienGiang.jpg"/>
          <p:cNvPicPr>
            <a:picLocks noGrp="1" noChangeAspect="1"/>
          </p:cNvPicPr>
          <p:nvPr>
            <p:ph idx="1"/>
          </p:nvPr>
        </p:nvPicPr>
        <p:blipFill>
          <a:blip r:embed="rId1" r:link="rId2"/>
          <a:stretch>
            <a:fillRect/>
          </a:stretch>
        </p:blipFill>
        <p:spPr>
          <a:xfrm>
            <a:off x="333375" y="139700"/>
            <a:ext cx="4040188" cy="2743200"/>
          </a:xfrm>
          <a:ln/>
        </p:spPr>
      </p:pic>
      <p:pic>
        <p:nvPicPr>
          <p:cNvPr id="26629" name="Picture 7" descr="https://encrypted-tbn1.gstatic.com/images?q=tbn:ANd9GcTzGxqty-Xo85iE17OP-afBq6eYH3ejrMK7kaQL_ewxrXcECQuorw"/>
          <p:cNvPicPr>
            <a:picLocks noChangeAspect="1"/>
          </p:cNvPicPr>
          <p:nvPr/>
        </p:nvPicPr>
        <p:blipFill>
          <a:blip r:embed="rId3" r:link="rId4"/>
          <a:stretch>
            <a:fillRect/>
          </a:stretch>
        </p:blipFill>
        <p:spPr>
          <a:xfrm>
            <a:off x="334963" y="3468688"/>
            <a:ext cx="4160837" cy="2971800"/>
          </a:xfrm>
          <a:prstGeom prst="rect">
            <a:avLst/>
          </a:prstGeom>
          <a:noFill/>
          <a:ln w="9525">
            <a:noFill/>
          </a:ln>
        </p:spPr>
      </p:pic>
      <p:pic>
        <p:nvPicPr>
          <p:cNvPr id="26630" name="irc_mi" descr="http://img.tintuc.vietgiaitri.com/2014/5/15/450-hoc-sinh-tieu-hoc-xep-hinh-ban-do-to-quoc-va-nhin-ve-bien-do-05c703.jpg"/>
          <p:cNvPicPr>
            <a:picLocks noChangeAspect="1"/>
          </p:cNvPicPr>
          <p:nvPr/>
        </p:nvPicPr>
        <p:blipFill>
          <a:blip r:embed="rId5" r:link="rId6"/>
          <a:stretch>
            <a:fillRect/>
          </a:stretch>
        </p:blipFill>
        <p:spPr>
          <a:xfrm>
            <a:off x="4373563" y="149225"/>
            <a:ext cx="4541837" cy="2746375"/>
          </a:xfrm>
          <a:prstGeom prst="rect">
            <a:avLst/>
          </a:prstGeom>
          <a:noFill/>
          <a:ln w="9525">
            <a:noFill/>
          </a:ln>
        </p:spPr>
      </p:pic>
      <p:sp>
        <p:nvSpPr>
          <p:cNvPr id="26632" name="TextBox 1"/>
          <p:cNvSpPr txBox="1"/>
          <p:nvPr/>
        </p:nvSpPr>
        <p:spPr>
          <a:xfrm>
            <a:off x="4953000" y="6461125"/>
            <a:ext cx="3429000" cy="461963"/>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Đo</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n kết với xóm giềng</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26633" name="TextBox 2"/>
          <p:cNvSpPr txBox="1"/>
          <p:nvPr/>
        </p:nvSpPr>
        <p:spPr>
          <a:xfrm>
            <a:off x="1233488" y="6418263"/>
            <a:ext cx="2209800" cy="461962"/>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       Chia sẻ</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26634" name="Picture 10" descr="C:\Users\Administrator\Desktop\xay_nha_cho_nguoi_ngheo.jpg"/>
          <p:cNvPicPr>
            <a:picLocks noChangeAspect="1"/>
          </p:cNvPicPr>
          <p:nvPr/>
        </p:nvPicPr>
        <p:blipFill>
          <a:blip r:embed="rId7"/>
          <a:stretch>
            <a:fillRect/>
          </a:stretch>
        </p:blipFill>
        <p:spPr>
          <a:xfrm>
            <a:off x="4510088" y="3479800"/>
            <a:ext cx="4405312" cy="2960688"/>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fade">
                                      <p:cBhvr>
                                        <p:cTn id="12" dur="500"/>
                                        <p:tgtEl>
                                          <p:spTgt spid="26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fade">
                                      <p:cBhvr>
                                        <p:cTn id="17" dur="500"/>
                                        <p:tgtEl>
                                          <p:spTgt spid="266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34"/>
                                        </p:tgtEl>
                                        <p:attrNameLst>
                                          <p:attrName>style.visibility</p:attrName>
                                        </p:attrNameLst>
                                      </p:cBhvr>
                                      <p:to>
                                        <p:strVal val="visible"/>
                                      </p:to>
                                    </p:set>
                                    <p:animEffect transition="in" filter="fade">
                                      <p:cBhvr>
                                        <p:cTn id="22" dur="500"/>
                                        <p:tgtEl>
                                          <p:spTgt spid="266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474"/>
                                        </p:tgtEl>
                                        <p:attrNameLst>
                                          <p:attrName>style.visibility</p:attrName>
                                        </p:attrNameLst>
                                      </p:cBhvr>
                                      <p:to>
                                        <p:strVal val="visible"/>
                                      </p:to>
                                    </p:set>
                                    <p:animEffect transition="in" filter="fade">
                                      <p:cBhvr>
                                        <p:cTn id="27" dur="500"/>
                                        <p:tgtEl>
                                          <p:spTgt spid="1054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633"/>
                                        </p:tgtEl>
                                        <p:attrNameLst>
                                          <p:attrName>style.visibility</p:attrName>
                                        </p:attrNameLst>
                                      </p:cBhvr>
                                      <p:to>
                                        <p:strVal val="visible"/>
                                      </p:to>
                                    </p:set>
                                    <p:animEffect transition="in" filter="fade">
                                      <p:cBhvr>
                                        <p:cTn id="32" dur="500"/>
                                        <p:tgtEl>
                                          <p:spTgt spid="266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632"/>
                                        </p:tgtEl>
                                        <p:attrNameLst>
                                          <p:attrName>style.visibility</p:attrName>
                                        </p:attrNameLst>
                                      </p:cBhvr>
                                      <p:to>
                                        <p:strVal val="visible"/>
                                      </p:to>
                                    </p:set>
                                    <p:animEffect transition="in" filter="fade">
                                      <p:cBhvr>
                                        <p:cTn id="3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P spid="26632" grpId="0"/>
      <p:bldP spid="266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8" name="Picture 6" descr="làng văn hóa"/>
          <p:cNvPicPr>
            <a:picLocks noChangeAspect="1"/>
          </p:cNvPicPr>
          <p:nvPr/>
        </p:nvPicPr>
        <p:blipFill>
          <a:blip r:embed="rId1"/>
          <a:stretch>
            <a:fillRect/>
          </a:stretch>
        </p:blipFill>
        <p:spPr>
          <a:xfrm>
            <a:off x="4724400" y="228600"/>
            <a:ext cx="4191000" cy="2819400"/>
          </a:xfrm>
          <a:prstGeom prst="rect">
            <a:avLst/>
          </a:prstGeom>
          <a:noFill/>
          <a:ln w="9525">
            <a:noFill/>
          </a:ln>
        </p:spPr>
      </p:pic>
      <p:sp>
        <p:nvSpPr>
          <p:cNvPr id="13324" name="Text Box 12"/>
          <p:cNvSpPr txBox="1"/>
          <p:nvPr/>
        </p:nvSpPr>
        <p:spPr>
          <a:xfrm>
            <a:off x="858838" y="3048000"/>
            <a:ext cx="8077200" cy="457200"/>
          </a:xfrm>
          <a:prstGeom prst="rect">
            <a:avLst/>
          </a:prstGeom>
          <a:noFill/>
          <a:ln w="9525">
            <a:noFill/>
          </a:ln>
        </p:spPr>
        <p:txBody>
          <a:bodyPr anchor="t" anchorCtr="0">
            <a:spAutoFit/>
          </a:bodyPr>
          <a:p>
            <a:pPr algn="ctr">
              <a:spcBef>
                <a:spcPct val="50000"/>
              </a:spcBef>
            </a:pPr>
            <a:r>
              <a:rPr lang="en-US" altLang="zh-CN" sz="2400" b="1" dirty="0">
                <a:solidFill>
                  <a:srgbClr val="FF0000"/>
                </a:solidFill>
                <a:latin typeface="Times New Roman" panose="02020603050405020304" pitchFamily="18" charset="0"/>
              </a:rPr>
              <a:t>Luôn giữ gìn, phát huy truyền thống tốt đẹp</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28676" name="Picture 20" descr="https://encrypted-tbn3.gstatic.com/images?q=tbn:ANd9GcQmDQmd2wU1A2xNX_1z9IlOiFev6rxe73xBz_BHyJ2UHGg9rkPV"/>
          <p:cNvPicPr>
            <a:picLocks noChangeAspect="1"/>
          </p:cNvPicPr>
          <p:nvPr/>
        </p:nvPicPr>
        <p:blipFill>
          <a:blip r:embed="rId2" r:link="rId3"/>
          <a:stretch>
            <a:fillRect/>
          </a:stretch>
        </p:blipFill>
        <p:spPr>
          <a:xfrm>
            <a:off x="381000" y="3657600"/>
            <a:ext cx="4191000" cy="2971800"/>
          </a:xfrm>
          <a:prstGeom prst="rect">
            <a:avLst/>
          </a:prstGeom>
          <a:noFill/>
          <a:ln w="9525">
            <a:noFill/>
          </a:ln>
        </p:spPr>
      </p:pic>
      <p:pic>
        <p:nvPicPr>
          <p:cNvPr id="13333" name="Picture 21" descr="images (16)"/>
          <p:cNvPicPr>
            <a:picLocks noChangeAspect="1"/>
          </p:cNvPicPr>
          <p:nvPr/>
        </p:nvPicPr>
        <p:blipFill>
          <a:blip r:embed="rId4"/>
          <a:stretch>
            <a:fillRect/>
          </a:stretch>
        </p:blipFill>
        <p:spPr>
          <a:xfrm>
            <a:off x="4724400" y="3657600"/>
            <a:ext cx="4191000" cy="3048000"/>
          </a:xfrm>
          <a:prstGeom prst="rect">
            <a:avLst/>
          </a:prstGeom>
          <a:noFill/>
          <a:ln w="9525">
            <a:noFill/>
          </a:ln>
        </p:spPr>
      </p:pic>
      <p:pic>
        <p:nvPicPr>
          <p:cNvPr id="27653" name="Picture 7" descr="C:\Users\Administrator\Desktop\20292646-1397194347000509-6182909041117390329-n-1502124094169.jpg"/>
          <p:cNvPicPr>
            <a:picLocks noChangeAspect="1"/>
          </p:cNvPicPr>
          <p:nvPr/>
        </p:nvPicPr>
        <p:blipFill>
          <a:blip r:embed="rId5"/>
          <a:stretch>
            <a:fillRect/>
          </a:stretch>
        </p:blipFill>
        <p:spPr>
          <a:xfrm>
            <a:off x="381000" y="385763"/>
            <a:ext cx="4114800" cy="26670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fade">
                                      <p:cBhvr>
                                        <p:cTn id="12" dur="500"/>
                                        <p:tgtEl>
                                          <p:spTgt spid="286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33"/>
                                        </p:tgtEl>
                                        <p:attrNameLst>
                                          <p:attrName>style.visibility</p:attrName>
                                        </p:attrNameLst>
                                      </p:cBhvr>
                                      <p:to>
                                        <p:strVal val="visible"/>
                                      </p:to>
                                    </p:set>
                                    <p:animEffect transition="in" filter="fade">
                                      <p:cBhvr>
                                        <p:cTn id="17" dur="500"/>
                                        <p:tgtEl>
                                          <p:spTgt spid="1333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324"/>
                                        </p:tgtEl>
                                        <p:attrNameLst>
                                          <p:attrName>style.visibility</p:attrName>
                                        </p:attrNameLst>
                                      </p:cBhvr>
                                      <p:to>
                                        <p:strVal val="visible"/>
                                      </p:to>
                                    </p:set>
                                    <p:anim calcmode="lin" valueType="num">
                                      <p:cBhvr additive="base">
                                        <p:cTn id="22" dur="500" fill="hold"/>
                                        <p:tgtEl>
                                          <p:spTgt spid="13324"/>
                                        </p:tgtEl>
                                        <p:attrNameLst>
                                          <p:attrName>ppt_x</p:attrName>
                                        </p:attrNameLst>
                                      </p:cBhvr>
                                      <p:tavLst>
                                        <p:tav tm="0">
                                          <p:val>
                                            <p:strVal val="#ppt_x"/>
                                          </p:val>
                                        </p:tav>
                                        <p:tav tm="100000">
                                          <p:val>
                                            <p:strVal val="#ppt_x"/>
                                          </p:val>
                                        </p:tav>
                                      </p:tavLst>
                                    </p:anim>
                                    <p:anim calcmode="lin" valueType="num">
                                      <p:cBhvr additive="base">
                                        <p:cTn id="23"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52" name="Text Box 8"/>
          <p:cNvSpPr txBox="1">
            <a:spLocks noChangeArrowheads="1"/>
          </p:cNvSpPr>
          <p:nvPr/>
        </p:nvSpPr>
        <p:spPr bwMode="auto">
          <a:xfrm>
            <a:off x="0" y="1436688"/>
            <a:ext cx="8991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5000"/>
              </a:lnSpc>
              <a:spcBef>
                <a:spcPct val="45000"/>
              </a:spcBef>
              <a:spcAft>
                <a:spcPct val="0"/>
              </a:spcAft>
              <a:buClrTx/>
              <a:buSzTx/>
              <a:buFontTx/>
              <a:buNone/>
              <a:defRPr/>
            </a:pPr>
            <a:endPar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5000"/>
              </a:lnSpc>
              <a:spcBef>
                <a:spcPct val="45000"/>
              </a:spcBef>
              <a:spcAft>
                <a:spcPct val="0"/>
              </a:spcAft>
              <a:buClrTx/>
              <a:buSzTx/>
              <a:buFontTx/>
              <a:buNone/>
              <a:defRPr/>
            </a:pPr>
            <a:endParaRPr kumimoji="0" lang="en-US" sz="28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5000"/>
              </a:lnSpc>
              <a:spcBef>
                <a:spcPct val="45000"/>
              </a:spcBef>
              <a:spcAft>
                <a:spcPct val="0"/>
              </a:spcAft>
              <a:buClrTx/>
              <a:buSzTx/>
              <a:buFontTx/>
              <a:buNone/>
              <a:defRPr/>
            </a:pPr>
            <a:r>
              <a:rPr kumimoji="0" lang="en-US" sz="28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Nhóm 1,2</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  Những hiện tượng tiêu cực</a:t>
            </a:r>
            <a:r>
              <a:rPr kumimoji="0" lang="en-US" sz="28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nào được nêu lên ở mục 1?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5000"/>
              </a:lnSpc>
              <a:spcBef>
                <a:spcPct val="45000"/>
              </a:spcBef>
              <a:spcAft>
                <a:spcPct val="0"/>
              </a:spcAft>
              <a:buClrTx/>
              <a:buSzTx/>
              <a:buFontTx/>
              <a:buNone/>
              <a:defRPr/>
            </a:pPr>
            <a:r>
              <a:rPr kumimoji="0" lang="en-US" sz="28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Những</a:t>
            </a:r>
            <a:r>
              <a:rPr kumimoji="0" lang="en-US" sz="28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hiện tượng đó có ảnh hưởng gì tới cuộc sống của người dân?</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5000"/>
              </a:lnSpc>
              <a:spcBef>
                <a:spcPct val="45000"/>
              </a:spcBef>
              <a:spcAft>
                <a:spcPct val="0"/>
              </a:spcAft>
              <a:buClrTx/>
              <a:buSzTx/>
              <a:buFontTx/>
              <a:buNone/>
              <a:defRPr/>
            </a:pPr>
            <a:r>
              <a:rPr kumimoji="0" lang="en-US" sz="28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Nhóm 3,4:</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  Vì sao làng Hinh được công nhận là làng văn hoá?</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5000"/>
              </a:lnSpc>
              <a:spcBef>
                <a:spcPct val="45000"/>
              </a:spcBef>
              <a:spcAft>
                <a:spcPct val="0"/>
              </a:spcAft>
              <a:buClrTx/>
              <a:buSzTx/>
              <a:buFontTx/>
              <a:buNone/>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 Những thay đổi ở làng Hinh có ảnh hưởng như thế nào tới cuộc sống của mỗi người dân và cả cộng đồng?</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endParaRPr>
          </a:p>
        </p:txBody>
      </p:sp>
      <p:grpSp>
        <p:nvGrpSpPr>
          <p:cNvPr id="2" name="Group 9"/>
          <p:cNvGrpSpPr/>
          <p:nvPr/>
        </p:nvGrpSpPr>
        <p:grpSpPr>
          <a:xfrm>
            <a:off x="2133600" y="-2971800"/>
            <a:ext cx="9086850" cy="5233988"/>
            <a:chOff x="-56" y="912"/>
            <a:chExt cx="5540" cy="3761"/>
          </a:xfrm>
        </p:grpSpPr>
        <p:sp>
          <p:nvSpPr>
            <p:cNvPr id="6147" name="AutoShape 10"/>
            <p:cNvSpPr/>
            <p:nvPr/>
          </p:nvSpPr>
          <p:spPr>
            <a:xfrm>
              <a:off x="-56" y="3879"/>
              <a:ext cx="2555" cy="794"/>
            </a:xfrm>
            <a:prstGeom prst="cloudCallout">
              <a:avLst>
                <a:gd name="adj1" fmla="val -62398"/>
                <a:gd name="adj2" fmla="val 78060"/>
              </a:avLst>
            </a:prstGeom>
            <a:gradFill rotWithShape="1">
              <a:gsLst>
                <a:gs pos="0">
                  <a:schemeClr val="bg1"/>
                </a:gs>
                <a:gs pos="100000">
                  <a:srgbClr val="FF99CC"/>
                </a:gs>
              </a:gsLst>
              <a:path path="rect">
                <a:fillToRect l="50000" t="50000" r="50000" b="50000"/>
              </a:path>
              <a:tileRect/>
            </a:gradFill>
            <a:ln w="12700" cap="sq" cmpd="sng">
              <a:solidFill>
                <a:srgbClr val="FF00FF"/>
              </a:solidFill>
              <a:prstDash val="solid"/>
              <a:round/>
              <a:headEnd type="none" w="sm" len="sm"/>
              <a:tailEnd type="none" w="sm" len="sm"/>
            </a:ln>
            <a:effectLst>
              <a:outerShdw dist="91581" dir="3378595" algn="ctr" rotWithShape="0">
                <a:schemeClr val="folHlink"/>
              </a:outerShdw>
            </a:effectLst>
          </p:spPr>
          <p:txBody>
            <a:bodyPr anchor="t" anchorCtr="0"/>
            <a:p>
              <a:pPr algn="ctr"/>
              <a:endParaRPr lang="en-US" altLang="zh-CN" dirty="0">
                <a:latin typeface=".VnTime" panose="020B7200000000000000" pitchFamily="34" charset="0"/>
              </a:endParaRPr>
            </a:p>
          </p:txBody>
        </p:sp>
        <p:sp>
          <p:nvSpPr>
            <p:cNvPr id="6148" name="WordArt 11" descr="Paper bag"/>
            <p:cNvSpPr>
              <a:spLocks noTextEdit="1"/>
            </p:cNvSpPr>
            <p:nvPr/>
          </p:nvSpPr>
          <p:spPr>
            <a:xfrm>
              <a:off x="3696" y="912"/>
              <a:ext cx="1788" cy="294"/>
            </a:xfrm>
            <a:prstGeom prst="rect">
              <a:avLst/>
            </a:prstGeom>
          </p:spPr>
          <p:txBody>
            <a:bodyPr wrap="none" fromWordArt="1">
              <a:prstTxWarp prst="textPlain">
                <a:avLst>
                  <a:gd name="adj" fmla="val 50000"/>
                </a:avLst>
              </a:prstTxWarp>
              <a:normAutofit/>
            </a:bodyPr>
            <a:p>
              <a:pPr algn="ctr"/>
              <a:endParaRPr lang="en-US" sz="3200">
                <a:ln w="9525" cap="sq" cmpd="sng">
                  <a:solidFill>
                    <a:srgbClr val="008000"/>
                  </a:solidFill>
                  <a:prstDash val="solid"/>
                  <a:round/>
                  <a:headEnd type="none" w="sm" len="sm"/>
                  <a:tailEnd type="none" w="sm" len="sm"/>
                </a:ln>
                <a:blipFill rotWithShape="0">
                  <a:blip r:embed="rId1"/>
                </a:blipFill>
                <a:effectLst>
                  <a:outerShdw dist="107763" dir="2699999" algn="ctr" rotWithShape="0">
                    <a:srgbClr val="C7DFD3">
                      <a:alpha val="50000"/>
                    </a:srgbClr>
                  </a:outerShdw>
                </a:effectLst>
                <a:latin typeface="Arial" panose="020B0604020202020204" pitchFamily="34" charset="0"/>
                <a:ea typeface="Arial" panose="020B0604020202020204" pitchFamily="34" charset="0"/>
              </a:endParaRPr>
            </a:p>
          </p:txBody>
        </p:sp>
      </p:grpSp>
      <p:sp>
        <p:nvSpPr>
          <p:cNvPr id="8197" name="TextBox 11"/>
          <p:cNvSpPr txBox="1"/>
          <p:nvPr/>
        </p:nvSpPr>
        <p:spPr>
          <a:xfrm>
            <a:off x="2705100" y="1447800"/>
            <a:ext cx="3581400" cy="523875"/>
          </a:xfrm>
          <a:prstGeom prst="rect">
            <a:avLst/>
          </a:prstGeom>
          <a:noFill/>
          <a:ln w="9525">
            <a:noFill/>
          </a:ln>
        </p:spPr>
        <p:txBody>
          <a:bodyPr anchor="t" anchorCtr="0">
            <a:spAutoFit/>
          </a:bodyPr>
          <a:p>
            <a:r>
              <a:rPr lang="en-US" altLang="zh-CN" sz="2800" b="1" dirty="0">
                <a:solidFill>
                  <a:srgbClr val="0070C0"/>
                </a:solidFill>
                <a:latin typeface="Times New Roman" panose="02020603050405020304" pitchFamily="18" charset="0"/>
              </a:rPr>
              <a:t>Thảo luận cặp đôi</a:t>
            </a:r>
            <a:endParaRPr lang="en-US" altLang="zh-CN" sz="2800" b="1" dirty="0">
              <a:solidFill>
                <a:srgbClr val="0070C0"/>
              </a:solidFill>
              <a:latin typeface="Times New Roman" panose="02020603050405020304" pitchFamily="18" charset="0"/>
              <a:ea typeface="Times New Roman" panose="02020603050405020304" pitchFamily="18" charset="0"/>
            </a:endParaRPr>
          </a:p>
        </p:txBody>
      </p:sp>
      <p:sp>
        <p:nvSpPr>
          <p:cNvPr id="6150"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10-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8" name="Picture 7" descr="Digit 180"/>
          <p:cNvPicPr>
            <a:picLocks noChangeAspect="1"/>
          </p:cNvPicPr>
          <p:nvPr/>
        </p:nvPicPr>
        <p:blipFill>
          <a:blip r:embed="rId2"/>
          <a:stretch>
            <a:fillRect/>
          </a:stretch>
        </p:blipFill>
        <p:spPr>
          <a:xfrm>
            <a:off x="6553200" y="952500"/>
            <a:ext cx="2265363" cy="990600"/>
          </a:xfrm>
          <a:prstGeom prst="rect">
            <a:avLst/>
          </a:prstGeom>
          <a:noFill/>
          <a:ln w="9525">
            <a:noFill/>
          </a:ln>
        </p:spPr>
      </p:pic>
      <p:sp>
        <p:nvSpPr>
          <p:cNvPr id="3" name="Rectangle 2"/>
          <p:cNvSpPr/>
          <p:nvPr/>
        </p:nvSpPr>
        <p:spPr>
          <a:xfrm>
            <a:off x="0" y="952500"/>
            <a:ext cx="2133600" cy="484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sz="2400" b="1" i="0" u="none" strike="noStrike" kern="1200" cap="none" spc="0" normalizeH="0" baseline="0" noProof="1" dirty="0">
                <a:solidFill>
                  <a:srgbClr val="FF0000"/>
                </a:solidFill>
                <a:latin typeface="Times New Roman" panose="02020603050405020304" pitchFamily="18" charset="0"/>
                <a:ea typeface="+mn-ea"/>
                <a:cs typeface="Times New Roman" panose="02020603050405020304" pitchFamily="18" charset="0"/>
              </a:rPr>
              <a:t>I. Đặt vấn đề</a:t>
            </a:r>
            <a:endParaRPr kumimoji="0" sz="2400" b="1" i="0" u="none" strike="noStrike" kern="1200" cap="none" spc="0" normalizeH="0" baseline="0" noProof="1" dirty="0">
              <a:solidFill>
                <a:srgbClr val="FF0000"/>
              </a:solidFill>
              <a:latin typeface="Times New Roman" panose="02020603050405020304" pitchFamily="18" charset="0"/>
              <a:ea typeface="Times New Roman" panose="02020603050405020304" pitchFamily="18" charset="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1000"/>
                                        <p:tgtEl>
                                          <p:spTgt spid="8197"/>
                                        </p:tgtEl>
                                      </p:cBhvr>
                                    </p:animEffect>
                                    <p:anim calcmode="lin" valueType="num">
                                      <p:cBhvr>
                                        <p:cTn id="12" dur="1000" fill="hold"/>
                                        <p:tgtEl>
                                          <p:spTgt spid="8197"/>
                                        </p:tgtEl>
                                        <p:attrNameLst>
                                          <p:attrName>ppt_x</p:attrName>
                                        </p:attrNameLst>
                                      </p:cBhvr>
                                      <p:tavLst>
                                        <p:tav tm="0">
                                          <p:val>
                                            <p:strVal val="#ppt_x"/>
                                          </p:val>
                                        </p:tav>
                                        <p:tav tm="100000">
                                          <p:val>
                                            <p:strVal val="#ppt_x"/>
                                          </p:val>
                                        </p:tav>
                                      </p:tavLst>
                                    </p:anim>
                                    <p:anim calcmode="lin" valueType="num">
                                      <p:cBhvr>
                                        <p:cTn id="13"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2">
                                            <p:txEl>
                                              <p:charRg st="2" end="66"/>
                                            </p:txEl>
                                          </p:spTgt>
                                        </p:tgtEl>
                                        <p:attrNameLst>
                                          <p:attrName>style.visibility</p:attrName>
                                        </p:attrNameLst>
                                      </p:cBhvr>
                                      <p:to>
                                        <p:strVal val="visible"/>
                                      </p:to>
                                    </p:set>
                                    <p:animEffect transition="in" filter="fade">
                                      <p:cBhvr>
                                        <p:cTn id="18" dur="500"/>
                                        <p:tgtEl>
                                          <p:spTgt spid="6152">
                                            <p:txEl>
                                              <p:charRg st="2" end="66"/>
                                            </p:txEl>
                                          </p:spTgt>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6152">
                                            <p:txEl>
                                              <p:charRg st="66" end="132"/>
                                            </p:txEl>
                                          </p:spTgt>
                                        </p:tgtEl>
                                        <p:attrNameLst>
                                          <p:attrName>style.visibility</p:attrName>
                                        </p:attrNameLst>
                                      </p:cBhvr>
                                      <p:to>
                                        <p:strVal val="visible"/>
                                      </p:to>
                                    </p:set>
                                    <p:animEffect transition="in" filter="fade">
                                      <p:cBhvr>
                                        <p:cTn id="22" dur="1000"/>
                                        <p:tgtEl>
                                          <p:spTgt spid="6152">
                                            <p:txEl>
                                              <p:charRg st="66" end="132"/>
                                            </p:txEl>
                                          </p:spTgt>
                                        </p:tgtEl>
                                      </p:cBhvr>
                                    </p:animEffect>
                                    <p:anim calcmode="lin" valueType="num">
                                      <p:cBhvr>
                                        <p:cTn id="23" dur="1000" fill="hold"/>
                                        <p:tgtEl>
                                          <p:spTgt spid="6152">
                                            <p:txEl>
                                              <p:charRg st="66" end="132"/>
                                            </p:txEl>
                                          </p:spTgt>
                                        </p:tgtEl>
                                        <p:attrNameLst>
                                          <p:attrName>ppt_x</p:attrName>
                                        </p:attrNameLst>
                                      </p:cBhvr>
                                      <p:tavLst>
                                        <p:tav tm="0">
                                          <p:val>
                                            <p:strVal val="#ppt_x"/>
                                          </p:val>
                                        </p:tav>
                                        <p:tav tm="100000">
                                          <p:val>
                                            <p:strVal val="#ppt_x"/>
                                          </p:val>
                                        </p:tav>
                                      </p:tavLst>
                                    </p:anim>
                                    <p:anim calcmode="lin" valueType="num">
                                      <p:cBhvr>
                                        <p:cTn id="24" dur="1000" fill="hold"/>
                                        <p:tgtEl>
                                          <p:spTgt spid="6152">
                                            <p:txEl>
                                              <p:charRg st="66" end="13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152">
                                            <p:txEl>
                                              <p:charRg st="132" end="192"/>
                                            </p:txEl>
                                          </p:spTgt>
                                        </p:tgtEl>
                                        <p:attrNameLst>
                                          <p:attrName>style.visibility</p:attrName>
                                        </p:attrNameLst>
                                      </p:cBhvr>
                                      <p:to>
                                        <p:strVal val="visible"/>
                                      </p:to>
                                    </p:set>
                                    <p:animEffect transition="in" filter="fade">
                                      <p:cBhvr>
                                        <p:cTn id="29" dur="1000"/>
                                        <p:tgtEl>
                                          <p:spTgt spid="6152">
                                            <p:txEl>
                                              <p:charRg st="132" end="192"/>
                                            </p:txEl>
                                          </p:spTgt>
                                        </p:tgtEl>
                                      </p:cBhvr>
                                    </p:animEffect>
                                    <p:anim calcmode="lin" valueType="num">
                                      <p:cBhvr>
                                        <p:cTn id="30" dur="1000" fill="hold"/>
                                        <p:tgtEl>
                                          <p:spTgt spid="6152">
                                            <p:txEl>
                                              <p:charRg st="132" end="192"/>
                                            </p:txEl>
                                          </p:spTgt>
                                        </p:tgtEl>
                                        <p:attrNameLst>
                                          <p:attrName>ppt_x</p:attrName>
                                        </p:attrNameLst>
                                      </p:cBhvr>
                                      <p:tavLst>
                                        <p:tav tm="0">
                                          <p:val>
                                            <p:strVal val="#ppt_x"/>
                                          </p:val>
                                        </p:tav>
                                        <p:tav tm="100000">
                                          <p:val>
                                            <p:strVal val="#ppt_x"/>
                                          </p:val>
                                        </p:tav>
                                      </p:tavLst>
                                    </p:anim>
                                    <p:anim calcmode="lin" valueType="num">
                                      <p:cBhvr>
                                        <p:cTn id="31" dur="1000" fill="hold"/>
                                        <p:tgtEl>
                                          <p:spTgt spid="6152">
                                            <p:txEl>
                                              <p:charRg st="132" end="19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152">
                                            <p:txEl>
                                              <p:charRg st="192" end="296"/>
                                            </p:txEl>
                                          </p:spTgt>
                                        </p:tgtEl>
                                        <p:attrNameLst>
                                          <p:attrName>style.visibility</p:attrName>
                                        </p:attrNameLst>
                                      </p:cBhvr>
                                      <p:to>
                                        <p:strVal val="visible"/>
                                      </p:to>
                                    </p:set>
                                    <p:animEffect transition="in" filter="fade">
                                      <p:cBhvr>
                                        <p:cTn id="35" dur="1000"/>
                                        <p:tgtEl>
                                          <p:spTgt spid="6152">
                                            <p:txEl>
                                              <p:charRg st="192" end="296"/>
                                            </p:txEl>
                                          </p:spTgt>
                                        </p:tgtEl>
                                      </p:cBhvr>
                                    </p:animEffect>
                                    <p:anim calcmode="lin" valueType="num">
                                      <p:cBhvr>
                                        <p:cTn id="36" dur="1000" fill="hold"/>
                                        <p:tgtEl>
                                          <p:spTgt spid="6152">
                                            <p:txEl>
                                              <p:charRg st="192" end="296"/>
                                            </p:txEl>
                                          </p:spTgt>
                                        </p:tgtEl>
                                        <p:attrNameLst>
                                          <p:attrName>ppt_x</p:attrName>
                                        </p:attrNameLst>
                                      </p:cBhvr>
                                      <p:tavLst>
                                        <p:tav tm="0">
                                          <p:val>
                                            <p:strVal val="#ppt_x"/>
                                          </p:val>
                                        </p:tav>
                                        <p:tav tm="100000">
                                          <p:val>
                                            <p:strVal val="#ppt_x"/>
                                          </p:val>
                                        </p:tav>
                                      </p:tavLst>
                                    </p:anim>
                                    <p:anim calcmode="lin" valueType="num">
                                      <p:cBhvr>
                                        <p:cTn id="37" dur="1000" fill="hold"/>
                                        <p:tgtEl>
                                          <p:spTgt spid="6152">
                                            <p:txEl>
                                              <p:charRg st="192" end="29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000000"/>
                                          </p:val>
                                        </p:tav>
                                        <p:tav tm="100000">
                                          <p:val>
                                            <p:strVal val="#ppt_w"/>
                                          </p:val>
                                        </p:tav>
                                      </p:tavLst>
                                    </p:anim>
                                    <p:anim calcmode="lin" valueType="num">
                                      <p:cBhvr>
                                        <p:cTn id="43" dur="500" fill="hold"/>
                                        <p:tgtEl>
                                          <p:spTgt spid="8"/>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Text Box 5"/>
          <p:cNvSpPr txBox="1"/>
          <p:nvPr/>
        </p:nvSpPr>
        <p:spPr>
          <a:xfrm>
            <a:off x="381000" y="1066800"/>
            <a:ext cx="8763000" cy="696913"/>
          </a:xfrm>
          <a:prstGeom prst="rect">
            <a:avLst/>
          </a:prstGeom>
          <a:noFill/>
          <a:ln w="9525">
            <a:noFill/>
          </a:ln>
        </p:spPr>
        <p:txBody>
          <a:bodyPr anchor="t" anchorCtr="0">
            <a:spAutoFit/>
          </a:bodyPr>
          <a:p>
            <a:pPr marL="457200" indent="-457200">
              <a:lnSpc>
                <a:spcPct val="75000"/>
              </a:lnSpc>
              <a:spcBef>
                <a:spcPct val="35000"/>
              </a:spcBef>
            </a:pPr>
            <a:r>
              <a:rPr lang="en-US" altLang="zh-CN" sz="2600" b="1" dirty="0">
                <a:latin typeface="Times New Roman" panose="02020603050405020304" pitchFamily="18" charset="0"/>
              </a:rPr>
              <a:t>  </a:t>
            </a:r>
            <a:r>
              <a:rPr lang="en-US" altLang="zh-CN" sz="2400" b="1" dirty="0">
                <a:latin typeface="Times New Roman" panose="02020603050405020304" pitchFamily="18" charset="0"/>
              </a:rPr>
              <a:t>Gia đình các em xây dựng nếp sống văn hóa như thế nào ?</a:t>
            </a:r>
            <a:endParaRPr lang="en-US" altLang="zh-CN" sz="2400" b="1" dirty="0">
              <a:latin typeface="Times New Roman" panose="02020603050405020304" pitchFamily="18" charset="0"/>
            </a:endParaRPr>
          </a:p>
          <a:p>
            <a:pPr marL="457200" indent="-457200">
              <a:lnSpc>
                <a:spcPct val="75000"/>
              </a:lnSpc>
              <a:spcBef>
                <a:spcPct val="35000"/>
              </a:spcBef>
            </a:pPr>
            <a:endParaRPr lang="en-US" altLang="zh-CN" b="1" dirty="0">
              <a:solidFill>
                <a:srgbClr val="0000FF"/>
              </a:solidFill>
              <a:latin typeface="Arial" panose="020B0604020202020204" pitchFamily="34" charset="0"/>
            </a:endParaRPr>
          </a:p>
        </p:txBody>
      </p:sp>
      <p:sp>
        <p:nvSpPr>
          <p:cNvPr id="20483" name="TextBox 14"/>
          <p:cNvSpPr txBox="1"/>
          <p:nvPr/>
        </p:nvSpPr>
        <p:spPr>
          <a:xfrm>
            <a:off x="457200" y="1524000"/>
            <a:ext cx="8686800" cy="3108325"/>
          </a:xfrm>
          <a:prstGeom prst="rect">
            <a:avLst/>
          </a:prstGeom>
          <a:noFill/>
          <a:ln w="9525">
            <a:noFill/>
          </a:ln>
        </p:spPr>
        <p:txBody>
          <a:bodyPr anchor="t" anchorCtr="0">
            <a:spAutoFit/>
          </a:bodyPr>
          <a:p>
            <a:r>
              <a:rPr lang="en-US" altLang="zh-CN" sz="2800" b="1" dirty="0">
                <a:solidFill>
                  <a:srgbClr val="FF0000"/>
                </a:solidFill>
                <a:latin typeface="Times New Roman" panose="02020603050405020304" pitchFamily="18" charset="0"/>
              </a:rPr>
              <a:t>-Yêu nước, đo</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n kết , nhân ái, sinh đẻ có kế hoạch.</a:t>
            </a:r>
            <a:endParaRPr lang="en-US" altLang="zh-CN" sz="2800" b="1" dirty="0">
              <a:solidFill>
                <a:srgbClr val="FF0000"/>
              </a:solidFill>
              <a:latin typeface="Times New Roman" panose="02020603050405020304" pitchFamily="18" charset="0"/>
            </a:endParaRPr>
          </a:p>
          <a:p>
            <a:r>
              <a:rPr lang="en-US" altLang="zh-CN" sz="2800" b="1" dirty="0">
                <a:solidFill>
                  <a:srgbClr val="FF0000"/>
                </a:solidFill>
                <a:latin typeface="Times New Roman" panose="02020603050405020304" pitchFamily="18" charset="0"/>
              </a:rPr>
              <a:t>- Giữ gìn phong tục tập quán l</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nh mạnh</a:t>
            </a:r>
            <a:endParaRPr lang="en-US" altLang="zh-CN" sz="2800" b="1" dirty="0">
              <a:solidFill>
                <a:srgbClr val="FF0000"/>
              </a:solidFill>
              <a:latin typeface="Times New Roman" panose="02020603050405020304" pitchFamily="18" charset="0"/>
            </a:endParaRPr>
          </a:p>
          <a:p>
            <a:pPr>
              <a:buChar char="-"/>
            </a:pPr>
            <a:r>
              <a:rPr lang="en-US" altLang="zh-CN" sz="2800" b="1" dirty="0">
                <a:solidFill>
                  <a:srgbClr val="FF0000"/>
                </a:solidFill>
                <a:latin typeface="Times New Roman" panose="02020603050405020304" pitchFamily="18" charset="0"/>
              </a:rPr>
              <a:t> Gia đình không có con cháu bỏ học</a:t>
            </a:r>
            <a:endParaRPr lang="en-US" altLang="zh-CN" sz="2800" b="1" dirty="0">
              <a:solidFill>
                <a:srgbClr val="FF0000"/>
              </a:solidFill>
              <a:latin typeface="Times New Roman" panose="02020603050405020304" pitchFamily="18" charset="0"/>
            </a:endParaRPr>
          </a:p>
          <a:p>
            <a:r>
              <a:rPr lang="en-US" altLang="zh-CN" sz="2800" b="1" dirty="0">
                <a:solidFill>
                  <a:srgbClr val="FF0000"/>
                </a:solidFill>
                <a:latin typeface="Times New Roman" panose="02020603050405020304" pitchFamily="18" charset="0"/>
              </a:rPr>
              <a:t>- Giữ trật tự an ninh, vệ sinh nơi ở, bảo vệ cảnh quan môi trường, đoàn kết với xóm giềng, bài trừ phong tục tập quán lạc hậu, chống mê tín dị đoan, phòng chống tội phạm .</a:t>
            </a:r>
            <a:endParaRPr lang="en-US" altLang="zh-CN" sz="2800" dirty="0">
              <a:solidFill>
                <a:srgbClr val="FF0000"/>
              </a:solidFill>
              <a:latin typeface="Arial" panose="020B0604020202020204" pitchFamily="34" charset="0"/>
            </a:endParaRPr>
          </a:p>
        </p:txBody>
      </p:sp>
      <p:sp>
        <p:nvSpPr>
          <p:cNvPr id="19461" name="TextBox 16"/>
          <p:cNvSpPr txBox="1"/>
          <p:nvPr/>
        </p:nvSpPr>
        <p:spPr>
          <a:xfrm>
            <a:off x="533400" y="4800600"/>
            <a:ext cx="8153400" cy="1384300"/>
          </a:xfrm>
          <a:prstGeom prst="rect">
            <a:avLst/>
          </a:prstGeom>
          <a:noFill/>
          <a:ln w="9525">
            <a:noFill/>
          </a:ln>
        </p:spPr>
        <p:txBody>
          <a:bodyPr anchor="t" anchorCtr="0">
            <a:spAutoFit/>
          </a:bodyPr>
          <a:p>
            <a:r>
              <a:rPr lang="en-US" altLang="zh-CN" sz="2800" dirty="0">
                <a:latin typeface="Times New Roman" panose="02020603050405020304" pitchFamily="18" charset="0"/>
              </a:rPr>
              <a:t>Có ý kiến cho rằng : “Học sinh không thể tham gia xây dựng nếp sống văn hóa ở cộng đồng dân cư”. Em có đồng ý không ?Vì sao ?</a:t>
            </a:r>
            <a:endParaRPr lang="en-US" altLang="zh-CN" sz="2800" dirty="0">
              <a:latin typeface="Times New Roman" panose="02020603050405020304" pitchFamily="18" charset="0"/>
              <a:ea typeface="Times New Roman" panose="02020603050405020304" pitchFamily="18" charset="0"/>
            </a:endParaRPr>
          </a:p>
        </p:txBody>
      </p:sp>
      <p:sp>
        <p:nvSpPr>
          <p:cNvPr id="29700"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9 -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fad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61"/>
                                        </p:tgtEl>
                                        <p:attrNameLst>
                                          <p:attrName>style.visibility</p:attrName>
                                        </p:attrNameLst>
                                      </p:cBhvr>
                                      <p:to>
                                        <p:strVal val="visible"/>
                                      </p:to>
                                    </p:set>
                                    <p:anim calcmode="lin" valueType="num">
                                      <p:cBhvr additive="base">
                                        <p:cTn id="17" dur="500" fill="hold"/>
                                        <p:tgtEl>
                                          <p:spTgt spid="19461"/>
                                        </p:tgtEl>
                                        <p:attrNameLst>
                                          <p:attrName>ppt_x</p:attrName>
                                        </p:attrNameLst>
                                      </p:cBhvr>
                                      <p:tavLst>
                                        <p:tav tm="0">
                                          <p:val>
                                            <p:strVal val="#ppt_x"/>
                                          </p:val>
                                        </p:tav>
                                        <p:tav tm="100000">
                                          <p:val>
                                            <p:strVal val="#ppt_x"/>
                                          </p:val>
                                        </p:tav>
                                      </p:tavLst>
                                    </p:anim>
                                    <p:anim calcmode="lin" valueType="num">
                                      <p:cBhvr additive="base">
                                        <p:cTn id="1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20483" grpId="0"/>
      <p:bldP spid="194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Text Box 5"/>
          <p:cNvSpPr txBox="1"/>
          <p:nvPr/>
        </p:nvSpPr>
        <p:spPr>
          <a:xfrm>
            <a:off x="495300" y="1022350"/>
            <a:ext cx="8382000" cy="1570038"/>
          </a:xfrm>
          <a:prstGeom prst="rect">
            <a:avLst/>
          </a:prstGeom>
          <a:noFill/>
          <a:ln w="9525">
            <a:noFill/>
          </a:ln>
        </p:spPr>
        <p:txBody>
          <a:bodyPr anchor="t" anchorCtr="0">
            <a:spAutoFit/>
          </a:bodyPr>
          <a:p>
            <a:r>
              <a:rPr lang="en-US" altLang="zh-CN" sz="2400" b="1" dirty="0">
                <a:solidFill>
                  <a:srgbClr val="0000FF"/>
                </a:solidFill>
                <a:latin typeface="Times New Roman" panose="02020603050405020304" pitchFamily="18" charset="0"/>
              </a:rPr>
              <a:t>I. Đặt vấn đề</a:t>
            </a:r>
            <a:endParaRPr lang="en-US" altLang="zh-CN" sz="2400" b="1" dirty="0">
              <a:solidFill>
                <a:srgbClr val="0000FF"/>
              </a:solidFill>
              <a:latin typeface="Times New Roman" panose="02020603050405020304" pitchFamily="18" charset="0"/>
            </a:endParaRPr>
          </a:p>
          <a:p>
            <a:r>
              <a:rPr lang="en-US" altLang="zh-CN" sz="2400" b="1" dirty="0">
                <a:solidFill>
                  <a:srgbClr val="0000FF"/>
                </a:solidFill>
                <a:latin typeface="Times New Roman" panose="02020603050405020304" pitchFamily="18" charset="0"/>
              </a:rPr>
              <a:t>II. Nội dung b</a:t>
            </a:r>
            <a:r>
              <a:rPr lang="en-US" altLang="zh-CN" sz="2400" b="1" dirty="0">
                <a:solidFill>
                  <a:srgbClr val="0000FF"/>
                </a:solidFill>
                <a:latin typeface="Times New Roman" panose="02020603050405020304" pitchFamily="18" charset="0"/>
                <a:ea typeface="Times New Roman" panose="02020603050405020304" pitchFamily="18" charset="0"/>
              </a:rPr>
              <a:t>à</a:t>
            </a:r>
            <a:r>
              <a:rPr lang="en-US" altLang="zh-CN" sz="2400" b="1" dirty="0">
                <a:solidFill>
                  <a:srgbClr val="0000FF"/>
                </a:solidFill>
                <a:latin typeface="Times New Roman" panose="02020603050405020304" pitchFamily="18" charset="0"/>
              </a:rPr>
              <a:t>i học</a:t>
            </a:r>
            <a:endParaRPr lang="en-US" altLang="zh-CN" sz="2400" b="1" dirty="0">
              <a:solidFill>
                <a:srgbClr val="0000FF"/>
              </a:solidFill>
              <a:latin typeface="Times New Roman" panose="02020603050405020304" pitchFamily="18" charset="0"/>
            </a:endParaRPr>
          </a:p>
          <a:p>
            <a:r>
              <a:rPr lang="en-US" altLang="zh-CN" sz="2400" b="1" dirty="0">
                <a:solidFill>
                  <a:srgbClr val="0033CC"/>
                </a:solidFill>
                <a:latin typeface="Times New Roman" panose="02020603050405020304" pitchFamily="18" charset="0"/>
              </a:rPr>
              <a:t>      1. Khái niệm </a:t>
            </a:r>
            <a:endParaRPr lang="en-US" altLang="zh-CN" sz="2400" b="1" dirty="0">
              <a:solidFill>
                <a:srgbClr val="0033CC"/>
              </a:solidFill>
              <a:latin typeface="Times New Roman" panose="02020603050405020304" pitchFamily="18" charset="0"/>
            </a:endParaRPr>
          </a:p>
          <a:p>
            <a:r>
              <a:rPr lang="en-US" altLang="zh-CN" sz="2400" b="1" dirty="0">
                <a:solidFill>
                  <a:schemeClr val="accent2"/>
                </a:solidFill>
                <a:latin typeface="Times New Roman" panose="02020603050405020304" pitchFamily="18" charset="0"/>
              </a:rPr>
              <a:t>      2. Ý nghĩa </a:t>
            </a:r>
            <a:endParaRPr lang="en-US" altLang="zh-CN" sz="2400" b="1" dirty="0">
              <a:solidFill>
                <a:schemeClr val="accent2"/>
              </a:solidFill>
              <a:latin typeface="Times New Roman" panose="02020603050405020304" pitchFamily="18" charset="0"/>
              <a:ea typeface="Times New Roman" panose="02020603050405020304" pitchFamily="18" charset="0"/>
            </a:endParaRPr>
          </a:p>
        </p:txBody>
      </p:sp>
      <p:sp>
        <p:nvSpPr>
          <p:cNvPr id="30722" name="TextBox 12"/>
          <p:cNvSpPr txBox="1"/>
          <p:nvPr/>
        </p:nvSpPr>
        <p:spPr>
          <a:xfrm>
            <a:off x="914400" y="2503488"/>
            <a:ext cx="4038600" cy="461962"/>
          </a:xfrm>
          <a:prstGeom prst="rect">
            <a:avLst/>
          </a:prstGeom>
          <a:noFill/>
          <a:ln w="9525">
            <a:noFill/>
          </a:ln>
        </p:spPr>
        <p:txBody>
          <a:bodyPr anchor="t" anchorCtr="0">
            <a:spAutoFit/>
          </a:bodyPr>
          <a:p>
            <a:r>
              <a:rPr lang="en-US" altLang="zh-CN" sz="2400" dirty="0">
                <a:solidFill>
                  <a:schemeClr val="accent2"/>
                </a:solidFill>
                <a:latin typeface="Times New Roman" panose="02020603050405020304" pitchFamily="18" charset="0"/>
              </a:rPr>
              <a:t> </a:t>
            </a:r>
            <a:r>
              <a:rPr lang="en-US" altLang="zh-CN" sz="2400" b="1" dirty="0">
                <a:solidFill>
                  <a:schemeClr val="accent2"/>
                </a:solidFill>
                <a:latin typeface="Times New Roman" panose="02020603050405020304" pitchFamily="18" charset="0"/>
              </a:rPr>
              <a:t>3.Trách nhiệm của công dân </a:t>
            </a:r>
            <a:endParaRPr lang="en-US" altLang="zh-CN" sz="2400" b="1" dirty="0">
              <a:solidFill>
                <a:schemeClr val="accent2"/>
              </a:solidFill>
              <a:latin typeface="Times New Roman" panose="02020603050405020304" pitchFamily="18" charset="0"/>
              <a:ea typeface="Times New Roman" panose="02020603050405020304" pitchFamily="18" charset="0"/>
            </a:endParaRPr>
          </a:p>
        </p:txBody>
      </p:sp>
      <p:sp>
        <p:nvSpPr>
          <p:cNvPr id="20485" name="TextBox 13"/>
          <p:cNvSpPr txBox="1"/>
          <p:nvPr/>
        </p:nvSpPr>
        <p:spPr>
          <a:xfrm>
            <a:off x="152400" y="2930525"/>
            <a:ext cx="8915400" cy="3694113"/>
          </a:xfrm>
          <a:prstGeom prst="rect">
            <a:avLst/>
          </a:prstGeom>
          <a:noFill/>
          <a:ln w="9525">
            <a:noFill/>
          </a:ln>
        </p:spPr>
        <p:txBody>
          <a:bodyPr anchor="t" anchorCtr="0">
            <a:spAutoFit/>
          </a:bodyPr>
          <a:p>
            <a:r>
              <a:rPr lang="pt-BR" altLang="x-none" sz="2400" dirty="0">
                <a:solidFill>
                  <a:srgbClr val="C00000"/>
                </a:solidFill>
                <a:latin typeface="Times New Roman" panose="02020603050405020304" pitchFamily="18" charset="0"/>
              </a:rPr>
              <a:t>- </a:t>
            </a:r>
            <a:r>
              <a:rPr lang="pt-BR" altLang="x-none" sz="2400" b="1" dirty="0">
                <a:solidFill>
                  <a:srgbClr val="C00000"/>
                </a:solidFill>
                <a:latin typeface="Times New Roman" panose="02020603050405020304" pitchFamily="18" charset="0"/>
              </a:rPr>
              <a:t>L</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 trách nhiệm của mỗi công dân.</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Học sinh cần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Chăm ngoan, kính trọng, lễ phép ông b</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 cha mẹ, thầy cô, người lớn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Chăm chỉ học tập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Không bỏ học, không ham chơi những thú vui thiếu l</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nh mạnh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Không tham gia v</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o tệ nạn xã hội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Có lòng khoan dung, đo</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n kết, nhân ái ....</a:t>
            </a:r>
            <a:endParaRPr lang="en-US" altLang="zh-CN" sz="2400" b="1" dirty="0">
              <a:solidFill>
                <a:srgbClr val="C00000"/>
              </a:solidFill>
              <a:latin typeface="Times New Roman" panose="02020603050405020304" pitchFamily="18" charset="0"/>
            </a:endParaRPr>
          </a:p>
          <a:p>
            <a:r>
              <a:rPr lang="pt-BR" altLang="x-none" sz="2400" b="1" dirty="0">
                <a:solidFill>
                  <a:srgbClr val="C00000"/>
                </a:solidFill>
                <a:latin typeface="Times New Roman" panose="02020603050405020304" pitchFamily="18" charset="0"/>
              </a:rPr>
              <a:t>+ Không l</a:t>
            </a:r>
            <a:r>
              <a:rPr lang="pt-BR" altLang="x-none" sz="2400" b="1" dirty="0">
                <a:solidFill>
                  <a:srgbClr val="C00000"/>
                </a:solidFill>
                <a:latin typeface="Times New Roman" panose="02020603050405020304" pitchFamily="18" charset="0"/>
                <a:ea typeface="Times New Roman" panose="02020603050405020304" pitchFamily="18" charset="0"/>
              </a:rPr>
              <a:t>à</a:t>
            </a:r>
            <a:r>
              <a:rPr lang="pt-BR" altLang="x-none" sz="2400" b="1" dirty="0">
                <a:solidFill>
                  <a:srgbClr val="C00000"/>
                </a:solidFill>
                <a:latin typeface="Times New Roman" panose="02020603050405020304" pitchFamily="18" charset="0"/>
              </a:rPr>
              <a:t>m điều gì tổn tại đến gia đình .......</a:t>
            </a:r>
            <a:endParaRPr lang="en-US" altLang="zh-CN" sz="2400" b="1" dirty="0">
              <a:solidFill>
                <a:srgbClr val="C00000"/>
              </a:solidFill>
              <a:latin typeface="Times New Roman" panose="02020603050405020304" pitchFamily="18" charset="0"/>
            </a:endParaRPr>
          </a:p>
          <a:p>
            <a:endParaRPr lang="en-US" altLang="zh-CN" dirty="0">
              <a:latin typeface="Arial" panose="020B0604020202020204" pitchFamily="34" charset="0"/>
            </a:endParaRPr>
          </a:p>
        </p:txBody>
      </p:sp>
      <p:sp>
        <p:nvSpPr>
          <p:cNvPr id="30724"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9 -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5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5">
                                            <p:txEl>
                                              <p:charRg st="0" end="35"/>
                                            </p:txEl>
                                          </p:spTgt>
                                        </p:tgtEl>
                                        <p:attrNameLst>
                                          <p:attrName>style.visibility</p:attrName>
                                        </p:attrNameLst>
                                      </p:cBhvr>
                                      <p:to>
                                        <p:strVal val="visible"/>
                                      </p:to>
                                    </p:set>
                                    <p:animEffect transition="in" filter="fade">
                                      <p:cBhvr>
                                        <p:cTn id="12" dur="500"/>
                                        <p:tgtEl>
                                          <p:spTgt spid="20485">
                                            <p:txEl>
                                              <p:charRg st="0" end="3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485">
                                            <p:txEl>
                                              <p:charRg st="35" end="52"/>
                                            </p:txEl>
                                          </p:spTgt>
                                        </p:tgtEl>
                                        <p:attrNameLst>
                                          <p:attrName>style.visibility</p:attrName>
                                        </p:attrNameLst>
                                      </p:cBhvr>
                                      <p:to>
                                        <p:strVal val="visible"/>
                                      </p:to>
                                    </p:set>
                                    <p:animEffect transition="in" filter="fade">
                                      <p:cBhvr>
                                        <p:cTn id="15" dur="500"/>
                                        <p:tgtEl>
                                          <p:spTgt spid="20485">
                                            <p:txEl>
                                              <p:charRg st="35" end="5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485">
                                            <p:txEl>
                                              <p:charRg st="52" end="122"/>
                                            </p:txEl>
                                          </p:spTgt>
                                        </p:tgtEl>
                                        <p:attrNameLst>
                                          <p:attrName>style.visibility</p:attrName>
                                        </p:attrNameLst>
                                      </p:cBhvr>
                                      <p:to>
                                        <p:strVal val="visible"/>
                                      </p:to>
                                    </p:set>
                                    <p:animEffect transition="in" filter="fade">
                                      <p:cBhvr>
                                        <p:cTn id="20" dur="500"/>
                                        <p:tgtEl>
                                          <p:spTgt spid="20485">
                                            <p:txEl>
                                              <p:charRg st="52" end="12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485">
                                            <p:txEl>
                                              <p:charRg st="122" end="142"/>
                                            </p:txEl>
                                          </p:spTgt>
                                        </p:tgtEl>
                                        <p:attrNameLst>
                                          <p:attrName>style.visibility</p:attrName>
                                        </p:attrNameLst>
                                      </p:cBhvr>
                                      <p:to>
                                        <p:strVal val="visible"/>
                                      </p:to>
                                    </p:set>
                                    <p:animEffect transition="in" filter="fade">
                                      <p:cBhvr>
                                        <p:cTn id="25" dur="500"/>
                                        <p:tgtEl>
                                          <p:spTgt spid="20485">
                                            <p:txEl>
                                              <p:charRg st="122" end="14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485">
                                            <p:txEl>
                                              <p:charRg st="142" end="204"/>
                                            </p:txEl>
                                          </p:spTgt>
                                        </p:tgtEl>
                                        <p:attrNameLst>
                                          <p:attrName>style.visibility</p:attrName>
                                        </p:attrNameLst>
                                      </p:cBhvr>
                                      <p:to>
                                        <p:strVal val="visible"/>
                                      </p:to>
                                    </p:set>
                                    <p:animEffect transition="in" filter="fade">
                                      <p:cBhvr>
                                        <p:cTn id="30" dur="500"/>
                                        <p:tgtEl>
                                          <p:spTgt spid="20485">
                                            <p:txEl>
                                              <p:charRg st="142" end="20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485">
                                            <p:txEl>
                                              <p:charRg st="204" end="241"/>
                                            </p:txEl>
                                          </p:spTgt>
                                        </p:tgtEl>
                                        <p:attrNameLst>
                                          <p:attrName>style.visibility</p:attrName>
                                        </p:attrNameLst>
                                      </p:cBhvr>
                                      <p:to>
                                        <p:strVal val="visible"/>
                                      </p:to>
                                    </p:set>
                                    <p:animEffect transition="in" filter="fade">
                                      <p:cBhvr>
                                        <p:cTn id="35" dur="500"/>
                                        <p:tgtEl>
                                          <p:spTgt spid="20485">
                                            <p:txEl>
                                              <p:charRg st="204" end="24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485">
                                            <p:txEl>
                                              <p:charRg st="241" end="286"/>
                                            </p:txEl>
                                          </p:spTgt>
                                        </p:tgtEl>
                                        <p:attrNameLst>
                                          <p:attrName>style.visibility</p:attrName>
                                        </p:attrNameLst>
                                      </p:cBhvr>
                                      <p:to>
                                        <p:strVal val="visible"/>
                                      </p:to>
                                    </p:set>
                                    <p:animEffect transition="in" filter="fade">
                                      <p:cBhvr>
                                        <p:cTn id="40" dur="500"/>
                                        <p:tgtEl>
                                          <p:spTgt spid="20485">
                                            <p:txEl>
                                              <p:charRg st="241" end="28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485">
                                            <p:txEl>
                                              <p:charRg st="286" end="335"/>
                                            </p:txEl>
                                          </p:spTgt>
                                        </p:tgtEl>
                                        <p:attrNameLst>
                                          <p:attrName>style.visibility</p:attrName>
                                        </p:attrNameLst>
                                      </p:cBhvr>
                                      <p:to>
                                        <p:strVal val="visible"/>
                                      </p:to>
                                    </p:set>
                                    <p:animEffect transition="in" filter="fade">
                                      <p:cBhvr>
                                        <p:cTn id="45" dur="500"/>
                                        <p:tgtEl>
                                          <p:spTgt spid="20485">
                                            <p:txEl>
                                              <p:charRg st="286" end="33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extBox 4"/>
          <p:cNvSpPr txBox="1"/>
          <p:nvPr/>
        </p:nvSpPr>
        <p:spPr>
          <a:xfrm>
            <a:off x="76200" y="762000"/>
            <a:ext cx="8991600" cy="1384300"/>
          </a:xfrm>
          <a:prstGeom prst="rect">
            <a:avLst/>
          </a:prstGeom>
          <a:noFill/>
          <a:ln w="9525">
            <a:noFill/>
          </a:ln>
        </p:spPr>
        <p:txBody>
          <a:bodyPr anchor="t" anchorCtr="0">
            <a:spAutoFit/>
          </a:bodyPr>
          <a:p>
            <a:r>
              <a:rPr lang="en-US" altLang="zh-CN" sz="2800" b="1" dirty="0">
                <a:solidFill>
                  <a:srgbClr val="0070C0"/>
                </a:solidFill>
                <a:latin typeface="Times New Roman" panose="02020603050405020304" pitchFamily="18" charset="0"/>
              </a:rPr>
              <a:t>	Hiện nay, một số bạn chưa l</a:t>
            </a:r>
            <a:r>
              <a:rPr lang="en-US" altLang="zh-CN" sz="2800" b="1" dirty="0">
                <a:solidFill>
                  <a:srgbClr val="0070C0"/>
                </a:solidFill>
                <a:latin typeface="Times New Roman" panose="02020603050405020304" pitchFamily="18" charset="0"/>
                <a:ea typeface="Times New Roman" panose="02020603050405020304" pitchFamily="18" charset="0"/>
              </a:rPr>
              <a:t>à</a:t>
            </a:r>
            <a:r>
              <a:rPr lang="en-US" altLang="zh-CN" sz="2800" b="1" dirty="0">
                <a:solidFill>
                  <a:srgbClr val="0070C0"/>
                </a:solidFill>
                <a:latin typeface="Times New Roman" panose="02020603050405020304" pitchFamily="18" charset="0"/>
              </a:rPr>
              <a:t>m tròn bổn phận của mình như bỏ học, lười học, chơi  game</a:t>
            </a:r>
            <a:r>
              <a:rPr lang="en-US" altLang="zh-CN" sz="2800" b="1" dirty="0">
                <a:solidFill>
                  <a:srgbClr val="0070C0"/>
                </a:solidFill>
                <a:latin typeface="Times New Roman" panose="02020603050405020304" pitchFamily="18" charset="0"/>
                <a:ea typeface="Times New Roman" panose="02020603050405020304" pitchFamily="18" charset="0"/>
              </a:rPr>
              <a:t>…</a:t>
            </a:r>
            <a:r>
              <a:rPr lang="en-US" altLang="zh-CN" sz="2800" b="1" dirty="0">
                <a:solidFill>
                  <a:srgbClr val="0070C0"/>
                </a:solidFill>
                <a:latin typeface="Times New Roman" panose="02020603050405020304" pitchFamily="18" charset="0"/>
              </a:rPr>
              <a:t>Em sẽ khuyên bạn điều gì?</a:t>
            </a:r>
            <a:endParaRPr lang="en-US" altLang="zh-CN" sz="2800" b="1" dirty="0">
              <a:solidFill>
                <a:srgbClr val="0070C0"/>
              </a:solidFill>
              <a:latin typeface="Times New Roman" panose="02020603050405020304" pitchFamily="18" charset="0"/>
              <a:ea typeface="Times New Roman" panose="02020603050405020304" pitchFamily="18" charset="0"/>
            </a:endParaRPr>
          </a:p>
        </p:txBody>
      </p:sp>
      <p:sp>
        <p:nvSpPr>
          <p:cNvPr id="21507" name="TextBox 5"/>
          <p:cNvSpPr txBox="1"/>
          <p:nvPr/>
        </p:nvSpPr>
        <p:spPr>
          <a:xfrm>
            <a:off x="1066800" y="2514600"/>
            <a:ext cx="6858000" cy="954088"/>
          </a:xfrm>
          <a:prstGeom prst="rect">
            <a:avLst/>
          </a:prstGeom>
          <a:noFill/>
          <a:ln w="9525">
            <a:noFill/>
          </a:ln>
        </p:spPr>
        <p:txBody>
          <a:bodyPr anchor="t" anchorCtr="0">
            <a:spAutoFit/>
          </a:bodyPr>
          <a:p>
            <a:pPr algn="ctr"/>
            <a:r>
              <a:rPr lang="en-US" altLang="zh-CN" sz="2800" b="1" dirty="0">
                <a:solidFill>
                  <a:srgbClr val="FF0000"/>
                </a:solidFill>
                <a:latin typeface="Times New Roman" panose="02020603050405020304" pitchFamily="18" charset="0"/>
              </a:rPr>
              <a:t>Cơm cha áo mẹ chữ thầy </a:t>
            </a:r>
            <a:endParaRPr lang="en-US" altLang="zh-CN" sz="2800" b="1" dirty="0">
              <a:solidFill>
                <a:srgbClr val="FF0000"/>
              </a:solidFill>
              <a:latin typeface="Times New Roman" panose="02020603050405020304" pitchFamily="18" charset="0"/>
            </a:endParaRPr>
          </a:p>
          <a:p>
            <a:pPr algn="ctr"/>
            <a:r>
              <a:rPr lang="en-US" altLang="zh-CN" sz="2800" b="1" dirty="0">
                <a:solidFill>
                  <a:srgbClr val="FF0000"/>
                </a:solidFill>
                <a:latin typeface="Times New Roman" panose="02020603050405020304" pitchFamily="18" charset="0"/>
              </a:rPr>
              <a:t>Gắng công m</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 học có ng</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y th</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nh danh </a:t>
            </a:r>
            <a:endParaRPr lang="en-US" altLang="zh-CN" sz="2800" b="1" dirty="0">
              <a:solidFill>
                <a:srgbClr val="FF0000"/>
              </a:solidFill>
              <a:latin typeface="Times New Roman" panose="02020603050405020304" pitchFamily="18" charset="0"/>
              <a:ea typeface="Times New Roman" panose="02020603050405020304" pitchFamily="18" charset="0"/>
            </a:endParaRPr>
          </a:p>
        </p:txBody>
      </p:sp>
      <p:sp>
        <p:nvSpPr>
          <p:cNvPr id="21508" name="TextBox 6"/>
          <p:cNvSpPr txBox="1"/>
          <p:nvPr/>
        </p:nvSpPr>
        <p:spPr>
          <a:xfrm>
            <a:off x="1066800" y="3962400"/>
            <a:ext cx="5943600" cy="954088"/>
          </a:xfrm>
          <a:prstGeom prst="rect">
            <a:avLst/>
          </a:prstGeom>
          <a:noFill/>
          <a:ln w="9525">
            <a:noFill/>
          </a:ln>
        </p:spPr>
        <p:txBody>
          <a:bodyPr anchor="t" anchorCtr="0">
            <a:spAutoFit/>
          </a:bodyPr>
          <a:p>
            <a:pPr algn="ctr"/>
            <a:r>
              <a:rPr lang="en-US" altLang="zh-CN" sz="2800" b="1" dirty="0">
                <a:solidFill>
                  <a:srgbClr val="FF0000"/>
                </a:solidFill>
                <a:latin typeface="Times New Roman" panose="02020603050405020304" pitchFamily="18" charset="0"/>
              </a:rPr>
              <a:t>Sách đèn chăm chỉ th</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nh công </a:t>
            </a:r>
            <a:endParaRPr lang="en-US" altLang="zh-CN" sz="2800" b="1" dirty="0">
              <a:solidFill>
                <a:srgbClr val="FF0000"/>
              </a:solidFill>
              <a:latin typeface="Times New Roman" panose="02020603050405020304" pitchFamily="18" charset="0"/>
            </a:endParaRPr>
          </a:p>
          <a:p>
            <a:pPr algn="ctr"/>
            <a:r>
              <a:rPr lang="en-US" altLang="zh-CN" sz="2800" b="1" dirty="0">
                <a:solidFill>
                  <a:srgbClr val="FF0000"/>
                </a:solidFill>
                <a:latin typeface="Times New Roman" panose="02020603050405020304" pitchFamily="18" charset="0"/>
              </a:rPr>
              <a:t>Tương lai tươi sáng vui lòng mẹ cha </a:t>
            </a:r>
            <a:endParaRPr lang="en-US" altLang="zh-CN"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1507"/>
                                        </p:tgtEl>
                                        <p:attrNameLst>
                                          <p:attrName>style.visibility</p:attrName>
                                        </p:attrNameLst>
                                      </p:cBhvr>
                                      <p:to>
                                        <p:strVal val="visible"/>
                                      </p:to>
                                    </p:set>
                                    <p:animEffect transition="in" filter="fade">
                                      <p:cBhvr>
                                        <p:cTn id="13" dur="1000"/>
                                        <p:tgtEl>
                                          <p:spTgt spid="21507"/>
                                        </p:tgtEl>
                                      </p:cBhvr>
                                    </p:animEffect>
                                    <p:anim calcmode="lin" valueType="num">
                                      <p:cBhvr>
                                        <p:cTn id="14" dur="1000" fill="hold"/>
                                        <p:tgtEl>
                                          <p:spTgt spid="21507"/>
                                        </p:tgtEl>
                                        <p:attrNameLst>
                                          <p:attrName>ppt_x</p:attrName>
                                        </p:attrNameLst>
                                      </p:cBhvr>
                                      <p:tavLst>
                                        <p:tav tm="0">
                                          <p:val>
                                            <p:strVal val="#ppt_x"/>
                                          </p:val>
                                        </p:tav>
                                        <p:tav tm="100000">
                                          <p:val>
                                            <p:strVal val="#ppt_x"/>
                                          </p:val>
                                        </p:tav>
                                      </p:tavLst>
                                    </p:anim>
                                    <p:anim calcmode="lin" valueType="num">
                                      <p:cBhvr>
                                        <p:cTn id="15"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08"/>
                                        </p:tgtEl>
                                        <p:attrNameLst>
                                          <p:attrName>style.visibility</p:attrName>
                                        </p:attrNameLst>
                                      </p:cBhvr>
                                      <p:to>
                                        <p:strVal val="visible"/>
                                      </p:to>
                                    </p:set>
                                    <p:animEffect transition="in" filter="fade">
                                      <p:cBhvr>
                                        <p:cTn id="20"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p:bldP spid="215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1554" name="Picture 2" descr="Cover"/>
          <p:cNvPicPr>
            <a:picLocks noChangeAspect="1"/>
          </p:cNvPicPr>
          <p:nvPr/>
        </p:nvPicPr>
        <p:blipFill>
          <a:blip r:embed="rId1"/>
          <a:stretch>
            <a:fillRect/>
          </a:stretch>
        </p:blipFill>
        <p:spPr>
          <a:xfrm>
            <a:off x="1301750" y="3586163"/>
            <a:ext cx="2027238" cy="947737"/>
          </a:xfrm>
          <a:prstGeom prst="rect">
            <a:avLst/>
          </a:prstGeom>
          <a:noFill/>
          <a:ln w="9525">
            <a:noFill/>
          </a:ln>
        </p:spPr>
      </p:pic>
      <p:pic>
        <p:nvPicPr>
          <p:cNvPr id="151555" name="Picture 3" descr="Cover"/>
          <p:cNvPicPr>
            <a:picLocks noChangeAspect="1"/>
          </p:cNvPicPr>
          <p:nvPr/>
        </p:nvPicPr>
        <p:blipFill>
          <a:blip r:embed="rId2"/>
          <a:stretch>
            <a:fillRect/>
          </a:stretch>
        </p:blipFill>
        <p:spPr>
          <a:xfrm>
            <a:off x="439738" y="4175125"/>
            <a:ext cx="2849562" cy="393700"/>
          </a:xfrm>
          <a:prstGeom prst="rect">
            <a:avLst/>
          </a:prstGeom>
          <a:noFill/>
          <a:ln w="9525">
            <a:noFill/>
          </a:ln>
        </p:spPr>
      </p:pic>
      <p:pic>
        <p:nvPicPr>
          <p:cNvPr id="151556" name="Picture 4" descr="Cover"/>
          <p:cNvPicPr>
            <a:picLocks noChangeAspect="1"/>
          </p:cNvPicPr>
          <p:nvPr/>
        </p:nvPicPr>
        <p:blipFill>
          <a:blip r:embed="rId3"/>
          <a:stretch>
            <a:fillRect/>
          </a:stretch>
        </p:blipFill>
        <p:spPr>
          <a:xfrm>
            <a:off x="1119188" y="4421188"/>
            <a:ext cx="2170112" cy="622300"/>
          </a:xfrm>
          <a:prstGeom prst="rect">
            <a:avLst/>
          </a:prstGeom>
          <a:noFill/>
          <a:ln w="9525">
            <a:noFill/>
          </a:ln>
        </p:spPr>
      </p:pic>
      <p:pic>
        <p:nvPicPr>
          <p:cNvPr id="151557" name="Picture 5" descr="Cover"/>
          <p:cNvPicPr>
            <a:picLocks noChangeAspect="1"/>
          </p:cNvPicPr>
          <p:nvPr/>
        </p:nvPicPr>
        <p:blipFill>
          <a:blip r:embed="rId4"/>
          <a:stretch>
            <a:fillRect/>
          </a:stretch>
        </p:blipFill>
        <p:spPr>
          <a:xfrm>
            <a:off x="765175" y="4449763"/>
            <a:ext cx="2524125" cy="1279525"/>
          </a:xfrm>
          <a:prstGeom prst="rect">
            <a:avLst/>
          </a:prstGeom>
          <a:noFill/>
          <a:ln w="9525">
            <a:noFill/>
          </a:ln>
        </p:spPr>
      </p:pic>
      <p:pic>
        <p:nvPicPr>
          <p:cNvPr id="151558" name="Picture 6" descr="Cover"/>
          <p:cNvPicPr>
            <a:picLocks noChangeAspect="1"/>
          </p:cNvPicPr>
          <p:nvPr/>
        </p:nvPicPr>
        <p:blipFill>
          <a:blip r:embed="rId5"/>
          <a:stretch>
            <a:fillRect/>
          </a:stretch>
        </p:blipFill>
        <p:spPr>
          <a:xfrm>
            <a:off x="3130550" y="3067050"/>
            <a:ext cx="1690688" cy="1554163"/>
          </a:xfrm>
          <a:prstGeom prst="rect">
            <a:avLst/>
          </a:prstGeom>
          <a:noFill/>
          <a:ln w="9525">
            <a:noFill/>
          </a:ln>
        </p:spPr>
      </p:pic>
      <p:pic>
        <p:nvPicPr>
          <p:cNvPr id="151559" name="Picture 7" descr="Cover"/>
          <p:cNvPicPr>
            <a:picLocks noChangeAspect="1"/>
          </p:cNvPicPr>
          <p:nvPr/>
        </p:nvPicPr>
        <p:blipFill>
          <a:blip r:embed="rId6"/>
          <a:stretch>
            <a:fillRect/>
          </a:stretch>
        </p:blipFill>
        <p:spPr>
          <a:xfrm>
            <a:off x="582613" y="896938"/>
            <a:ext cx="2941637" cy="971550"/>
          </a:xfrm>
          <a:prstGeom prst="rect">
            <a:avLst/>
          </a:prstGeom>
          <a:noFill/>
          <a:ln w="9525">
            <a:noFill/>
          </a:ln>
        </p:spPr>
      </p:pic>
      <p:pic>
        <p:nvPicPr>
          <p:cNvPr id="151560" name="Picture 8" descr="Cover"/>
          <p:cNvPicPr>
            <a:picLocks noChangeAspect="1"/>
          </p:cNvPicPr>
          <p:nvPr/>
        </p:nvPicPr>
        <p:blipFill>
          <a:blip r:embed="rId7"/>
          <a:stretch>
            <a:fillRect/>
          </a:stretch>
        </p:blipFill>
        <p:spPr>
          <a:xfrm>
            <a:off x="0" y="1622425"/>
            <a:ext cx="3500438" cy="930275"/>
          </a:xfrm>
          <a:prstGeom prst="rect">
            <a:avLst/>
          </a:prstGeom>
          <a:noFill/>
          <a:ln w="9525">
            <a:noFill/>
          </a:ln>
        </p:spPr>
      </p:pic>
      <p:pic>
        <p:nvPicPr>
          <p:cNvPr id="151561" name="Picture 9" descr="Cover"/>
          <p:cNvPicPr>
            <a:picLocks noChangeAspect="1"/>
          </p:cNvPicPr>
          <p:nvPr/>
        </p:nvPicPr>
        <p:blipFill>
          <a:blip r:embed="rId8"/>
          <a:stretch>
            <a:fillRect/>
          </a:stretch>
        </p:blipFill>
        <p:spPr>
          <a:xfrm>
            <a:off x="3335338" y="1633538"/>
            <a:ext cx="1519237" cy="1690687"/>
          </a:xfrm>
          <a:prstGeom prst="rect">
            <a:avLst/>
          </a:prstGeom>
          <a:noFill/>
          <a:ln w="9525">
            <a:noFill/>
          </a:ln>
        </p:spPr>
      </p:pic>
      <p:pic>
        <p:nvPicPr>
          <p:cNvPr id="151562" name="Picture 10" descr="Cover"/>
          <p:cNvPicPr>
            <a:picLocks noChangeAspect="1"/>
          </p:cNvPicPr>
          <p:nvPr/>
        </p:nvPicPr>
        <p:blipFill>
          <a:blip r:embed="rId9"/>
          <a:stretch>
            <a:fillRect/>
          </a:stretch>
        </p:blipFill>
        <p:spPr>
          <a:xfrm>
            <a:off x="5734050" y="274638"/>
            <a:ext cx="1970088" cy="1119187"/>
          </a:xfrm>
          <a:prstGeom prst="rect">
            <a:avLst/>
          </a:prstGeom>
          <a:noFill/>
          <a:ln w="9525">
            <a:noFill/>
          </a:ln>
        </p:spPr>
      </p:pic>
      <p:pic>
        <p:nvPicPr>
          <p:cNvPr id="151563" name="Picture 11" descr="Cover"/>
          <p:cNvPicPr>
            <a:picLocks noChangeAspect="1"/>
          </p:cNvPicPr>
          <p:nvPr/>
        </p:nvPicPr>
        <p:blipFill>
          <a:blip r:embed="rId10"/>
          <a:stretch>
            <a:fillRect/>
          </a:stretch>
        </p:blipFill>
        <p:spPr>
          <a:xfrm>
            <a:off x="5837238" y="1158875"/>
            <a:ext cx="2820987" cy="628650"/>
          </a:xfrm>
          <a:prstGeom prst="rect">
            <a:avLst/>
          </a:prstGeom>
          <a:noFill/>
          <a:ln w="9525">
            <a:noFill/>
          </a:ln>
        </p:spPr>
      </p:pic>
      <p:pic>
        <p:nvPicPr>
          <p:cNvPr id="151564" name="Picture 12" descr="Cover"/>
          <p:cNvPicPr>
            <a:picLocks noChangeAspect="1"/>
          </p:cNvPicPr>
          <p:nvPr/>
        </p:nvPicPr>
        <p:blipFill>
          <a:blip r:embed="rId11"/>
          <a:stretch>
            <a:fillRect/>
          </a:stretch>
        </p:blipFill>
        <p:spPr>
          <a:xfrm>
            <a:off x="4540250" y="1228725"/>
            <a:ext cx="1462088" cy="2095500"/>
          </a:xfrm>
          <a:prstGeom prst="rect">
            <a:avLst/>
          </a:prstGeom>
          <a:noFill/>
          <a:ln w="9525">
            <a:noFill/>
          </a:ln>
        </p:spPr>
      </p:pic>
      <p:pic>
        <p:nvPicPr>
          <p:cNvPr id="151565" name="Picture 13" descr="Cover"/>
          <p:cNvPicPr>
            <a:picLocks noChangeAspect="1"/>
          </p:cNvPicPr>
          <p:nvPr/>
        </p:nvPicPr>
        <p:blipFill>
          <a:blip r:embed="rId12"/>
          <a:stretch>
            <a:fillRect/>
          </a:stretch>
        </p:blipFill>
        <p:spPr>
          <a:xfrm>
            <a:off x="6099175" y="2616200"/>
            <a:ext cx="1022350" cy="2005013"/>
          </a:xfrm>
          <a:prstGeom prst="rect">
            <a:avLst/>
          </a:prstGeom>
          <a:noFill/>
          <a:ln w="9525">
            <a:noFill/>
          </a:ln>
        </p:spPr>
      </p:pic>
      <p:pic>
        <p:nvPicPr>
          <p:cNvPr id="151566" name="Picture 14" descr="Cover"/>
          <p:cNvPicPr>
            <a:picLocks noChangeAspect="1"/>
          </p:cNvPicPr>
          <p:nvPr/>
        </p:nvPicPr>
        <p:blipFill>
          <a:blip r:embed="rId13"/>
          <a:stretch>
            <a:fillRect/>
          </a:stretch>
        </p:blipFill>
        <p:spPr>
          <a:xfrm>
            <a:off x="6323013" y="3341688"/>
            <a:ext cx="1541462" cy="1273175"/>
          </a:xfrm>
          <a:prstGeom prst="rect">
            <a:avLst/>
          </a:prstGeom>
          <a:noFill/>
          <a:ln w="9525">
            <a:noFill/>
          </a:ln>
        </p:spPr>
      </p:pic>
      <p:pic>
        <p:nvPicPr>
          <p:cNvPr id="151567" name="Picture 15" descr="Cover"/>
          <p:cNvPicPr>
            <a:picLocks noChangeAspect="1"/>
          </p:cNvPicPr>
          <p:nvPr/>
        </p:nvPicPr>
        <p:blipFill>
          <a:blip r:embed="rId14"/>
          <a:stretch>
            <a:fillRect/>
          </a:stretch>
        </p:blipFill>
        <p:spPr>
          <a:xfrm>
            <a:off x="6362700" y="3541713"/>
            <a:ext cx="2776538" cy="1073150"/>
          </a:xfrm>
          <a:prstGeom prst="rect">
            <a:avLst/>
          </a:prstGeom>
          <a:noFill/>
          <a:ln w="9525">
            <a:noFill/>
          </a:ln>
        </p:spPr>
      </p:pic>
      <p:pic>
        <p:nvPicPr>
          <p:cNvPr id="151568" name="Picture 16" descr="Cover"/>
          <p:cNvPicPr>
            <a:picLocks noChangeAspect="1"/>
          </p:cNvPicPr>
          <p:nvPr/>
        </p:nvPicPr>
        <p:blipFill>
          <a:blip r:embed="rId15"/>
          <a:stretch>
            <a:fillRect/>
          </a:stretch>
        </p:blipFill>
        <p:spPr>
          <a:xfrm>
            <a:off x="6362700" y="4408488"/>
            <a:ext cx="2136775" cy="542925"/>
          </a:xfrm>
          <a:prstGeom prst="rect">
            <a:avLst/>
          </a:prstGeom>
          <a:noFill/>
          <a:ln w="9525">
            <a:noFill/>
          </a:ln>
        </p:spPr>
      </p:pic>
      <p:pic>
        <p:nvPicPr>
          <p:cNvPr id="151569" name="Picture 17" descr="Cover"/>
          <p:cNvPicPr>
            <a:picLocks noChangeAspect="1"/>
          </p:cNvPicPr>
          <p:nvPr/>
        </p:nvPicPr>
        <p:blipFill>
          <a:blip r:embed="rId16"/>
          <a:stretch>
            <a:fillRect/>
          </a:stretch>
        </p:blipFill>
        <p:spPr>
          <a:xfrm>
            <a:off x="6362700" y="4522788"/>
            <a:ext cx="2108200" cy="1422400"/>
          </a:xfrm>
          <a:prstGeom prst="rect">
            <a:avLst/>
          </a:prstGeom>
          <a:noFill/>
          <a:ln w="9525">
            <a:noFill/>
          </a:ln>
        </p:spPr>
      </p:pic>
      <p:pic>
        <p:nvPicPr>
          <p:cNvPr id="151570" name="Picture 18" descr="Cover"/>
          <p:cNvPicPr>
            <a:picLocks noChangeAspect="1"/>
          </p:cNvPicPr>
          <p:nvPr/>
        </p:nvPicPr>
        <p:blipFill>
          <a:blip r:embed="rId17"/>
          <a:stretch>
            <a:fillRect/>
          </a:stretch>
        </p:blipFill>
        <p:spPr>
          <a:xfrm>
            <a:off x="6311900" y="4535488"/>
            <a:ext cx="2095500" cy="2005012"/>
          </a:xfrm>
          <a:prstGeom prst="rect">
            <a:avLst/>
          </a:prstGeom>
          <a:noFill/>
          <a:ln w="9525">
            <a:noFill/>
          </a:ln>
        </p:spPr>
      </p:pic>
      <p:pic>
        <p:nvPicPr>
          <p:cNvPr id="151571" name="Picture 19" descr="Cover"/>
          <p:cNvPicPr>
            <a:picLocks noChangeAspect="1"/>
          </p:cNvPicPr>
          <p:nvPr/>
        </p:nvPicPr>
        <p:blipFill>
          <a:blip r:embed="rId18"/>
          <a:stretch>
            <a:fillRect/>
          </a:stretch>
        </p:blipFill>
        <p:spPr>
          <a:xfrm>
            <a:off x="4568825" y="3067050"/>
            <a:ext cx="1952625" cy="1633538"/>
          </a:xfrm>
          <a:prstGeom prst="rect">
            <a:avLst/>
          </a:prstGeom>
          <a:noFill/>
          <a:ln w="9525">
            <a:noFill/>
          </a:ln>
        </p:spPr>
      </p:pic>
      <p:pic>
        <p:nvPicPr>
          <p:cNvPr id="32787" name="Picture 20" descr="Cover"/>
          <p:cNvPicPr>
            <a:picLocks noChangeAspect="1"/>
          </p:cNvPicPr>
          <p:nvPr/>
        </p:nvPicPr>
        <p:blipFill>
          <a:blip r:embed="rId19"/>
          <a:stretch>
            <a:fillRect/>
          </a:stretch>
        </p:blipFill>
        <p:spPr>
          <a:xfrm>
            <a:off x="3352800" y="2592388"/>
            <a:ext cx="2667000" cy="1182687"/>
          </a:xfrm>
          <a:prstGeom prst="rect">
            <a:avLst/>
          </a:prstGeom>
          <a:noFill/>
          <a:ln w="9525">
            <a:noFill/>
          </a:ln>
        </p:spPr>
      </p:pic>
      <p:pic>
        <p:nvPicPr>
          <p:cNvPr id="151573" name="Picture 21" descr="gdinh"/>
          <p:cNvPicPr>
            <a:picLocks noChangeAspect="1"/>
          </p:cNvPicPr>
          <p:nvPr/>
        </p:nvPicPr>
        <p:blipFill>
          <a:blip r:embed="rId20"/>
          <a:stretch>
            <a:fillRect/>
          </a:stretch>
        </p:blipFill>
        <p:spPr>
          <a:xfrm>
            <a:off x="3276600" y="4787900"/>
            <a:ext cx="2971800" cy="2020888"/>
          </a:xfrm>
          <a:prstGeom prst="rect">
            <a:avLst/>
          </a:prstGeom>
          <a:noFill/>
          <a:ln w="9525">
            <a:noFill/>
          </a:ln>
        </p:spPr>
      </p:pic>
      <p:sp>
        <p:nvSpPr>
          <p:cNvPr id="32789" name="Text Box 22"/>
          <p:cNvSpPr txBox="1"/>
          <p:nvPr/>
        </p:nvSpPr>
        <p:spPr>
          <a:xfrm>
            <a:off x="381000" y="242888"/>
            <a:ext cx="4495800" cy="519112"/>
          </a:xfrm>
          <a:prstGeom prst="rect">
            <a:avLst/>
          </a:prstGeom>
          <a:noFill/>
          <a:ln w="9525">
            <a:noFill/>
          </a:ln>
          <a:effectLst>
            <a:prstShdw prst="shdw17" dist="17961" dir="2699999">
              <a:srgbClr val="708688"/>
            </a:prstShdw>
          </a:effectLst>
        </p:spPr>
        <p:txBody>
          <a:bodyPr anchor="t" anchorCtr="0">
            <a:spAutoFit/>
          </a:bodyPr>
          <a:p>
            <a:pPr eaLnBrk="0" hangingPunct="0">
              <a:spcBef>
                <a:spcPct val="50000"/>
              </a:spcBef>
              <a:buClrTx/>
              <a:buFontTx/>
            </a:pPr>
            <a:r>
              <a:rPr lang="en-US" altLang="zh-CN" sz="2800" b="1" u="sng">
                <a:solidFill>
                  <a:srgbClr val="FF0000"/>
                </a:solidFill>
                <a:latin typeface="Arial" panose="020B0604020202020204" pitchFamily="34" charset="0"/>
              </a:rPr>
              <a:t>II. NỘI DUNG BÀI HỌC</a:t>
            </a:r>
            <a:endParaRPr lang="en-US" altLang="zh-CN" sz="2800" b="1" u="sng">
              <a:solidFill>
                <a:srgbClr val="FF0000"/>
              </a:solidFill>
              <a:latin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1564"/>
                                        </p:tgtEl>
                                        <p:attrNameLst>
                                          <p:attrName>style.visibility</p:attrName>
                                        </p:attrNameLst>
                                      </p:cBhvr>
                                      <p:to>
                                        <p:strVal val="visible"/>
                                      </p:to>
                                    </p:set>
                                    <p:animEffect transition="in" filter="wipe(left)">
                                      <p:cBhvr>
                                        <p:cTn id="7" dur="500"/>
                                        <p:tgtEl>
                                          <p:spTgt spid="1515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1571"/>
                                        </p:tgtEl>
                                        <p:attrNameLst>
                                          <p:attrName>style.visibility</p:attrName>
                                        </p:attrNameLst>
                                      </p:cBhvr>
                                      <p:to>
                                        <p:strVal val="visible"/>
                                      </p:to>
                                    </p:set>
                                    <p:animEffect transition="in" filter="wipe(left)">
                                      <p:cBhvr>
                                        <p:cTn id="12" dur="500"/>
                                        <p:tgtEl>
                                          <p:spTgt spid="1515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1561"/>
                                        </p:tgtEl>
                                        <p:attrNameLst>
                                          <p:attrName>style.visibility</p:attrName>
                                        </p:attrNameLst>
                                      </p:cBhvr>
                                      <p:to>
                                        <p:strVal val="visible"/>
                                      </p:to>
                                    </p:set>
                                    <p:animEffect transition="in" filter="wipe(right)">
                                      <p:cBhvr>
                                        <p:cTn id="17" dur="500"/>
                                        <p:tgtEl>
                                          <p:spTgt spid="1515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51558"/>
                                        </p:tgtEl>
                                        <p:attrNameLst>
                                          <p:attrName>style.visibility</p:attrName>
                                        </p:attrNameLst>
                                      </p:cBhvr>
                                      <p:to>
                                        <p:strVal val="visible"/>
                                      </p:to>
                                    </p:set>
                                    <p:animEffect transition="in" filter="wipe(right)">
                                      <p:cBhvr>
                                        <p:cTn id="22" dur="500"/>
                                        <p:tgtEl>
                                          <p:spTgt spid="1515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1562"/>
                                        </p:tgtEl>
                                        <p:attrNameLst>
                                          <p:attrName>style.visibility</p:attrName>
                                        </p:attrNameLst>
                                      </p:cBhvr>
                                      <p:to>
                                        <p:strVal val="visible"/>
                                      </p:to>
                                    </p:set>
                                    <p:animEffect transition="in" filter="wipe(left)">
                                      <p:cBhvr>
                                        <p:cTn id="27" dur="500"/>
                                        <p:tgtEl>
                                          <p:spTgt spid="151562"/>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1563"/>
                                        </p:tgtEl>
                                        <p:attrNameLst>
                                          <p:attrName>style.visibility</p:attrName>
                                        </p:attrNameLst>
                                      </p:cBhvr>
                                      <p:to>
                                        <p:strVal val="visible"/>
                                      </p:to>
                                    </p:set>
                                    <p:animEffect transition="in" filter="wipe(left)">
                                      <p:cBhvr>
                                        <p:cTn id="31" dur="500"/>
                                        <p:tgtEl>
                                          <p:spTgt spid="15156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51566"/>
                                        </p:tgtEl>
                                        <p:attrNameLst>
                                          <p:attrName>style.visibility</p:attrName>
                                        </p:attrNameLst>
                                      </p:cBhvr>
                                      <p:to>
                                        <p:strVal val="visible"/>
                                      </p:to>
                                    </p:set>
                                    <p:animEffect transition="in" filter="wipe(left)">
                                      <p:cBhvr>
                                        <p:cTn id="35" dur="500"/>
                                        <p:tgtEl>
                                          <p:spTgt spid="151566"/>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51565"/>
                                        </p:tgtEl>
                                        <p:attrNameLst>
                                          <p:attrName>style.visibility</p:attrName>
                                        </p:attrNameLst>
                                      </p:cBhvr>
                                      <p:to>
                                        <p:strVal val="visible"/>
                                      </p:to>
                                    </p:set>
                                    <p:animEffect transition="in" filter="wipe(left)">
                                      <p:cBhvr>
                                        <p:cTn id="39" dur="500"/>
                                        <p:tgtEl>
                                          <p:spTgt spid="151565"/>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151567"/>
                                        </p:tgtEl>
                                        <p:attrNameLst>
                                          <p:attrName>style.visibility</p:attrName>
                                        </p:attrNameLst>
                                      </p:cBhvr>
                                      <p:to>
                                        <p:strVal val="visible"/>
                                      </p:to>
                                    </p:set>
                                    <p:animEffect transition="in" filter="wipe(left)">
                                      <p:cBhvr>
                                        <p:cTn id="43" dur="500"/>
                                        <p:tgtEl>
                                          <p:spTgt spid="151567"/>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51568"/>
                                        </p:tgtEl>
                                        <p:attrNameLst>
                                          <p:attrName>style.visibility</p:attrName>
                                        </p:attrNameLst>
                                      </p:cBhvr>
                                      <p:to>
                                        <p:strVal val="visible"/>
                                      </p:to>
                                    </p:set>
                                    <p:animEffect transition="in" filter="wipe(left)">
                                      <p:cBhvr>
                                        <p:cTn id="47" dur="500"/>
                                        <p:tgtEl>
                                          <p:spTgt spid="151568"/>
                                        </p:tgtEl>
                                      </p:cBhvr>
                                    </p:animEffect>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151569"/>
                                        </p:tgtEl>
                                        <p:attrNameLst>
                                          <p:attrName>style.visibility</p:attrName>
                                        </p:attrNameLst>
                                      </p:cBhvr>
                                      <p:to>
                                        <p:strVal val="visible"/>
                                      </p:to>
                                    </p:set>
                                    <p:animEffect transition="in" filter="wipe(left)">
                                      <p:cBhvr>
                                        <p:cTn id="51" dur="500"/>
                                        <p:tgtEl>
                                          <p:spTgt spid="151569"/>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151570"/>
                                        </p:tgtEl>
                                        <p:attrNameLst>
                                          <p:attrName>style.visibility</p:attrName>
                                        </p:attrNameLst>
                                      </p:cBhvr>
                                      <p:to>
                                        <p:strVal val="visible"/>
                                      </p:to>
                                    </p:set>
                                    <p:animEffect transition="in" filter="wipe(left)">
                                      <p:cBhvr>
                                        <p:cTn id="55" dur="500"/>
                                        <p:tgtEl>
                                          <p:spTgt spid="151570"/>
                                        </p:tgtEl>
                                      </p:cBhvr>
                                    </p:animEffect>
                                  </p:childTnLst>
                                </p:cTn>
                              </p:par>
                            </p:childTnLst>
                          </p:cTn>
                        </p:par>
                        <p:par>
                          <p:cTn id="56" fill="hold">
                            <p:stCondLst>
                              <p:cond delay="4000"/>
                            </p:stCondLst>
                            <p:childTnLst>
                              <p:par>
                                <p:cTn id="57" presetID="22" presetClass="entr" presetSubtype="2" fill="hold" nodeType="afterEffect">
                                  <p:stCondLst>
                                    <p:cond delay="0"/>
                                  </p:stCondLst>
                                  <p:childTnLst>
                                    <p:set>
                                      <p:cBhvr>
                                        <p:cTn id="58" dur="1" fill="hold">
                                          <p:stCondLst>
                                            <p:cond delay="0"/>
                                          </p:stCondLst>
                                        </p:cTn>
                                        <p:tgtEl>
                                          <p:spTgt spid="151559"/>
                                        </p:tgtEl>
                                        <p:attrNameLst>
                                          <p:attrName>style.visibility</p:attrName>
                                        </p:attrNameLst>
                                      </p:cBhvr>
                                      <p:to>
                                        <p:strVal val="visible"/>
                                      </p:to>
                                    </p:set>
                                    <p:animEffect transition="in" filter="wipe(right)">
                                      <p:cBhvr>
                                        <p:cTn id="59" dur="500"/>
                                        <p:tgtEl>
                                          <p:spTgt spid="151559"/>
                                        </p:tgtEl>
                                      </p:cBhvr>
                                    </p:animEffect>
                                  </p:childTnLst>
                                </p:cTn>
                              </p:par>
                            </p:childTnLst>
                          </p:cTn>
                        </p:par>
                        <p:par>
                          <p:cTn id="60" fill="hold">
                            <p:stCondLst>
                              <p:cond delay="4500"/>
                            </p:stCondLst>
                            <p:childTnLst>
                              <p:par>
                                <p:cTn id="61" presetID="22" presetClass="entr" presetSubtype="2" fill="hold" nodeType="afterEffect">
                                  <p:stCondLst>
                                    <p:cond delay="0"/>
                                  </p:stCondLst>
                                  <p:childTnLst>
                                    <p:set>
                                      <p:cBhvr>
                                        <p:cTn id="62" dur="1" fill="hold">
                                          <p:stCondLst>
                                            <p:cond delay="0"/>
                                          </p:stCondLst>
                                        </p:cTn>
                                        <p:tgtEl>
                                          <p:spTgt spid="151560"/>
                                        </p:tgtEl>
                                        <p:attrNameLst>
                                          <p:attrName>style.visibility</p:attrName>
                                        </p:attrNameLst>
                                      </p:cBhvr>
                                      <p:to>
                                        <p:strVal val="visible"/>
                                      </p:to>
                                    </p:set>
                                    <p:animEffect transition="in" filter="wipe(right)">
                                      <p:cBhvr>
                                        <p:cTn id="63" dur="500"/>
                                        <p:tgtEl>
                                          <p:spTgt spid="151560"/>
                                        </p:tgtEl>
                                      </p:cBhvr>
                                    </p:animEffect>
                                  </p:childTnLst>
                                </p:cTn>
                              </p:par>
                            </p:childTnLst>
                          </p:cTn>
                        </p:par>
                        <p:par>
                          <p:cTn id="64" fill="hold">
                            <p:stCondLst>
                              <p:cond delay="5000"/>
                            </p:stCondLst>
                            <p:childTnLst>
                              <p:par>
                                <p:cTn id="65" presetID="22" presetClass="entr" presetSubtype="2" fill="hold" nodeType="afterEffect">
                                  <p:stCondLst>
                                    <p:cond delay="0"/>
                                  </p:stCondLst>
                                  <p:childTnLst>
                                    <p:set>
                                      <p:cBhvr>
                                        <p:cTn id="66" dur="1" fill="hold">
                                          <p:stCondLst>
                                            <p:cond delay="0"/>
                                          </p:stCondLst>
                                        </p:cTn>
                                        <p:tgtEl>
                                          <p:spTgt spid="151554"/>
                                        </p:tgtEl>
                                        <p:attrNameLst>
                                          <p:attrName>style.visibility</p:attrName>
                                        </p:attrNameLst>
                                      </p:cBhvr>
                                      <p:to>
                                        <p:strVal val="visible"/>
                                      </p:to>
                                    </p:set>
                                    <p:animEffect transition="in" filter="wipe(right)">
                                      <p:cBhvr>
                                        <p:cTn id="67" dur="500"/>
                                        <p:tgtEl>
                                          <p:spTgt spid="151554"/>
                                        </p:tgtEl>
                                      </p:cBhvr>
                                    </p:animEffect>
                                  </p:childTnLst>
                                </p:cTn>
                              </p:par>
                            </p:childTnLst>
                          </p:cTn>
                        </p:par>
                        <p:par>
                          <p:cTn id="68" fill="hold">
                            <p:stCondLst>
                              <p:cond delay="5500"/>
                            </p:stCondLst>
                            <p:childTnLst>
                              <p:par>
                                <p:cTn id="69" presetID="22" presetClass="entr" presetSubtype="2" fill="hold" nodeType="afterEffect">
                                  <p:stCondLst>
                                    <p:cond delay="0"/>
                                  </p:stCondLst>
                                  <p:childTnLst>
                                    <p:set>
                                      <p:cBhvr>
                                        <p:cTn id="70" dur="1" fill="hold">
                                          <p:stCondLst>
                                            <p:cond delay="0"/>
                                          </p:stCondLst>
                                        </p:cTn>
                                        <p:tgtEl>
                                          <p:spTgt spid="151555"/>
                                        </p:tgtEl>
                                        <p:attrNameLst>
                                          <p:attrName>style.visibility</p:attrName>
                                        </p:attrNameLst>
                                      </p:cBhvr>
                                      <p:to>
                                        <p:strVal val="visible"/>
                                      </p:to>
                                    </p:set>
                                    <p:animEffect transition="in" filter="wipe(right)">
                                      <p:cBhvr>
                                        <p:cTn id="71" dur="500"/>
                                        <p:tgtEl>
                                          <p:spTgt spid="151555"/>
                                        </p:tgtEl>
                                      </p:cBhvr>
                                    </p:animEffect>
                                  </p:childTnLst>
                                </p:cTn>
                              </p:par>
                            </p:childTnLst>
                          </p:cTn>
                        </p:par>
                        <p:par>
                          <p:cTn id="72" fill="hold">
                            <p:stCondLst>
                              <p:cond delay="6000"/>
                            </p:stCondLst>
                            <p:childTnLst>
                              <p:par>
                                <p:cTn id="73" presetID="22" presetClass="entr" presetSubtype="2" fill="hold" nodeType="afterEffect">
                                  <p:stCondLst>
                                    <p:cond delay="0"/>
                                  </p:stCondLst>
                                  <p:childTnLst>
                                    <p:set>
                                      <p:cBhvr>
                                        <p:cTn id="74" dur="1" fill="hold">
                                          <p:stCondLst>
                                            <p:cond delay="0"/>
                                          </p:stCondLst>
                                        </p:cTn>
                                        <p:tgtEl>
                                          <p:spTgt spid="151556"/>
                                        </p:tgtEl>
                                        <p:attrNameLst>
                                          <p:attrName>style.visibility</p:attrName>
                                        </p:attrNameLst>
                                      </p:cBhvr>
                                      <p:to>
                                        <p:strVal val="visible"/>
                                      </p:to>
                                    </p:set>
                                    <p:animEffect transition="in" filter="wipe(right)">
                                      <p:cBhvr>
                                        <p:cTn id="75" dur="500"/>
                                        <p:tgtEl>
                                          <p:spTgt spid="151556"/>
                                        </p:tgtEl>
                                      </p:cBhvr>
                                    </p:animEffect>
                                  </p:childTnLst>
                                </p:cTn>
                              </p:par>
                            </p:childTnLst>
                          </p:cTn>
                        </p:par>
                        <p:par>
                          <p:cTn id="76" fill="hold">
                            <p:stCondLst>
                              <p:cond delay="6500"/>
                            </p:stCondLst>
                            <p:childTnLst>
                              <p:par>
                                <p:cTn id="77" presetID="22" presetClass="entr" presetSubtype="2" fill="hold" nodeType="afterEffect">
                                  <p:stCondLst>
                                    <p:cond delay="0"/>
                                  </p:stCondLst>
                                  <p:childTnLst>
                                    <p:set>
                                      <p:cBhvr>
                                        <p:cTn id="78" dur="1" fill="hold">
                                          <p:stCondLst>
                                            <p:cond delay="0"/>
                                          </p:stCondLst>
                                        </p:cTn>
                                        <p:tgtEl>
                                          <p:spTgt spid="151557"/>
                                        </p:tgtEl>
                                        <p:attrNameLst>
                                          <p:attrName>style.visibility</p:attrName>
                                        </p:attrNameLst>
                                      </p:cBhvr>
                                      <p:to>
                                        <p:strVal val="visible"/>
                                      </p:to>
                                    </p:set>
                                    <p:animEffect transition="in" filter="wipe(right)">
                                      <p:cBhvr>
                                        <p:cTn id="79" dur="500"/>
                                        <p:tgtEl>
                                          <p:spTgt spid="15155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51573"/>
                                        </p:tgtEl>
                                        <p:attrNameLst>
                                          <p:attrName>style.visibility</p:attrName>
                                        </p:attrNameLst>
                                      </p:cBhvr>
                                      <p:to>
                                        <p:strVal val="visible"/>
                                      </p:to>
                                    </p:set>
                                    <p:anim calcmode="lin" valueType="num">
                                      <p:cBhvr additive="base">
                                        <p:cTn id="84" dur="500" fill="hold"/>
                                        <p:tgtEl>
                                          <p:spTgt spid="151573"/>
                                        </p:tgtEl>
                                        <p:attrNameLst>
                                          <p:attrName>ppt_x</p:attrName>
                                        </p:attrNameLst>
                                      </p:cBhvr>
                                      <p:tavLst>
                                        <p:tav tm="0">
                                          <p:val>
                                            <p:strVal val="#ppt_x"/>
                                          </p:val>
                                        </p:tav>
                                        <p:tav tm="100000">
                                          <p:val>
                                            <p:strVal val="#ppt_x"/>
                                          </p:val>
                                        </p:tav>
                                      </p:tavLst>
                                    </p:anim>
                                    <p:anim calcmode="lin" valueType="num">
                                      <p:cBhvr additive="base">
                                        <p:cTn id="85" dur="500" fill="hold"/>
                                        <p:tgtEl>
                                          <p:spTgt spid="151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Box 2"/>
          <p:cNvSpPr txBox="1"/>
          <p:nvPr/>
        </p:nvSpPr>
        <p:spPr>
          <a:xfrm>
            <a:off x="762000" y="1524000"/>
            <a:ext cx="7391400" cy="1570038"/>
          </a:xfrm>
          <a:prstGeom prst="rect">
            <a:avLst/>
          </a:prstGeom>
          <a:noFill/>
          <a:ln w="9525">
            <a:noFill/>
          </a:ln>
        </p:spPr>
        <p:txBody>
          <a:bodyPr anchor="t" anchorCtr="0">
            <a:spAutoFit/>
          </a:bodyPr>
          <a:p>
            <a:pPr marL="342900" indent="-342900">
              <a:buAutoNum type="arabicPeriod"/>
            </a:pPr>
            <a:r>
              <a:rPr lang="en-US" altLang="zh-CN" sz="3200" dirty="0">
                <a:latin typeface="Times New Roman" panose="02020603050405020304" pitchFamily="18" charset="0"/>
              </a:rPr>
              <a:t>tắt, đèn, có nhau, Tối, lửa </a:t>
            </a:r>
            <a:endParaRPr lang="en-US" altLang="zh-CN" sz="3200" dirty="0">
              <a:latin typeface="Times New Roman" panose="02020603050405020304" pitchFamily="18" charset="0"/>
            </a:endParaRPr>
          </a:p>
          <a:p>
            <a:pPr marL="342900" indent="-342900">
              <a:buAutoNum type="arabicPeriod"/>
            </a:pPr>
            <a:r>
              <a:rPr lang="en-US" altLang="zh-CN" sz="3200" dirty="0">
                <a:latin typeface="Times New Roman" panose="02020603050405020304" pitchFamily="18" charset="0"/>
              </a:rPr>
              <a:t>Xã, kỉ, hội, cương, gi</a:t>
            </a:r>
            <a:r>
              <a:rPr lang="en-US" altLang="zh-CN" sz="3200" dirty="0">
                <a:latin typeface="Times New Roman" panose="02020603050405020304" pitchFamily="18" charset="0"/>
                <a:ea typeface="Times New Roman" panose="02020603050405020304" pitchFamily="18" charset="0"/>
              </a:rPr>
              <a:t>à</a:t>
            </a:r>
            <a:r>
              <a:rPr lang="en-US" altLang="zh-CN" sz="3200" dirty="0">
                <a:latin typeface="Times New Roman" panose="02020603050405020304" pitchFamily="18" charset="0"/>
              </a:rPr>
              <a:t>u, hương, đẹp ,quê</a:t>
            </a:r>
            <a:endParaRPr lang="en-US" altLang="zh-CN" sz="3200" dirty="0">
              <a:latin typeface="Times New Roman" panose="02020603050405020304" pitchFamily="18" charset="0"/>
            </a:endParaRPr>
          </a:p>
          <a:p>
            <a:pPr marL="342900" indent="-342900">
              <a:buAutoNum type="arabicPeriod"/>
            </a:pPr>
            <a:r>
              <a:rPr lang="en-US" altLang="zh-CN" sz="3200" dirty="0">
                <a:latin typeface="Times New Roman" panose="02020603050405020304" pitchFamily="18" charset="0"/>
              </a:rPr>
              <a:t>anh, xa, mua, em, Bán, láng giềng, gần </a:t>
            </a:r>
            <a:endParaRPr lang="en-US" altLang="zh-CN" sz="3200" dirty="0">
              <a:latin typeface="Times New Roman" panose="02020603050405020304" pitchFamily="18" charset="0"/>
              <a:ea typeface="Times New Roman" panose="02020603050405020304" pitchFamily="18" charset="0"/>
            </a:endParaRPr>
          </a:p>
        </p:txBody>
      </p:sp>
      <p:sp>
        <p:nvSpPr>
          <p:cNvPr id="24579" name="TextBox 3"/>
          <p:cNvSpPr txBox="1"/>
          <p:nvPr/>
        </p:nvSpPr>
        <p:spPr>
          <a:xfrm>
            <a:off x="304800" y="457200"/>
            <a:ext cx="8458200" cy="954088"/>
          </a:xfrm>
          <a:prstGeom prst="rect">
            <a:avLst/>
          </a:prstGeom>
          <a:noFill/>
          <a:ln w="9525">
            <a:noFill/>
          </a:ln>
        </p:spPr>
        <p:txBody>
          <a:bodyPr anchor="t" anchorCtr="0">
            <a:spAutoFit/>
          </a:bodyPr>
          <a:p>
            <a:pPr algn="ctr"/>
            <a:r>
              <a:rPr lang="en-US" altLang="zh-CN" sz="2800" b="1" dirty="0">
                <a:solidFill>
                  <a:srgbClr val="FF0000"/>
                </a:solidFill>
                <a:latin typeface="Times New Roman" panose="02020603050405020304" pitchFamily="18" charset="0"/>
              </a:rPr>
              <a:t>Sắp lại lại các từ ngữ trong mỗi câu ca dao , tục ngữ sao cho đúng nghĩa .</a:t>
            </a:r>
            <a:endParaRPr lang="en-US" altLang="zh-CN" sz="2800" b="1" dirty="0">
              <a:solidFill>
                <a:srgbClr val="FF0000"/>
              </a:solidFill>
              <a:latin typeface="Times New Roman" panose="02020603050405020304" pitchFamily="18" charset="0"/>
              <a:ea typeface="Times New Roman" panose="02020603050405020304" pitchFamily="18" charset="0"/>
            </a:endParaRPr>
          </a:p>
        </p:txBody>
      </p:sp>
      <p:sp>
        <p:nvSpPr>
          <p:cNvPr id="24580" name="TextBox 4"/>
          <p:cNvSpPr txBox="1"/>
          <p:nvPr/>
        </p:nvSpPr>
        <p:spPr>
          <a:xfrm>
            <a:off x="1239838" y="3090863"/>
            <a:ext cx="7086600" cy="584200"/>
          </a:xfrm>
          <a:prstGeom prst="rect">
            <a:avLst/>
          </a:prstGeom>
          <a:noFill/>
          <a:ln w="9525">
            <a:noFill/>
          </a:ln>
        </p:spPr>
        <p:txBody>
          <a:bodyPr anchor="t" anchorCtr="0">
            <a:spAutoFit/>
          </a:bodyPr>
          <a:p>
            <a:pPr marL="342900" indent="-342900">
              <a:buAutoNum type="arabicPeriod"/>
            </a:pPr>
            <a:r>
              <a:rPr lang="en-US" altLang="zh-CN" sz="3200" b="1" dirty="0">
                <a:solidFill>
                  <a:srgbClr val="7030A0"/>
                </a:solidFill>
                <a:latin typeface="Times New Roman" panose="02020603050405020304" pitchFamily="18" charset="0"/>
              </a:rPr>
              <a:t>Tối lửa tắt đèn có nhau </a:t>
            </a:r>
            <a:endParaRPr lang="en-US" altLang="zh-CN" sz="3200" b="1" dirty="0">
              <a:solidFill>
                <a:srgbClr val="7030A0"/>
              </a:solidFill>
              <a:latin typeface="Times New Roman" panose="02020603050405020304" pitchFamily="18" charset="0"/>
              <a:ea typeface="Times New Roman" panose="02020603050405020304" pitchFamily="18" charset="0"/>
            </a:endParaRPr>
          </a:p>
        </p:txBody>
      </p:sp>
      <p:sp>
        <p:nvSpPr>
          <p:cNvPr id="5" name="TextBox 4"/>
          <p:cNvSpPr txBox="1"/>
          <p:nvPr/>
        </p:nvSpPr>
        <p:spPr>
          <a:xfrm>
            <a:off x="1239838" y="4572000"/>
            <a:ext cx="7086600" cy="584200"/>
          </a:xfrm>
          <a:prstGeom prst="rect">
            <a:avLst/>
          </a:prstGeom>
          <a:noFill/>
          <a:ln w="9525">
            <a:noFill/>
          </a:ln>
        </p:spPr>
        <p:txBody>
          <a:bodyPr anchor="t" anchorCtr="0">
            <a:spAutoFit/>
          </a:bodyPr>
          <a:p>
            <a:r>
              <a:rPr lang="en-US" altLang="zh-CN" sz="3200" b="1" dirty="0">
                <a:solidFill>
                  <a:srgbClr val="7030A0"/>
                </a:solidFill>
                <a:latin typeface="Times New Roman" panose="02020603050405020304" pitchFamily="18" charset="0"/>
              </a:rPr>
              <a:t>3.Bán anh em xa mua láng giềng gần </a:t>
            </a:r>
            <a:endParaRPr lang="en-US" altLang="zh-CN" sz="3200" b="1" dirty="0">
              <a:solidFill>
                <a:srgbClr val="7030A0"/>
              </a:solidFill>
              <a:latin typeface="Times New Roman" panose="02020603050405020304" pitchFamily="18" charset="0"/>
              <a:ea typeface="Times New Roman" panose="02020603050405020304" pitchFamily="18" charset="0"/>
            </a:endParaRPr>
          </a:p>
        </p:txBody>
      </p:sp>
      <p:sp>
        <p:nvSpPr>
          <p:cNvPr id="7" name="TextBox 4"/>
          <p:cNvSpPr txBox="1"/>
          <p:nvPr/>
        </p:nvSpPr>
        <p:spPr>
          <a:xfrm>
            <a:off x="1239838" y="3844925"/>
            <a:ext cx="7086600" cy="584200"/>
          </a:xfrm>
          <a:prstGeom prst="rect">
            <a:avLst/>
          </a:prstGeom>
          <a:noFill/>
          <a:ln w="9525">
            <a:noFill/>
          </a:ln>
        </p:spPr>
        <p:txBody>
          <a:bodyPr anchor="t" anchorCtr="0">
            <a:spAutoFit/>
          </a:bodyPr>
          <a:p>
            <a:r>
              <a:rPr lang="en-US" altLang="zh-CN" sz="3200" b="1" dirty="0">
                <a:solidFill>
                  <a:srgbClr val="7030A0"/>
                </a:solidFill>
                <a:latin typeface="Times New Roman" panose="02020603050405020304" pitchFamily="18" charset="0"/>
              </a:rPr>
              <a:t>2. Xã hội kỉ cương quê hương gi</a:t>
            </a:r>
            <a:r>
              <a:rPr lang="en-US" altLang="zh-CN" sz="3200" b="1" dirty="0">
                <a:solidFill>
                  <a:srgbClr val="7030A0"/>
                </a:solidFill>
                <a:latin typeface="Times New Roman" panose="02020603050405020304" pitchFamily="18" charset="0"/>
                <a:ea typeface="Times New Roman" panose="02020603050405020304" pitchFamily="18" charset="0"/>
              </a:rPr>
              <a:t>à</a:t>
            </a:r>
            <a:r>
              <a:rPr lang="en-US" altLang="zh-CN" sz="3200" b="1" dirty="0">
                <a:solidFill>
                  <a:srgbClr val="7030A0"/>
                </a:solidFill>
                <a:latin typeface="Times New Roman" panose="02020603050405020304" pitchFamily="18" charset="0"/>
              </a:rPr>
              <a:t>u đẹp</a:t>
            </a:r>
            <a:endParaRPr lang="en-US" altLang="zh-CN" sz="3200" b="1" dirty="0">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500"/>
                                        <p:tgtEl>
                                          <p:spTgt spid="2457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circle(in)">
                                      <p:cBhvr>
                                        <p:cTn id="17" dur="20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80"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04800" y="152400"/>
            <a:ext cx="8382000" cy="1066800"/>
          </a:xfrm>
          <a:ln/>
        </p:spPr>
        <p:txBody>
          <a:bodyPr vert="horz" wrap="square" lIns="91440" tIns="45720" rIns="91440" bIns="45720" anchor="ctr" anchorCtr="0"/>
          <a:p>
            <a:r>
              <a:rPr lang="en-US" altLang="zh-CN" sz="2400" dirty="0">
                <a:solidFill>
                  <a:srgbClr val="FF0000"/>
                </a:solidFill>
                <a:latin typeface="Times New Roman" panose="02020603050405020304" pitchFamily="18" charset="0"/>
              </a:rPr>
              <a:t>	</a:t>
            </a:r>
            <a:r>
              <a:rPr lang="en-US" altLang="zh-CN" sz="2400" b="1" dirty="0">
                <a:solidFill>
                  <a:srgbClr val="FF0000"/>
                </a:solidFill>
                <a:latin typeface="Times New Roman" panose="02020603050405020304" pitchFamily="18" charset="0"/>
              </a:rPr>
              <a:t>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tập 1: </a:t>
            </a:r>
            <a:r>
              <a:rPr lang="vi-VN" altLang="x-none" sz="2400" b="1" dirty="0">
                <a:solidFill>
                  <a:srgbClr val="FF0000"/>
                </a:solidFill>
                <a:latin typeface="Times New Roman" panose="02020603050405020304" pitchFamily="18" charset="0"/>
              </a:rPr>
              <a:t>Em hãy tự nhận xét bản thân v</a:t>
            </a:r>
            <a:r>
              <a:rPr lang="vi-VN" altLang="x-none" sz="2400" b="1" dirty="0">
                <a:solidFill>
                  <a:srgbClr val="FF0000"/>
                </a:solidFill>
                <a:latin typeface="Times New Roman" panose="02020603050405020304" pitchFamily="18" charset="0"/>
                <a:ea typeface="Times New Roman" panose="02020603050405020304" pitchFamily="18" charset="0"/>
              </a:rPr>
              <a:t>à</a:t>
            </a:r>
            <a:r>
              <a:rPr lang="vi-VN" altLang="x-none" sz="2400" b="1" dirty="0">
                <a:solidFill>
                  <a:srgbClr val="FF0000"/>
                </a:solidFill>
                <a:latin typeface="Times New Roman" panose="02020603050405020304" pitchFamily="18" charset="0"/>
              </a:rPr>
              <a:t> gia đình em đã có những việc l</a:t>
            </a:r>
            <a:r>
              <a:rPr lang="vi-VN" altLang="x-none" sz="2400" b="1" dirty="0">
                <a:solidFill>
                  <a:srgbClr val="FF0000"/>
                </a:solidFill>
                <a:latin typeface="Times New Roman" panose="02020603050405020304" pitchFamily="18" charset="0"/>
                <a:ea typeface="Times New Roman" panose="02020603050405020304" pitchFamily="18" charset="0"/>
              </a:rPr>
              <a:t>à</a:t>
            </a:r>
            <a:r>
              <a:rPr lang="vi-VN" altLang="x-none" sz="2400" b="1" dirty="0">
                <a:solidFill>
                  <a:srgbClr val="FF0000"/>
                </a:solidFill>
                <a:latin typeface="Times New Roman" panose="02020603050405020304" pitchFamily="18" charset="0"/>
              </a:rPr>
              <a:t>m n</a:t>
            </a:r>
            <a:r>
              <a:rPr lang="vi-VN" altLang="x-none" sz="2400" b="1" dirty="0">
                <a:solidFill>
                  <a:srgbClr val="FF0000"/>
                </a:solidFill>
                <a:latin typeface="Times New Roman" panose="02020603050405020304" pitchFamily="18" charset="0"/>
                <a:ea typeface="Times New Roman" panose="02020603050405020304" pitchFamily="18" charset="0"/>
              </a:rPr>
              <a:t>à</a:t>
            </a:r>
            <a:r>
              <a:rPr lang="vi-VN" altLang="x-none" sz="2400" b="1" dirty="0">
                <a:solidFill>
                  <a:srgbClr val="FF0000"/>
                </a:solidFill>
                <a:latin typeface="Times New Roman" panose="02020603050405020304" pitchFamily="18" charset="0"/>
              </a:rPr>
              <a:t>o đúng, việc l</a:t>
            </a:r>
            <a:r>
              <a:rPr lang="vi-VN" altLang="x-none" sz="2400" b="1" dirty="0">
                <a:solidFill>
                  <a:srgbClr val="FF0000"/>
                </a:solidFill>
                <a:latin typeface="Times New Roman" panose="02020603050405020304" pitchFamily="18" charset="0"/>
                <a:ea typeface="Times New Roman" panose="02020603050405020304" pitchFamily="18" charset="0"/>
              </a:rPr>
              <a:t>à</a:t>
            </a:r>
            <a:r>
              <a:rPr lang="vi-VN" altLang="x-none" sz="2400" b="1" dirty="0">
                <a:solidFill>
                  <a:srgbClr val="FF0000"/>
                </a:solidFill>
                <a:latin typeface="Times New Roman" panose="02020603050405020304" pitchFamily="18" charset="0"/>
              </a:rPr>
              <a:t>m n</a:t>
            </a:r>
            <a:r>
              <a:rPr lang="vi-VN" altLang="x-none" sz="2400" b="1" dirty="0">
                <a:solidFill>
                  <a:srgbClr val="FF0000"/>
                </a:solidFill>
                <a:latin typeface="Times New Roman" panose="02020603050405020304" pitchFamily="18" charset="0"/>
                <a:ea typeface="Times New Roman" panose="02020603050405020304" pitchFamily="18" charset="0"/>
              </a:rPr>
              <a:t>à</a:t>
            </a:r>
            <a:r>
              <a:rPr lang="vi-VN" altLang="x-none" sz="2400" b="1" dirty="0">
                <a:solidFill>
                  <a:srgbClr val="FF0000"/>
                </a:solidFill>
                <a:latin typeface="Times New Roman" panose="02020603050405020304" pitchFamily="18" charset="0"/>
              </a:rPr>
              <a:t>o sai trong việc xây dựng nếp sống văn hoá ở cộng đồng?</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304800" y="1371600"/>
            <a:ext cx="8763000" cy="6400800"/>
          </a:xfrm>
          <a:ln/>
        </p:spPr>
        <p:txBody>
          <a:bodyPr vert="horz" wrap="square" lIns="91440" tIns="45720" rIns="91440" bIns="45720" anchor="t" anchorCtr="0"/>
          <a:p>
            <a:r>
              <a:rPr lang="vi-VN" altLang="x-none" sz="2800" b="1" dirty="0">
                <a:solidFill>
                  <a:srgbClr val="FF0000"/>
                </a:solidFill>
                <a:latin typeface="Times New Roman" panose="02020603050405020304" pitchFamily="18" charset="0"/>
              </a:rPr>
              <a:t>Trả lời</a:t>
            </a:r>
            <a:r>
              <a:rPr lang="en-US" altLang="zh-CN" sz="2800" b="1" dirty="0">
                <a:solidFill>
                  <a:srgbClr val="FF0000"/>
                </a:solidFill>
                <a:latin typeface="Times New Roman" panose="02020603050405020304" pitchFamily="18" charset="0"/>
              </a:rPr>
              <a:t>:</a:t>
            </a:r>
            <a:endParaRPr lang="vi-VN" altLang="x-none" sz="2800" b="1" dirty="0">
              <a:solidFill>
                <a:srgbClr val="FF0000"/>
              </a:solidFill>
              <a:latin typeface="Times New Roman" panose="02020603050405020304" pitchFamily="18" charset="0"/>
            </a:endParaRPr>
          </a:p>
          <a:p>
            <a:r>
              <a:rPr lang="vi-VN" altLang="x-none" sz="2800" dirty="0">
                <a:solidFill>
                  <a:srgbClr val="FF0000"/>
                </a:solidFill>
                <a:latin typeface="Times New Roman" panose="02020603050405020304" pitchFamily="18" charset="0"/>
              </a:rPr>
              <a:t>Việc l</a:t>
            </a:r>
            <a:r>
              <a:rPr lang="vi-VN" altLang="x-none" sz="2800" dirty="0">
                <a:solidFill>
                  <a:srgbClr val="FF0000"/>
                </a:solidFill>
                <a:latin typeface="Times New Roman" panose="02020603050405020304" pitchFamily="18" charset="0"/>
                <a:ea typeface="Times New Roman" panose="02020603050405020304" pitchFamily="18" charset="0"/>
              </a:rPr>
              <a:t>à</a:t>
            </a:r>
            <a:r>
              <a:rPr lang="vi-VN" altLang="x-none" sz="2800" dirty="0">
                <a:solidFill>
                  <a:srgbClr val="FF0000"/>
                </a:solidFill>
                <a:latin typeface="Times New Roman" panose="02020603050405020304" pitchFamily="18" charset="0"/>
              </a:rPr>
              <a:t>m đúng của bản thân em v</a:t>
            </a:r>
            <a:r>
              <a:rPr lang="vi-VN" altLang="x-none" sz="2800" dirty="0">
                <a:solidFill>
                  <a:srgbClr val="FF0000"/>
                </a:solidFill>
                <a:latin typeface="Times New Roman" panose="02020603050405020304" pitchFamily="18" charset="0"/>
                <a:ea typeface="Times New Roman" panose="02020603050405020304" pitchFamily="18" charset="0"/>
              </a:rPr>
              <a:t>à</a:t>
            </a:r>
            <a:r>
              <a:rPr lang="vi-VN" altLang="x-none" sz="2800" dirty="0">
                <a:solidFill>
                  <a:srgbClr val="FF0000"/>
                </a:solidFill>
                <a:latin typeface="Times New Roman" panose="02020603050405020304" pitchFamily="18" charset="0"/>
              </a:rPr>
              <a:t> gia đình:</a:t>
            </a:r>
            <a:endParaRPr lang="vi-VN" altLang="x-none" sz="2800" dirty="0">
              <a:solidFill>
                <a:srgbClr val="FF0000"/>
              </a:solidFill>
              <a:latin typeface="Times New Roman" panose="02020603050405020304" pitchFamily="18" charset="0"/>
            </a:endParaRPr>
          </a:p>
          <a:p>
            <a:r>
              <a:rPr lang="vi-VN" altLang="x-none" sz="2800" dirty="0">
                <a:latin typeface="Times New Roman" panose="02020603050405020304" pitchFamily="18" charset="0"/>
              </a:rPr>
              <a:t>Thực hiện chủ trương đường lối của Đảng v</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 nh</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 nước;</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Ủng hộ đồng b</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o lũ lụt;</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Có ý thức giữ vệ sinh, l</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m sạch đẹp môi trường sống;</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H</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ng tháng đóng đầy đủ tiền vệ sinh môi trường;</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Tiết kiệm điện, nước, tiết kiệm khi tổ chức đám cưới, đám tang;</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Gia đình hạnh phúc: Bố mẹ con cái thương yêu nhau, con cái học h</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nh chăm ngoan;</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Thực hiện đúng quy ước của khu phố, tổ dân phố...</a:t>
            </a:r>
            <a:endParaRPr lang="vi-VN"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charRg st="0" end="10"/>
                                            </p:txEl>
                                          </p:spTgt>
                                        </p:tgtEl>
                                        <p:attrNameLst>
                                          <p:attrName>style.visibility</p:attrName>
                                        </p:attrNameLst>
                                      </p:cBhvr>
                                      <p:to>
                                        <p:strVal val="visible"/>
                                      </p:to>
                                    </p:set>
                                    <p:animEffect transition="in" filter="fade">
                                      <p:cBhvr>
                                        <p:cTn id="12" dur="500"/>
                                        <p:tgtEl>
                                          <p:spTgt spid="3">
                                            <p:txEl>
                                              <p:charRg st="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charRg st="10" end="53"/>
                                            </p:txEl>
                                          </p:spTgt>
                                        </p:tgtEl>
                                        <p:attrNameLst>
                                          <p:attrName>style.visibility</p:attrName>
                                        </p:attrNameLst>
                                      </p:cBhvr>
                                      <p:to>
                                        <p:strVal val="visible"/>
                                      </p:to>
                                    </p:set>
                                    <p:animEffect transition="in" filter="fade">
                                      <p:cBhvr>
                                        <p:cTn id="17" dur="500"/>
                                        <p:tgtEl>
                                          <p:spTgt spid="3">
                                            <p:txEl>
                                              <p:charRg st="10" end="5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charRg st="53" end="106"/>
                                            </p:txEl>
                                          </p:spTgt>
                                        </p:tgtEl>
                                        <p:attrNameLst>
                                          <p:attrName>style.visibility</p:attrName>
                                        </p:attrNameLst>
                                      </p:cBhvr>
                                      <p:to>
                                        <p:strVal val="visible"/>
                                      </p:to>
                                    </p:set>
                                    <p:animEffect transition="in" filter="fade">
                                      <p:cBhvr>
                                        <p:cTn id="22" dur="500"/>
                                        <p:tgtEl>
                                          <p:spTgt spid="3">
                                            <p:txEl>
                                              <p:charRg st="53" end="10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charRg st="106" end="131"/>
                                            </p:txEl>
                                          </p:spTgt>
                                        </p:tgtEl>
                                        <p:attrNameLst>
                                          <p:attrName>style.visibility</p:attrName>
                                        </p:attrNameLst>
                                      </p:cBhvr>
                                      <p:to>
                                        <p:strVal val="visible"/>
                                      </p:to>
                                    </p:set>
                                    <p:animEffect transition="in" filter="fade">
                                      <p:cBhvr>
                                        <p:cTn id="27" dur="500"/>
                                        <p:tgtEl>
                                          <p:spTgt spid="3">
                                            <p:txEl>
                                              <p:charRg st="106" end="13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charRg st="131" end="184"/>
                                            </p:txEl>
                                          </p:spTgt>
                                        </p:tgtEl>
                                        <p:attrNameLst>
                                          <p:attrName>style.visibility</p:attrName>
                                        </p:attrNameLst>
                                      </p:cBhvr>
                                      <p:to>
                                        <p:strVal val="visible"/>
                                      </p:to>
                                    </p:set>
                                    <p:animEffect transition="in" filter="fade">
                                      <p:cBhvr>
                                        <p:cTn id="32" dur="500"/>
                                        <p:tgtEl>
                                          <p:spTgt spid="3">
                                            <p:txEl>
                                              <p:charRg st="131" end="18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charRg st="184" end="232"/>
                                            </p:txEl>
                                          </p:spTgt>
                                        </p:tgtEl>
                                        <p:attrNameLst>
                                          <p:attrName>style.visibility</p:attrName>
                                        </p:attrNameLst>
                                      </p:cBhvr>
                                      <p:to>
                                        <p:strVal val="visible"/>
                                      </p:to>
                                    </p:set>
                                    <p:animEffect transition="in" filter="fade">
                                      <p:cBhvr>
                                        <p:cTn id="37" dur="500"/>
                                        <p:tgtEl>
                                          <p:spTgt spid="3">
                                            <p:txEl>
                                              <p:charRg st="184" end="23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charRg st="232" end="296"/>
                                            </p:txEl>
                                          </p:spTgt>
                                        </p:tgtEl>
                                        <p:attrNameLst>
                                          <p:attrName>style.visibility</p:attrName>
                                        </p:attrNameLst>
                                      </p:cBhvr>
                                      <p:to>
                                        <p:strVal val="visible"/>
                                      </p:to>
                                    </p:set>
                                    <p:animEffect transition="in" filter="fade">
                                      <p:cBhvr>
                                        <p:cTn id="42" dur="500"/>
                                        <p:tgtEl>
                                          <p:spTgt spid="3">
                                            <p:txEl>
                                              <p:charRg st="232" end="29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charRg st="296" end="376"/>
                                            </p:txEl>
                                          </p:spTgt>
                                        </p:tgtEl>
                                        <p:attrNameLst>
                                          <p:attrName>style.visibility</p:attrName>
                                        </p:attrNameLst>
                                      </p:cBhvr>
                                      <p:to>
                                        <p:strVal val="visible"/>
                                      </p:to>
                                    </p:set>
                                    <p:animEffect transition="in" filter="fade">
                                      <p:cBhvr>
                                        <p:cTn id="47" dur="500"/>
                                        <p:tgtEl>
                                          <p:spTgt spid="3">
                                            <p:txEl>
                                              <p:charRg st="296" end="37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charRg st="376" end="426"/>
                                            </p:txEl>
                                          </p:spTgt>
                                        </p:tgtEl>
                                        <p:attrNameLst>
                                          <p:attrName>style.visibility</p:attrName>
                                        </p:attrNameLst>
                                      </p:cBhvr>
                                      <p:to>
                                        <p:strVal val="visible"/>
                                      </p:to>
                                    </p:set>
                                    <p:animEffect transition="in" filter="fade">
                                      <p:cBhvr>
                                        <p:cTn id="52" dur="500"/>
                                        <p:tgtEl>
                                          <p:spTgt spid="3">
                                            <p:txEl>
                                              <p:charRg st="376" end="4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28600" y="609600"/>
            <a:ext cx="8610600" cy="1676400"/>
          </a:xfrm>
          <a:ln/>
        </p:spPr>
        <p:txBody>
          <a:bodyPr vert="horz" wrap="square" lIns="91440" tIns="45720" rIns="91440" bIns="45720" anchor="ctr" anchorCtr="0"/>
          <a:p>
            <a:pPr algn="l"/>
            <a:r>
              <a:rPr lang="vi-VN" altLang="x-none" sz="2800" b="1" dirty="0">
                <a:solidFill>
                  <a:srgbClr val="FF0000"/>
                </a:solidFill>
                <a:latin typeface="Times New Roman" panose="02020603050405020304" pitchFamily="18" charset="0"/>
              </a:rPr>
              <a:t>Những việc l</a:t>
            </a:r>
            <a:r>
              <a:rPr lang="vi-VN" altLang="x-none" sz="2800" b="1" dirty="0">
                <a:solidFill>
                  <a:srgbClr val="FF0000"/>
                </a:solidFill>
                <a:latin typeface="Times New Roman" panose="02020603050405020304" pitchFamily="18" charset="0"/>
                <a:ea typeface="Times New Roman" panose="02020603050405020304" pitchFamily="18" charset="0"/>
              </a:rPr>
              <a:t>à</a:t>
            </a:r>
            <a:r>
              <a:rPr lang="vi-VN" altLang="x-none" sz="2800" b="1" dirty="0">
                <a:solidFill>
                  <a:srgbClr val="FF0000"/>
                </a:solidFill>
                <a:latin typeface="Times New Roman" panose="02020603050405020304" pitchFamily="18" charset="0"/>
              </a:rPr>
              <a:t>m chưa đúng của gia đình:</a:t>
            </a:r>
            <a:br>
              <a:rPr lang="vi-VN" altLang="x-none" sz="2800" dirty="0">
                <a:latin typeface="Times New Roman" panose="02020603050405020304" pitchFamily="18" charset="0"/>
              </a:rPr>
            </a:br>
            <a:r>
              <a:rPr lang="en-US" altLang="zh-CN" sz="2800" dirty="0">
                <a:latin typeface="Times New Roman" panose="02020603050405020304" pitchFamily="18" charset="0"/>
              </a:rPr>
              <a:t>	</a:t>
            </a:r>
            <a:r>
              <a:rPr lang="vi-VN" altLang="x-none" sz="2800" dirty="0">
                <a:latin typeface="Times New Roman" panose="02020603050405020304" pitchFamily="18" charset="0"/>
              </a:rPr>
              <a:t>Chưa vận động được b</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 con tính tiết kiệm khi tổ chứ</a:t>
            </a:r>
            <a:r>
              <a:rPr lang="en-US" altLang="zh-CN" sz="2800" dirty="0">
                <a:latin typeface="Times New Roman" panose="02020603050405020304" pitchFamily="18" charset="0"/>
              </a:rPr>
              <a:t>c </a:t>
            </a:r>
            <a:r>
              <a:rPr lang="vi-VN" altLang="x-none" sz="2800" dirty="0">
                <a:latin typeface="Times New Roman" panose="02020603050405020304" pitchFamily="18" charset="0"/>
              </a:rPr>
              <a:t>đám cưới, đám tang;</a:t>
            </a:r>
            <a:br>
              <a:rPr lang="vi-VN" altLang="x-none" sz="2800" dirty="0">
                <a:latin typeface="Times New Roman" panose="02020603050405020304" pitchFamily="18" charset="0"/>
              </a:rPr>
            </a:br>
            <a:r>
              <a:rPr lang="en-US" altLang="zh-CN" sz="2800" dirty="0">
                <a:latin typeface="Times New Roman" panose="02020603050405020304" pitchFamily="18" charset="0"/>
              </a:rPr>
              <a:t>	</a:t>
            </a:r>
            <a:r>
              <a:rPr lang="vi-VN" altLang="x-none" sz="2800" dirty="0">
                <a:latin typeface="Times New Roman" panose="02020603050405020304" pitchFamily="18" charset="0"/>
              </a:rPr>
              <a:t>Chưa vận động được b</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 con sinh đẻ kế hoạch;</a:t>
            </a:r>
            <a:br>
              <a:rPr lang="vi-VN" altLang="x-none" sz="2800" dirty="0">
                <a:latin typeface="Times New Roman" panose="02020603050405020304" pitchFamily="18" charset="0"/>
              </a:rPr>
            </a:br>
            <a:r>
              <a:rPr lang="vi-VN" altLang="x-none" sz="2800" dirty="0">
                <a:latin typeface="Times New Roman" panose="02020603050405020304" pitchFamily="18" charset="0"/>
              </a:rPr>
              <a:t>Thỉnh thoảng mẹ vẫn còn đi xem bói.</a:t>
            </a:r>
            <a:endParaRPr lang="vi-VN" altLang="x-none" sz="2800"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152400" y="2819400"/>
            <a:ext cx="8763000" cy="2743200"/>
          </a:xfrm>
          <a:ln/>
        </p:spPr>
        <p:txBody>
          <a:bodyPr vert="horz" wrap="square" lIns="91440" tIns="45720" rIns="91440" bIns="45720" anchor="t" anchorCtr="0"/>
          <a:p>
            <a:r>
              <a:rPr lang="vi-VN" altLang="x-none" sz="2800" b="1" dirty="0">
                <a:solidFill>
                  <a:srgbClr val="FF0000"/>
                </a:solidFill>
                <a:latin typeface="Times New Roman" panose="02020603050405020304" pitchFamily="18" charset="0"/>
              </a:rPr>
              <a:t>Bản thân em:</a:t>
            </a:r>
            <a:endParaRPr lang="vi-VN" altLang="x-none" sz="2800" b="1" dirty="0">
              <a:solidFill>
                <a:srgbClr val="FF0000"/>
              </a:solidFill>
              <a:latin typeface="Times New Roman" panose="02020603050405020304" pitchFamily="18" charset="0"/>
            </a:endParaRPr>
          </a:p>
          <a:p>
            <a:r>
              <a:rPr lang="vi-VN" altLang="x-none" sz="2800" dirty="0">
                <a:latin typeface="Times New Roman" panose="02020603050405020304" pitchFamily="18" charset="0"/>
              </a:rPr>
              <a:t>Nhiều lúc còn ham chơi;</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L</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m việc chưa có kế hoạch;</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Thỉnh thoảng còn la c</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 h</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rPr>
              <a:t>ng quán.</a:t>
            </a:r>
            <a:endParaRPr lang="vi-VN"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charRg st="0" end="13"/>
                                            </p:txEl>
                                          </p:spTgt>
                                        </p:tgtEl>
                                        <p:attrNameLst>
                                          <p:attrName>style.visibility</p:attrName>
                                        </p:attrNameLst>
                                      </p:cBhvr>
                                      <p:to>
                                        <p:strVal val="visible"/>
                                      </p:to>
                                    </p:set>
                                    <p:animEffect transition="in" filter="fade">
                                      <p:cBhvr>
                                        <p:cTn id="12" dur="500"/>
                                        <p:tgtEl>
                                          <p:spTgt spid="3">
                                            <p:txEl>
                                              <p:charRg st="0" end="1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charRg st="13" end="37"/>
                                            </p:txEl>
                                          </p:spTgt>
                                        </p:tgtEl>
                                        <p:attrNameLst>
                                          <p:attrName>style.visibility</p:attrName>
                                        </p:attrNameLst>
                                      </p:cBhvr>
                                      <p:to>
                                        <p:strVal val="visible"/>
                                      </p:to>
                                    </p:set>
                                    <p:animEffect transition="in" filter="fade">
                                      <p:cBhvr>
                                        <p:cTn id="17" dur="500"/>
                                        <p:tgtEl>
                                          <p:spTgt spid="3">
                                            <p:txEl>
                                              <p:charRg st="13" end="3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charRg st="37" end="64"/>
                                            </p:txEl>
                                          </p:spTgt>
                                        </p:tgtEl>
                                        <p:attrNameLst>
                                          <p:attrName>style.visibility</p:attrName>
                                        </p:attrNameLst>
                                      </p:cBhvr>
                                      <p:to>
                                        <p:strVal val="visible"/>
                                      </p:to>
                                    </p:set>
                                    <p:animEffect transition="in" filter="fade">
                                      <p:cBhvr>
                                        <p:cTn id="22" dur="500"/>
                                        <p:tgtEl>
                                          <p:spTgt spid="3">
                                            <p:txEl>
                                              <p:charRg st="37" end="6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charRg st="64" end="98"/>
                                            </p:txEl>
                                          </p:spTgt>
                                        </p:tgtEl>
                                        <p:attrNameLst>
                                          <p:attrName>style.visibility</p:attrName>
                                        </p:attrNameLst>
                                      </p:cBhvr>
                                      <p:to>
                                        <p:strVal val="visible"/>
                                      </p:to>
                                    </p:set>
                                    <p:animEffect transition="in" filter="fade">
                                      <p:cBhvr>
                                        <p:cTn id="27" dur="500"/>
                                        <p:tgtEl>
                                          <p:spTgt spid="3">
                                            <p:txEl>
                                              <p:charRg st="64" end="9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04800" y="152400"/>
            <a:ext cx="8610600" cy="838200"/>
          </a:xfrm>
          <a:ln/>
        </p:spPr>
        <p:txBody>
          <a:bodyPr vert="horz" wrap="square" lIns="91440" tIns="45720" rIns="91440" bIns="45720" anchor="ctr" anchorCtr="0"/>
          <a:p>
            <a:pPr algn="l"/>
            <a:r>
              <a:rPr lang="en-US" altLang="zh-CN" sz="2800" b="1" dirty="0">
                <a:solidFill>
                  <a:srgbClr val="FF0000"/>
                </a:solidFill>
                <a:latin typeface="Times New Roman" panose="02020603050405020304" pitchFamily="18" charset="0"/>
              </a:rPr>
              <a:t>B</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i tập 2: SGK</a:t>
            </a:r>
            <a:endParaRPr lang="vi-VN" altLang="x-none" sz="2800" b="1"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76200" y="1371600"/>
            <a:ext cx="8763000" cy="2743200"/>
          </a:xfrm>
          <a:ln/>
        </p:spPr>
        <p:txBody>
          <a:bodyPr vert="horz" wrap="square" lIns="91440" tIns="45720" rIns="91440" bIns="45720" anchor="t" anchorCtr="0"/>
          <a:p>
            <a:r>
              <a:rPr lang="vi-VN" altLang="x-none" sz="2800" b="1" dirty="0">
                <a:solidFill>
                  <a:srgbClr val="FF0000"/>
                </a:solidFill>
                <a:latin typeface="Times New Roman" panose="02020603050405020304" pitchFamily="18" charset="0"/>
              </a:rPr>
              <a:t>Trả lời</a:t>
            </a:r>
            <a:endParaRPr lang="vi-VN" altLang="x-none" sz="2800" b="1" dirty="0">
              <a:solidFill>
                <a:srgbClr val="FF0000"/>
              </a:solidFill>
              <a:latin typeface="Times New Roman" panose="02020603050405020304" pitchFamily="18" charset="0"/>
            </a:endParaRPr>
          </a:p>
          <a:p>
            <a:r>
              <a:rPr lang="vi-VN" altLang="x-none" sz="2800" dirty="0">
                <a:latin typeface="Times New Roman" panose="02020603050405020304" pitchFamily="18" charset="0"/>
              </a:rPr>
              <a:t>Những biểu hiện xây dựng nếp sống văn hóa: (a), (c), (d), (đ), (g), (i), (k), (o).</a:t>
            </a:r>
            <a:endParaRPr lang="vi-VN" altLang="x-none" sz="2800" dirty="0">
              <a:latin typeface="Times New Roman" panose="02020603050405020304" pitchFamily="18" charset="0"/>
            </a:endParaRPr>
          </a:p>
          <a:p>
            <a:r>
              <a:rPr lang="vi-VN" altLang="x-none" sz="2800" dirty="0">
                <a:latin typeface="Times New Roman" panose="02020603050405020304" pitchFamily="18" charset="0"/>
              </a:rPr>
              <a:t>Những biểu hiện không xây dựng nếp sống văn hóa: (b), (e), (l), (h), (m), (n).</a:t>
            </a:r>
            <a:endParaRPr lang="vi-VN"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charRg st="0" end="9"/>
                                            </p:txEl>
                                          </p:spTgt>
                                        </p:tgtEl>
                                        <p:attrNameLst>
                                          <p:attrName>style.visibility</p:attrName>
                                        </p:attrNameLst>
                                      </p:cBhvr>
                                      <p:to>
                                        <p:strVal val="visible"/>
                                      </p:to>
                                    </p:set>
                                    <p:animEffect transition="in" filter="fade">
                                      <p:cBhvr>
                                        <p:cTn id="12" dur="500"/>
                                        <p:tgtEl>
                                          <p:spTgt spid="3">
                                            <p:txEl>
                                              <p:charRg st="0"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charRg st="9" end="92"/>
                                            </p:txEl>
                                          </p:spTgt>
                                        </p:tgtEl>
                                        <p:attrNameLst>
                                          <p:attrName>style.visibility</p:attrName>
                                        </p:attrNameLst>
                                      </p:cBhvr>
                                      <p:to>
                                        <p:strVal val="visible"/>
                                      </p:to>
                                    </p:set>
                                    <p:animEffect transition="in" filter="fade">
                                      <p:cBhvr>
                                        <p:cTn id="17" dur="500"/>
                                        <p:tgtEl>
                                          <p:spTgt spid="3">
                                            <p:txEl>
                                              <p:charRg st="9" end="9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charRg st="92" end="171"/>
                                            </p:txEl>
                                          </p:spTgt>
                                        </p:tgtEl>
                                        <p:attrNameLst>
                                          <p:attrName>style.visibility</p:attrName>
                                        </p:attrNameLst>
                                      </p:cBhvr>
                                      <p:to>
                                        <p:strVal val="visible"/>
                                      </p:to>
                                    </p:set>
                                    <p:animEffect transition="in" filter="fade">
                                      <p:cBhvr>
                                        <p:cTn id="22" dur="500"/>
                                        <p:tgtEl>
                                          <p:spTgt spid="3">
                                            <p:txEl>
                                              <p:charRg st="92" end="17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28600" y="152400"/>
            <a:ext cx="8610600" cy="1905000"/>
          </a:xfrm>
          <a:ln/>
        </p:spPr>
        <p:txBody>
          <a:bodyPr vert="horz" wrap="square" lIns="91440" tIns="45720" rIns="91440" bIns="45720" anchor="ctr" anchorCtr="0"/>
          <a:p>
            <a:br>
              <a:rPr lang="en-US" altLang="zh-CN" sz="2200" dirty="0">
                <a:latin typeface="Times New Roman" panose="02020603050405020304" pitchFamily="18" charset="0"/>
              </a:rPr>
            </a:br>
            <a:r>
              <a:rPr lang="en-US" altLang="zh-CN" sz="2200" b="1" dirty="0">
                <a:solidFill>
                  <a:srgbClr val="FF0000"/>
                </a:solidFill>
                <a:latin typeface="Times New Roman" panose="02020603050405020304" pitchFamily="18" charset="0"/>
              </a:rPr>
              <a:t>Tình huống:</a:t>
            </a:r>
            <a:br>
              <a:rPr lang="en-US" altLang="zh-CN" sz="2200" dirty="0">
                <a:latin typeface="Times New Roman" panose="02020603050405020304" pitchFamily="18" charset="0"/>
              </a:rPr>
            </a:br>
            <a:r>
              <a:rPr lang="en-US" altLang="zh-CN" sz="2200" dirty="0">
                <a:latin typeface="Times New Roman" panose="02020603050405020304" pitchFamily="18" charset="0"/>
              </a:rPr>
              <a:t>	</a:t>
            </a:r>
            <a:r>
              <a:rPr lang="vi-VN" altLang="x-none" sz="2200" dirty="0">
                <a:solidFill>
                  <a:srgbClr val="002060"/>
                </a:solidFill>
                <a:latin typeface="Times New Roman" panose="02020603050405020304" pitchFamily="18" charset="0"/>
              </a:rPr>
              <a:t>V</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i năm gần đây, các cửa h</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ng internet, game online mọc lên như nấm sau mưa trong các khu dân cư. Nhiều thanh thiếu niên suốt ng</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y la c</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 chơi điện tử dẫn đến tình trạng lười học, lười lao động, tiêu phí thời gian vô ích v</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 còn có cả h</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nh vi vi phạm pháp luật như trộm cắp đế có tiền chơi, thậm chí còn sa v</a:t>
            </a:r>
            <a:r>
              <a:rPr lang="vi-VN" altLang="x-none" sz="2200" dirty="0">
                <a:solidFill>
                  <a:srgbClr val="002060"/>
                </a:solidFill>
                <a:latin typeface="Times New Roman" panose="02020603050405020304" pitchFamily="18" charset="0"/>
                <a:ea typeface="Times New Roman" panose="02020603050405020304" pitchFamily="18" charset="0"/>
              </a:rPr>
              <a:t>à</a:t>
            </a:r>
            <a:r>
              <a:rPr lang="vi-VN" altLang="x-none" sz="2200" dirty="0">
                <a:solidFill>
                  <a:srgbClr val="002060"/>
                </a:solidFill>
                <a:latin typeface="Times New Roman" panose="02020603050405020304" pitchFamily="18" charset="0"/>
              </a:rPr>
              <a:t>o các tệ nạn xã hội.</a:t>
            </a:r>
            <a:br>
              <a:rPr lang="vi-VN" altLang="x-none" sz="2400" dirty="0">
                <a:latin typeface="Times New Roman" panose="02020603050405020304" pitchFamily="18" charset="0"/>
              </a:rPr>
            </a:br>
            <a:endParaRPr lang="vi-VN" altLang="x-none" sz="2400" dirty="0"/>
          </a:p>
        </p:txBody>
      </p:sp>
      <p:sp>
        <p:nvSpPr>
          <p:cNvPr id="3" name="Content Placeholder 2"/>
          <p:cNvSpPr>
            <a:spLocks noGrp="1"/>
          </p:cNvSpPr>
          <p:nvPr>
            <p:ph idx="1"/>
          </p:nvPr>
        </p:nvSpPr>
        <p:spPr>
          <a:xfrm>
            <a:off x="152400" y="1981200"/>
            <a:ext cx="8686800" cy="5105400"/>
          </a:xfrm>
          <a:ln/>
        </p:spPr>
        <p:txBody>
          <a:bodyPr vert="horz" wrap="square" lIns="91440" tIns="45720" rIns="91440" bIns="45720" anchor="t" anchorCtr="0"/>
          <a:p>
            <a:r>
              <a:rPr lang="vi-VN" altLang="x-none" sz="2200" b="1" dirty="0">
                <a:solidFill>
                  <a:srgbClr val="FF0000"/>
                </a:solidFill>
                <a:latin typeface="Times New Roman" panose="02020603050405020304" pitchFamily="18" charset="0"/>
              </a:rPr>
              <a:t>Câu hỏi:</a:t>
            </a:r>
            <a:endParaRPr lang="vi-VN" altLang="x-none" sz="2200" b="1" dirty="0">
              <a:solidFill>
                <a:srgbClr val="FF0000"/>
              </a:solidFill>
              <a:latin typeface="Times New Roman" panose="02020603050405020304" pitchFamily="18" charset="0"/>
            </a:endParaRPr>
          </a:p>
          <a:p>
            <a:r>
              <a:rPr lang="vi-VN" altLang="x-none" sz="2200" dirty="0">
                <a:latin typeface="Times New Roman" panose="02020603050405020304" pitchFamily="18" charset="0"/>
              </a:rPr>
              <a:t>1/ Em có suy nghĩ gì về hiện tượng trên?</a:t>
            </a:r>
            <a:endParaRPr lang="vi-VN" altLang="x-none" sz="2200" dirty="0">
              <a:latin typeface="Times New Roman" panose="02020603050405020304" pitchFamily="18" charset="0"/>
            </a:endParaRPr>
          </a:p>
          <a:p>
            <a:r>
              <a:rPr lang="vi-VN" altLang="x-none" sz="2200" dirty="0">
                <a:latin typeface="Times New Roman" panose="02020603050405020304" pitchFamily="18" charset="0"/>
              </a:rPr>
              <a:t>2/ Theo em, các cơ quan chức năng địa phương cần l</a:t>
            </a:r>
            <a:r>
              <a:rPr lang="vi-VN" altLang="x-none" sz="2200" dirty="0">
                <a:latin typeface="Times New Roman" panose="02020603050405020304" pitchFamily="18" charset="0"/>
                <a:ea typeface="Times New Roman" panose="02020603050405020304" pitchFamily="18" charset="0"/>
              </a:rPr>
              <a:t>à</a:t>
            </a:r>
            <a:r>
              <a:rPr lang="vi-VN" altLang="x-none" sz="2200" dirty="0">
                <a:latin typeface="Times New Roman" panose="02020603050405020304" pitchFamily="18" charset="0"/>
              </a:rPr>
              <a:t>m gì để hạn chế những tệ nạn đó?</a:t>
            </a:r>
            <a:endParaRPr lang="vi-VN" altLang="x-none" sz="2200" dirty="0">
              <a:latin typeface="Times New Roman" panose="02020603050405020304" pitchFamily="18" charset="0"/>
            </a:endParaRPr>
          </a:p>
          <a:p>
            <a:r>
              <a:rPr lang="vi-VN" altLang="x-none" sz="2400" b="1" dirty="0">
                <a:solidFill>
                  <a:srgbClr val="FF0000"/>
                </a:solidFill>
                <a:latin typeface="Times New Roman" panose="02020603050405020304" pitchFamily="18" charset="0"/>
              </a:rPr>
              <a:t>Trả lời</a:t>
            </a:r>
            <a:endParaRPr lang="vi-VN" altLang="x-none" sz="2400" b="1" dirty="0">
              <a:solidFill>
                <a:srgbClr val="FF0000"/>
              </a:solidFill>
              <a:latin typeface="Times New Roman" panose="02020603050405020304" pitchFamily="18" charset="0"/>
            </a:endParaRPr>
          </a:p>
          <a:p>
            <a:r>
              <a:rPr lang="vi-VN" altLang="x-none" sz="2000" dirty="0">
                <a:latin typeface="Times New Roman" panose="02020603050405020304" pitchFamily="18" charset="0"/>
              </a:rPr>
              <a:t>1/ Hiện tượng thường xuyên xảy ra là một điều không tốt đối với cả khu dân cư, thanh thiếu niên suốt ngày la cà chơi điện tử, không lo học hành, nhiều hiện tượng vi phạm pháp luật xảy ra. Là tình trạng báo động đối với xã hội</a:t>
            </a:r>
            <a:endParaRPr lang="vi-VN" altLang="x-none" sz="2000" dirty="0">
              <a:latin typeface="Times New Roman" panose="02020603050405020304" pitchFamily="18" charset="0"/>
            </a:endParaRPr>
          </a:p>
          <a:p>
            <a:r>
              <a:rPr lang="vi-VN" altLang="x-none" sz="2000" dirty="0">
                <a:latin typeface="Times New Roman" panose="02020603050405020304" pitchFamily="18" charset="0"/>
              </a:rPr>
              <a:t>2/ Em nghĩ rằng các cơ quan chức năng nên thường xuyên kiểm tra các cửa hàng internet, có hình phạt thích đáng đối với những đối tượng vào cửa hàng chơi điện tử. Đồng thời tuyên truyền cho người dân và thanh thiếu niên về tác hại của game online và định hướng mọi người vào cuộc sống lành mạnh.</a:t>
            </a:r>
            <a:endParaRPr lang="vi-VN" altLang="x-none" sz="2000" dirty="0">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charRg st="0" end="9"/>
                                            </p:txEl>
                                          </p:spTgt>
                                        </p:tgtEl>
                                        <p:attrNameLst>
                                          <p:attrName>style.visibility</p:attrName>
                                        </p:attrNameLst>
                                      </p:cBhvr>
                                      <p:to>
                                        <p:strVal val="visible"/>
                                      </p:to>
                                    </p:set>
                                    <p:animEffect transition="in" filter="fade">
                                      <p:cBhvr>
                                        <p:cTn id="12" dur="500"/>
                                        <p:tgtEl>
                                          <p:spTgt spid="3">
                                            <p:txEl>
                                              <p:charRg st="0"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charRg st="9" end="50"/>
                                            </p:txEl>
                                          </p:spTgt>
                                        </p:tgtEl>
                                        <p:attrNameLst>
                                          <p:attrName>style.visibility</p:attrName>
                                        </p:attrNameLst>
                                      </p:cBhvr>
                                      <p:to>
                                        <p:strVal val="visible"/>
                                      </p:to>
                                    </p:set>
                                    <p:animEffect transition="in" filter="fade">
                                      <p:cBhvr>
                                        <p:cTn id="17" dur="500"/>
                                        <p:tgtEl>
                                          <p:spTgt spid="3">
                                            <p:txEl>
                                              <p:charRg st="9" end="5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charRg st="50" end="134"/>
                                            </p:txEl>
                                          </p:spTgt>
                                        </p:tgtEl>
                                        <p:attrNameLst>
                                          <p:attrName>style.visibility</p:attrName>
                                        </p:attrNameLst>
                                      </p:cBhvr>
                                      <p:to>
                                        <p:strVal val="visible"/>
                                      </p:to>
                                    </p:set>
                                    <p:animEffect transition="in" filter="fade">
                                      <p:cBhvr>
                                        <p:cTn id="22" dur="500"/>
                                        <p:tgtEl>
                                          <p:spTgt spid="3">
                                            <p:txEl>
                                              <p:charRg st="50" end="13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charRg st="134" end="143"/>
                                            </p:txEl>
                                          </p:spTgt>
                                        </p:tgtEl>
                                        <p:attrNameLst>
                                          <p:attrName>style.visibility</p:attrName>
                                        </p:attrNameLst>
                                      </p:cBhvr>
                                      <p:to>
                                        <p:strVal val="visible"/>
                                      </p:to>
                                    </p:set>
                                    <p:animEffect transition="in" filter="fade">
                                      <p:cBhvr>
                                        <p:cTn id="27" dur="500"/>
                                        <p:tgtEl>
                                          <p:spTgt spid="3">
                                            <p:txEl>
                                              <p:charRg st="134" end="14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charRg st="143" end="404"/>
                                            </p:txEl>
                                          </p:spTgt>
                                        </p:tgtEl>
                                        <p:attrNameLst>
                                          <p:attrName>style.visibility</p:attrName>
                                        </p:attrNameLst>
                                      </p:cBhvr>
                                      <p:to>
                                        <p:strVal val="visible"/>
                                      </p:to>
                                    </p:set>
                                    <p:animEffect transition="in" filter="fade">
                                      <p:cBhvr>
                                        <p:cTn id="32" dur="500"/>
                                        <p:tgtEl>
                                          <p:spTgt spid="3">
                                            <p:txEl>
                                              <p:charRg st="143" end="40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charRg st="404" end="743"/>
                                            </p:txEl>
                                          </p:spTgt>
                                        </p:tgtEl>
                                        <p:attrNameLst>
                                          <p:attrName>style.visibility</p:attrName>
                                        </p:attrNameLst>
                                      </p:cBhvr>
                                      <p:to>
                                        <p:strVal val="visible"/>
                                      </p:to>
                                    </p:set>
                                    <p:animEffect transition="in" filter="fade">
                                      <p:cBhvr>
                                        <p:cTn id="37" dur="500"/>
                                        <p:tgtEl>
                                          <p:spTgt spid="3">
                                            <p:txEl>
                                              <p:charRg st="404" end="74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Text Box 3"/>
          <p:cNvSpPr txBox="1"/>
          <p:nvPr/>
        </p:nvSpPr>
        <p:spPr>
          <a:xfrm>
            <a:off x="1295400" y="3657600"/>
            <a:ext cx="6858000" cy="584200"/>
          </a:xfrm>
          <a:prstGeom prst="rect">
            <a:avLst/>
          </a:prstGeom>
          <a:noFill/>
          <a:ln w="9525">
            <a:noFill/>
          </a:ln>
        </p:spPr>
        <p:txBody>
          <a:bodyPr anchor="t" anchorCtr="0">
            <a:spAutoFit/>
          </a:bodyPr>
          <a:p>
            <a:pPr algn="just"/>
            <a:endParaRPr lang="en-US" altLang="zh-CN" sz="3200" b="1" dirty="0">
              <a:solidFill>
                <a:srgbClr val="0000CC"/>
              </a:solidFill>
              <a:latin typeface=".VnArial" panose="020B7200000000000000" pitchFamily="34" charset="0"/>
            </a:endParaRPr>
          </a:p>
        </p:txBody>
      </p:sp>
      <p:sp>
        <p:nvSpPr>
          <p:cNvPr id="33797" name="Rectangle 5"/>
          <p:cNvSpPr/>
          <p:nvPr/>
        </p:nvSpPr>
        <p:spPr>
          <a:xfrm>
            <a:off x="533400" y="971550"/>
            <a:ext cx="8229600" cy="3232150"/>
          </a:xfrm>
          <a:prstGeom prst="rect">
            <a:avLst/>
          </a:prstGeom>
          <a:noFill/>
          <a:ln w="9525">
            <a:noFill/>
          </a:ln>
        </p:spPr>
        <p:txBody>
          <a:bodyPr anchor="ctr" anchorCtr="0">
            <a:spAutoFit/>
          </a:bodyPr>
          <a:p>
            <a:r>
              <a:rPr lang="it-IT" altLang="x-none" sz="3600" dirty="0">
                <a:solidFill>
                  <a:srgbClr val="FF0000"/>
                </a:solidFill>
                <a:latin typeface="Times New Roman" panose="02020603050405020304" pitchFamily="18" charset="0"/>
              </a:rPr>
              <a:t>Những hiện tượng tiêu cực</a:t>
            </a:r>
            <a:r>
              <a:rPr lang="it-IT" altLang="x-none" sz="2800" dirty="0">
                <a:solidFill>
                  <a:srgbClr val="FF0000"/>
                </a:solidFill>
                <a:latin typeface="Times New Roman" panose="02020603050405020304" pitchFamily="18" charset="0"/>
              </a:rPr>
              <a:t> </a:t>
            </a:r>
            <a:r>
              <a:rPr lang="it-IT" altLang="x-none" sz="3600" dirty="0">
                <a:solidFill>
                  <a:srgbClr val="FF0000"/>
                </a:solidFill>
                <a:latin typeface="Times New Roman" panose="02020603050405020304" pitchFamily="18" charset="0"/>
              </a:rPr>
              <a:t>ở mục 1:</a:t>
            </a:r>
            <a:endParaRPr lang="it-IT" altLang="x-none" sz="3600" dirty="0">
              <a:solidFill>
                <a:srgbClr val="FF0000"/>
              </a:solidFill>
              <a:latin typeface="Times New Roman" panose="02020603050405020304" pitchFamily="18" charset="0"/>
            </a:endParaRPr>
          </a:p>
          <a:p>
            <a:r>
              <a:rPr lang="it-IT" altLang="x-none" sz="2800" dirty="0">
                <a:solidFill>
                  <a:srgbClr val="0000FF"/>
                </a:solidFill>
                <a:latin typeface="Times New Roman" panose="02020603050405020304" pitchFamily="18" charset="0"/>
              </a:rPr>
              <a:t>- Hiện tượng tảo hôn           </a:t>
            </a:r>
            <a:endParaRPr lang="it-IT" altLang="x-none" sz="2800" dirty="0">
              <a:solidFill>
                <a:srgbClr val="0000FF"/>
              </a:solidFill>
              <a:latin typeface="Times New Roman" panose="02020603050405020304" pitchFamily="18" charset="0"/>
            </a:endParaRPr>
          </a:p>
          <a:p>
            <a:pPr>
              <a:buChar char="-"/>
            </a:pPr>
            <a:r>
              <a:rPr lang="it-IT" altLang="x-none" sz="2800" dirty="0">
                <a:solidFill>
                  <a:srgbClr val="0000FF"/>
                </a:solidFill>
                <a:latin typeface="Times New Roman" panose="02020603050405020304" pitchFamily="18" charset="0"/>
              </a:rPr>
              <a:t> Mê tín dị đoan</a:t>
            </a:r>
            <a:endParaRPr lang="it-IT" altLang="x-none" sz="2800" dirty="0">
              <a:solidFill>
                <a:srgbClr val="0000FF"/>
              </a:solidFill>
              <a:latin typeface="Times New Roman" panose="02020603050405020304" pitchFamily="18" charset="0"/>
            </a:endParaRPr>
          </a:p>
          <a:p>
            <a:pPr>
              <a:buChar char="-"/>
            </a:pPr>
            <a:r>
              <a:rPr lang="it-IT" altLang="x-none" sz="2800" dirty="0">
                <a:solidFill>
                  <a:srgbClr val="0000FF"/>
                </a:solidFill>
                <a:latin typeface="Times New Roman" panose="02020603050405020304" pitchFamily="18" charset="0"/>
              </a:rPr>
              <a:t> Tụ tập uống rượu say, đánh bạc vào ngày lễ tết           </a:t>
            </a:r>
            <a:endParaRPr lang="it-IT" altLang="x-none" sz="2800" dirty="0">
              <a:solidFill>
                <a:srgbClr val="0000FF"/>
              </a:solidFill>
              <a:latin typeface="Times New Roman" panose="02020603050405020304" pitchFamily="18" charset="0"/>
            </a:endParaRPr>
          </a:p>
          <a:p>
            <a:pPr>
              <a:buChar char="-"/>
            </a:pPr>
            <a:r>
              <a:rPr lang="it-IT" altLang="x-none" sz="2800" dirty="0">
                <a:solidFill>
                  <a:srgbClr val="0000FF"/>
                </a:solidFill>
                <a:latin typeface="Times New Roman" panose="02020603050405020304" pitchFamily="18" charset="0"/>
              </a:rPr>
              <a:t> Tổ chức đám ma có ăn uống linh đình</a:t>
            </a:r>
            <a:endParaRPr lang="en-US" altLang="zh-CN" sz="2800" dirty="0">
              <a:solidFill>
                <a:srgbClr val="0000FF"/>
              </a:solidFill>
              <a:latin typeface="Times New Roman" panose="02020603050405020304" pitchFamily="18" charset="0"/>
            </a:endParaRPr>
          </a:p>
          <a:p>
            <a:r>
              <a:rPr lang="en-US" altLang="zh-CN" sz="2800" dirty="0">
                <a:solidFill>
                  <a:srgbClr val="0000FF"/>
                </a:solidFill>
                <a:latin typeface="Times New Roman" panose="02020603050405020304" pitchFamily="18" charset="0"/>
              </a:rPr>
              <a:t>- Để người chết trong nhà nhiều ngày mới đem chôn	</a:t>
            </a:r>
            <a:endParaRPr lang="en-US" altLang="zh-CN" sz="2800" dirty="0">
              <a:solidFill>
                <a:srgbClr val="0000FF"/>
              </a:solidFill>
              <a:latin typeface="Times New Roman" panose="02020603050405020304" pitchFamily="18" charset="0"/>
            </a:endParaRPr>
          </a:p>
        </p:txBody>
      </p:sp>
      <p:sp>
        <p:nvSpPr>
          <p:cNvPr id="7171" name="Line 6"/>
          <p:cNvSpPr/>
          <p:nvPr/>
        </p:nvSpPr>
        <p:spPr>
          <a:xfrm>
            <a:off x="6477000" y="1295400"/>
            <a:ext cx="0" cy="0"/>
          </a:xfrm>
          <a:prstGeom prst="line">
            <a:avLst/>
          </a:prstGeom>
          <a:ln w="9525" cap="flat" cmpd="sng">
            <a:solidFill>
              <a:schemeClr val="tx1"/>
            </a:solidFill>
            <a:prstDash val="solid"/>
            <a:round/>
            <a:headEnd type="none" w="med" len="med"/>
            <a:tailEnd type="triangle" w="med" len="med"/>
          </a:ln>
        </p:spPr>
      </p:sp>
      <p:grpSp>
        <p:nvGrpSpPr>
          <p:cNvPr id="2" name="Group 15"/>
          <p:cNvGrpSpPr/>
          <p:nvPr/>
        </p:nvGrpSpPr>
        <p:grpSpPr>
          <a:xfrm>
            <a:off x="5410200" y="0"/>
            <a:ext cx="1905000" cy="1066800"/>
            <a:chOff x="3504" y="528"/>
            <a:chExt cx="2064" cy="1152"/>
          </a:xfrm>
        </p:grpSpPr>
        <p:sp>
          <p:nvSpPr>
            <p:cNvPr id="7173" name="AutoShape 16"/>
            <p:cNvSpPr/>
            <p:nvPr/>
          </p:nvSpPr>
          <p:spPr>
            <a:xfrm>
              <a:off x="3504" y="528"/>
              <a:ext cx="2064" cy="1152"/>
            </a:xfrm>
            <a:prstGeom prst="cloudCallout">
              <a:avLst>
                <a:gd name="adj1" fmla="val -60125"/>
                <a:gd name="adj2" fmla="val 55644"/>
              </a:avLst>
            </a:prstGeom>
            <a:solidFill>
              <a:srgbClr val="66FF33"/>
            </a:solidFill>
            <a:ln w="12700" cap="sq" cmpd="sng">
              <a:solidFill>
                <a:srgbClr val="00FF00"/>
              </a:solidFill>
              <a:prstDash val="solid"/>
              <a:round/>
              <a:headEnd type="none" w="sm" len="sm"/>
              <a:tailEnd type="none" w="sm" len="sm"/>
            </a:ln>
            <a:effectLst>
              <a:outerShdw dist="91581" dir="3378595" algn="ctr" rotWithShape="0">
                <a:schemeClr val="folHlink"/>
              </a:outerShdw>
            </a:effectLst>
          </p:spPr>
          <p:txBody>
            <a:bodyPr anchor="t" anchorCtr="0"/>
            <a:p>
              <a:pPr algn="ctr"/>
              <a:endParaRPr lang="en-US" altLang="zh-CN" dirty="0">
                <a:solidFill>
                  <a:srgbClr val="66FF33"/>
                </a:solidFill>
                <a:latin typeface=".VnTime" panose="020B7200000000000000" pitchFamily="34" charset="0"/>
              </a:endParaRPr>
            </a:p>
          </p:txBody>
        </p:sp>
        <p:sp>
          <p:nvSpPr>
            <p:cNvPr id="7174" name="WordArt 17" descr="Paper bag"/>
            <p:cNvSpPr>
              <a:spLocks noTextEdit="1"/>
            </p:cNvSpPr>
            <p:nvPr/>
          </p:nvSpPr>
          <p:spPr>
            <a:xfrm>
              <a:off x="3696" y="912"/>
              <a:ext cx="1788" cy="294"/>
            </a:xfrm>
            <a:prstGeom prst="rect">
              <a:avLst/>
            </a:prstGeom>
          </p:spPr>
          <p:txBody>
            <a:bodyPr wrap="none" fromWordArt="1">
              <a:prstTxWarp prst="textPlain">
                <a:avLst>
                  <a:gd name="adj" fmla="val 50000"/>
                </a:avLst>
              </a:prstTxWarp>
              <a:normAutofit/>
            </a:bodyPr>
            <a:p>
              <a:pPr algn="ctr"/>
              <a:r>
                <a:rPr lang="en-US" sz="3200" b="1">
                  <a:ln w="9525" cap="sq" cmpd="sng">
                    <a:solidFill>
                      <a:srgbClr val="FF0000"/>
                    </a:solidFill>
                    <a:prstDash val="solid"/>
                    <a:round/>
                    <a:headEnd type="none" w="sm" len="sm"/>
                    <a:tailEnd type="none" w="sm" len="sm"/>
                  </a:ln>
                  <a:solidFill>
                    <a:srgbClr val="FF0000"/>
                  </a:solidFill>
                  <a:latin typeface="Times New Roman" panose="02020603050405020304" pitchFamily="18" charset="0"/>
                  <a:ea typeface="Times New Roman" panose="02020603050405020304" pitchFamily="18" charset="0"/>
                </a:rPr>
                <a:t>Nhóm 1,2</a:t>
              </a:r>
              <a:endParaRPr lang="en-US" sz="3200" b="1">
                <a:ln w="9525" cap="sq" cmpd="sng">
                  <a:solidFill>
                    <a:srgbClr val="FF0000"/>
                  </a:solidFill>
                  <a:prstDash val="solid"/>
                  <a:round/>
                  <a:headEnd type="none" w="sm" len="sm"/>
                  <a:tailEnd type="none" w="sm" len="sm"/>
                </a:ln>
                <a:solidFill>
                  <a:srgbClr val="FF0000"/>
                </a:solidFill>
                <a:latin typeface="Times New Roman" panose="02020603050405020304" pitchFamily="18" charset="0"/>
                <a:ea typeface="Times New Roman" panose="02020603050405020304" pitchFamily="18" charset="0"/>
              </a:endParaRPr>
            </a:p>
          </p:txBody>
        </p:sp>
      </p:grpSp>
      <p:pic>
        <p:nvPicPr>
          <p:cNvPr id="7175" name="irc_mi" descr="http://www2.vietbao.vn/images/vie4/cuoi/40168008-159838sm.jpg"/>
          <p:cNvPicPr>
            <a:picLocks noChangeAspect="1"/>
          </p:cNvPicPr>
          <p:nvPr/>
        </p:nvPicPr>
        <p:blipFill>
          <a:blip r:embed="rId1" r:link="rId2"/>
          <a:stretch>
            <a:fillRect/>
          </a:stretch>
        </p:blipFill>
        <p:spPr>
          <a:xfrm>
            <a:off x="5122863" y="3752850"/>
            <a:ext cx="3657600" cy="2895600"/>
          </a:xfrm>
          <a:prstGeom prst="rect">
            <a:avLst/>
          </a:prstGeom>
          <a:noFill/>
          <a:ln w="9525">
            <a:noFill/>
          </a:ln>
        </p:spPr>
      </p:pic>
      <p:pic>
        <p:nvPicPr>
          <p:cNvPr id="9" name="irc_mi" descr="http://congannghean.vn/dataimages/201206/original/845137_1641_1.jpg"/>
          <p:cNvPicPr>
            <a:picLocks noChangeAspect="1"/>
          </p:cNvPicPr>
          <p:nvPr/>
        </p:nvPicPr>
        <p:blipFill>
          <a:blip r:embed="rId3" r:link="rId4"/>
          <a:stretch>
            <a:fillRect/>
          </a:stretch>
        </p:blipFill>
        <p:spPr>
          <a:xfrm>
            <a:off x="687388" y="3752850"/>
            <a:ext cx="3962400" cy="26670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33797">
                                            <p:txEl>
                                              <p:charRg st="0" end="35"/>
                                            </p:txEl>
                                          </p:spTgt>
                                        </p:tgtEl>
                                        <p:attrNameLst>
                                          <p:attrName>style.visibility</p:attrName>
                                        </p:attrNameLst>
                                      </p:cBhvr>
                                      <p:to>
                                        <p:strVal val="visible"/>
                                      </p:to>
                                    </p:set>
                                    <p:animEffect transition="in" filter="checkerboard(across)">
                                      <p:cBhvr>
                                        <p:cTn id="11" dur="1000"/>
                                        <p:tgtEl>
                                          <p:spTgt spid="33797">
                                            <p:txEl>
                                              <p:charRg st="0" end="35"/>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3797">
                                            <p:txEl>
                                              <p:charRg st="35" end="67"/>
                                            </p:txEl>
                                          </p:spTgt>
                                        </p:tgtEl>
                                        <p:attrNameLst>
                                          <p:attrName>style.visibility</p:attrName>
                                        </p:attrNameLst>
                                      </p:cBhvr>
                                      <p:to>
                                        <p:strVal val="visible"/>
                                      </p:to>
                                    </p:set>
                                    <p:animEffect transition="in" filter="fade">
                                      <p:cBhvr>
                                        <p:cTn id="15" dur="500"/>
                                        <p:tgtEl>
                                          <p:spTgt spid="33797">
                                            <p:txEl>
                                              <p:charRg st="35" end="67"/>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3797">
                                            <p:txEl>
                                              <p:charRg st="67" end="83"/>
                                            </p:txEl>
                                          </p:spTgt>
                                        </p:tgtEl>
                                        <p:attrNameLst>
                                          <p:attrName>style.visibility</p:attrName>
                                        </p:attrNameLst>
                                      </p:cBhvr>
                                      <p:to>
                                        <p:strVal val="visible"/>
                                      </p:to>
                                    </p:set>
                                    <p:animEffect transition="in" filter="fade">
                                      <p:cBhvr>
                                        <p:cTn id="19" dur="500"/>
                                        <p:tgtEl>
                                          <p:spTgt spid="33797">
                                            <p:txEl>
                                              <p:charRg st="67" end="8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3797">
                                            <p:txEl>
                                              <p:charRg st="83" end="142"/>
                                            </p:txEl>
                                          </p:spTgt>
                                        </p:tgtEl>
                                        <p:attrNameLst>
                                          <p:attrName>style.visibility</p:attrName>
                                        </p:attrNameLst>
                                      </p:cBhvr>
                                      <p:to>
                                        <p:strVal val="visible"/>
                                      </p:to>
                                    </p:set>
                                    <p:animEffect transition="in" filter="fade">
                                      <p:cBhvr>
                                        <p:cTn id="23" dur="500"/>
                                        <p:tgtEl>
                                          <p:spTgt spid="33797">
                                            <p:txEl>
                                              <p:charRg st="83" end="142"/>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3797">
                                            <p:txEl>
                                              <p:charRg st="142" end="179"/>
                                            </p:txEl>
                                          </p:spTgt>
                                        </p:tgtEl>
                                        <p:attrNameLst>
                                          <p:attrName>style.visibility</p:attrName>
                                        </p:attrNameLst>
                                      </p:cBhvr>
                                      <p:to>
                                        <p:strVal val="visible"/>
                                      </p:to>
                                    </p:set>
                                    <p:animEffect transition="in" filter="fade">
                                      <p:cBhvr>
                                        <p:cTn id="27" dur="500"/>
                                        <p:tgtEl>
                                          <p:spTgt spid="33797">
                                            <p:txEl>
                                              <p:charRg st="142" end="179"/>
                                            </p:txEl>
                                          </p:spTgt>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33797">
                                            <p:txEl>
                                              <p:charRg st="179" end="230"/>
                                            </p:txEl>
                                          </p:spTgt>
                                        </p:tgtEl>
                                        <p:attrNameLst>
                                          <p:attrName>style.visibility</p:attrName>
                                        </p:attrNameLst>
                                      </p:cBhvr>
                                      <p:to>
                                        <p:strVal val="visible"/>
                                      </p:to>
                                    </p:set>
                                    <p:animEffect transition="in" filter="fade">
                                      <p:cBhvr>
                                        <p:cTn id="31" dur="500"/>
                                        <p:tgtEl>
                                          <p:spTgt spid="33797">
                                            <p:txEl>
                                              <p:charRg st="179" end="23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lúa"/>
          <p:cNvPicPr>
            <a:picLocks noChangeAspect="1"/>
          </p:cNvPicPr>
          <p:nvPr/>
        </p:nvPicPr>
        <p:blipFill>
          <a:blip r:embed="rId1"/>
          <a:stretch>
            <a:fillRect/>
          </a:stretch>
        </p:blipFill>
        <p:spPr>
          <a:xfrm>
            <a:off x="-609600" y="0"/>
            <a:ext cx="10210800" cy="7543800"/>
          </a:xfrm>
          <a:prstGeom prst="rect">
            <a:avLst/>
          </a:prstGeom>
          <a:noFill/>
          <a:ln w="9525">
            <a:noFill/>
          </a:ln>
        </p:spPr>
      </p:pic>
      <p:sp>
        <p:nvSpPr>
          <p:cNvPr id="9218" name="Text Box 3"/>
          <p:cNvSpPr txBox="1"/>
          <p:nvPr/>
        </p:nvSpPr>
        <p:spPr>
          <a:xfrm>
            <a:off x="1295400" y="3657600"/>
            <a:ext cx="6858000" cy="584200"/>
          </a:xfrm>
          <a:prstGeom prst="rect">
            <a:avLst/>
          </a:prstGeom>
          <a:noFill/>
          <a:ln w="9525">
            <a:noFill/>
          </a:ln>
        </p:spPr>
        <p:txBody>
          <a:bodyPr anchor="t" anchorCtr="0">
            <a:spAutoFit/>
          </a:bodyPr>
          <a:p>
            <a:pPr algn="just"/>
            <a:endParaRPr lang="en-US" altLang="zh-CN" sz="3200" b="1" dirty="0">
              <a:solidFill>
                <a:srgbClr val="0000CC"/>
              </a:solidFill>
              <a:latin typeface=".VnArial" panose="020B7200000000000000" pitchFamily="34" charset="0"/>
            </a:endParaRPr>
          </a:p>
        </p:txBody>
      </p:sp>
      <p:sp>
        <p:nvSpPr>
          <p:cNvPr id="38917" name="Rectangle 5"/>
          <p:cNvSpPr/>
          <p:nvPr/>
        </p:nvSpPr>
        <p:spPr>
          <a:xfrm>
            <a:off x="-76200" y="519113"/>
            <a:ext cx="9220200" cy="5056187"/>
          </a:xfrm>
          <a:prstGeom prst="rect">
            <a:avLst/>
          </a:prstGeom>
          <a:noFill/>
          <a:ln w="9525">
            <a:noFill/>
          </a:ln>
        </p:spPr>
        <p:txBody>
          <a:bodyPr anchor="ctr" anchorCtr="0">
            <a:spAutoFit/>
          </a:bodyPr>
          <a:p>
            <a:pPr algn="ctr"/>
            <a:r>
              <a:rPr lang="it-IT" altLang="x-none" sz="2400" b="1" dirty="0">
                <a:solidFill>
                  <a:srgbClr val="0000FF"/>
                </a:solidFill>
                <a:latin typeface="Times New Roman" panose="02020603050405020304" pitchFamily="18" charset="0"/>
              </a:rPr>
              <a:t>Nhóm 1,2</a:t>
            </a:r>
            <a:endParaRPr lang="it-IT" altLang="x-none" sz="2400" b="1" dirty="0">
              <a:solidFill>
                <a:srgbClr val="0000FF"/>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Ảnh hưởng đến cuộc sống</a:t>
            </a:r>
            <a:r>
              <a:rPr lang="en-US" altLang="zh-CN" sz="2400" b="1" dirty="0">
                <a:latin typeface="Times New Roman" panose="02020603050405020304" pitchFamily="18" charset="0"/>
              </a:rPr>
              <a:t> </a:t>
            </a:r>
            <a:r>
              <a:rPr lang="en-US" altLang="zh-CN" sz="2400" b="1" dirty="0">
                <a:solidFill>
                  <a:srgbClr val="FF0000"/>
                </a:solidFill>
                <a:latin typeface="Times New Roman" panose="02020603050405020304" pitchFamily="18" charset="0"/>
              </a:rPr>
              <a:t>của người dân:</a:t>
            </a:r>
            <a:endParaRPr lang="en-US" altLang="zh-CN" sz="2400" b="1" dirty="0">
              <a:solidFill>
                <a:srgbClr val="FF0000"/>
              </a:solidFill>
              <a:latin typeface="Times New Roman" panose="02020603050405020304" pitchFamily="18" charset="0"/>
            </a:endParaRPr>
          </a:p>
          <a:p>
            <a:r>
              <a:rPr lang="it-IT" altLang="x-none" sz="2400" b="1" dirty="0">
                <a:latin typeface="Times New Roman" panose="02020603050405020304" pitchFamily="18" charset="0"/>
              </a:rPr>
              <a:t>- Hiện tượng tảo hôn           </a:t>
            </a:r>
            <a:r>
              <a:rPr lang="it-IT" altLang="x-none" sz="2400" b="1" dirty="0">
                <a:solidFill>
                  <a:srgbClr val="0000FF"/>
                </a:solidFill>
                <a:latin typeface="Times New Roman" panose="02020603050405020304" pitchFamily="18" charset="0"/>
              </a:rPr>
              <a:t>C</a:t>
            </a:r>
            <a:r>
              <a:rPr lang="en-US" altLang="zh-CN" sz="2400" b="1" dirty="0">
                <a:solidFill>
                  <a:srgbClr val="0000FF"/>
                </a:solidFill>
                <a:latin typeface="Times New Roman" panose="02020603050405020304" pitchFamily="18" charset="0"/>
              </a:rPr>
              <a:t>ác em phải xa gia đình sớm, có em không được đi học. Nhiều cặp vợ chồng trẻ bỏ nhau, cuộc sống dang dở. </a:t>
            </a:r>
            <a:r>
              <a:rPr lang="it-IT" altLang="x-none" sz="2400" b="1" dirty="0">
                <a:solidFill>
                  <a:srgbClr val="0000FF"/>
                </a:solidFill>
                <a:latin typeface="Times New Roman" panose="02020603050405020304" pitchFamily="18" charset="0"/>
              </a:rPr>
              <a:t>Sinh đẻ không có kế hoạch, là nguyên nhân sinh ra đói nghèo</a:t>
            </a:r>
            <a:endParaRPr lang="en-US" altLang="zh-CN" sz="2400" b="1" dirty="0">
              <a:solidFill>
                <a:srgbClr val="0000FF"/>
              </a:solidFill>
              <a:latin typeface="Times New Roman" panose="02020603050405020304" pitchFamily="18" charset="0"/>
            </a:endParaRPr>
          </a:p>
          <a:p>
            <a:r>
              <a:rPr lang="it-IT" altLang="x-none" sz="2400" b="1" dirty="0">
                <a:latin typeface="Times New Roman" panose="02020603050405020304" pitchFamily="18" charset="0"/>
              </a:rPr>
              <a:t>- Mê tín dị đoan           </a:t>
            </a:r>
            <a:r>
              <a:rPr lang="it-IT" altLang="x-none" sz="2400" b="1" dirty="0">
                <a:solidFill>
                  <a:srgbClr val="0000FF"/>
                </a:solidFill>
                <a:latin typeface="Times New Roman" panose="02020603050405020304" pitchFamily="18" charset="0"/>
              </a:rPr>
              <a:t>Người nào bị coi là ma thì bị căm ghét, xua đuổi, những ngươì này sẽ bị chết vì bị đối xử tàn tệ hoặc phải chấp nhận cuộc sống cô độc</a:t>
            </a:r>
            <a:endParaRPr lang="en-US" altLang="zh-CN" sz="2400" b="1" dirty="0">
              <a:solidFill>
                <a:srgbClr val="0000FF"/>
              </a:solidFill>
              <a:latin typeface="Times New Roman" panose="02020603050405020304" pitchFamily="18" charset="0"/>
            </a:endParaRPr>
          </a:p>
          <a:p>
            <a:r>
              <a:rPr lang="it-IT" altLang="x-none" sz="2400" b="1" dirty="0">
                <a:latin typeface="Times New Roman" panose="02020603050405020304" pitchFamily="18" charset="0"/>
              </a:rPr>
              <a:t>- Tụ tập uống rượu say, đánh bạc vào ngày lễ tết            </a:t>
            </a:r>
            <a:r>
              <a:rPr lang="en-US" altLang="zh-CN" sz="2400" b="1" dirty="0">
                <a:solidFill>
                  <a:srgbClr val="0000FF"/>
                </a:solidFill>
                <a:latin typeface="Times New Roman" panose="02020603050405020304" pitchFamily="18" charset="0"/>
              </a:rPr>
              <a:t>Đánh nhau,                                                    mất đoàn kết</a:t>
            </a:r>
            <a:endParaRPr lang="en-US" altLang="zh-CN" sz="2400" b="1" dirty="0">
              <a:solidFill>
                <a:srgbClr val="0000FF"/>
              </a:solidFill>
              <a:latin typeface="Times New Roman" panose="02020603050405020304" pitchFamily="18" charset="0"/>
            </a:endParaRPr>
          </a:p>
          <a:p>
            <a:r>
              <a:rPr lang="it-IT" altLang="x-none" sz="2400" b="1" dirty="0">
                <a:latin typeface="Times New Roman" panose="02020603050405020304" pitchFamily="18" charset="0"/>
              </a:rPr>
              <a:t>- Tổ chức đám ma có ăn uống linh đình                </a:t>
            </a:r>
            <a:r>
              <a:rPr lang="it-IT" altLang="x-none" sz="2400" b="1" dirty="0">
                <a:solidFill>
                  <a:schemeClr val="tx2"/>
                </a:solidFill>
                <a:latin typeface="Times New Roman" panose="02020603050405020304" pitchFamily="18" charset="0"/>
              </a:rPr>
              <a:t>T</a:t>
            </a:r>
            <a:r>
              <a:rPr lang="en-US" altLang="zh-CN" sz="2400" b="1" dirty="0">
                <a:solidFill>
                  <a:schemeClr val="tx2"/>
                </a:solidFill>
                <a:latin typeface="Times New Roman" panose="02020603050405020304" pitchFamily="18" charset="0"/>
              </a:rPr>
              <a:t>ốn kém tiền bạc</a:t>
            </a:r>
            <a:endParaRPr lang="en-US" altLang="zh-CN" sz="2400" b="1" dirty="0">
              <a:solidFill>
                <a:schemeClr val="tx2"/>
              </a:solidFill>
              <a:latin typeface="Times New Roman" panose="02020603050405020304" pitchFamily="18" charset="0"/>
            </a:endParaRPr>
          </a:p>
          <a:p>
            <a:pPr>
              <a:buChar char="-"/>
            </a:pPr>
            <a:r>
              <a:rPr lang="en-US" altLang="zh-CN" sz="2400" b="1" dirty="0">
                <a:latin typeface="Times New Roman" panose="02020603050405020304" pitchFamily="18" charset="0"/>
              </a:rPr>
              <a:t>Để người chết trong nhà nhiều ngày mới đem chôn             </a:t>
            </a:r>
            <a:r>
              <a:rPr lang="en-US" altLang="zh-CN" sz="2400" b="1" dirty="0">
                <a:solidFill>
                  <a:schemeClr val="tx2"/>
                </a:solidFill>
                <a:latin typeface="Times New Roman" panose="02020603050405020304" pitchFamily="18" charset="0"/>
              </a:rPr>
              <a:t>Mất </a:t>
            </a:r>
            <a:endParaRPr lang="en-US" altLang="zh-CN" sz="2400" b="1" dirty="0">
              <a:solidFill>
                <a:schemeClr val="tx2"/>
              </a:solidFill>
              <a:latin typeface="Times New Roman" panose="02020603050405020304" pitchFamily="18" charset="0"/>
            </a:endParaRPr>
          </a:p>
          <a:p>
            <a:r>
              <a:rPr lang="en-US" altLang="zh-CN" sz="2400" b="1" dirty="0">
                <a:solidFill>
                  <a:schemeClr val="tx2"/>
                </a:solidFill>
                <a:latin typeface="Times New Roman" panose="02020603050405020304" pitchFamily="18" charset="0"/>
              </a:rPr>
              <a:t>  vệ sinh, dễ lây bệnh	</a:t>
            </a:r>
            <a:endParaRPr lang="en-US" altLang="zh-CN" sz="2400" b="1" dirty="0">
              <a:solidFill>
                <a:schemeClr val="tx2"/>
              </a:solidFill>
              <a:latin typeface="Times New Roman" panose="02020603050405020304" pitchFamily="18" charset="0"/>
            </a:endParaRPr>
          </a:p>
        </p:txBody>
      </p:sp>
      <p:sp>
        <p:nvSpPr>
          <p:cNvPr id="9220" name="Line 6"/>
          <p:cNvSpPr/>
          <p:nvPr/>
        </p:nvSpPr>
        <p:spPr>
          <a:xfrm>
            <a:off x="6477000" y="1295400"/>
            <a:ext cx="0" cy="0"/>
          </a:xfrm>
          <a:prstGeom prst="line">
            <a:avLst/>
          </a:prstGeom>
          <a:ln w="9525" cap="flat" cmpd="sng">
            <a:solidFill>
              <a:schemeClr val="tx1"/>
            </a:solidFill>
            <a:prstDash val="solid"/>
            <a:round/>
            <a:headEnd type="none" w="med" len="med"/>
            <a:tailEnd type="triangle" w="med" len="med"/>
          </a:ln>
        </p:spPr>
      </p:sp>
      <p:sp>
        <p:nvSpPr>
          <p:cNvPr id="38919" name="Line 7"/>
          <p:cNvSpPr/>
          <p:nvPr/>
        </p:nvSpPr>
        <p:spPr>
          <a:xfrm>
            <a:off x="2819400" y="1600200"/>
            <a:ext cx="609600" cy="0"/>
          </a:xfrm>
          <a:prstGeom prst="line">
            <a:avLst/>
          </a:prstGeom>
          <a:ln w="57150" cap="flat" cmpd="sng">
            <a:solidFill>
              <a:srgbClr val="FF0000"/>
            </a:solidFill>
            <a:prstDash val="solid"/>
            <a:round/>
            <a:headEnd type="none" w="med" len="med"/>
            <a:tailEnd type="triangle" w="med" len="med"/>
          </a:ln>
        </p:spPr>
      </p:sp>
      <p:sp>
        <p:nvSpPr>
          <p:cNvPr id="38920" name="Line 8"/>
          <p:cNvSpPr/>
          <p:nvPr/>
        </p:nvSpPr>
        <p:spPr>
          <a:xfrm>
            <a:off x="2286000" y="2667000"/>
            <a:ext cx="609600" cy="0"/>
          </a:xfrm>
          <a:prstGeom prst="line">
            <a:avLst/>
          </a:prstGeom>
          <a:ln w="57150" cap="flat" cmpd="sng">
            <a:solidFill>
              <a:srgbClr val="FF0000"/>
            </a:solidFill>
            <a:prstDash val="solid"/>
            <a:round/>
            <a:headEnd type="none" w="med" len="med"/>
            <a:tailEnd type="triangle" w="med" len="med"/>
          </a:ln>
        </p:spPr>
      </p:sp>
      <p:sp>
        <p:nvSpPr>
          <p:cNvPr id="38921" name="Line 9"/>
          <p:cNvSpPr/>
          <p:nvPr/>
        </p:nvSpPr>
        <p:spPr>
          <a:xfrm>
            <a:off x="6400800" y="3810000"/>
            <a:ext cx="762000" cy="0"/>
          </a:xfrm>
          <a:prstGeom prst="line">
            <a:avLst/>
          </a:prstGeom>
          <a:ln w="57150" cap="flat" cmpd="sng">
            <a:solidFill>
              <a:srgbClr val="FF0000"/>
            </a:solidFill>
            <a:prstDash val="solid"/>
            <a:round/>
            <a:headEnd type="none" w="med" len="med"/>
            <a:tailEnd type="triangle" w="med" len="med"/>
          </a:ln>
        </p:spPr>
      </p:sp>
      <p:sp>
        <p:nvSpPr>
          <p:cNvPr id="9" name="Line 9"/>
          <p:cNvSpPr/>
          <p:nvPr/>
        </p:nvSpPr>
        <p:spPr>
          <a:xfrm>
            <a:off x="6781800" y="4953000"/>
            <a:ext cx="762000" cy="0"/>
          </a:xfrm>
          <a:prstGeom prst="line">
            <a:avLst/>
          </a:prstGeom>
          <a:ln w="57150" cap="flat" cmpd="sng">
            <a:solidFill>
              <a:srgbClr val="FF0000"/>
            </a:solidFill>
            <a:prstDash val="solid"/>
            <a:round/>
            <a:headEnd type="none" w="med" len="med"/>
            <a:tailEnd type="triangle" w="med" len="med"/>
          </a:ln>
        </p:spPr>
      </p:sp>
      <p:sp>
        <p:nvSpPr>
          <p:cNvPr id="10" name="Line 9"/>
          <p:cNvSpPr/>
          <p:nvPr/>
        </p:nvSpPr>
        <p:spPr>
          <a:xfrm>
            <a:off x="5257800" y="4495800"/>
            <a:ext cx="762000" cy="0"/>
          </a:xfrm>
          <a:prstGeom prst="line">
            <a:avLst/>
          </a:prstGeom>
          <a:ln w="57150" cap="flat" cmpd="sng">
            <a:solidFill>
              <a:srgbClr val="FF0000"/>
            </a:solidFill>
            <a:prstDash val="solid"/>
            <a:round/>
            <a:headEnd type="none" w="med" len="med"/>
            <a:tailEnd type="triangle" w="med" len="med"/>
          </a:ln>
        </p:spPr>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917">
                                            <p:txEl>
                                              <p:charRg st="0" end="9"/>
                                            </p:txEl>
                                          </p:spTgt>
                                        </p:tgtEl>
                                        <p:attrNameLst>
                                          <p:attrName>style.visibility</p:attrName>
                                        </p:attrNameLst>
                                      </p:cBhvr>
                                      <p:to>
                                        <p:strVal val="visible"/>
                                      </p:to>
                                    </p:set>
                                    <p:animEffect transition="in" filter="fade">
                                      <p:cBhvr>
                                        <p:cTn id="7" dur="1000"/>
                                        <p:tgtEl>
                                          <p:spTgt spid="38917">
                                            <p:txEl>
                                              <p:charRg st="0" end="9"/>
                                            </p:txEl>
                                          </p:spTgt>
                                        </p:tgtEl>
                                      </p:cBhvr>
                                    </p:animEffect>
                                    <p:anim calcmode="lin" valueType="num">
                                      <p:cBhvr>
                                        <p:cTn id="8" dur="1000" fill="hold"/>
                                        <p:tgtEl>
                                          <p:spTgt spid="38917">
                                            <p:txEl>
                                              <p:charRg st="0" end="9"/>
                                            </p:txEl>
                                          </p:spTgt>
                                        </p:tgtEl>
                                        <p:attrNameLst>
                                          <p:attrName>ppt_x</p:attrName>
                                        </p:attrNameLst>
                                      </p:cBhvr>
                                      <p:tavLst>
                                        <p:tav tm="0">
                                          <p:val>
                                            <p:strVal val="#ppt_x"/>
                                          </p:val>
                                        </p:tav>
                                        <p:tav tm="100000">
                                          <p:val>
                                            <p:strVal val="#ppt_x"/>
                                          </p:val>
                                        </p:tav>
                                      </p:tavLst>
                                    </p:anim>
                                    <p:anim calcmode="lin" valueType="num">
                                      <p:cBhvr>
                                        <p:cTn id="9" dur="1000" fill="hold"/>
                                        <p:tgtEl>
                                          <p:spTgt spid="38917">
                                            <p:txEl>
                                              <p:charRg st="0" end="9"/>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917">
                                            <p:txEl>
                                              <p:charRg st="9" end="49"/>
                                            </p:txEl>
                                          </p:spTgt>
                                        </p:tgtEl>
                                        <p:attrNameLst>
                                          <p:attrName>style.visibility</p:attrName>
                                        </p:attrNameLst>
                                      </p:cBhvr>
                                      <p:to>
                                        <p:strVal val="visible"/>
                                      </p:to>
                                    </p:set>
                                    <p:animEffect transition="in" filter="fade">
                                      <p:cBhvr>
                                        <p:cTn id="14" dur="1000"/>
                                        <p:tgtEl>
                                          <p:spTgt spid="38917">
                                            <p:txEl>
                                              <p:charRg st="9" end="49"/>
                                            </p:txEl>
                                          </p:spTgt>
                                        </p:tgtEl>
                                      </p:cBhvr>
                                    </p:animEffect>
                                    <p:anim calcmode="lin" valueType="num">
                                      <p:cBhvr>
                                        <p:cTn id="15" dur="1000" fill="hold"/>
                                        <p:tgtEl>
                                          <p:spTgt spid="38917">
                                            <p:txEl>
                                              <p:charRg st="9" end="49"/>
                                            </p:txEl>
                                          </p:spTgt>
                                        </p:tgtEl>
                                        <p:attrNameLst>
                                          <p:attrName>ppt_x</p:attrName>
                                        </p:attrNameLst>
                                      </p:cBhvr>
                                      <p:tavLst>
                                        <p:tav tm="0">
                                          <p:val>
                                            <p:strVal val="#ppt_x"/>
                                          </p:val>
                                        </p:tav>
                                        <p:tav tm="100000">
                                          <p:val>
                                            <p:strVal val="#ppt_x"/>
                                          </p:val>
                                        </p:tav>
                                      </p:tavLst>
                                    </p:anim>
                                    <p:anim calcmode="lin" valueType="num">
                                      <p:cBhvr>
                                        <p:cTn id="16" dur="1000" fill="hold"/>
                                        <p:tgtEl>
                                          <p:spTgt spid="38917">
                                            <p:txEl>
                                              <p:charRg st="9" end="49"/>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917">
                                            <p:txEl>
                                              <p:charRg st="49" end="245"/>
                                            </p:txEl>
                                          </p:spTgt>
                                        </p:tgtEl>
                                        <p:attrNameLst>
                                          <p:attrName>style.visibility</p:attrName>
                                        </p:attrNameLst>
                                      </p:cBhvr>
                                      <p:to>
                                        <p:strVal val="visible"/>
                                      </p:to>
                                    </p:set>
                                    <p:animEffect transition="in" filter="fade">
                                      <p:cBhvr>
                                        <p:cTn id="21" dur="1000"/>
                                        <p:tgtEl>
                                          <p:spTgt spid="38917">
                                            <p:txEl>
                                              <p:charRg st="49" end="245"/>
                                            </p:txEl>
                                          </p:spTgt>
                                        </p:tgtEl>
                                      </p:cBhvr>
                                    </p:animEffect>
                                    <p:anim calcmode="lin" valueType="num">
                                      <p:cBhvr>
                                        <p:cTn id="22" dur="1000" fill="hold"/>
                                        <p:tgtEl>
                                          <p:spTgt spid="38917">
                                            <p:txEl>
                                              <p:charRg st="49" end="245"/>
                                            </p:txEl>
                                          </p:spTgt>
                                        </p:tgtEl>
                                        <p:attrNameLst>
                                          <p:attrName>ppt_x</p:attrName>
                                        </p:attrNameLst>
                                      </p:cBhvr>
                                      <p:tavLst>
                                        <p:tav tm="0">
                                          <p:val>
                                            <p:strVal val="#ppt_x"/>
                                          </p:val>
                                        </p:tav>
                                        <p:tav tm="100000">
                                          <p:val>
                                            <p:strVal val="#ppt_x"/>
                                          </p:val>
                                        </p:tav>
                                      </p:tavLst>
                                    </p:anim>
                                    <p:anim calcmode="lin" valueType="num">
                                      <p:cBhvr>
                                        <p:cTn id="23" dur="1000" fill="hold"/>
                                        <p:tgtEl>
                                          <p:spTgt spid="38917">
                                            <p:txEl>
                                              <p:charRg st="49" end="245"/>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8919"/>
                                        </p:tgtEl>
                                        <p:attrNameLst>
                                          <p:attrName>style.visibility</p:attrName>
                                        </p:attrNameLst>
                                      </p:cBhvr>
                                      <p:to>
                                        <p:strVal val="visible"/>
                                      </p:to>
                                    </p:set>
                                    <p:animEffect transition="in" filter="fade">
                                      <p:cBhvr>
                                        <p:cTn id="27" dur="1000"/>
                                        <p:tgtEl>
                                          <p:spTgt spid="38919"/>
                                        </p:tgtEl>
                                      </p:cBhvr>
                                    </p:animEffect>
                                    <p:anim calcmode="lin" valueType="num">
                                      <p:cBhvr>
                                        <p:cTn id="28" dur="1000" fill="hold"/>
                                        <p:tgtEl>
                                          <p:spTgt spid="38919"/>
                                        </p:tgtEl>
                                        <p:attrNameLst>
                                          <p:attrName>ppt_x</p:attrName>
                                        </p:attrNameLst>
                                      </p:cBhvr>
                                      <p:tavLst>
                                        <p:tav tm="0">
                                          <p:val>
                                            <p:strVal val="#ppt_x"/>
                                          </p:val>
                                        </p:tav>
                                        <p:tav tm="100000">
                                          <p:val>
                                            <p:strVal val="#ppt_x"/>
                                          </p:val>
                                        </p:tav>
                                      </p:tavLst>
                                    </p:anim>
                                    <p:anim calcmode="lin" valueType="num">
                                      <p:cBhvr>
                                        <p:cTn id="29" dur="1000" fill="hold"/>
                                        <p:tgtEl>
                                          <p:spTgt spid="389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917">
                                            <p:txEl>
                                              <p:charRg st="245" end="406"/>
                                            </p:txEl>
                                          </p:spTgt>
                                        </p:tgtEl>
                                        <p:attrNameLst>
                                          <p:attrName>style.visibility</p:attrName>
                                        </p:attrNameLst>
                                      </p:cBhvr>
                                      <p:to>
                                        <p:strVal val="visible"/>
                                      </p:to>
                                    </p:set>
                                    <p:animEffect transition="in" filter="fade">
                                      <p:cBhvr>
                                        <p:cTn id="34" dur="1000"/>
                                        <p:tgtEl>
                                          <p:spTgt spid="38917">
                                            <p:txEl>
                                              <p:charRg st="245" end="406"/>
                                            </p:txEl>
                                          </p:spTgt>
                                        </p:tgtEl>
                                      </p:cBhvr>
                                    </p:animEffect>
                                    <p:anim calcmode="lin" valueType="num">
                                      <p:cBhvr>
                                        <p:cTn id="35" dur="1000" fill="hold"/>
                                        <p:tgtEl>
                                          <p:spTgt spid="38917">
                                            <p:txEl>
                                              <p:charRg st="245" end="406"/>
                                            </p:txEl>
                                          </p:spTgt>
                                        </p:tgtEl>
                                        <p:attrNameLst>
                                          <p:attrName>ppt_x</p:attrName>
                                        </p:attrNameLst>
                                      </p:cBhvr>
                                      <p:tavLst>
                                        <p:tav tm="0">
                                          <p:val>
                                            <p:strVal val="#ppt_x"/>
                                          </p:val>
                                        </p:tav>
                                        <p:tav tm="100000">
                                          <p:val>
                                            <p:strVal val="#ppt_x"/>
                                          </p:val>
                                        </p:tav>
                                      </p:tavLst>
                                    </p:anim>
                                    <p:anim calcmode="lin" valueType="num">
                                      <p:cBhvr>
                                        <p:cTn id="36" dur="1000" fill="hold"/>
                                        <p:tgtEl>
                                          <p:spTgt spid="38917">
                                            <p:txEl>
                                              <p:charRg st="245" end="406"/>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38920"/>
                                        </p:tgtEl>
                                        <p:attrNameLst>
                                          <p:attrName>style.visibility</p:attrName>
                                        </p:attrNameLst>
                                      </p:cBhvr>
                                      <p:to>
                                        <p:strVal val="visible"/>
                                      </p:to>
                                    </p:set>
                                    <p:animEffect transition="in" filter="fade">
                                      <p:cBhvr>
                                        <p:cTn id="40" dur="1000"/>
                                        <p:tgtEl>
                                          <p:spTgt spid="38920"/>
                                        </p:tgtEl>
                                      </p:cBhvr>
                                    </p:animEffect>
                                    <p:anim calcmode="lin" valueType="num">
                                      <p:cBhvr>
                                        <p:cTn id="41" dur="1000" fill="hold"/>
                                        <p:tgtEl>
                                          <p:spTgt spid="38920"/>
                                        </p:tgtEl>
                                        <p:attrNameLst>
                                          <p:attrName>ppt_x</p:attrName>
                                        </p:attrNameLst>
                                      </p:cBhvr>
                                      <p:tavLst>
                                        <p:tav tm="0">
                                          <p:val>
                                            <p:strVal val="#ppt_x"/>
                                          </p:val>
                                        </p:tav>
                                        <p:tav tm="100000">
                                          <p:val>
                                            <p:strVal val="#ppt_x"/>
                                          </p:val>
                                        </p:tav>
                                      </p:tavLst>
                                    </p:anim>
                                    <p:anim calcmode="lin" valueType="num">
                                      <p:cBhvr>
                                        <p:cTn id="42" dur="1000" fill="hold"/>
                                        <p:tgtEl>
                                          <p:spTgt spid="389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8917">
                                            <p:txEl>
                                              <p:charRg st="406" end="541"/>
                                            </p:txEl>
                                          </p:spTgt>
                                        </p:tgtEl>
                                        <p:attrNameLst>
                                          <p:attrName>style.visibility</p:attrName>
                                        </p:attrNameLst>
                                      </p:cBhvr>
                                      <p:to>
                                        <p:strVal val="visible"/>
                                      </p:to>
                                    </p:set>
                                    <p:animEffect transition="in" filter="fade">
                                      <p:cBhvr>
                                        <p:cTn id="47" dur="1000"/>
                                        <p:tgtEl>
                                          <p:spTgt spid="38917">
                                            <p:txEl>
                                              <p:charRg st="406" end="541"/>
                                            </p:txEl>
                                          </p:spTgt>
                                        </p:tgtEl>
                                      </p:cBhvr>
                                    </p:animEffect>
                                    <p:anim calcmode="lin" valueType="num">
                                      <p:cBhvr>
                                        <p:cTn id="48" dur="1000" fill="hold"/>
                                        <p:tgtEl>
                                          <p:spTgt spid="38917">
                                            <p:txEl>
                                              <p:charRg st="406" end="541"/>
                                            </p:txEl>
                                          </p:spTgt>
                                        </p:tgtEl>
                                        <p:attrNameLst>
                                          <p:attrName>ppt_x</p:attrName>
                                        </p:attrNameLst>
                                      </p:cBhvr>
                                      <p:tavLst>
                                        <p:tav tm="0">
                                          <p:val>
                                            <p:strVal val="#ppt_x"/>
                                          </p:val>
                                        </p:tav>
                                        <p:tav tm="100000">
                                          <p:val>
                                            <p:strVal val="#ppt_x"/>
                                          </p:val>
                                        </p:tav>
                                      </p:tavLst>
                                    </p:anim>
                                    <p:anim calcmode="lin" valueType="num">
                                      <p:cBhvr>
                                        <p:cTn id="49" dur="1000" fill="hold"/>
                                        <p:tgtEl>
                                          <p:spTgt spid="38917">
                                            <p:txEl>
                                              <p:charRg st="406" end="54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nodeType="afterEffect">
                                  <p:stCondLst>
                                    <p:cond delay="0"/>
                                  </p:stCondLst>
                                  <p:childTnLst>
                                    <p:set>
                                      <p:cBhvr>
                                        <p:cTn id="52" dur="1" fill="hold">
                                          <p:stCondLst>
                                            <p:cond delay="0"/>
                                          </p:stCondLst>
                                        </p:cTn>
                                        <p:tgtEl>
                                          <p:spTgt spid="38921"/>
                                        </p:tgtEl>
                                        <p:attrNameLst>
                                          <p:attrName>style.visibility</p:attrName>
                                        </p:attrNameLst>
                                      </p:cBhvr>
                                      <p:to>
                                        <p:strVal val="visible"/>
                                      </p:to>
                                    </p:set>
                                    <p:animEffect transition="in" filter="fade">
                                      <p:cBhvr>
                                        <p:cTn id="53" dur="1000"/>
                                        <p:tgtEl>
                                          <p:spTgt spid="38921"/>
                                        </p:tgtEl>
                                      </p:cBhvr>
                                    </p:animEffect>
                                    <p:anim calcmode="lin" valueType="num">
                                      <p:cBhvr>
                                        <p:cTn id="54" dur="1000" fill="hold"/>
                                        <p:tgtEl>
                                          <p:spTgt spid="38921"/>
                                        </p:tgtEl>
                                        <p:attrNameLst>
                                          <p:attrName>ppt_x</p:attrName>
                                        </p:attrNameLst>
                                      </p:cBhvr>
                                      <p:tavLst>
                                        <p:tav tm="0">
                                          <p:val>
                                            <p:strVal val="#ppt_x"/>
                                          </p:val>
                                        </p:tav>
                                        <p:tav tm="100000">
                                          <p:val>
                                            <p:strVal val="#ppt_x"/>
                                          </p:val>
                                        </p:tav>
                                      </p:tavLst>
                                    </p:anim>
                                    <p:anim calcmode="lin" valueType="num">
                                      <p:cBhvr>
                                        <p:cTn id="55" dur="1000" fill="hold"/>
                                        <p:tgtEl>
                                          <p:spTgt spid="389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8917">
                                            <p:txEl>
                                              <p:charRg st="541" end="611"/>
                                            </p:txEl>
                                          </p:spTgt>
                                        </p:tgtEl>
                                        <p:attrNameLst>
                                          <p:attrName>style.visibility</p:attrName>
                                        </p:attrNameLst>
                                      </p:cBhvr>
                                      <p:to>
                                        <p:strVal val="visible"/>
                                      </p:to>
                                    </p:set>
                                    <p:animEffect transition="in" filter="fade">
                                      <p:cBhvr>
                                        <p:cTn id="60" dur="1000"/>
                                        <p:tgtEl>
                                          <p:spTgt spid="38917">
                                            <p:txEl>
                                              <p:charRg st="541" end="611"/>
                                            </p:txEl>
                                          </p:spTgt>
                                        </p:tgtEl>
                                      </p:cBhvr>
                                    </p:animEffect>
                                    <p:anim calcmode="lin" valueType="num">
                                      <p:cBhvr>
                                        <p:cTn id="61" dur="1000" fill="hold"/>
                                        <p:tgtEl>
                                          <p:spTgt spid="38917">
                                            <p:txEl>
                                              <p:charRg st="541" end="611"/>
                                            </p:txEl>
                                          </p:spTgt>
                                        </p:tgtEl>
                                        <p:attrNameLst>
                                          <p:attrName>ppt_x</p:attrName>
                                        </p:attrNameLst>
                                      </p:cBhvr>
                                      <p:tavLst>
                                        <p:tav tm="0">
                                          <p:val>
                                            <p:strVal val="#ppt_x"/>
                                          </p:val>
                                        </p:tav>
                                        <p:tav tm="100000">
                                          <p:val>
                                            <p:strVal val="#ppt_x"/>
                                          </p:val>
                                        </p:tav>
                                      </p:tavLst>
                                    </p:anim>
                                    <p:anim calcmode="lin" valueType="num">
                                      <p:cBhvr>
                                        <p:cTn id="62" dur="1000" fill="hold"/>
                                        <p:tgtEl>
                                          <p:spTgt spid="38917">
                                            <p:txEl>
                                              <p:charRg st="541" end="611"/>
                                            </p:txEl>
                                          </p:spTgt>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8917">
                                            <p:txEl>
                                              <p:charRg st="611" end="676"/>
                                            </p:txEl>
                                          </p:spTgt>
                                        </p:tgtEl>
                                        <p:attrNameLst>
                                          <p:attrName>style.visibility</p:attrName>
                                        </p:attrNameLst>
                                      </p:cBhvr>
                                      <p:to>
                                        <p:strVal val="visible"/>
                                      </p:to>
                                    </p:set>
                                    <p:animEffect transition="in" filter="fade">
                                      <p:cBhvr>
                                        <p:cTn id="73" dur="1000"/>
                                        <p:tgtEl>
                                          <p:spTgt spid="38917">
                                            <p:txEl>
                                              <p:charRg st="611" end="676"/>
                                            </p:txEl>
                                          </p:spTgt>
                                        </p:tgtEl>
                                      </p:cBhvr>
                                    </p:animEffect>
                                    <p:anim calcmode="lin" valueType="num">
                                      <p:cBhvr>
                                        <p:cTn id="74" dur="1000" fill="hold"/>
                                        <p:tgtEl>
                                          <p:spTgt spid="38917">
                                            <p:txEl>
                                              <p:charRg st="611" end="676"/>
                                            </p:txEl>
                                          </p:spTgt>
                                        </p:tgtEl>
                                        <p:attrNameLst>
                                          <p:attrName>ppt_x</p:attrName>
                                        </p:attrNameLst>
                                      </p:cBhvr>
                                      <p:tavLst>
                                        <p:tav tm="0">
                                          <p:val>
                                            <p:strVal val="#ppt_x"/>
                                          </p:val>
                                        </p:tav>
                                        <p:tav tm="100000">
                                          <p:val>
                                            <p:strVal val="#ppt_x"/>
                                          </p:val>
                                        </p:tav>
                                      </p:tavLst>
                                    </p:anim>
                                    <p:anim calcmode="lin" valueType="num">
                                      <p:cBhvr>
                                        <p:cTn id="75" dur="1000" fill="hold"/>
                                        <p:tgtEl>
                                          <p:spTgt spid="38917">
                                            <p:txEl>
                                              <p:charRg st="611" end="676"/>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8917">
                                            <p:txEl>
                                              <p:charRg st="676" end="700"/>
                                            </p:txEl>
                                          </p:spTgt>
                                        </p:tgtEl>
                                        <p:attrNameLst>
                                          <p:attrName>style.visibility</p:attrName>
                                        </p:attrNameLst>
                                      </p:cBhvr>
                                      <p:to>
                                        <p:strVal val="visible"/>
                                      </p:to>
                                    </p:set>
                                    <p:animEffect transition="in" filter="fade">
                                      <p:cBhvr>
                                        <p:cTn id="78" dur="1000"/>
                                        <p:tgtEl>
                                          <p:spTgt spid="38917">
                                            <p:txEl>
                                              <p:charRg st="676" end="700"/>
                                            </p:txEl>
                                          </p:spTgt>
                                        </p:tgtEl>
                                      </p:cBhvr>
                                    </p:animEffect>
                                    <p:anim calcmode="lin" valueType="num">
                                      <p:cBhvr>
                                        <p:cTn id="79" dur="1000" fill="hold"/>
                                        <p:tgtEl>
                                          <p:spTgt spid="38917">
                                            <p:txEl>
                                              <p:charRg st="676" end="700"/>
                                            </p:txEl>
                                          </p:spTgt>
                                        </p:tgtEl>
                                        <p:attrNameLst>
                                          <p:attrName>ppt_x</p:attrName>
                                        </p:attrNameLst>
                                      </p:cBhvr>
                                      <p:tavLst>
                                        <p:tav tm="0">
                                          <p:val>
                                            <p:strVal val="#ppt_x"/>
                                          </p:val>
                                        </p:tav>
                                        <p:tav tm="100000">
                                          <p:val>
                                            <p:strVal val="#ppt_x"/>
                                          </p:val>
                                        </p:tav>
                                      </p:tavLst>
                                    </p:anim>
                                    <p:anim calcmode="lin" valueType="num">
                                      <p:cBhvr>
                                        <p:cTn id="80" dur="1000" fill="hold"/>
                                        <p:tgtEl>
                                          <p:spTgt spid="38917">
                                            <p:txEl>
                                              <p:charRg st="676" end="700"/>
                                            </p:txEl>
                                          </p:spTgt>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42" presetClass="entr" presetSubtype="0"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57" name="Text Box 13"/>
          <p:cNvSpPr txBox="1"/>
          <p:nvPr/>
        </p:nvSpPr>
        <p:spPr>
          <a:xfrm>
            <a:off x="381000" y="304800"/>
            <a:ext cx="8458200" cy="523875"/>
          </a:xfrm>
          <a:prstGeom prst="rect">
            <a:avLst/>
          </a:prstGeom>
          <a:noFill/>
          <a:ln w="9525">
            <a:noFill/>
          </a:ln>
        </p:spPr>
        <p:txBody>
          <a:bodyPr anchor="t" anchorCtr="0">
            <a:spAutoFit/>
          </a:bodyPr>
          <a:p>
            <a:pPr>
              <a:spcBef>
                <a:spcPct val="50000"/>
              </a:spcBef>
            </a:pPr>
            <a:r>
              <a:rPr lang="en-US" altLang="zh-CN" sz="2800" b="1" dirty="0">
                <a:solidFill>
                  <a:srgbClr val="FF0000"/>
                </a:solidFill>
                <a:latin typeface="Times New Roman" panose="02020603050405020304" pitchFamily="18" charset="0"/>
              </a:rPr>
              <a:t>Vì sao làng Hinh được công nhận là làng văn hóa?</a:t>
            </a:r>
            <a:endParaRPr lang="en-US" altLang="zh-CN" sz="2800" b="1" dirty="0">
              <a:solidFill>
                <a:srgbClr val="FF0000"/>
              </a:solidFill>
              <a:latin typeface="Times New Roman" panose="02020603050405020304" pitchFamily="18" charset="0"/>
            </a:endParaRPr>
          </a:p>
        </p:txBody>
      </p:sp>
      <p:pic>
        <p:nvPicPr>
          <p:cNvPr id="10242" name="Picture 16" descr="images (6)"/>
          <p:cNvPicPr>
            <a:picLocks noChangeAspect="1"/>
          </p:cNvPicPr>
          <p:nvPr/>
        </p:nvPicPr>
        <p:blipFill>
          <a:blip r:embed="rId1"/>
          <a:stretch>
            <a:fillRect/>
          </a:stretch>
        </p:blipFill>
        <p:spPr>
          <a:xfrm>
            <a:off x="304800" y="1066800"/>
            <a:ext cx="4343400" cy="5334000"/>
          </a:xfrm>
          <a:prstGeom prst="rect">
            <a:avLst/>
          </a:prstGeom>
          <a:noFill/>
          <a:ln w="9525">
            <a:noFill/>
          </a:ln>
        </p:spPr>
      </p:pic>
      <p:pic>
        <p:nvPicPr>
          <p:cNvPr id="10243" name="Picture 17" descr="images (4)"/>
          <p:cNvPicPr>
            <a:picLocks noChangeAspect="1"/>
          </p:cNvPicPr>
          <p:nvPr/>
        </p:nvPicPr>
        <p:blipFill>
          <a:blip r:embed="rId2"/>
          <a:stretch>
            <a:fillRect/>
          </a:stretch>
        </p:blipFill>
        <p:spPr>
          <a:xfrm>
            <a:off x="4724400" y="1066800"/>
            <a:ext cx="4191000" cy="5334000"/>
          </a:xfrm>
          <a:prstGeom prst="rect">
            <a:avLst/>
          </a:prstGeom>
          <a:noFill/>
          <a:ln w="9525">
            <a:noFill/>
          </a:ln>
        </p:spPr>
      </p:pic>
      <p:sp>
        <p:nvSpPr>
          <p:cNvPr id="10244" name="AutoShape 19">
            <a:hlinkClick r:id="" action="ppaction://noaction"/>
          </p:cNvPr>
          <p:cNvSpPr/>
          <p:nvPr/>
        </p:nvSpPr>
        <p:spPr>
          <a:xfrm>
            <a:off x="7696200" y="5562600"/>
            <a:ext cx="152400" cy="304800"/>
          </a:xfrm>
          <a:prstGeom prst="star16">
            <a:avLst>
              <a:gd name="adj" fmla="val 37500"/>
            </a:avLst>
          </a:prstGeom>
          <a:solidFill>
            <a:srgbClr val="FFFF66"/>
          </a:solidFill>
          <a:ln w="9525" cap="flat" cmpd="sng">
            <a:solidFill>
              <a:srgbClr val="CC0000"/>
            </a:solidFill>
            <a:prstDash val="solid"/>
            <a:miter/>
            <a:headEnd type="none" w="med" len="med"/>
            <a:tailEnd type="none" w="med" len="med"/>
          </a:ln>
        </p:spPr>
        <p:txBody>
          <a:bodyPr wrap="none" anchor="ctr" anchorCtr="0"/>
          <a:p>
            <a:endParaRPr lang="en-US" altLang="zh-CN" dirty="0">
              <a:latin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7"/>
                                        </p:tgtEl>
                                        <p:attrNameLst>
                                          <p:attrName>style.visibility</p:attrName>
                                        </p:attrNameLst>
                                      </p:cBhvr>
                                      <p:to>
                                        <p:strVal val="visible"/>
                                      </p:to>
                                    </p:set>
                                    <p:animEffect transition="in" filter="fade">
                                      <p:cBhvr>
                                        <p:cTn id="7" dur="5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 Box 2" descr="Parchment"/>
          <p:cNvSpPr txBox="1"/>
          <p:nvPr/>
        </p:nvSpPr>
        <p:spPr>
          <a:xfrm>
            <a:off x="141288" y="766763"/>
            <a:ext cx="8686800" cy="3416300"/>
          </a:xfrm>
          <a:prstGeom prst="rect">
            <a:avLst/>
          </a:prstGeom>
          <a:blipFill rotWithShape="1">
            <a:blip r:embed="rId1"/>
          </a:blipFill>
          <a:ln w="9525">
            <a:noFill/>
          </a:ln>
        </p:spPr>
        <p:txBody>
          <a:bodyPr anchor="t" anchorCtr="0">
            <a:spAutoFit/>
          </a:bodyPr>
          <a:p>
            <a:r>
              <a:rPr lang="it-IT" altLang="x-none" sz="2400" b="1" dirty="0">
                <a:solidFill>
                  <a:srgbClr val="CC3300"/>
                </a:solidFill>
                <a:latin typeface="Times New Roman" panose="02020603050405020304" pitchFamily="18" charset="0"/>
              </a:rPr>
              <a:t>Làng Hinh được công nhận là làng văn hóa vì:</a:t>
            </a:r>
            <a:endParaRPr lang="it-IT" altLang="x-none" sz="2400" b="1" dirty="0">
              <a:solidFill>
                <a:srgbClr val="CC3300"/>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Vệ sinh sạch sẽ</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Dùng nước giếng sạch</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Không có bệnh dịch lây lan</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Bà con đau ốm đến trạm xá</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Trẻ em đủ tuổi đến trường</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Phổ cập giáo dục, xóa mù chữ</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Đoàn kết, nương tựa, giúp đỡ nhau</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An ninh trật tự giữ vững, xóa bỏ phong tục tập quán lạc hậu</a:t>
            </a:r>
            <a:endParaRPr lang="en-US" altLang="zh-CN" sz="2400" b="1" dirty="0">
              <a:solidFill>
                <a:srgbClr val="0033CC"/>
              </a:solidFill>
              <a:latin typeface="Times New Roman" panose="02020603050405020304" pitchFamily="18" charset="0"/>
            </a:endParaRPr>
          </a:p>
        </p:txBody>
      </p:sp>
      <p:sp>
        <p:nvSpPr>
          <p:cNvPr id="12290" name="Text Box 3"/>
          <p:cNvSpPr txBox="1"/>
          <p:nvPr/>
        </p:nvSpPr>
        <p:spPr>
          <a:xfrm>
            <a:off x="2803525" y="2474913"/>
            <a:ext cx="184150" cy="369887"/>
          </a:xfrm>
          <a:prstGeom prst="rect">
            <a:avLst/>
          </a:prstGeom>
          <a:noFill/>
          <a:ln w="9525">
            <a:noFill/>
          </a:ln>
        </p:spPr>
        <p:txBody>
          <a:bodyPr wrap="none" anchor="t" anchorCtr="0">
            <a:spAutoFit/>
          </a:bodyPr>
          <a:p>
            <a:endParaRPr lang="en-US" altLang="zh-CN" dirty="0">
              <a:latin typeface="Arial" panose="020B0604020202020204" pitchFamily="34" charset="0"/>
            </a:endParaRPr>
          </a:p>
        </p:txBody>
      </p:sp>
      <p:sp>
        <p:nvSpPr>
          <p:cNvPr id="47111" name="Text Box 7" descr="Parchment"/>
          <p:cNvSpPr txBox="1"/>
          <p:nvPr/>
        </p:nvSpPr>
        <p:spPr>
          <a:xfrm>
            <a:off x="446088" y="4908550"/>
            <a:ext cx="8382000" cy="1200150"/>
          </a:xfrm>
          <a:prstGeom prst="rect">
            <a:avLst/>
          </a:prstGeom>
          <a:blipFill rotWithShape="1">
            <a:blip r:embed="rId1"/>
          </a:blipFill>
          <a:ln w="9525">
            <a:noFill/>
          </a:ln>
        </p:spPr>
        <p:txBody>
          <a:bodyPr anchor="t" anchorCtr="0">
            <a:spAutoFit/>
          </a:bodyPr>
          <a:p>
            <a:r>
              <a:rPr lang="it-IT" altLang="x-none" sz="2400" b="1" dirty="0">
                <a:solidFill>
                  <a:srgbClr val="FF0000"/>
                </a:solidFill>
                <a:latin typeface="Times New Roman" panose="02020603050405020304" pitchFamily="18" charset="0"/>
              </a:rPr>
              <a:t>Ảnh hưởng của sự thay đổi đó:</a:t>
            </a:r>
            <a:endParaRPr lang="it-IT" altLang="x-none" sz="2400" b="1" dirty="0">
              <a:solidFill>
                <a:srgbClr val="FF0000"/>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Mỗi người dân cộng đồng yên tâm sản xuất, làm ăn kinh tế</a:t>
            </a:r>
            <a:endParaRPr lang="it-IT" altLang="x-none" sz="2400" b="1" dirty="0">
              <a:solidFill>
                <a:srgbClr val="0033CC"/>
              </a:solidFill>
              <a:latin typeface="Times New Roman" panose="02020603050405020304" pitchFamily="18" charset="0"/>
            </a:endParaRPr>
          </a:p>
          <a:p>
            <a:r>
              <a:rPr lang="it-IT" altLang="x-none" sz="2400" b="1" dirty="0">
                <a:solidFill>
                  <a:srgbClr val="0033CC"/>
                </a:solidFill>
                <a:latin typeface="Times New Roman" panose="02020603050405020304" pitchFamily="18" charset="0"/>
              </a:rPr>
              <a:t>- Nâng cao đời sống văn hóa, tinh thần của nhân dân</a:t>
            </a:r>
            <a:r>
              <a:rPr lang="en-US" altLang="zh-CN" sz="2400" b="1" dirty="0">
                <a:solidFill>
                  <a:srgbClr val="0033CC"/>
                </a:solidFill>
                <a:latin typeface="Times New Roman" panose="02020603050405020304" pitchFamily="18" charset="0"/>
              </a:rPr>
              <a:t> </a:t>
            </a:r>
            <a:endParaRPr lang="en-US" altLang="zh-CN" sz="2400" b="1" dirty="0">
              <a:solidFill>
                <a:srgbClr val="0033CC"/>
              </a:solidFill>
              <a:latin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xEl>
                                              <p:charRg st="0" end="45"/>
                                            </p:txEl>
                                          </p:spTgt>
                                        </p:tgtEl>
                                        <p:attrNameLst>
                                          <p:attrName>style.visibility</p:attrName>
                                        </p:attrNameLst>
                                      </p:cBhvr>
                                      <p:to>
                                        <p:strVal val="visible"/>
                                      </p:to>
                                    </p:set>
                                    <p:animEffect transition="in" filter="fade">
                                      <p:cBhvr>
                                        <p:cTn id="7" dur="500"/>
                                        <p:tgtEl>
                                          <p:spTgt spid="47106">
                                            <p:txEl>
                                              <p:charRg st="0" end="4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xEl>
                                              <p:charRg st="45" end="63"/>
                                            </p:txEl>
                                          </p:spTgt>
                                        </p:tgtEl>
                                        <p:attrNameLst>
                                          <p:attrName>style.visibility</p:attrName>
                                        </p:attrNameLst>
                                      </p:cBhvr>
                                      <p:to>
                                        <p:strVal val="visible"/>
                                      </p:to>
                                    </p:set>
                                    <p:animEffect transition="in" filter="fade">
                                      <p:cBhvr>
                                        <p:cTn id="12" dur="500"/>
                                        <p:tgtEl>
                                          <p:spTgt spid="47106">
                                            <p:txEl>
                                              <p:charRg st="45" end="6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111"/>
                                        </p:tgtEl>
                                        <p:attrNameLst>
                                          <p:attrName>style.visibility</p:attrName>
                                        </p:attrNameLst>
                                      </p:cBhvr>
                                      <p:to>
                                        <p:strVal val="visible"/>
                                      </p:to>
                                    </p:set>
                                    <p:animEffect transition="in" filter="circle(in)">
                                      <p:cBhvr>
                                        <p:cTn id="17" dur="2000"/>
                                        <p:tgtEl>
                                          <p:spTgt spid="47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06">
                                            <p:txEl>
                                              <p:charRg st="63" end="86"/>
                                            </p:txEl>
                                          </p:spTgt>
                                        </p:tgtEl>
                                        <p:attrNameLst>
                                          <p:attrName>style.visibility</p:attrName>
                                        </p:attrNameLst>
                                      </p:cBhvr>
                                      <p:to>
                                        <p:strVal val="visible"/>
                                      </p:to>
                                    </p:set>
                                    <p:animEffect transition="in" filter="fade">
                                      <p:cBhvr>
                                        <p:cTn id="22" dur="500"/>
                                        <p:tgtEl>
                                          <p:spTgt spid="47106">
                                            <p:txEl>
                                              <p:charRg st="63" end="8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06">
                                            <p:txEl>
                                              <p:charRg st="86" end="115"/>
                                            </p:txEl>
                                          </p:spTgt>
                                        </p:tgtEl>
                                        <p:attrNameLst>
                                          <p:attrName>style.visibility</p:attrName>
                                        </p:attrNameLst>
                                      </p:cBhvr>
                                      <p:to>
                                        <p:strVal val="visible"/>
                                      </p:to>
                                    </p:set>
                                    <p:animEffect transition="in" filter="fade">
                                      <p:cBhvr>
                                        <p:cTn id="27" dur="500"/>
                                        <p:tgtEl>
                                          <p:spTgt spid="47106">
                                            <p:txEl>
                                              <p:charRg st="86" end="1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06">
                                            <p:txEl>
                                              <p:charRg st="115" end="143"/>
                                            </p:txEl>
                                          </p:spTgt>
                                        </p:tgtEl>
                                        <p:attrNameLst>
                                          <p:attrName>style.visibility</p:attrName>
                                        </p:attrNameLst>
                                      </p:cBhvr>
                                      <p:to>
                                        <p:strVal val="visible"/>
                                      </p:to>
                                    </p:set>
                                    <p:animEffect transition="in" filter="fade">
                                      <p:cBhvr>
                                        <p:cTn id="32" dur="500"/>
                                        <p:tgtEl>
                                          <p:spTgt spid="47106">
                                            <p:txEl>
                                              <p:charRg st="115" end="14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06">
                                            <p:txEl>
                                              <p:charRg st="143" end="171"/>
                                            </p:txEl>
                                          </p:spTgt>
                                        </p:tgtEl>
                                        <p:attrNameLst>
                                          <p:attrName>style.visibility</p:attrName>
                                        </p:attrNameLst>
                                      </p:cBhvr>
                                      <p:to>
                                        <p:strVal val="visible"/>
                                      </p:to>
                                    </p:set>
                                    <p:animEffect transition="in" filter="fade">
                                      <p:cBhvr>
                                        <p:cTn id="37" dur="500"/>
                                        <p:tgtEl>
                                          <p:spTgt spid="47106">
                                            <p:txEl>
                                              <p:charRg st="143" end="17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106">
                                            <p:txEl>
                                              <p:charRg st="171" end="202"/>
                                            </p:txEl>
                                          </p:spTgt>
                                        </p:tgtEl>
                                        <p:attrNameLst>
                                          <p:attrName>style.visibility</p:attrName>
                                        </p:attrNameLst>
                                      </p:cBhvr>
                                      <p:to>
                                        <p:strVal val="visible"/>
                                      </p:to>
                                    </p:set>
                                    <p:animEffect transition="in" filter="fade">
                                      <p:cBhvr>
                                        <p:cTn id="42" dur="500"/>
                                        <p:tgtEl>
                                          <p:spTgt spid="47106">
                                            <p:txEl>
                                              <p:charRg st="171" end="20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106">
                                            <p:txEl>
                                              <p:charRg st="202" end="238"/>
                                            </p:txEl>
                                          </p:spTgt>
                                        </p:tgtEl>
                                        <p:attrNameLst>
                                          <p:attrName>style.visibility</p:attrName>
                                        </p:attrNameLst>
                                      </p:cBhvr>
                                      <p:to>
                                        <p:strVal val="visible"/>
                                      </p:to>
                                    </p:set>
                                    <p:animEffect transition="in" filter="fade">
                                      <p:cBhvr>
                                        <p:cTn id="47" dur="500"/>
                                        <p:tgtEl>
                                          <p:spTgt spid="47106">
                                            <p:txEl>
                                              <p:charRg st="202" end="23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106">
                                            <p:txEl>
                                              <p:charRg st="238" end="300"/>
                                            </p:txEl>
                                          </p:spTgt>
                                        </p:tgtEl>
                                        <p:attrNameLst>
                                          <p:attrName>style.visibility</p:attrName>
                                        </p:attrNameLst>
                                      </p:cBhvr>
                                      <p:to>
                                        <p:strVal val="visible"/>
                                      </p:to>
                                    </p:set>
                                    <p:animEffect transition="in" filter="fade">
                                      <p:cBhvr>
                                        <p:cTn id="52" dur="500"/>
                                        <p:tgtEl>
                                          <p:spTgt spid="47106">
                                            <p:txEl>
                                              <p:charRg st="238" end="30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111">
                                            <p:txEl>
                                              <p:charRg st="0" end="30"/>
                                            </p:txEl>
                                          </p:spTgt>
                                        </p:tgtEl>
                                        <p:attrNameLst>
                                          <p:attrName>style.visibility</p:attrName>
                                        </p:attrNameLst>
                                      </p:cBhvr>
                                      <p:to>
                                        <p:strVal val="visible"/>
                                      </p:to>
                                    </p:set>
                                    <p:animEffect transition="in" filter="fade">
                                      <p:cBhvr>
                                        <p:cTn id="57" dur="500"/>
                                        <p:tgtEl>
                                          <p:spTgt spid="47111">
                                            <p:txEl>
                                              <p:charRg st="0" end="3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7111">
                                            <p:txEl>
                                              <p:charRg st="30" end="89"/>
                                            </p:txEl>
                                          </p:spTgt>
                                        </p:tgtEl>
                                        <p:attrNameLst>
                                          <p:attrName>style.visibility</p:attrName>
                                        </p:attrNameLst>
                                      </p:cBhvr>
                                      <p:to>
                                        <p:strVal val="visible"/>
                                      </p:to>
                                    </p:set>
                                    <p:anim calcmode="lin" valueType="num">
                                      <p:cBhvr additive="base">
                                        <p:cTn id="62" dur="500" fill="hold"/>
                                        <p:tgtEl>
                                          <p:spTgt spid="47111">
                                            <p:txEl>
                                              <p:charRg st="30" end="8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7111">
                                            <p:txEl>
                                              <p:charRg st="30" end="89"/>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7111">
                                            <p:txEl>
                                              <p:charRg st="89" end="142"/>
                                            </p:txEl>
                                          </p:spTgt>
                                        </p:tgtEl>
                                        <p:attrNameLst>
                                          <p:attrName>style.visibility</p:attrName>
                                        </p:attrNameLst>
                                      </p:cBhvr>
                                      <p:to>
                                        <p:strVal val="visible"/>
                                      </p:to>
                                    </p:set>
                                    <p:anim calcmode="lin" valueType="num">
                                      <p:cBhvr additive="base">
                                        <p:cTn id="68" dur="500" fill="hold"/>
                                        <p:tgtEl>
                                          <p:spTgt spid="47111">
                                            <p:txEl>
                                              <p:charRg st="89" end="14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7111">
                                            <p:txEl>
                                              <p:charRg st="89" end="14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5" name="Text Box 7"/>
          <p:cNvSpPr txBox="1"/>
          <p:nvPr/>
        </p:nvSpPr>
        <p:spPr>
          <a:xfrm>
            <a:off x="185738" y="2081213"/>
            <a:ext cx="6934200" cy="1938337"/>
          </a:xfrm>
          <a:prstGeom prst="rect">
            <a:avLst/>
          </a:prstGeom>
          <a:solidFill>
            <a:schemeClr val="bg1"/>
          </a:solidFill>
          <a:ln w="9525">
            <a:noFill/>
          </a:ln>
        </p:spPr>
        <p:txBody>
          <a:bodyPr anchor="t" anchorCtr="0">
            <a:spAutoFit/>
          </a:bodyPr>
          <a:p>
            <a:pPr marL="342900" indent="-342900" algn="just">
              <a:spcBef>
                <a:spcPct val="50000"/>
              </a:spcBef>
            </a:pPr>
            <a:r>
              <a:rPr lang="en-US" altLang="zh-CN" sz="2400" b="1" dirty="0">
                <a:solidFill>
                  <a:srgbClr val="FF0000"/>
                </a:solidFill>
                <a:latin typeface="Times New Roman" panose="02020603050405020304" pitchFamily="18" charset="0"/>
              </a:rPr>
              <a:t>- Cộng đồng dân cư:</a:t>
            </a:r>
            <a:r>
              <a:rPr lang="en-US" altLang="zh-CN" sz="2400" b="1" dirty="0">
                <a:solidFill>
                  <a:srgbClr val="0033CC"/>
                </a:solidFill>
                <a:latin typeface="Times New Roman" panose="02020603050405020304" pitchFamily="18" charset="0"/>
              </a:rPr>
              <a:t> Là toàn thể những người cùng sinh sống trong một khu vực lãnh thổ hoặc đơn vị hành chính, có sự gắn bó, liên kết  và hợp tác để cùng thực hiện lợi ích của mình vì lợi ích chung.</a:t>
            </a:r>
            <a:endParaRPr lang="en-US" altLang="zh-CN" sz="2400" b="1" dirty="0">
              <a:solidFill>
                <a:srgbClr val="0033CC"/>
              </a:solidFill>
              <a:latin typeface="Times New Roman" panose="02020603050405020304" pitchFamily="18" charset="0"/>
            </a:endParaRPr>
          </a:p>
        </p:txBody>
      </p:sp>
      <p:sp>
        <p:nvSpPr>
          <p:cNvPr id="7177" name="Text Box 9"/>
          <p:cNvSpPr txBox="1"/>
          <p:nvPr/>
        </p:nvSpPr>
        <p:spPr>
          <a:xfrm>
            <a:off x="395288" y="1050925"/>
            <a:ext cx="3657600" cy="523875"/>
          </a:xfrm>
          <a:prstGeom prst="rect">
            <a:avLst/>
          </a:prstGeom>
          <a:noFill/>
          <a:ln w="9525">
            <a:noFill/>
          </a:ln>
        </p:spPr>
        <p:txBody>
          <a:bodyPr anchor="t" anchorCtr="0">
            <a:spAutoFit/>
          </a:bodyPr>
          <a:p>
            <a:pPr>
              <a:spcBef>
                <a:spcPct val="50000"/>
              </a:spcBef>
            </a:pPr>
            <a:r>
              <a:rPr lang="en-US" altLang="zh-CN" sz="2800" b="1" dirty="0">
                <a:solidFill>
                  <a:srgbClr val="0033CC"/>
                </a:solidFill>
                <a:latin typeface="Times New Roman" panose="02020603050405020304" pitchFamily="18" charset="0"/>
              </a:rPr>
              <a:t>II.</a:t>
            </a:r>
            <a:r>
              <a:rPr lang="en-US" altLang="zh-CN" sz="2800" b="1" u="sng" dirty="0">
                <a:solidFill>
                  <a:srgbClr val="0033CC"/>
                </a:solidFill>
                <a:latin typeface="Times New Roman" panose="02020603050405020304" pitchFamily="18" charset="0"/>
              </a:rPr>
              <a:t> Nội dung bài học</a:t>
            </a:r>
            <a:endParaRPr lang="en-US" altLang="zh-CN" sz="2800" b="1" u="sng" dirty="0">
              <a:solidFill>
                <a:srgbClr val="0033CC"/>
              </a:solidFill>
              <a:latin typeface="Times New Roman" panose="02020603050405020304" pitchFamily="18" charset="0"/>
            </a:endParaRPr>
          </a:p>
        </p:txBody>
      </p:sp>
      <p:sp>
        <p:nvSpPr>
          <p:cNvPr id="7178" name="Text Box 10"/>
          <p:cNvSpPr txBox="1"/>
          <p:nvPr/>
        </p:nvSpPr>
        <p:spPr>
          <a:xfrm>
            <a:off x="185738" y="4064000"/>
            <a:ext cx="6967537" cy="2492375"/>
          </a:xfrm>
          <a:prstGeom prst="rect">
            <a:avLst/>
          </a:prstGeom>
          <a:noFill/>
          <a:ln w="9525">
            <a:noFill/>
          </a:ln>
        </p:spPr>
        <p:txBody>
          <a:bodyPr anchor="t" anchorCtr="0">
            <a:spAutoFit/>
          </a:bodyPr>
          <a:p>
            <a:pPr algn="just">
              <a:spcBef>
                <a:spcPct val="50000"/>
              </a:spcBef>
            </a:pPr>
            <a:r>
              <a:rPr lang="en-US" altLang="zh-CN" sz="2400" b="1" dirty="0">
                <a:solidFill>
                  <a:srgbClr val="FF0000"/>
                </a:solidFill>
                <a:latin typeface="Times New Roman" panose="02020603050405020304" pitchFamily="18" charset="0"/>
              </a:rPr>
              <a:t>   - Xây dựng nếp sống văn hoá ở cộng đồng dân cư:</a:t>
            </a:r>
            <a:endParaRPr lang="en-US" altLang="zh-CN" sz="2400" b="1" dirty="0">
              <a:solidFill>
                <a:srgbClr val="FF0000"/>
              </a:solidFill>
              <a:latin typeface="Times New Roman" panose="02020603050405020304" pitchFamily="18" charset="0"/>
            </a:endParaRPr>
          </a:p>
          <a:p>
            <a:pPr algn="just">
              <a:spcBef>
                <a:spcPct val="50000"/>
              </a:spcBef>
            </a:pPr>
            <a:r>
              <a:rPr lang="en-US" altLang="zh-CN" sz="2400" b="1" dirty="0">
                <a:solidFill>
                  <a:srgbClr val="0033CC"/>
                </a:solidFill>
                <a:latin typeface="Times New Roman" panose="02020603050405020304" pitchFamily="18" charset="0"/>
              </a:rPr>
              <a:t> Là làm cho đời sống văn hoá tinh thần ngày càng lành mạnh phong phú như giữ trật tự an ninh, vệ sinh nơi ở, bảo vệ cảnh quan môi trường, đoàn kết với xóm giềng, bài trừ phong tục tập quán lạc hậu , chống mê tín dị đoan, phòng chống tội phạm .</a:t>
            </a:r>
            <a:endParaRPr lang="en-US" altLang="zh-CN" sz="2400" dirty="0">
              <a:latin typeface="Times New Roman" panose="02020603050405020304" pitchFamily="18" charset="0"/>
            </a:endParaRPr>
          </a:p>
        </p:txBody>
      </p:sp>
      <p:sp>
        <p:nvSpPr>
          <p:cNvPr id="16" name="TextBox 15"/>
          <p:cNvSpPr txBox="1"/>
          <p:nvPr/>
        </p:nvSpPr>
        <p:spPr>
          <a:xfrm>
            <a:off x="885825" y="1574800"/>
            <a:ext cx="3505200" cy="461963"/>
          </a:xfrm>
          <a:prstGeom prst="rect">
            <a:avLst/>
          </a:prstGeom>
          <a:noFill/>
          <a:ln w="9525">
            <a:noFill/>
          </a:ln>
        </p:spPr>
        <p:txBody>
          <a:bodyPr anchor="t" anchorCtr="0">
            <a:spAutoFit/>
          </a:bodyPr>
          <a:p>
            <a:r>
              <a:rPr lang="en-US" altLang="zh-CN" sz="2400" b="1" dirty="0">
                <a:solidFill>
                  <a:srgbClr val="2D2D8A"/>
                </a:solidFill>
                <a:latin typeface="Times New Roman" panose="02020603050405020304" pitchFamily="18" charset="0"/>
              </a:rPr>
              <a:t>1. Khái niệm </a:t>
            </a:r>
            <a:endParaRPr lang="en-US" altLang="zh-CN" sz="2400" b="1" dirty="0">
              <a:solidFill>
                <a:srgbClr val="2D2D8A"/>
              </a:solidFill>
              <a:latin typeface="Times New Roman" panose="02020603050405020304" pitchFamily="18" charset="0"/>
              <a:ea typeface="Times New Roman" panose="02020603050405020304" pitchFamily="18" charset="0"/>
            </a:endParaRPr>
          </a:p>
        </p:txBody>
      </p:sp>
      <p:sp>
        <p:nvSpPr>
          <p:cNvPr id="13319" name="Rectangle 16"/>
          <p:cNvSpPr/>
          <p:nvPr/>
        </p:nvSpPr>
        <p:spPr>
          <a:xfrm>
            <a:off x="395288" y="111125"/>
            <a:ext cx="8748712" cy="8302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Tiết 9- B</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i 9:  GÓP PHẦN XÂY DỰNG NẾP SỐNG VĂN HÓA </a:t>
            </a:r>
            <a:endParaRPr lang="en-US" altLang="zh-CN" sz="2400" b="1" dirty="0">
              <a:solidFill>
                <a:srgbClr val="FF0000"/>
              </a:solidFill>
              <a:latin typeface="Times New Roman" panose="02020603050405020304" pitchFamily="18" charset="0"/>
            </a:endParaRPr>
          </a:p>
          <a:p>
            <a:r>
              <a:rPr lang="en-US" altLang="zh-CN" sz="2400" b="1" dirty="0">
                <a:solidFill>
                  <a:srgbClr val="FF0000"/>
                </a:solidFill>
                <a:latin typeface="Times New Roman" panose="02020603050405020304" pitchFamily="18" charset="0"/>
              </a:rPr>
              <a:t>                                 Ở CỘNG ĐỒNG DÂN CƯ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grpSp>
        <p:nvGrpSpPr>
          <p:cNvPr id="8" name="Group 16"/>
          <p:cNvGrpSpPr/>
          <p:nvPr/>
        </p:nvGrpSpPr>
        <p:grpSpPr>
          <a:xfrm>
            <a:off x="6934200" y="876300"/>
            <a:ext cx="1968500" cy="5829300"/>
            <a:chOff x="3840" y="1960"/>
            <a:chExt cx="1528" cy="2264"/>
          </a:xfrm>
        </p:grpSpPr>
        <p:graphicFrame>
          <p:nvGraphicFramePr>
            <p:cNvPr id="2" name="Object 17"/>
            <p:cNvGraphicFramePr>
              <a:graphicFrameLocks noChangeAspect="1"/>
            </p:cNvGraphicFramePr>
            <p:nvPr/>
          </p:nvGraphicFramePr>
          <p:xfrm>
            <a:off x="3840" y="2008"/>
            <a:ext cx="288" cy="384"/>
          </p:xfrm>
          <a:graphic>
            <a:graphicData uri="http://schemas.openxmlformats.org/presentationml/2006/ole">
              <mc:AlternateContent xmlns:mc="http://schemas.openxmlformats.org/markup-compatibility/2006">
                <mc:Choice xmlns:v="urn:schemas-microsoft-com:vml" Requires="v">
                  <p:oleObj spid="_x0000_s3076" name="" r:id="rId1" imgW="2171700" imgH="2257425" progId="Visio.Drawing.11">
                    <p:embed/>
                  </p:oleObj>
                </mc:Choice>
                <mc:Fallback>
                  <p:oleObj name="" r:id="rId1" imgW="2171700" imgH="2257425" progId="Visio.Drawing.11">
                    <p:embed/>
                    <p:pic>
                      <p:nvPicPr>
                        <p:cNvPr id="0" name="Picture 3075"/>
                        <p:cNvPicPr/>
                        <p:nvPr/>
                      </p:nvPicPr>
                      <p:blipFill>
                        <a:blip r:embed="rId2"/>
                        <a:stretch>
                          <a:fillRect/>
                        </a:stretch>
                      </p:blipFill>
                      <p:spPr>
                        <a:xfrm>
                          <a:off x="3840" y="2008"/>
                          <a:ext cx="288" cy="384"/>
                        </a:xfrm>
                        <a:prstGeom prst="rect">
                          <a:avLst/>
                        </a:prstGeom>
                        <a:noFill/>
                        <a:ln w="38100">
                          <a:noFill/>
                          <a:miter/>
                        </a:ln>
                      </p:spPr>
                    </p:pic>
                  </p:oleObj>
                </mc:Fallback>
              </mc:AlternateContent>
            </a:graphicData>
          </a:graphic>
        </p:graphicFrame>
        <p:graphicFrame>
          <p:nvGraphicFramePr>
            <p:cNvPr id="13320" name="Object 18"/>
            <p:cNvGraphicFramePr>
              <a:graphicFrameLocks noChangeAspect="1"/>
            </p:cNvGraphicFramePr>
            <p:nvPr/>
          </p:nvGraphicFramePr>
          <p:xfrm>
            <a:off x="4000" y="2000"/>
            <a:ext cx="324" cy="432"/>
          </p:xfrm>
          <a:graphic>
            <a:graphicData uri="http://schemas.openxmlformats.org/presentationml/2006/ole">
              <mc:AlternateContent xmlns:mc="http://schemas.openxmlformats.org/markup-compatibility/2006">
                <mc:Choice xmlns:v="urn:schemas-microsoft-com:vml" Requires="v">
                  <p:oleObj spid="_x0000_s3078" name="" r:id="rId3" imgW="2171700" imgH="2257425" progId="Visio.Drawing.11">
                    <p:embed/>
                  </p:oleObj>
                </mc:Choice>
                <mc:Fallback>
                  <p:oleObj name="" r:id="rId3" imgW="2171700" imgH="2257425" progId="Visio.Drawing.11">
                    <p:embed/>
                    <p:pic>
                      <p:nvPicPr>
                        <p:cNvPr id="0" name="Picture 3077"/>
                        <p:cNvPicPr/>
                        <p:nvPr/>
                      </p:nvPicPr>
                      <p:blipFill>
                        <a:blip r:embed="rId2"/>
                        <a:stretch>
                          <a:fillRect/>
                        </a:stretch>
                      </p:blipFill>
                      <p:spPr>
                        <a:xfrm>
                          <a:off x="4000" y="2000"/>
                          <a:ext cx="324" cy="432"/>
                        </a:xfrm>
                        <a:prstGeom prst="rect">
                          <a:avLst/>
                        </a:prstGeom>
                        <a:noFill/>
                        <a:ln w="38100">
                          <a:noFill/>
                          <a:miter/>
                        </a:ln>
                      </p:spPr>
                    </p:pic>
                  </p:oleObj>
                </mc:Fallback>
              </mc:AlternateContent>
            </a:graphicData>
          </a:graphic>
        </p:graphicFrame>
        <p:graphicFrame>
          <p:nvGraphicFramePr>
            <p:cNvPr id="13321" name="Object 19"/>
            <p:cNvGraphicFramePr>
              <a:graphicFrameLocks noChangeAspect="1"/>
            </p:cNvGraphicFramePr>
            <p:nvPr/>
          </p:nvGraphicFramePr>
          <p:xfrm>
            <a:off x="4618" y="2272"/>
            <a:ext cx="252" cy="336"/>
          </p:xfrm>
          <a:graphic>
            <a:graphicData uri="http://schemas.openxmlformats.org/presentationml/2006/ole">
              <mc:AlternateContent xmlns:mc="http://schemas.openxmlformats.org/markup-compatibility/2006">
                <mc:Choice xmlns:v="urn:schemas-microsoft-com:vml" Requires="v">
                  <p:oleObj spid="_x0000_s3083" name="" r:id="rId4" imgW="2171700" imgH="2257425" progId="Visio.Drawing.11">
                    <p:embed/>
                  </p:oleObj>
                </mc:Choice>
                <mc:Fallback>
                  <p:oleObj name="" r:id="rId4" imgW="2171700" imgH="2257425" progId="Visio.Drawing.11">
                    <p:embed/>
                    <p:pic>
                      <p:nvPicPr>
                        <p:cNvPr id="0" name="Picture 3082"/>
                        <p:cNvPicPr/>
                        <p:nvPr/>
                      </p:nvPicPr>
                      <p:blipFill>
                        <a:blip r:embed="rId2"/>
                        <a:stretch>
                          <a:fillRect/>
                        </a:stretch>
                      </p:blipFill>
                      <p:spPr>
                        <a:xfrm>
                          <a:off x="4618" y="2272"/>
                          <a:ext cx="252" cy="336"/>
                        </a:xfrm>
                        <a:prstGeom prst="rect">
                          <a:avLst/>
                        </a:prstGeom>
                        <a:noFill/>
                        <a:ln w="38100">
                          <a:noFill/>
                          <a:miter/>
                        </a:ln>
                      </p:spPr>
                    </p:pic>
                  </p:oleObj>
                </mc:Fallback>
              </mc:AlternateContent>
            </a:graphicData>
          </a:graphic>
        </p:graphicFrame>
        <p:graphicFrame>
          <p:nvGraphicFramePr>
            <p:cNvPr id="13322" name="Object 20"/>
            <p:cNvGraphicFramePr>
              <a:graphicFrameLocks noChangeAspect="1"/>
            </p:cNvGraphicFramePr>
            <p:nvPr/>
          </p:nvGraphicFramePr>
          <p:xfrm>
            <a:off x="4448" y="2008"/>
            <a:ext cx="272" cy="384"/>
          </p:xfrm>
          <a:graphic>
            <a:graphicData uri="http://schemas.openxmlformats.org/presentationml/2006/ole">
              <mc:AlternateContent xmlns:mc="http://schemas.openxmlformats.org/markup-compatibility/2006">
                <mc:Choice xmlns:v="urn:schemas-microsoft-com:vml" Requires="v">
                  <p:oleObj spid="_x0000_s3088" name="" r:id="rId5" imgW="2171700" imgH="2257425" progId="Visio.Drawing.11">
                    <p:embed/>
                  </p:oleObj>
                </mc:Choice>
                <mc:Fallback>
                  <p:oleObj name="" r:id="rId5" imgW="2171700" imgH="2257425" progId="Visio.Drawing.11">
                    <p:embed/>
                    <p:pic>
                      <p:nvPicPr>
                        <p:cNvPr id="0" name="Picture 3087"/>
                        <p:cNvPicPr/>
                        <p:nvPr/>
                      </p:nvPicPr>
                      <p:blipFill>
                        <a:blip r:embed="rId2"/>
                        <a:stretch>
                          <a:fillRect/>
                        </a:stretch>
                      </p:blipFill>
                      <p:spPr>
                        <a:xfrm>
                          <a:off x="4448" y="2008"/>
                          <a:ext cx="272" cy="384"/>
                        </a:xfrm>
                        <a:prstGeom prst="rect">
                          <a:avLst/>
                        </a:prstGeom>
                        <a:noFill/>
                        <a:ln w="38100">
                          <a:noFill/>
                          <a:miter/>
                        </a:ln>
                      </p:spPr>
                    </p:pic>
                  </p:oleObj>
                </mc:Fallback>
              </mc:AlternateContent>
            </a:graphicData>
          </a:graphic>
        </p:graphicFrame>
        <p:graphicFrame>
          <p:nvGraphicFramePr>
            <p:cNvPr id="13323" name="Object 21"/>
            <p:cNvGraphicFramePr>
              <a:graphicFrameLocks noChangeAspect="1"/>
            </p:cNvGraphicFramePr>
            <p:nvPr/>
          </p:nvGraphicFramePr>
          <p:xfrm>
            <a:off x="4192" y="2336"/>
            <a:ext cx="432" cy="352"/>
          </p:xfrm>
          <a:graphic>
            <a:graphicData uri="http://schemas.openxmlformats.org/presentationml/2006/ole">
              <mc:AlternateContent xmlns:mc="http://schemas.openxmlformats.org/markup-compatibility/2006">
                <mc:Choice xmlns:v="urn:schemas-microsoft-com:vml" Requires="v">
                  <p:oleObj spid="_x0000_s3085" name="" r:id="rId6" imgW="2171700" imgH="2257425" progId="Visio.Drawing.11">
                    <p:embed/>
                  </p:oleObj>
                </mc:Choice>
                <mc:Fallback>
                  <p:oleObj name="" r:id="rId6" imgW="2171700" imgH="2257425" progId="Visio.Drawing.11">
                    <p:embed/>
                    <p:pic>
                      <p:nvPicPr>
                        <p:cNvPr id="0" name="Picture 3084"/>
                        <p:cNvPicPr/>
                        <p:nvPr/>
                      </p:nvPicPr>
                      <p:blipFill>
                        <a:blip r:embed="rId2"/>
                        <a:stretch>
                          <a:fillRect/>
                        </a:stretch>
                      </p:blipFill>
                      <p:spPr>
                        <a:xfrm>
                          <a:off x="4192" y="2336"/>
                          <a:ext cx="432" cy="352"/>
                        </a:xfrm>
                        <a:prstGeom prst="rect">
                          <a:avLst/>
                        </a:prstGeom>
                        <a:noFill/>
                        <a:ln w="38100">
                          <a:noFill/>
                          <a:miter/>
                        </a:ln>
                      </p:spPr>
                    </p:pic>
                  </p:oleObj>
                </mc:Fallback>
              </mc:AlternateContent>
            </a:graphicData>
          </a:graphic>
        </p:graphicFrame>
        <p:graphicFrame>
          <p:nvGraphicFramePr>
            <p:cNvPr id="13324" name="Object 22"/>
            <p:cNvGraphicFramePr>
              <a:graphicFrameLocks noChangeAspect="1"/>
            </p:cNvGraphicFramePr>
            <p:nvPr/>
          </p:nvGraphicFramePr>
          <p:xfrm>
            <a:off x="4368" y="2472"/>
            <a:ext cx="324" cy="432"/>
          </p:xfrm>
          <a:graphic>
            <a:graphicData uri="http://schemas.openxmlformats.org/presentationml/2006/ole">
              <mc:AlternateContent xmlns:mc="http://schemas.openxmlformats.org/markup-compatibility/2006">
                <mc:Choice xmlns:v="urn:schemas-microsoft-com:vml" Requires="v">
                  <p:oleObj spid="_x0000_s3087" name="" r:id="rId7" imgW="2171700" imgH="2257425" progId="Visio.Drawing.11">
                    <p:embed/>
                  </p:oleObj>
                </mc:Choice>
                <mc:Fallback>
                  <p:oleObj name="" r:id="rId7" imgW="2171700" imgH="2257425" progId="Visio.Drawing.11">
                    <p:embed/>
                    <p:pic>
                      <p:nvPicPr>
                        <p:cNvPr id="0" name="Picture 3086"/>
                        <p:cNvPicPr/>
                        <p:nvPr/>
                      </p:nvPicPr>
                      <p:blipFill>
                        <a:blip r:embed="rId2"/>
                        <a:stretch>
                          <a:fillRect/>
                        </a:stretch>
                      </p:blipFill>
                      <p:spPr>
                        <a:xfrm>
                          <a:off x="4368" y="2472"/>
                          <a:ext cx="324" cy="432"/>
                        </a:xfrm>
                        <a:prstGeom prst="rect">
                          <a:avLst/>
                        </a:prstGeom>
                        <a:noFill/>
                        <a:ln w="38100">
                          <a:noFill/>
                          <a:miter/>
                        </a:ln>
                      </p:spPr>
                    </p:pic>
                  </p:oleObj>
                </mc:Fallback>
              </mc:AlternateContent>
            </a:graphicData>
          </a:graphic>
        </p:graphicFrame>
        <p:graphicFrame>
          <p:nvGraphicFramePr>
            <p:cNvPr id="13325" name="Object 23"/>
            <p:cNvGraphicFramePr>
              <a:graphicFrameLocks noChangeAspect="1"/>
            </p:cNvGraphicFramePr>
            <p:nvPr/>
          </p:nvGraphicFramePr>
          <p:xfrm>
            <a:off x="4552" y="2648"/>
            <a:ext cx="360" cy="480"/>
          </p:xfrm>
          <a:graphic>
            <a:graphicData uri="http://schemas.openxmlformats.org/presentationml/2006/ole">
              <mc:AlternateContent xmlns:mc="http://schemas.openxmlformats.org/markup-compatibility/2006">
                <mc:Choice xmlns:v="urn:schemas-microsoft-com:vml" Requires="v">
                  <p:oleObj spid="_x0000_s3086" name="" r:id="rId8" imgW="2171700" imgH="2257425" progId="Visio.Drawing.11">
                    <p:embed/>
                  </p:oleObj>
                </mc:Choice>
                <mc:Fallback>
                  <p:oleObj name="" r:id="rId8" imgW="2171700" imgH="2257425" progId="Visio.Drawing.11">
                    <p:embed/>
                    <p:pic>
                      <p:nvPicPr>
                        <p:cNvPr id="0" name="Picture 3085"/>
                        <p:cNvPicPr/>
                        <p:nvPr/>
                      </p:nvPicPr>
                      <p:blipFill>
                        <a:blip r:embed="rId2"/>
                        <a:stretch>
                          <a:fillRect/>
                        </a:stretch>
                      </p:blipFill>
                      <p:spPr>
                        <a:xfrm>
                          <a:off x="4552" y="2648"/>
                          <a:ext cx="360" cy="480"/>
                        </a:xfrm>
                        <a:prstGeom prst="rect">
                          <a:avLst/>
                        </a:prstGeom>
                        <a:noFill/>
                        <a:ln w="38100">
                          <a:noFill/>
                          <a:miter/>
                        </a:ln>
                      </p:spPr>
                    </p:pic>
                  </p:oleObj>
                </mc:Fallback>
              </mc:AlternateContent>
            </a:graphicData>
          </a:graphic>
        </p:graphicFrame>
        <p:graphicFrame>
          <p:nvGraphicFramePr>
            <p:cNvPr id="13326" name="Object 24"/>
            <p:cNvGraphicFramePr>
              <a:graphicFrameLocks noChangeAspect="1"/>
            </p:cNvGraphicFramePr>
            <p:nvPr/>
          </p:nvGraphicFramePr>
          <p:xfrm>
            <a:off x="4752" y="2880"/>
            <a:ext cx="360" cy="480"/>
          </p:xfrm>
          <a:graphic>
            <a:graphicData uri="http://schemas.openxmlformats.org/presentationml/2006/ole">
              <mc:AlternateContent xmlns:mc="http://schemas.openxmlformats.org/markup-compatibility/2006">
                <mc:Choice xmlns:v="urn:schemas-microsoft-com:vml" Requires="v">
                  <p:oleObj spid="_x0000_s3089" name="" r:id="rId9" imgW="2171700" imgH="2257425" progId="Visio.Drawing.11">
                    <p:embed/>
                  </p:oleObj>
                </mc:Choice>
                <mc:Fallback>
                  <p:oleObj name="" r:id="rId9" imgW="2171700" imgH="2257425" progId="Visio.Drawing.11">
                    <p:embed/>
                    <p:pic>
                      <p:nvPicPr>
                        <p:cNvPr id="0" name="Picture 3088"/>
                        <p:cNvPicPr/>
                        <p:nvPr/>
                      </p:nvPicPr>
                      <p:blipFill>
                        <a:blip r:embed="rId2"/>
                        <a:stretch>
                          <a:fillRect/>
                        </a:stretch>
                      </p:blipFill>
                      <p:spPr>
                        <a:xfrm>
                          <a:off x="4752" y="2880"/>
                          <a:ext cx="360" cy="480"/>
                        </a:xfrm>
                        <a:prstGeom prst="rect">
                          <a:avLst/>
                        </a:prstGeom>
                        <a:noFill/>
                        <a:ln w="38100">
                          <a:noFill/>
                          <a:miter/>
                        </a:ln>
                      </p:spPr>
                    </p:pic>
                  </p:oleObj>
                </mc:Fallback>
              </mc:AlternateContent>
            </a:graphicData>
          </a:graphic>
        </p:graphicFrame>
        <p:graphicFrame>
          <p:nvGraphicFramePr>
            <p:cNvPr id="13327" name="Object 25"/>
            <p:cNvGraphicFramePr>
              <a:graphicFrameLocks noChangeAspect="1"/>
            </p:cNvGraphicFramePr>
            <p:nvPr/>
          </p:nvGraphicFramePr>
          <p:xfrm>
            <a:off x="4880" y="3096"/>
            <a:ext cx="488" cy="592"/>
          </p:xfrm>
          <a:graphic>
            <a:graphicData uri="http://schemas.openxmlformats.org/presentationml/2006/ole">
              <mc:AlternateContent xmlns:mc="http://schemas.openxmlformats.org/markup-compatibility/2006">
                <mc:Choice xmlns:v="urn:schemas-microsoft-com:vml" Requires="v">
                  <p:oleObj spid="_x0000_s3077" name="" r:id="rId10" imgW="2171700" imgH="2257425" progId="Visio.Drawing.11">
                    <p:embed/>
                  </p:oleObj>
                </mc:Choice>
                <mc:Fallback>
                  <p:oleObj name="" r:id="rId10" imgW="2171700" imgH="2257425" progId="Visio.Drawing.11">
                    <p:embed/>
                    <p:pic>
                      <p:nvPicPr>
                        <p:cNvPr id="0" name="Picture 3076"/>
                        <p:cNvPicPr/>
                        <p:nvPr/>
                      </p:nvPicPr>
                      <p:blipFill>
                        <a:blip r:embed="rId2"/>
                        <a:stretch>
                          <a:fillRect/>
                        </a:stretch>
                      </p:blipFill>
                      <p:spPr>
                        <a:xfrm>
                          <a:off x="4880" y="3096"/>
                          <a:ext cx="488" cy="592"/>
                        </a:xfrm>
                        <a:prstGeom prst="rect">
                          <a:avLst/>
                        </a:prstGeom>
                        <a:noFill/>
                        <a:ln w="38100">
                          <a:noFill/>
                          <a:miter/>
                        </a:ln>
                      </p:spPr>
                    </p:pic>
                  </p:oleObj>
                </mc:Fallback>
              </mc:AlternateContent>
            </a:graphicData>
          </a:graphic>
        </p:graphicFrame>
        <p:graphicFrame>
          <p:nvGraphicFramePr>
            <p:cNvPr id="13328" name="Object 26"/>
            <p:cNvGraphicFramePr>
              <a:graphicFrameLocks noChangeAspect="1"/>
            </p:cNvGraphicFramePr>
            <p:nvPr/>
          </p:nvGraphicFramePr>
          <p:xfrm>
            <a:off x="4608" y="3168"/>
            <a:ext cx="648" cy="864"/>
          </p:xfrm>
          <a:graphic>
            <a:graphicData uri="http://schemas.openxmlformats.org/presentationml/2006/ole">
              <mc:AlternateContent xmlns:mc="http://schemas.openxmlformats.org/markup-compatibility/2006">
                <mc:Choice xmlns:v="urn:schemas-microsoft-com:vml" Requires="v">
                  <p:oleObj spid="_x0000_s3080" name="" r:id="rId11" imgW="2171700" imgH="2257425" progId="Visio.Drawing.11">
                    <p:embed/>
                  </p:oleObj>
                </mc:Choice>
                <mc:Fallback>
                  <p:oleObj name="" r:id="rId11" imgW="2171700" imgH="2257425" progId="Visio.Drawing.11">
                    <p:embed/>
                    <p:pic>
                      <p:nvPicPr>
                        <p:cNvPr id="0" name="Picture 3079"/>
                        <p:cNvPicPr/>
                        <p:nvPr/>
                      </p:nvPicPr>
                      <p:blipFill>
                        <a:blip r:embed="rId2"/>
                        <a:stretch>
                          <a:fillRect/>
                        </a:stretch>
                      </p:blipFill>
                      <p:spPr>
                        <a:xfrm>
                          <a:off x="4608" y="3168"/>
                          <a:ext cx="648" cy="864"/>
                        </a:xfrm>
                        <a:prstGeom prst="rect">
                          <a:avLst/>
                        </a:prstGeom>
                        <a:noFill/>
                        <a:ln w="38100">
                          <a:noFill/>
                          <a:miter/>
                        </a:ln>
                      </p:spPr>
                    </p:pic>
                  </p:oleObj>
                </mc:Fallback>
              </mc:AlternateContent>
            </a:graphicData>
          </a:graphic>
        </p:graphicFrame>
        <p:graphicFrame>
          <p:nvGraphicFramePr>
            <p:cNvPr id="13329" name="Object 27"/>
            <p:cNvGraphicFramePr>
              <a:graphicFrameLocks noChangeAspect="1"/>
            </p:cNvGraphicFramePr>
            <p:nvPr/>
          </p:nvGraphicFramePr>
          <p:xfrm>
            <a:off x="4154" y="3520"/>
            <a:ext cx="694" cy="704"/>
          </p:xfrm>
          <a:graphic>
            <a:graphicData uri="http://schemas.openxmlformats.org/presentationml/2006/ole">
              <mc:AlternateContent xmlns:mc="http://schemas.openxmlformats.org/markup-compatibility/2006">
                <mc:Choice xmlns:v="urn:schemas-microsoft-com:vml" Requires="v">
                  <p:oleObj spid="_x0000_s3079" name="" r:id="rId12" imgW="2171700" imgH="2257425" progId="Visio.Drawing.11">
                    <p:embed/>
                  </p:oleObj>
                </mc:Choice>
                <mc:Fallback>
                  <p:oleObj name="" r:id="rId12" imgW="2171700" imgH="2257425" progId="Visio.Drawing.11">
                    <p:embed/>
                    <p:pic>
                      <p:nvPicPr>
                        <p:cNvPr id="0" name="Picture 3078"/>
                        <p:cNvPicPr/>
                        <p:nvPr/>
                      </p:nvPicPr>
                      <p:blipFill>
                        <a:blip r:embed="rId2"/>
                        <a:stretch>
                          <a:fillRect/>
                        </a:stretch>
                      </p:blipFill>
                      <p:spPr>
                        <a:xfrm>
                          <a:off x="4154" y="3520"/>
                          <a:ext cx="694" cy="704"/>
                        </a:xfrm>
                        <a:prstGeom prst="rect">
                          <a:avLst/>
                        </a:prstGeom>
                        <a:noFill/>
                        <a:ln w="38100">
                          <a:noFill/>
                          <a:miter/>
                        </a:ln>
                      </p:spPr>
                    </p:pic>
                  </p:oleObj>
                </mc:Fallback>
              </mc:AlternateContent>
            </a:graphicData>
          </a:graphic>
        </p:graphicFrame>
        <p:graphicFrame>
          <p:nvGraphicFramePr>
            <p:cNvPr id="13330" name="Object 28"/>
            <p:cNvGraphicFramePr>
              <a:graphicFrameLocks noChangeAspect="1"/>
            </p:cNvGraphicFramePr>
            <p:nvPr/>
          </p:nvGraphicFramePr>
          <p:xfrm>
            <a:off x="4232" y="2016"/>
            <a:ext cx="180" cy="240"/>
          </p:xfrm>
          <a:graphic>
            <a:graphicData uri="http://schemas.openxmlformats.org/presentationml/2006/ole">
              <mc:AlternateContent xmlns:mc="http://schemas.openxmlformats.org/markup-compatibility/2006">
                <mc:Choice xmlns:v="urn:schemas-microsoft-com:vml" Requires="v">
                  <p:oleObj spid="_x0000_s3081" name="" r:id="rId13" imgW="2171700" imgH="2257425" progId="Visio.Drawing.11">
                    <p:embed/>
                  </p:oleObj>
                </mc:Choice>
                <mc:Fallback>
                  <p:oleObj name="" r:id="rId13" imgW="2171700" imgH="2257425" progId="Visio.Drawing.11">
                    <p:embed/>
                    <p:pic>
                      <p:nvPicPr>
                        <p:cNvPr id="0" name="Picture 3080"/>
                        <p:cNvPicPr/>
                        <p:nvPr/>
                      </p:nvPicPr>
                      <p:blipFill>
                        <a:blip r:embed="rId2"/>
                        <a:stretch>
                          <a:fillRect/>
                        </a:stretch>
                      </p:blipFill>
                      <p:spPr>
                        <a:xfrm>
                          <a:off x="4232" y="2016"/>
                          <a:ext cx="180" cy="240"/>
                        </a:xfrm>
                        <a:prstGeom prst="rect">
                          <a:avLst/>
                        </a:prstGeom>
                        <a:noFill/>
                        <a:ln w="38100">
                          <a:noFill/>
                          <a:miter/>
                        </a:ln>
                      </p:spPr>
                    </p:pic>
                  </p:oleObj>
                </mc:Fallback>
              </mc:AlternateContent>
            </a:graphicData>
          </a:graphic>
        </p:graphicFrame>
        <p:graphicFrame>
          <p:nvGraphicFramePr>
            <p:cNvPr id="13331" name="Object 29"/>
            <p:cNvGraphicFramePr>
              <a:graphicFrameLocks noChangeAspect="1"/>
            </p:cNvGraphicFramePr>
            <p:nvPr/>
          </p:nvGraphicFramePr>
          <p:xfrm>
            <a:off x="4120" y="2068"/>
            <a:ext cx="180" cy="240"/>
          </p:xfrm>
          <a:graphic>
            <a:graphicData uri="http://schemas.openxmlformats.org/presentationml/2006/ole">
              <mc:AlternateContent xmlns:mc="http://schemas.openxmlformats.org/markup-compatibility/2006">
                <mc:Choice xmlns:v="urn:schemas-microsoft-com:vml" Requires="v">
                  <p:oleObj spid="_x0000_s3082" name="" r:id="rId14" imgW="2171700" imgH="2257425" progId="Visio.Drawing.11">
                    <p:embed/>
                  </p:oleObj>
                </mc:Choice>
                <mc:Fallback>
                  <p:oleObj name="" r:id="rId14" imgW="2171700" imgH="2257425" progId="Visio.Drawing.11">
                    <p:embed/>
                    <p:pic>
                      <p:nvPicPr>
                        <p:cNvPr id="0" name="Picture 3081"/>
                        <p:cNvPicPr/>
                        <p:nvPr/>
                      </p:nvPicPr>
                      <p:blipFill>
                        <a:blip r:embed="rId2"/>
                        <a:stretch>
                          <a:fillRect/>
                        </a:stretch>
                      </p:blipFill>
                      <p:spPr>
                        <a:xfrm>
                          <a:off x="4120" y="2068"/>
                          <a:ext cx="180" cy="240"/>
                        </a:xfrm>
                        <a:prstGeom prst="rect">
                          <a:avLst/>
                        </a:prstGeom>
                        <a:noFill/>
                        <a:ln w="38100">
                          <a:noFill/>
                          <a:miter/>
                        </a:ln>
                      </p:spPr>
                    </p:pic>
                  </p:oleObj>
                </mc:Fallback>
              </mc:AlternateContent>
            </a:graphicData>
          </a:graphic>
        </p:graphicFrame>
        <p:graphicFrame>
          <p:nvGraphicFramePr>
            <p:cNvPr id="13332" name="Object 30"/>
            <p:cNvGraphicFramePr>
              <a:graphicFrameLocks noChangeAspect="1"/>
            </p:cNvGraphicFramePr>
            <p:nvPr/>
          </p:nvGraphicFramePr>
          <p:xfrm>
            <a:off x="4424" y="1960"/>
            <a:ext cx="180" cy="240"/>
          </p:xfrm>
          <a:graphic>
            <a:graphicData uri="http://schemas.openxmlformats.org/presentationml/2006/ole">
              <mc:AlternateContent xmlns:mc="http://schemas.openxmlformats.org/markup-compatibility/2006">
                <mc:Choice xmlns:v="urn:schemas-microsoft-com:vml" Requires="v">
                  <p:oleObj spid="_x0000_s3084" name="" r:id="rId15" imgW="2171700" imgH="2257425" progId="Visio.Drawing.11">
                    <p:embed/>
                  </p:oleObj>
                </mc:Choice>
                <mc:Fallback>
                  <p:oleObj name="" r:id="rId15" imgW="2171700" imgH="2257425" progId="Visio.Drawing.11">
                    <p:embed/>
                    <p:pic>
                      <p:nvPicPr>
                        <p:cNvPr id="0" name="Picture 3083"/>
                        <p:cNvPicPr/>
                        <p:nvPr/>
                      </p:nvPicPr>
                      <p:blipFill>
                        <a:blip r:embed="rId2"/>
                        <a:stretch>
                          <a:fillRect/>
                        </a:stretch>
                      </p:blipFill>
                      <p:spPr>
                        <a:xfrm>
                          <a:off x="4424" y="1960"/>
                          <a:ext cx="180" cy="240"/>
                        </a:xfrm>
                        <a:prstGeom prst="rect">
                          <a:avLst/>
                        </a:prstGeom>
                        <a:noFill/>
                        <a:ln w="38100">
                          <a:noFill/>
                          <a:miter/>
                        </a:ln>
                      </p:spPr>
                    </p:pic>
                  </p:oleObj>
                </mc:Fallback>
              </mc:AlternateContent>
            </a:graphicData>
          </a:graphic>
        </p:graphicFrame>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fade">
                                      <p:cBhvr>
                                        <p:cTn id="7" dur="500"/>
                                        <p:tgtEl>
                                          <p:spTgt spid="133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fade">
                                      <p:cBhvr>
                                        <p:cTn id="12" dur="500"/>
                                        <p:tgtEl>
                                          <p:spTgt spid="7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fade">
                                      <p:cBhvr>
                                        <p:cTn id="21" dur="1000"/>
                                        <p:tgtEl>
                                          <p:spTgt spid="7175"/>
                                        </p:tgtEl>
                                      </p:cBhvr>
                                    </p:animEffect>
                                    <p:anim calcmode="lin" valueType="num">
                                      <p:cBhvr>
                                        <p:cTn id="22" dur="1000" fill="hold"/>
                                        <p:tgtEl>
                                          <p:spTgt spid="7175"/>
                                        </p:tgtEl>
                                        <p:attrNameLst>
                                          <p:attrName>ppt_x</p:attrName>
                                        </p:attrNameLst>
                                      </p:cBhvr>
                                      <p:tavLst>
                                        <p:tav tm="0">
                                          <p:val>
                                            <p:strVal val="#ppt_x"/>
                                          </p:val>
                                        </p:tav>
                                        <p:tav tm="100000">
                                          <p:val>
                                            <p:strVal val="#ppt_x"/>
                                          </p:val>
                                        </p:tav>
                                      </p:tavLst>
                                    </p:anim>
                                    <p:anim calcmode="lin" valueType="num">
                                      <p:cBhvr>
                                        <p:cTn id="23" dur="1000" fill="hold"/>
                                        <p:tgtEl>
                                          <p:spTgt spid="717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178"/>
                                        </p:tgtEl>
                                        <p:attrNameLst>
                                          <p:attrName>style.visibility</p:attrName>
                                        </p:attrNameLst>
                                      </p:cBhvr>
                                      <p:to>
                                        <p:strVal val="visible"/>
                                      </p:to>
                                    </p:set>
                                    <p:animEffect transition="in" filter="barn(inVertical)">
                                      <p:cBhvr>
                                        <p:cTn id="28" dur="500"/>
                                        <p:tgtEl>
                                          <p:spTgt spid="7178"/>
                                        </p:tgtEl>
                                      </p:cBhvr>
                                    </p:animEffect>
                                  </p:childTnLst>
                                </p:cTn>
                              </p:par>
                              <p:par>
                                <p:cTn id="29" presetID="17" presetClass="entr" presetSubtype="1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000000"/>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5">
                                            <p:txEl>
                                              <p:charRg st="0" end="198"/>
                                            </p:txEl>
                                          </p:spTgt>
                                        </p:tgtEl>
                                        <p:attrNameLst>
                                          <p:attrName>style.visibility</p:attrName>
                                        </p:attrNameLst>
                                      </p:cBhvr>
                                      <p:to>
                                        <p:strVal val="visible"/>
                                      </p:to>
                                    </p:set>
                                    <p:animEffect transition="in" filter="fade">
                                      <p:cBhvr>
                                        <p:cTn id="37" dur="500"/>
                                        <p:tgtEl>
                                          <p:spTgt spid="7175">
                                            <p:txEl>
                                              <p:charRg st="0" end="19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8">
                                            <p:txEl>
                                              <p:charRg st="0" end="51"/>
                                            </p:txEl>
                                          </p:spTgt>
                                        </p:tgtEl>
                                        <p:attrNameLst>
                                          <p:attrName>style.visibility</p:attrName>
                                        </p:attrNameLst>
                                      </p:cBhvr>
                                      <p:to>
                                        <p:strVal val="visible"/>
                                      </p:to>
                                    </p:set>
                                    <p:animEffect transition="in" filter="fade">
                                      <p:cBhvr>
                                        <p:cTn id="42" dur="500"/>
                                        <p:tgtEl>
                                          <p:spTgt spid="7178">
                                            <p:txEl>
                                              <p:charRg st="0" end="5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8">
                                            <p:txEl>
                                              <p:charRg st="51" end="295"/>
                                            </p:txEl>
                                          </p:spTgt>
                                        </p:tgtEl>
                                        <p:attrNameLst>
                                          <p:attrName>style.visibility</p:attrName>
                                        </p:attrNameLst>
                                      </p:cBhvr>
                                      <p:to>
                                        <p:strVal val="visible"/>
                                      </p:to>
                                    </p:set>
                                    <p:animEffect transition="in" filter="fade">
                                      <p:cBhvr>
                                        <p:cTn id="47" dur="500"/>
                                        <p:tgtEl>
                                          <p:spTgt spid="7178">
                                            <p:txEl>
                                              <p:charRg st="51" end="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7" grpId="0"/>
      <p:bldP spid="7178" grpId="0"/>
      <p:bldP spid="16" grpId="0"/>
      <p:bldP spid="133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40" name="Picture 4" descr="images (11)"/>
          <p:cNvPicPr>
            <a:picLocks noChangeAspect="1"/>
          </p:cNvPicPr>
          <p:nvPr/>
        </p:nvPicPr>
        <p:blipFill>
          <a:blip r:embed="rId1"/>
          <a:stretch>
            <a:fillRect/>
          </a:stretch>
        </p:blipFill>
        <p:spPr>
          <a:xfrm>
            <a:off x="228600" y="381000"/>
            <a:ext cx="4343400" cy="2895600"/>
          </a:xfrm>
          <a:prstGeom prst="rect">
            <a:avLst/>
          </a:prstGeom>
          <a:noFill/>
          <a:ln w="9525">
            <a:noFill/>
          </a:ln>
        </p:spPr>
      </p:pic>
      <p:sp>
        <p:nvSpPr>
          <p:cNvPr id="14338" name="AutoShape 12">
            <a:hlinkClick r:id="" action="ppaction://noaction"/>
          </p:cNvPr>
          <p:cNvSpPr/>
          <p:nvPr/>
        </p:nvSpPr>
        <p:spPr>
          <a:xfrm>
            <a:off x="4572000" y="3124200"/>
            <a:ext cx="152400" cy="304800"/>
          </a:xfrm>
          <a:prstGeom prst="star4">
            <a:avLst>
              <a:gd name="adj" fmla="val 12500"/>
            </a:avLst>
          </a:prstGeom>
          <a:solidFill>
            <a:srgbClr val="FFFF66"/>
          </a:solidFill>
          <a:ln w="9525" cap="flat" cmpd="sng">
            <a:solidFill>
              <a:srgbClr val="FF0000"/>
            </a:solidFill>
            <a:prstDash val="solid"/>
            <a:miter/>
            <a:headEnd type="none" w="med" len="med"/>
            <a:tailEnd type="none" w="med" len="med"/>
          </a:ln>
        </p:spPr>
        <p:txBody>
          <a:bodyPr wrap="none" anchor="ctr" anchorCtr="0"/>
          <a:p>
            <a:endParaRPr lang="en-US" altLang="zh-CN" dirty="0">
              <a:latin typeface="Arial" panose="020B0604020202020204" pitchFamily="34" charset="0"/>
            </a:endParaRPr>
          </a:p>
        </p:txBody>
      </p:sp>
      <p:pic>
        <p:nvPicPr>
          <p:cNvPr id="14349" name="Picture 13" descr="Picture 029"/>
          <p:cNvPicPr>
            <a:picLocks noChangeAspect="1"/>
          </p:cNvPicPr>
          <p:nvPr/>
        </p:nvPicPr>
        <p:blipFill>
          <a:blip r:embed="rId2"/>
          <a:stretch>
            <a:fillRect/>
          </a:stretch>
        </p:blipFill>
        <p:spPr>
          <a:xfrm>
            <a:off x="4667250" y="3429000"/>
            <a:ext cx="4343400" cy="3429000"/>
          </a:xfrm>
          <a:prstGeom prst="rect">
            <a:avLst/>
          </a:prstGeom>
          <a:noFill/>
          <a:ln w="9525">
            <a:noFill/>
          </a:ln>
        </p:spPr>
      </p:pic>
      <p:pic>
        <p:nvPicPr>
          <p:cNvPr id="7" name="Picture 4" descr="images (11)"/>
          <p:cNvPicPr>
            <a:picLocks noChangeAspect="1"/>
          </p:cNvPicPr>
          <p:nvPr/>
        </p:nvPicPr>
        <p:blipFill>
          <a:blip r:embed="rId1"/>
          <a:stretch>
            <a:fillRect/>
          </a:stretch>
        </p:blipFill>
        <p:spPr>
          <a:xfrm>
            <a:off x="228600" y="381000"/>
            <a:ext cx="4343400" cy="2895600"/>
          </a:xfrm>
          <a:prstGeom prst="rect">
            <a:avLst/>
          </a:prstGeom>
          <a:noFill/>
          <a:ln w="9525">
            <a:noFill/>
          </a:ln>
        </p:spPr>
      </p:pic>
      <p:pic>
        <p:nvPicPr>
          <p:cNvPr id="8" name="Picture 2" descr="images (1)"/>
          <p:cNvPicPr>
            <a:picLocks noChangeAspect="1"/>
          </p:cNvPicPr>
          <p:nvPr/>
        </p:nvPicPr>
        <p:blipFill>
          <a:blip r:embed="rId3"/>
          <a:stretch>
            <a:fillRect/>
          </a:stretch>
        </p:blipFill>
        <p:spPr>
          <a:xfrm>
            <a:off x="0" y="3352800"/>
            <a:ext cx="4572000" cy="3505200"/>
          </a:xfrm>
          <a:prstGeom prst="rect">
            <a:avLst/>
          </a:prstGeom>
          <a:noFill/>
          <a:ln w="9525">
            <a:noFill/>
          </a:ln>
        </p:spPr>
      </p:pic>
      <p:pic>
        <p:nvPicPr>
          <p:cNvPr id="9" name="Picture 7" descr="18032291263785805"/>
          <p:cNvPicPr>
            <a:picLocks noChangeAspect="1"/>
          </p:cNvPicPr>
          <p:nvPr/>
        </p:nvPicPr>
        <p:blipFill>
          <a:blip r:embed="rId4"/>
          <a:stretch>
            <a:fillRect/>
          </a:stretch>
        </p:blipFill>
        <p:spPr>
          <a:xfrm>
            <a:off x="4572000" y="381000"/>
            <a:ext cx="4419600" cy="2895600"/>
          </a:xfrm>
          <a:prstGeom prst="rect">
            <a:avLst/>
          </a:prstGeom>
          <a:noFill/>
          <a:ln w="9525">
            <a:noFill/>
          </a:ln>
        </p:spPr>
      </p:pic>
      <p:sp>
        <p:nvSpPr>
          <p:cNvPr id="14344" name="TextBox 2"/>
          <p:cNvSpPr txBox="1"/>
          <p:nvPr/>
        </p:nvSpPr>
        <p:spPr>
          <a:xfrm>
            <a:off x="609600" y="0"/>
            <a:ext cx="7239000" cy="400050"/>
          </a:xfrm>
          <a:prstGeom prst="rect">
            <a:avLst/>
          </a:prstGeom>
          <a:noFill/>
          <a:ln w="9525">
            <a:noFill/>
          </a:ln>
        </p:spPr>
        <p:txBody>
          <a:bodyPr anchor="t" anchorCtr="0">
            <a:spAutoFit/>
          </a:bodyPr>
          <a:p>
            <a:r>
              <a:rPr lang="en-US" altLang="zh-CN" dirty="0">
                <a:latin typeface="Times New Roman" panose="02020603050405020304" pitchFamily="18" charset="0"/>
              </a:rPr>
              <a:t>                   </a:t>
            </a:r>
            <a:r>
              <a:rPr lang="en-US" altLang="zh-CN" sz="2000" b="1" dirty="0">
                <a:solidFill>
                  <a:srgbClr val="FF0000"/>
                </a:solidFill>
                <a:latin typeface="Times New Roman" panose="02020603050405020304" pitchFamily="18" charset="0"/>
              </a:rPr>
              <a:t>TÍCH CỰC XÂY DỰNG NẾP SỐNG VĂN HÓA </a:t>
            </a:r>
            <a:endParaRPr lang="en-US" altLang="zh-CN" sz="2000" b="1" dirty="0">
              <a:solidFill>
                <a:srgbClr val="FF0000"/>
              </a:solidFill>
              <a:latin typeface="Times New Roman" panose="02020603050405020304" pitchFamily="18" charset="0"/>
              <a:ea typeface="Times New Roman" panose="02020603050405020304" pitchFamily="18" charset="0"/>
            </a:endParaRPr>
          </a:p>
        </p:txBody>
      </p:sp>
      <p:sp>
        <p:nvSpPr>
          <p:cNvPr id="14345" name="TextBox 1"/>
          <p:cNvSpPr txBox="1"/>
          <p:nvPr/>
        </p:nvSpPr>
        <p:spPr>
          <a:xfrm>
            <a:off x="2971800" y="2690813"/>
            <a:ext cx="4343400" cy="85725"/>
          </a:xfrm>
          <a:prstGeom prst="rect">
            <a:avLst/>
          </a:prstGeom>
          <a:noFill/>
          <a:ln w="9525">
            <a:noFill/>
          </a:ln>
        </p:spPr>
        <p:txBody>
          <a:bodyPr anchor="t" anchorCtr="0">
            <a:spAutoFit/>
          </a:bodyPr>
          <a:p>
            <a:r>
              <a:rPr lang="en-US" altLang="zh-CN" sz="4000" dirty="0">
                <a:solidFill>
                  <a:srgbClr val="FF0000"/>
                </a:solidFill>
                <a:latin typeface="Times New Roman" panose="02020603050405020304" pitchFamily="18" charset="0"/>
              </a:rPr>
              <a:t>Nếp sống văn minh</a:t>
            </a:r>
            <a:endParaRPr lang="en-US" altLang="zh-CN" sz="4000" dirty="0">
              <a:latin typeface="Times New Roman" panose="02020603050405020304" pitchFamily="18" charset="0"/>
              <a:ea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1000"/>
                                        <p:tgtEl>
                                          <p:spTgt spid="14344"/>
                                        </p:tgtEl>
                                      </p:cBhvr>
                                    </p:animEffect>
                                    <p:anim calcmode="lin" valueType="num">
                                      <p:cBhvr>
                                        <p:cTn id="8" dur="1000" fill="hold"/>
                                        <p:tgtEl>
                                          <p:spTgt spid="14344"/>
                                        </p:tgtEl>
                                        <p:attrNameLst>
                                          <p:attrName>ppt_x</p:attrName>
                                        </p:attrNameLst>
                                      </p:cBhvr>
                                      <p:tavLst>
                                        <p:tav tm="0">
                                          <p:val>
                                            <p:strVal val="#ppt_x"/>
                                          </p:val>
                                        </p:tav>
                                        <p:tav tm="100000">
                                          <p:val>
                                            <p:strVal val="#ppt_x"/>
                                          </p:val>
                                        </p:tav>
                                      </p:tavLst>
                                    </p:anim>
                                    <p:anim calcmode="lin" valueType="num">
                                      <p:cBhvr>
                                        <p:cTn id="9" dur="1000" fill="hold"/>
                                        <p:tgtEl>
                                          <p:spTgt spid="143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blinds(horizontal)">
                                      <p:cBhvr>
                                        <p:cTn id="13" dur="500"/>
                                        <p:tgtEl>
                                          <p:spTgt spid="14340"/>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2500"/>
                            </p:stCondLst>
                            <p:childTnLst>
                              <p:par>
                                <p:cTn id="23" presetID="2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childTnLst>
                          </p:cTn>
                        </p:par>
                        <p:par>
                          <p:cTn id="26" fill="hold">
                            <p:stCondLst>
                              <p:cond delay="4500"/>
                            </p:stCondLst>
                            <p:childTnLst>
                              <p:par>
                                <p:cTn id="27" presetID="5" presetClass="entr" presetSubtype="10" fill="hold" nodeType="afterEffect">
                                  <p:stCondLst>
                                    <p:cond delay="0"/>
                                  </p:stCondLst>
                                  <p:childTnLst>
                                    <p:set>
                                      <p:cBhvr>
                                        <p:cTn id="28" dur="1" fill="hold">
                                          <p:stCondLst>
                                            <p:cond delay="0"/>
                                          </p:stCondLst>
                                        </p:cTn>
                                        <p:tgtEl>
                                          <p:spTgt spid="14349"/>
                                        </p:tgtEl>
                                        <p:attrNameLst>
                                          <p:attrName>style.visibility</p:attrName>
                                        </p:attrNameLst>
                                      </p:cBhvr>
                                      <p:to>
                                        <p:strVal val="visible"/>
                                      </p:to>
                                    </p:set>
                                    <p:animEffect transition="in" filter="checkerboard(across)">
                                      <p:cBhvr>
                                        <p:cTn id="29" dur="500"/>
                                        <p:tgtEl>
                                          <p:spTgt spid="1434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345">
                                            <p:txEl>
                                              <p:charRg st="0" end="18"/>
                                            </p:txEl>
                                          </p:spTgt>
                                        </p:tgtEl>
                                        <p:attrNameLst>
                                          <p:attrName>style.visibility</p:attrName>
                                        </p:attrNameLst>
                                      </p:cBhvr>
                                      <p:to>
                                        <p:strVal val="visible"/>
                                      </p:to>
                                    </p:set>
                                    <p:anim calcmode="lin" valueType="num">
                                      <p:cBhvr additive="base">
                                        <p:cTn id="34" dur="500" fill="hold"/>
                                        <p:tgtEl>
                                          <p:spTgt spid="14345">
                                            <p:txEl>
                                              <p:charRg st="0" end="18"/>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4345">
                                            <p:txEl>
                                              <p:charRg st="0"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1" name="TextBox 2"/>
          <p:cNvSpPr txBox="1"/>
          <p:nvPr/>
        </p:nvSpPr>
        <p:spPr>
          <a:xfrm>
            <a:off x="838200" y="39688"/>
            <a:ext cx="8001000" cy="461962"/>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TÍCH CỰC XÂY DỰNG NẾP SỐNG VĂN HÓA</a:t>
            </a:r>
            <a:endParaRPr lang="en-US" altLang="zh-CN" sz="2400" dirty="0">
              <a:latin typeface="Arial" panose="020B0604020202020204" pitchFamily="34" charset="0"/>
            </a:endParaRPr>
          </a:p>
        </p:txBody>
      </p:sp>
      <p:pic>
        <p:nvPicPr>
          <p:cNvPr id="17416" name="Picture 8" descr="C:\Users\Administrator\Desktop\53047_hoi_lien_hiep_phu_nu_thanh_pho.jpg"/>
          <p:cNvPicPr>
            <a:picLocks noChangeAspect="1"/>
          </p:cNvPicPr>
          <p:nvPr/>
        </p:nvPicPr>
        <p:blipFill>
          <a:blip r:embed="rId1"/>
          <a:stretch>
            <a:fillRect/>
          </a:stretch>
        </p:blipFill>
        <p:spPr>
          <a:xfrm>
            <a:off x="22225" y="501650"/>
            <a:ext cx="4473575" cy="3232150"/>
          </a:xfrm>
          <a:prstGeom prst="rect">
            <a:avLst/>
          </a:prstGeom>
          <a:noFill/>
          <a:ln w="9525">
            <a:noFill/>
          </a:ln>
        </p:spPr>
      </p:pic>
      <p:pic>
        <p:nvPicPr>
          <p:cNvPr id="17417" name="Picture 9" descr="C:\Users\Administrator\Desktop\301_yebh.jpg"/>
          <p:cNvPicPr>
            <a:picLocks noChangeAspect="1"/>
          </p:cNvPicPr>
          <p:nvPr/>
        </p:nvPicPr>
        <p:blipFill>
          <a:blip r:embed="rId2"/>
          <a:stretch>
            <a:fillRect/>
          </a:stretch>
        </p:blipFill>
        <p:spPr>
          <a:xfrm>
            <a:off x="4495800" y="468313"/>
            <a:ext cx="4648200" cy="3265487"/>
          </a:xfrm>
          <a:prstGeom prst="rect">
            <a:avLst/>
          </a:prstGeom>
          <a:noFill/>
          <a:ln w="9525">
            <a:noFill/>
          </a:ln>
        </p:spPr>
      </p:pic>
      <p:pic>
        <p:nvPicPr>
          <p:cNvPr id="17418" name="Picture 10" descr="C:\Users\Administrator\Desktop\unnamed.jpg"/>
          <p:cNvPicPr>
            <a:picLocks noChangeAspect="1"/>
          </p:cNvPicPr>
          <p:nvPr/>
        </p:nvPicPr>
        <p:blipFill>
          <a:blip r:embed="rId3"/>
          <a:stretch>
            <a:fillRect/>
          </a:stretch>
        </p:blipFill>
        <p:spPr>
          <a:xfrm>
            <a:off x="22225" y="3767138"/>
            <a:ext cx="4473575" cy="3090862"/>
          </a:xfrm>
          <a:prstGeom prst="rect">
            <a:avLst/>
          </a:prstGeom>
          <a:noFill/>
          <a:ln w="9525">
            <a:noFill/>
          </a:ln>
        </p:spPr>
      </p:pic>
      <p:pic>
        <p:nvPicPr>
          <p:cNvPr id="17419" name="Picture 11" descr="C:\Users\Administrator\Desktop\357faf132953c00d9942.jpg"/>
          <p:cNvPicPr>
            <a:picLocks noChangeAspect="1"/>
          </p:cNvPicPr>
          <p:nvPr/>
        </p:nvPicPr>
        <p:blipFill>
          <a:blip r:embed="rId4"/>
          <a:stretch>
            <a:fillRect/>
          </a:stretch>
        </p:blipFill>
        <p:spPr>
          <a:xfrm>
            <a:off x="4506913" y="3746500"/>
            <a:ext cx="4637087" cy="3111500"/>
          </a:xfrm>
          <a:prstGeom prst="rect">
            <a:avLst/>
          </a:prstGeom>
          <a:noFill/>
          <a:ln w="9525">
            <a:noFill/>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fade">
                                      <p:cBhvr>
                                        <p:cTn id="12" dur="500"/>
                                        <p:tgtEl>
                                          <p:spTgt spid="17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fade">
                                      <p:cBhvr>
                                        <p:cTn id="17" dur="500"/>
                                        <p:tgtEl>
                                          <p:spTgt spid="174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8"/>
                                        </p:tgtEl>
                                        <p:attrNameLst>
                                          <p:attrName>style.visibility</p:attrName>
                                        </p:attrNameLst>
                                      </p:cBhvr>
                                      <p:to>
                                        <p:strVal val="visible"/>
                                      </p:to>
                                    </p:set>
                                    <p:animEffect transition="in" filter="fade">
                                      <p:cBhvr>
                                        <p:cTn id="22" dur="500"/>
                                        <p:tgtEl>
                                          <p:spTgt spid="174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9"/>
                                        </p:tgtEl>
                                        <p:attrNameLst>
                                          <p:attrName>style.visibility</p:attrName>
                                        </p:attrNameLst>
                                      </p:cBhvr>
                                      <p:to>
                                        <p:strVal val="visible"/>
                                      </p:to>
                                    </p:set>
                                    <p:animEffect transition="in" filter="fade">
                                      <p:cBhvr>
                                        <p:cTn id="27"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8300</Words>
  <Application>WPS Presentation</Application>
  <PresentationFormat/>
  <Paragraphs>252</Paragraphs>
  <Slides>28</Slides>
  <Notes>6</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14</vt:i4>
      </vt:variant>
      <vt:variant>
        <vt:lpstr>幻灯片标题</vt:lpstr>
      </vt:variant>
      <vt:variant>
        <vt:i4>28</vt:i4>
      </vt:variant>
    </vt:vector>
  </HeadingPairs>
  <TitlesOfParts>
    <vt:vector size="54" baseType="lpstr">
      <vt:lpstr>Arial</vt:lpstr>
      <vt:lpstr>SimSun</vt:lpstr>
      <vt:lpstr>Wingdings</vt:lpstr>
      <vt:lpstr>Tahoma</vt:lpstr>
      <vt:lpstr>Times New Roman</vt:lpstr>
      <vt:lpstr>.VnTime</vt:lpstr>
      <vt:lpstr>Segoe Print</vt:lpstr>
      <vt:lpstr>.VnArial</vt:lpstr>
      <vt:lpstr>Microsoft YaHei</vt:lpstr>
      <vt:lpstr>Arial Unicode MS</vt:lpstr>
      <vt:lpstr>Default Design</vt:lpstr>
      <vt:lpstr>Blends</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cp:lastModifiedBy>
  <cp:revision>203</cp:revision>
  <dcterms:created xsi:type="dcterms:W3CDTF">2002-01-02T01:14:55Z</dcterms:created>
  <dcterms:modified xsi:type="dcterms:W3CDTF">2023-07-23T16:01:10Z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GUYEN LOC">
    <vt:lpwstr>Truong THCS Thanh Minh</vt:lpwstr>
  </property>
  <property fmtid="{D5CDD505-2E9C-101B-9397-08002B2CF9AE}" pid="3" name="ICV">
    <vt:lpwstr>988214343A274AEF95169595E5A23D2E</vt:lpwstr>
  </property>
  <property fmtid="{D5CDD505-2E9C-101B-9397-08002B2CF9AE}" pid="4" name="KSOProductBuildVer">
    <vt:lpwstr>1033-11.2.0.11537</vt:lpwstr>
  </property>
</Properties>
</file>