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67" r:id="rId4"/>
    <p:sldId id="386" r:id="rId5"/>
    <p:sldId id="257" r:id="rId6"/>
    <p:sldId id="268" r:id="rId7"/>
    <p:sldId id="271" r:id="rId8"/>
    <p:sldId id="272" r:id="rId9"/>
    <p:sldId id="273" r:id="rId10"/>
    <p:sldId id="274" r:id="rId11"/>
    <p:sldId id="276" r:id="rId12"/>
    <p:sldId id="275" r:id="rId13"/>
    <p:sldId id="277" r:id="rId14"/>
    <p:sldId id="278" r:id="rId15"/>
    <p:sldId id="279" r:id="rId16"/>
    <p:sldId id="385" r:id="rId17"/>
    <p:sldId id="387" r:id="rId18"/>
    <p:sldId id="38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44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72" y="78"/>
      </p:cViewPr>
      <p:guideLst>
        <p:guide pos="7272"/>
        <p:guide orient="horz" pos="648"/>
        <p:guide orient="horz" pos="744"/>
        <p:guide orient="horz" pos="3912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20DAC-5A82-44A0-B093-23198058D115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F795D-EBE2-481D-9413-A9AD24612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B1982-32B2-4B30-A9AD-7E346788C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6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B1982-32B2-4B30-A9AD-7E346788C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8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865C99E-AD10-474C-88EB-4C0F09D548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D6C8417-EA5F-47C7-AFE7-AA8FFB34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41442F4A-D8D2-4D43-91C2-4F14D28D1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4104B8D-B477-4426-807A-87FA76DC4827}" type="slidenum">
              <a:rPr lang="zh-CN" altLang="en-US" sz="1200" smtClean="0">
                <a:latin typeface="Arial" panose="020B0604020202020204" pitchFamily="34" charset="0"/>
              </a:rPr>
              <a:pPr/>
              <a:t>15</a:t>
            </a:fld>
            <a:endParaRPr lang="zh-CN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865C99E-AD10-474C-88EB-4C0F09D548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D6C8417-EA5F-47C7-AFE7-AA8FFB34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41442F4A-D8D2-4D43-91C2-4F14D28D1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4104B8D-B477-4426-807A-87FA76DC4827}" type="slidenum">
              <a:rPr lang="zh-CN" altLang="en-US" sz="1200" smtClean="0">
                <a:latin typeface="Arial" panose="020B0604020202020204" pitchFamily="34" charset="0"/>
              </a:rPr>
              <a:pPr/>
              <a:t>16</a:t>
            </a:fld>
            <a:endParaRPr lang="zh-CN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69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EFCE0DA-DE80-4814-9F05-1933458266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D6ADB33-B484-419A-86B5-D838E2BE8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1F5ECCD-FA13-4A6C-A2D9-48056C7C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3C59BA23-B870-40E5-9866-C560ECEF16C4}" type="slidenum">
              <a:rPr lang="en-US" altLang="vi-VN" sz="1200" smtClean="0">
                <a:latin typeface="Arial" panose="020B0604020202020204" pitchFamily="34" charset="0"/>
              </a:rPr>
              <a:pPr/>
              <a:t>17</a:t>
            </a:fld>
            <a:endParaRPr lang="en-US" altLang="vi-VN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0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47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66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6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42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0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81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4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55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4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2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2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0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7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2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9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F5286-1393-4D3D-BEEB-83F1E301ACE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BA583-8A54-4A7B-AD80-72DB80B76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8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22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.wikipedia.org/wiki/V%C4%83n_Lang" TargetMode="External"/><Relationship Id="rId4" Type="http://schemas.openxmlformats.org/officeDocument/2006/relationships/hyperlink" Target="https://vi.wikipedia.org/wiki/Th%C3%A1nh_Gi%C3%B3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39477" t="61099" r="60197" b="38651"/>
          <a:stretch>
            <a:fillRect/>
          </a:stretch>
        </p:blipFill>
        <p:spPr>
          <a:xfrm>
            <a:off x="5630225" y="4731744"/>
            <a:ext cx="20164" cy="10440"/>
          </a:xfrm>
          <a:custGeom>
            <a:avLst/>
            <a:gdLst>
              <a:gd name="connsiteX0" fmla="*/ 0 w 20164"/>
              <a:gd name="connsiteY0" fmla="*/ 0 h 10440"/>
              <a:gd name="connsiteX1" fmla="*/ 5780 w 20164"/>
              <a:gd name="connsiteY1" fmla="*/ 2937 h 10440"/>
              <a:gd name="connsiteX2" fmla="*/ 4277 w 20164"/>
              <a:gd name="connsiteY2" fmla="*/ 2360 h 10440"/>
              <a:gd name="connsiteX3" fmla="*/ 0 w 20164"/>
              <a:gd name="connsiteY3" fmla="*/ 0 h 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4" h="10440">
                <a:moveTo>
                  <a:pt x="0" y="0"/>
                </a:moveTo>
                <a:lnTo>
                  <a:pt x="5780" y="2937"/>
                </a:lnTo>
                <a:cubicBezTo>
                  <a:pt x="30539" y="15596"/>
                  <a:pt x="18817" y="10033"/>
                  <a:pt x="4277" y="236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44147" t="65887" r="55747" b="33854"/>
          <a:stretch>
            <a:fillRect/>
          </a:stretch>
        </p:blipFill>
        <p:spPr>
          <a:xfrm>
            <a:off x="5919393" y="4931527"/>
            <a:ext cx="6560" cy="10776"/>
          </a:xfrm>
          <a:custGeom>
            <a:avLst/>
            <a:gdLst>
              <a:gd name="connsiteX0" fmla="*/ 0 w 6560"/>
              <a:gd name="connsiteY0" fmla="*/ 0 h 10776"/>
              <a:gd name="connsiteX1" fmla="*/ 28 w 6560"/>
              <a:gd name="connsiteY1" fmla="*/ 44 h 10776"/>
              <a:gd name="connsiteX2" fmla="*/ 1907 w 6560"/>
              <a:gd name="connsiteY2" fmla="*/ 3546 h 10776"/>
              <a:gd name="connsiteX3" fmla="*/ 0 w 6560"/>
              <a:gd name="connsiteY3" fmla="*/ 0 h 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" h="10776">
                <a:moveTo>
                  <a:pt x="0" y="0"/>
                </a:moveTo>
                <a:lnTo>
                  <a:pt x="28" y="44"/>
                </a:lnTo>
                <a:cubicBezTo>
                  <a:pt x="10110" y="16003"/>
                  <a:pt x="6701" y="11527"/>
                  <a:pt x="1907" y="3546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70576" t="89110" r="29368" b="10830"/>
          <a:stretch>
            <a:fillRect/>
          </a:stretch>
        </p:blipFill>
        <p:spPr>
          <a:xfrm>
            <a:off x="7555677" y="5900355"/>
            <a:ext cx="3447" cy="2497"/>
          </a:xfrm>
          <a:custGeom>
            <a:avLst/>
            <a:gdLst>
              <a:gd name="connsiteX0" fmla="*/ 0 w 3447"/>
              <a:gd name="connsiteY0" fmla="*/ 0 h 2497"/>
              <a:gd name="connsiteX1" fmla="*/ 774 w 3447"/>
              <a:gd name="connsiteY1" fmla="*/ 534 h 2497"/>
              <a:gd name="connsiteX2" fmla="*/ 2587 w 3447"/>
              <a:gd name="connsiteY2" fmla="*/ 1931 h 2497"/>
              <a:gd name="connsiteX3" fmla="*/ 0 w 3447"/>
              <a:gd name="connsiteY3" fmla="*/ 0 h 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" h="2497">
                <a:moveTo>
                  <a:pt x="0" y="0"/>
                </a:moveTo>
                <a:lnTo>
                  <a:pt x="774" y="534"/>
                </a:lnTo>
                <a:cubicBezTo>
                  <a:pt x="3873" y="2738"/>
                  <a:pt x="3988" y="2904"/>
                  <a:pt x="2587" y="1931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19859" t="49917" r="79976" b="49994"/>
          <a:stretch>
            <a:fillRect/>
          </a:stretch>
        </p:blipFill>
        <p:spPr>
          <a:xfrm>
            <a:off x="4415643" y="4265237"/>
            <a:ext cx="10177" cy="3730"/>
          </a:xfrm>
          <a:custGeom>
            <a:avLst/>
            <a:gdLst>
              <a:gd name="connsiteX0" fmla="*/ 10177 w 10177"/>
              <a:gd name="connsiteY0" fmla="*/ 0 h 3730"/>
              <a:gd name="connsiteX1" fmla="*/ 1963 w 10177"/>
              <a:gd name="connsiteY1" fmla="*/ 3283 h 3730"/>
              <a:gd name="connsiteX2" fmla="*/ 3272 w 10177"/>
              <a:gd name="connsiteY2" fmla="*/ 2289 h 3730"/>
              <a:gd name="connsiteX3" fmla="*/ 10177 w 10177"/>
              <a:gd name="connsiteY3" fmla="*/ 0 h 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7" h="3730">
                <a:moveTo>
                  <a:pt x="10177" y="0"/>
                </a:moveTo>
                <a:lnTo>
                  <a:pt x="1963" y="3283"/>
                </a:lnTo>
                <a:cubicBezTo>
                  <a:pt x="-739" y="4091"/>
                  <a:pt x="-962" y="3830"/>
                  <a:pt x="3272" y="2289"/>
                </a:cubicBezTo>
                <a:lnTo>
                  <a:pt x="10177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70576" t="89110" r="29368" b="10830"/>
          <a:stretch>
            <a:fillRect/>
          </a:stretch>
        </p:blipFill>
        <p:spPr>
          <a:xfrm>
            <a:off x="7555677" y="5900355"/>
            <a:ext cx="3447" cy="2497"/>
          </a:xfrm>
          <a:custGeom>
            <a:avLst/>
            <a:gdLst>
              <a:gd name="connsiteX0" fmla="*/ 0 w 3447"/>
              <a:gd name="connsiteY0" fmla="*/ 0 h 2497"/>
              <a:gd name="connsiteX1" fmla="*/ 774 w 3447"/>
              <a:gd name="connsiteY1" fmla="*/ 534 h 2497"/>
              <a:gd name="connsiteX2" fmla="*/ 2587 w 3447"/>
              <a:gd name="connsiteY2" fmla="*/ 1931 h 2497"/>
              <a:gd name="connsiteX3" fmla="*/ 0 w 3447"/>
              <a:gd name="connsiteY3" fmla="*/ 0 h 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" h="2497">
                <a:moveTo>
                  <a:pt x="0" y="0"/>
                </a:moveTo>
                <a:lnTo>
                  <a:pt x="774" y="534"/>
                </a:lnTo>
                <a:cubicBezTo>
                  <a:pt x="3873" y="2738"/>
                  <a:pt x="3988" y="2904"/>
                  <a:pt x="2587" y="1931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39477" t="61099" r="60197" b="38651"/>
          <a:stretch>
            <a:fillRect/>
          </a:stretch>
        </p:blipFill>
        <p:spPr>
          <a:xfrm>
            <a:off x="5630225" y="4731744"/>
            <a:ext cx="20164" cy="10440"/>
          </a:xfrm>
          <a:custGeom>
            <a:avLst/>
            <a:gdLst>
              <a:gd name="connsiteX0" fmla="*/ 0 w 20164"/>
              <a:gd name="connsiteY0" fmla="*/ 0 h 10440"/>
              <a:gd name="connsiteX1" fmla="*/ 5780 w 20164"/>
              <a:gd name="connsiteY1" fmla="*/ 2937 h 10440"/>
              <a:gd name="connsiteX2" fmla="*/ 4277 w 20164"/>
              <a:gd name="connsiteY2" fmla="*/ 2360 h 10440"/>
              <a:gd name="connsiteX3" fmla="*/ 0 w 20164"/>
              <a:gd name="connsiteY3" fmla="*/ 0 h 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4" h="10440">
                <a:moveTo>
                  <a:pt x="0" y="0"/>
                </a:moveTo>
                <a:lnTo>
                  <a:pt x="5780" y="2937"/>
                </a:lnTo>
                <a:cubicBezTo>
                  <a:pt x="30539" y="15596"/>
                  <a:pt x="18817" y="10033"/>
                  <a:pt x="4277" y="236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846" y1="43379" x2="27846" y2="43379"/>
                        <a14:foregroundMark x1="29231" y1="42466" x2="29231" y2="42466"/>
                        <a14:foregroundMark x1="30154" y1="42466" x2="30154" y2="42466"/>
                        <a14:foregroundMark x1="29538" y1="43379" x2="29538" y2="43379"/>
                        <a14:foregroundMark x1="29538" y1="43379" x2="29538" y2="43379"/>
                        <a14:foregroundMark x1="28154" y1="45205" x2="28154" y2="45205"/>
                      </a14:backgroundRemoval>
                    </a14:imgEffect>
                  </a14:imgLayer>
                </a14:imgProps>
              </a:ext>
            </a:extLst>
          </a:blip>
          <a:srcRect l="44147" t="65887" r="55747" b="33854"/>
          <a:stretch>
            <a:fillRect/>
          </a:stretch>
        </p:blipFill>
        <p:spPr>
          <a:xfrm>
            <a:off x="5919393" y="4931527"/>
            <a:ext cx="6560" cy="10776"/>
          </a:xfrm>
          <a:custGeom>
            <a:avLst/>
            <a:gdLst>
              <a:gd name="connsiteX0" fmla="*/ 0 w 6560"/>
              <a:gd name="connsiteY0" fmla="*/ 0 h 10776"/>
              <a:gd name="connsiteX1" fmla="*/ 28 w 6560"/>
              <a:gd name="connsiteY1" fmla="*/ 44 h 10776"/>
              <a:gd name="connsiteX2" fmla="*/ 1907 w 6560"/>
              <a:gd name="connsiteY2" fmla="*/ 3546 h 10776"/>
              <a:gd name="connsiteX3" fmla="*/ 0 w 6560"/>
              <a:gd name="connsiteY3" fmla="*/ 0 h 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" h="10776">
                <a:moveTo>
                  <a:pt x="0" y="0"/>
                </a:moveTo>
                <a:lnTo>
                  <a:pt x="28" y="44"/>
                </a:lnTo>
                <a:cubicBezTo>
                  <a:pt x="10110" y="16003"/>
                  <a:pt x="6701" y="11527"/>
                  <a:pt x="1907" y="3546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0" name="Group 39"/>
          <p:cNvGrpSpPr/>
          <p:nvPr/>
        </p:nvGrpSpPr>
        <p:grpSpPr>
          <a:xfrm>
            <a:off x="3714750" y="247176"/>
            <a:ext cx="8329612" cy="6363647"/>
            <a:chOff x="3242191" y="550668"/>
            <a:chExt cx="5700135" cy="617121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Rectangle 41"/>
            <p:cNvSpPr/>
            <p:nvPr/>
          </p:nvSpPr>
          <p:spPr>
            <a:xfrm>
              <a:off x="3242191" y="550668"/>
              <a:ext cx="2706991" cy="2998312"/>
            </a:xfrm>
            <a:prstGeom prst="rect">
              <a:avLst/>
            </a:prstGeom>
            <a:blipFill>
              <a:blip r:embed="rId4"/>
              <a:srcRect/>
              <a:stretch>
                <a:fillRect l="-45000" r="-45000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235335" y="550668"/>
              <a:ext cx="2706991" cy="2998312"/>
            </a:xfrm>
            <a:prstGeom prst="rect">
              <a:avLst/>
            </a:prstGeom>
            <a:blipFill>
              <a:blip r:embed="rId5"/>
              <a:srcRect/>
              <a:stretch>
                <a:fillRect l="-21000" r="-21000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angle 45"/>
            <p:cNvSpPr/>
            <p:nvPr/>
          </p:nvSpPr>
          <p:spPr>
            <a:xfrm>
              <a:off x="3242191" y="3784524"/>
              <a:ext cx="2706991" cy="2937354"/>
            </a:xfrm>
            <a:prstGeom prst="rect">
              <a:avLst/>
            </a:prstGeom>
            <a:blipFill>
              <a:blip r:embed="rId6"/>
              <a:srcRect/>
              <a:stretch>
                <a:fillRect l="-28000" r="-28000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6235335" y="3784524"/>
              <a:ext cx="2706991" cy="2937355"/>
            </a:xfrm>
            <a:prstGeom prst="rect">
              <a:avLst/>
            </a:prstGeom>
            <a:blipFill>
              <a:blip r:embed="rId7"/>
              <a:srcRect/>
              <a:stretch>
                <a:fillRect l="-30000" r="-30000"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9" name="Rectangle 48"/>
          <p:cNvSpPr/>
          <p:nvPr/>
        </p:nvSpPr>
        <p:spPr>
          <a:xfrm>
            <a:off x="14062" y="0"/>
            <a:ext cx="3603396" cy="6858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070286" y="2974603"/>
            <a:ext cx="7618541" cy="90879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6 - TRUYỆN KỂ NHỮNG NGƯỜI ANH HÙNG </a:t>
            </a:r>
          </a:p>
        </p:txBody>
      </p:sp>
      <p:sp>
        <p:nvSpPr>
          <p:cNvPr id="59" name="Freeform 58"/>
          <p:cNvSpPr/>
          <p:nvPr/>
        </p:nvSpPr>
        <p:spPr>
          <a:xfrm>
            <a:off x="14062" y="0"/>
            <a:ext cx="3603396" cy="857250"/>
          </a:xfrm>
          <a:custGeom>
            <a:avLst/>
            <a:gdLst>
              <a:gd name="connsiteX0" fmla="*/ 0 w 3603396"/>
              <a:gd name="connsiteY0" fmla="*/ 0 h 857250"/>
              <a:gd name="connsiteX1" fmla="*/ 3603396 w 3603396"/>
              <a:gd name="connsiteY1" fmla="*/ 0 h 857250"/>
              <a:gd name="connsiteX2" fmla="*/ 3603396 w 3603396"/>
              <a:gd name="connsiteY2" fmla="*/ 153812 h 857250"/>
              <a:gd name="connsiteX3" fmla="*/ 3478572 w 3603396"/>
              <a:gd name="connsiteY3" fmla="*/ 178871 h 857250"/>
              <a:gd name="connsiteX4" fmla="*/ 3471863 w 3603396"/>
              <a:gd name="connsiteY4" fmla="*/ 171450 h 857250"/>
              <a:gd name="connsiteX5" fmla="*/ 3426610 w 3603396"/>
              <a:gd name="connsiteY5" fmla="*/ 188446 h 857250"/>
              <a:gd name="connsiteX6" fmla="*/ 3425916 w 3603396"/>
              <a:gd name="connsiteY6" fmla="*/ 189442 h 857250"/>
              <a:gd name="connsiteX7" fmla="*/ 2241811 w 3603396"/>
              <a:gd name="connsiteY7" fmla="*/ 427160 h 857250"/>
              <a:gd name="connsiteX8" fmla="*/ 2222862 w 3603396"/>
              <a:gd name="connsiteY8" fmla="*/ 406247 h 857250"/>
              <a:gd name="connsiteX9" fmla="*/ 2200275 w 3603396"/>
              <a:gd name="connsiteY9" fmla="*/ 385763 h 857250"/>
              <a:gd name="connsiteX10" fmla="*/ 2100263 w 3603396"/>
              <a:gd name="connsiteY10" fmla="*/ 414338 h 857250"/>
              <a:gd name="connsiteX11" fmla="*/ 2043113 w 3603396"/>
              <a:gd name="connsiteY11" fmla="*/ 457200 h 857250"/>
              <a:gd name="connsiteX12" fmla="*/ 2039277 w 3603396"/>
              <a:gd name="connsiteY12" fmla="*/ 467820 h 857250"/>
              <a:gd name="connsiteX13" fmla="*/ 2011025 w 3603396"/>
              <a:gd name="connsiteY13" fmla="*/ 473492 h 857250"/>
              <a:gd name="connsiteX14" fmla="*/ 2008780 w 3603396"/>
              <a:gd name="connsiteY14" fmla="*/ 467137 h 857250"/>
              <a:gd name="connsiteX15" fmla="*/ 2000250 w 3603396"/>
              <a:gd name="connsiteY15" fmla="*/ 457200 h 857250"/>
              <a:gd name="connsiteX16" fmla="*/ 1914525 w 3603396"/>
              <a:gd name="connsiteY16" fmla="*/ 442913 h 857250"/>
              <a:gd name="connsiteX17" fmla="*/ 1857375 w 3603396"/>
              <a:gd name="connsiteY17" fmla="*/ 457200 h 857250"/>
              <a:gd name="connsiteX18" fmla="*/ 1843088 w 3603396"/>
              <a:gd name="connsiteY18" fmla="*/ 500063 h 857250"/>
              <a:gd name="connsiteX19" fmla="*/ 1837289 w 3603396"/>
              <a:gd name="connsiteY19" fmla="*/ 508371 h 857250"/>
              <a:gd name="connsiteX20" fmla="*/ 1748237 w 3603396"/>
              <a:gd name="connsiteY20" fmla="*/ 526249 h 857250"/>
              <a:gd name="connsiteX21" fmla="*/ 1743075 w 3603396"/>
              <a:gd name="connsiteY21" fmla="*/ 514350 h 857250"/>
              <a:gd name="connsiteX22" fmla="*/ 1614488 w 3603396"/>
              <a:gd name="connsiteY22" fmla="*/ 457200 h 857250"/>
              <a:gd name="connsiteX23" fmla="*/ 1500188 w 3603396"/>
              <a:gd name="connsiteY23" fmla="*/ 500063 h 857250"/>
              <a:gd name="connsiteX24" fmla="*/ 1457325 w 3603396"/>
              <a:gd name="connsiteY24" fmla="*/ 542925 h 857250"/>
              <a:gd name="connsiteX25" fmla="*/ 1401068 w 3603396"/>
              <a:gd name="connsiteY25" fmla="*/ 591174 h 857250"/>
              <a:gd name="connsiteX26" fmla="*/ 1397472 w 3603396"/>
              <a:gd name="connsiteY26" fmla="*/ 596667 h 857250"/>
              <a:gd name="connsiteX27" fmla="*/ 1375950 w 3603396"/>
              <a:gd name="connsiteY27" fmla="*/ 600988 h 857250"/>
              <a:gd name="connsiteX28" fmla="*/ 1362905 w 3603396"/>
              <a:gd name="connsiteY28" fmla="*/ 583431 h 857250"/>
              <a:gd name="connsiteX29" fmla="*/ 1214438 w 3603396"/>
              <a:gd name="connsiteY29" fmla="*/ 457200 h 857250"/>
              <a:gd name="connsiteX30" fmla="*/ 1128713 w 3603396"/>
              <a:gd name="connsiteY30" fmla="*/ 514350 h 857250"/>
              <a:gd name="connsiteX31" fmla="*/ 1042988 w 3603396"/>
              <a:gd name="connsiteY31" fmla="*/ 585788 h 857250"/>
              <a:gd name="connsiteX32" fmla="*/ 971550 w 3603396"/>
              <a:gd name="connsiteY32" fmla="*/ 557213 h 857250"/>
              <a:gd name="connsiteX33" fmla="*/ 828675 w 3603396"/>
              <a:gd name="connsiteY33" fmla="*/ 542925 h 857250"/>
              <a:gd name="connsiteX34" fmla="*/ 785813 w 3603396"/>
              <a:gd name="connsiteY34" fmla="*/ 571500 h 857250"/>
              <a:gd name="connsiteX35" fmla="*/ 742950 w 3603396"/>
              <a:gd name="connsiteY35" fmla="*/ 657225 h 857250"/>
              <a:gd name="connsiteX36" fmla="*/ 717446 w 3603396"/>
              <a:gd name="connsiteY36" fmla="*/ 701589 h 857250"/>
              <a:gd name="connsiteX37" fmla="*/ 688882 w 3603396"/>
              <a:gd name="connsiteY37" fmla="*/ 738922 h 857250"/>
              <a:gd name="connsiteX38" fmla="*/ 678006 w 3603396"/>
              <a:gd name="connsiteY38" fmla="*/ 741105 h 857250"/>
              <a:gd name="connsiteX39" fmla="*/ 663350 w 3603396"/>
              <a:gd name="connsiteY39" fmla="*/ 737636 h 857250"/>
              <a:gd name="connsiteX40" fmla="*/ 642938 w 3603396"/>
              <a:gd name="connsiteY40" fmla="*/ 728663 h 857250"/>
              <a:gd name="connsiteX41" fmla="*/ 600075 w 3603396"/>
              <a:gd name="connsiteY41" fmla="*/ 671513 h 857250"/>
              <a:gd name="connsiteX42" fmla="*/ 557213 w 3603396"/>
              <a:gd name="connsiteY42" fmla="*/ 585788 h 857250"/>
              <a:gd name="connsiteX43" fmla="*/ 514350 w 3603396"/>
              <a:gd name="connsiteY43" fmla="*/ 600075 h 857250"/>
              <a:gd name="connsiteX44" fmla="*/ 428625 w 3603396"/>
              <a:gd name="connsiteY44" fmla="*/ 671513 h 857250"/>
              <a:gd name="connsiteX45" fmla="*/ 410250 w 3603396"/>
              <a:gd name="connsiteY45" fmla="*/ 717103 h 857250"/>
              <a:gd name="connsiteX46" fmla="*/ 419350 w 3603396"/>
              <a:gd name="connsiteY46" fmla="*/ 710336 h 857250"/>
              <a:gd name="connsiteX47" fmla="*/ 409797 w 3603396"/>
              <a:gd name="connsiteY47" fmla="*/ 719384 h 857250"/>
              <a:gd name="connsiteX48" fmla="*/ 371475 w 3603396"/>
              <a:gd name="connsiteY48" fmla="*/ 757238 h 857250"/>
              <a:gd name="connsiteX49" fmla="*/ 285750 w 3603396"/>
              <a:gd name="connsiteY49" fmla="*/ 771525 h 857250"/>
              <a:gd name="connsiteX50" fmla="*/ 257175 w 3603396"/>
              <a:gd name="connsiteY50" fmla="*/ 728663 h 857250"/>
              <a:gd name="connsiteX51" fmla="*/ 214313 w 3603396"/>
              <a:gd name="connsiteY51" fmla="*/ 714375 h 857250"/>
              <a:gd name="connsiteX52" fmla="*/ 128588 w 3603396"/>
              <a:gd name="connsiteY52" fmla="*/ 742950 h 857250"/>
              <a:gd name="connsiteX53" fmla="*/ 100013 w 3603396"/>
              <a:gd name="connsiteY53" fmla="*/ 785813 h 857250"/>
              <a:gd name="connsiteX54" fmla="*/ 28575 w 3603396"/>
              <a:gd name="connsiteY54" fmla="*/ 842963 h 857250"/>
              <a:gd name="connsiteX55" fmla="*/ 6881 w 3603396"/>
              <a:gd name="connsiteY55" fmla="*/ 857250 h 857250"/>
              <a:gd name="connsiteX56" fmla="*/ 0 w 3603396"/>
              <a:gd name="connsiteY56" fmla="*/ 857250 h 857250"/>
              <a:gd name="connsiteX57" fmla="*/ 0 w 3603396"/>
              <a:gd name="connsiteY57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603396" h="857250">
                <a:moveTo>
                  <a:pt x="0" y="0"/>
                </a:moveTo>
                <a:lnTo>
                  <a:pt x="3603396" y="0"/>
                </a:lnTo>
                <a:lnTo>
                  <a:pt x="3603396" y="153812"/>
                </a:lnTo>
                <a:lnTo>
                  <a:pt x="3478572" y="178871"/>
                </a:lnTo>
                <a:lnTo>
                  <a:pt x="3471863" y="171450"/>
                </a:lnTo>
                <a:cubicBezTo>
                  <a:pt x="3453702" y="164186"/>
                  <a:pt x="3438567" y="174386"/>
                  <a:pt x="3426610" y="188446"/>
                </a:cubicBezTo>
                <a:lnTo>
                  <a:pt x="3425916" y="189442"/>
                </a:lnTo>
                <a:lnTo>
                  <a:pt x="2241811" y="427160"/>
                </a:lnTo>
                <a:lnTo>
                  <a:pt x="2222862" y="406247"/>
                </a:lnTo>
                <a:cubicBezTo>
                  <a:pt x="2215333" y="399419"/>
                  <a:pt x="2207419" y="392907"/>
                  <a:pt x="2200275" y="385763"/>
                </a:cubicBezTo>
                <a:cubicBezTo>
                  <a:pt x="2187897" y="388857"/>
                  <a:pt x="2116209" y="405226"/>
                  <a:pt x="2100263" y="414338"/>
                </a:cubicBezTo>
                <a:cubicBezTo>
                  <a:pt x="2079588" y="426152"/>
                  <a:pt x="2058357" y="438907"/>
                  <a:pt x="2043113" y="457200"/>
                </a:cubicBezTo>
                <a:lnTo>
                  <a:pt x="2039277" y="467820"/>
                </a:lnTo>
                <a:lnTo>
                  <a:pt x="2011025" y="473492"/>
                </a:lnTo>
                <a:lnTo>
                  <a:pt x="2008780" y="467137"/>
                </a:lnTo>
                <a:cubicBezTo>
                  <a:pt x="2006722" y="462759"/>
                  <a:pt x="2004090" y="459120"/>
                  <a:pt x="2000250" y="457200"/>
                </a:cubicBezTo>
                <a:cubicBezTo>
                  <a:pt x="1974339" y="444245"/>
                  <a:pt x="1943100" y="447675"/>
                  <a:pt x="1914525" y="442913"/>
                </a:cubicBezTo>
                <a:cubicBezTo>
                  <a:pt x="1895475" y="447675"/>
                  <a:pt x="1872708" y="444933"/>
                  <a:pt x="1857375" y="457200"/>
                </a:cubicBezTo>
                <a:cubicBezTo>
                  <a:pt x="1845615" y="466608"/>
                  <a:pt x="1847850" y="485775"/>
                  <a:pt x="1843088" y="500063"/>
                </a:cubicBezTo>
                <a:lnTo>
                  <a:pt x="1837289" y="508371"/>
                </a:lnTo>
                <a:lnTo>
                  <a:pt x="1748237" y="526249"/>
                </a:lnTo>
                <a:lnTo>
                  <a:pt x="1743075" y="514350"/>
                </a:lnTo>
                <a:cubicBezTo>
                  <a:pt x="1718375" y="483475"/>
                  <a:pt x="1640683" y="465932"/>
                  <a:pt x="1614488" y="457200"/>
                </a:cubicBezTo>
                <a:cubicBezTo>
                  <a:pt x="1568467" y="468706"/>
                  <a:pt x="1540418" y="471327"/>
                  <a:pt x="1500188" y="500063"/>
                </a:cubicBezTo>
                <a:cubicBezTo>
                  <a:pt x="1483746" y="511807"/>
                  <a:pt x="1472847" y="529990"/>
                  <a:pt x="1457325" y="542925"/>
                </a:cubicBezTo>
                <a:cubicBezTo>
                  <a:pt x="1394819" y="595013"/>
                  <a:pt x="1427113" y="550479"/>
                  <a:pt x="1401068" y="591174"/>
                </a:cubicBezTo>
                <a:lnTo>
                  <a:pt x="1397472" y="596667"/>
                </a:lnTo>
                <a:lnTo>
                  <a:pt x="1375950" y="600988"/>
                </a:lnTo>
                <a:lnTo>
                  <a:pt x="1362905" y="583431"/>
                </a:lnTo>
                <a:cubicBezTo>
                  <a:pt x="1320183" y="525590"/>
                  <a:pt x="1343398" y="557504"/>
                  <a:pt x="1214438" y="457200"/>
                </a:cubicBezTo>
                <a:cubicBezTo>
                  <a:pt x="1214438" y="457200"/>
                  <a:pt x="1158162" y="496681"/>
                  <a:pt x="1128713" y="514350"/>
                </a:cubicBezTo>
                <a:cubicBezTo>
                  <a:pt x="1048148" y="562689"/>
                  <a:pt x="1089873" y="515460"/>
                  <a:pt x="1042988" y="585788"/>
                </a:cubicBezTo>
                <a:cubicBezTo>
                  <a:pt x="927153" y="624398"/>
                  <a:pt x="1073106" y="591065"/>
                  <a:pt x="971550" y="557213"/>
                </a:cubicBezTo>
                <a:cubicBezTo>
                  <a:pt x="926144" y="542078"/>
                  <a:pt x="876300" y="547688"/>
                  <a:pt x="828675" y="542925"/>
                </a:cubicBezTo>
                <a:cubicBezTo>
                  <a:pt x="814388" y="552450"/>
                  <a:pt x="797955" y="559358"/>
                  <a:pt x="785813" y="571500"/>
                </a:cubicBezTo>
                <a:cubicBezTo>
                  <a:pt x="758117" y="599196"/>
                  <a:pt x="754571" y="622365"/>
                  <a:pt x="742950" y="657225"/>
                </a:cubicBezTo>
                <a:cubicBezTo>
                  <a:pt x="737520" y="673515"/>
                  <a:pt x="727995" y="687803"/>
                  <a:pt x="717446" y="701589"/>
                </a:cubicBezTo>
                <a:lnTo>
                  <a:pt x="688882" y="738922"/>
                </a:lnTo>
                <a:lnTo>
                  <a:pt x="678006" y="741105"/>
                </a:lnTo>
                <a:lnTo>
                  <a:pt x="663350" y="737636"/>
                </a:lnTo>
                <a:cubicBezTo>
                  <a:pt x="655867" y="735865"/>
                  <a:pt x="648723" y="733484"/>
                  <a:pt x="642938" y="728663"/>
                </a:cubicBezTo>
                <a:cubicBezTo>
                  <a:pt x="624645" y="713419"/>
                  <a:pt x="613916" y="690890"/>
                  <a:pt x="600075" y="671513"/>
                </a:cubicBezTo>
                <a:cubicBezTo>
                  <a:pt x="565455" y="623045"/>
                  <a:pt x="574905" y="638867"/>
                  <a:pt x="557213" y="585788"/>
                </a:cubicBezTo>
                <a:cubicBezTo>
                  <a:pt x="542925" y="590550"/>
                  <a:pt x="527821" y="593340"/>
                  <a:pt x="514350" y="600075"/>
                </a:cubicBezTo>
                <a:cubicBezTo>
                  <a:pt x="487994" y="613253"/>
                  <a:pt x="444423" y="647815"/>
                  <a:pt x="428625" y="671513"/>
                </a:cubicBezTo>
                <a:cubicBezTo>
                  <a:pt x="397609" y="718037"/>
                  <a:pt x="401047" y="722494"/>
                  <a:pt x="410250" y="717103"/>
                </a:cubicBezTo>
                <a:lnTo>
                  <a:pt x="419350" y="710336"/>
                </a:lnTo>
                <a:lnTo>
                  <a:pt x="409797" y="719384"/>
                </a:lnTo>
                <a:cubicBezTo>
                  <a:pt x="400987" y="727925"/>
                  <a:pt x="388567" y="740146"/>
                  <a:pt x="371475" y="757238"/>
                </a:cubicBezTo>
                <a:cubicBezTo>
                  <a:pt x="342900" y="762000"/>
                  <a:pt x="313854" y="778551"/>
                  <a:pt x="285750" y="771525"/>
                </a:cubicBezTo>
                <a:cubicBezTo>
                  <a:pt x="269091" y="767360"/>
                  <a:pt x="270583" y="739390"/>
                  <a:pt x="257175" y="728663"/>
                </a:cubicBezTo>
                <a:cubicBezTo>
                  <a:pt x="245415" y="719255"/>
                  <a:pt x="228600" y="719138"/>
                  <a:pt x="214313" y="714375"/>
                </a:cubicBezTo>
                <a:cubicBezTo>
                  <a:pt x="214313" y="714375"/>
                  <a:pt x="154130" y="726986"/>
                  <a:pt x="128588" y="742950"/>
                </a:cubicBezTo>
                <a:cubicBezTo>
                  <a:pt x="114027" y="752051"/>
                  <a:pt x="109538" y="771525"/>
                  <a:pt x="100013" y="785813"/>
                </a:cubicBezTo>
                <a:cubicBezTo>
                  <a:pt x="1109" y="818779"/>
                  <a:pt x="110826" y="772462"/>
                  <a:pt x="28575" y="842963"/>
                </a:cubicBezTo>
                <a:lnTo>
                  <a:pt x="688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13535" y="6155022"/>
            <a:ext cx="3503923" cy="688690"/>
          </a:xfrm>
          <a:custGeom>
            <a:avLst/>
            <a:gdLst>
              <a:gd name="connsiteX0" fmla="*/ 3503923 w 3503923"/>
              <a:gd name="connsiteY0" fmla="*/ 0 h 688690"/>
              <a:gd name="connsiteX1" fmla="*/ 3503923 w 3503923"/>
              <a:gd name="connsiteY1" fmla="*/ 688690 h 688690"/>
              <a:gd name="connsiteX2" fmla="*/ 0 w 3503923"/>
              <a:gd name="connsiteY2" fmla="*/ 688690 h 688690"/>
              <a:gd name="connsiteX3" fmla="*/ 578533 w 3503923"/>
              <a:gd name="connsiteY3" fmla="*/ 572545 h 688690"/>
              <a:gd name="connsiteX4" fmla="*/ 586327 w 3503923"/>
              <a:gd name="connsiteY4" fmla="*/ 574390 h 688690"/>
              <a:gd name="connsiteX5" fmla="*/ 589409 w 3503923"/>
              <a:gd name="connsiteY5" fmla="*/ 570362 h 688690"/>
              <a:gd name="connsiteX6" fmla="*/ 1276477 w 3503923"/>
              <a:gd name="connsiteY6" fmla="*/ 432428 h 688690"/>
              <a:gd name="connsiteX7" fmla="*/ 1286415 w 3503923"/>
              <a:gd name="connsiteY7" fmla="*/ 445803 h 688690"/>
              <a:gd name="connsiteX8" fmla="*/ 1297999 w 3503923"/>
              <a:gd name="connsiteY8" fmla="*/ 428107 h 688690"/>
              <a:gd name="connsiteX9" fmla="*/ 1648764 w 3503923"/>
              <a:gd name="connsiteY9" fmla="*/ 357689 h 688690"/>
              <a:gd name="connsiteX10" fmla="*/ 1652488 w 3503923"/>
              <a:gd name="connsiteY10" fmla="*/ 366274 h 688690"/>
              <a:gd name="connsiteX11" fmla="*/ 1657890 w 3503923"/>
              <a:gd name="connsiteY11" fmla="*/ 388653 h 688690"/>
              <a:gd name="connsiteX12" fmla="*/ 1729657 w 3503923"/>
              <a:gd name="connsiteY12" fmla="*/ 351499 h 688690"/>
              <a:gd name="connsiteX13" fmla="*/ 1737816 w 3503923"/>
              <a:gd name="connsiteY13" fmla="*/ 339811 h 688690"/>
              <a:gd name="connsiteX14" fmla="*/ 1911552 w 3503923"/>
              <a:gd name="connsiteY14" fmla="*/ 304932 h 688690"/>
              <a:gd name="connsiteX15" fmla="*/ 1914385 w 3503923"/>
              <a:gd name="connsiteY15" fmla="*/ 312951 h 688690"/>
              <a:gd name="connsiteX16" fmla="*/ 1929352 w 3503923"/>
              <a:gd name="connsiteY16" fmla="*/ 331503 h 688690"/>
              <a:gd name="connsiteX17" fmla="*/ 1939458 w 3503923"/>
              <a:gd name="connsiteY17" fmla="*/ 300218 h 688690"/>
              <a:gd name="connsiteX18" fmla="*/ 1939804 w 3503923"/>
              <a:gd name="connsiteY18" fmla="*/ 299260 h 688690"/>
              <a:gd name="connsiteX19" fmla="*/ 2142338 w 3503923"/>
              <a:gd name="connsiteY19" fmla="*/ 258600 h 688690"/>
              <a:gd name="connsiteX20" fmla="*/ 2143665 w 3503923"/>
              <a:gd name="connsiteY20" fmla="*/ 260065 h 688690"/>
              <a:gd name="connsiteX21" fmla="*/ 2157952 w 3503923"/>
              <a:gd name="connsiteY21" fmla="*/ 302928 h 688690"/>
              <a:gd name="connsiteX22" fmla="*/ 2200815 w 3503923"/>
              <a:gd name="connsiteY22" fmla="*/ 331503 h 688690"/>
              <a:gd name="connsiteX23" fmla="*/ 2229390 w 3503923"/>
              <a:gd name="connsiteY23" fmla="*/ 374365 h 688690"/>
              <a:gd name="connsiteX24" fmla="*/ 2272252 w 3503923"/>
              <a:gd name="connsiteY24" fmla="*/ 331503 h 688690"/>
              <a:gd name="connsiteX25" fmla="*/ 2315115 w 3503923"/>
              <a:gd name="connsiteY25" fmla="*/ 302928 h 688690"/>
              <a:gd name="connsiteX26" fmla="*/ 2400840 w 3503923"/>
              <a:gd name="connsiteY26" fmla="*/ 231490 h 688690"/>
              <a:gd name="connsiteX27" fmla="*/ 2515140 w 3503923"/>
              <a:gd name="connsiteY27" fmla="*/ 260065 h 688690"/>
              <a:gd name="connsiteX28" fmla="*/ 2558002 w 3503923"/>
              <a:gd name="connsiteY28" fmla="*/ 274353 h 688690"/>
              <a:gd name="connsiteX29" fmla="*/ 2572290 w 3503923"/>
              <a:gd name="connsiteY29" fmla="*/ 317215 h 688690"/>
              <a:gd name="connsiteX30" fmla="*/ 2586577 w 3503923"/>
              <a:gd name="connsiteY30" fmla="*/ 274353 h 688690"/>
              <a:gd name="connsiteX31" fmla="*/ 2629440 w 3503923"/>
              <a:gd name="connsiteY31" fmla="*/ 260065 h 688690"/>
              <a:gd name="connsiteX32" fmla="*/ 2715165 w 3503923"/>
              <a:gd name="connsiteY32" fmla="*/ 217203 h 688690"/>
              <a:gd name="connsiteX33" fmla="*/ 2815177 w 3503923"/>
              <a:gd name="connsiteY33" fmla="*/ 202915 h 688690"/>
              <a:gd name="connsiteX34" fmla="*/ 2943765 w 3503923"/>
              <a:gd name="connsiteY34" fmla="*/ 160053 h 688690"/>
              <a:gd name="connsiteX35" fmla="*/ 3000915 w 3503923"/>
              <a:gd name="connsiteY35" fmla="*/ 131478 h 688690"/>
              <a:gd name="connsiteX36" fmla="*/ 3100927 w 3503923"/>
              <a:gd name="connsiteY36" fmla="*/ 117190 h 688690"/>
              <a:gd name="connsiteX37" fmla="*/ 3158077 w 3503923"/>
              <a:gd name="connsiteY37" fmla="*/ 102903 h 688690"/>
              <a:gd name="connsiteX38" fmla="*/ 3186652 w 3503923"/>
              <a:gd name="connsiteY38" fmla="*/ 145765 h 688690"/>
              <a:gd name="connsiteX39" fmla="*/ 3258090 w 3503923"/>
              <a:gd name="connsiteY39" fmla="*/ 74328 h 688690"/>
              <a:gd name="connsiteX40" fmla="*/ 3300952 w 3503923"/>
              <a:gd name="connsiteY40" fmla="*/ 60040 h 688690"/>
              <a:gd name="connsiteX41" fmla="*/ 3311604 w 3503923"/>
              <a:gd name="connsiteY41" fmla="*/ 42171 h 688690"/>
              <a:gd name="connsiteX42" fmla="*/ 3326443 w 3503923"/>
              <a:gd name="connsiteY42" fmla="*/ 20882 h 688690"/>
              <a:gd name="connsiteX43" fmla="*/ 3379099 w 3503923"/>
              <a:gd name="connsiteY43" fmla="*/ 10311 h 688690"/>
              <a:gd name="connsiteX44" fmla="*/ 3389084 w 3503923"/>
              <a:gd name="connsiteY44" fmla="*/ 21355 h 688690"/>
              <a:gd name="connsiteX45" fmla="*/ 3400965 w 3503923"/>
              <a:gd name="connsiteY45" fmla="*/ 45753 h 688690"/>
              <a:gd name="connsiteX46" fmla="*/ 3443827 w 3503923"/>
              <a:gd name="connsiteY46" fmla="*/ 17178 h 688690"/>
              <a:gd name="connsiteX47" fmla="*/ 3500376 w 3503923"/>
              <a:gd name="connsiteY47" fmla="*/ 746 h 688690"/>
              <a:gd name="connsiteX48" fmla="*/ 3503923 w 3503923"/>
              <a:gd name="connsiteY48" fmla="*/ 0 h 68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03923" h="688690">
                <a:moveTo>
                  <a:pt x="3503923" y="0"/>
                </a:moveTo>
                <a:lnTo>
                  <a:pt x="3503923" y="688690"/>
                </a:lnTo>
                <a:lnTo>
                  <a:pt x="0" y="688690"/>
                </a:lnTo>
                <a:lnTo>
                  <a:pt x="578533" y="572545"/>
                </a:lnTo>
                <a:lnTo>
                  <a:pt x="586327" y="574390"/>
                </a:lnTo>
                <a:lnTo>
                  <a:pt x="589409" y="570362"/>
                </a:lnTo>
                <a:lnTo>
                  <a:pt x="1276477" y="432428"/>
                </a:lnTo>
                <a:lnTo>
                  <a:pt x="1286415" y="445803"/>
                </a:lnTo>
                <a:lnTo>
                  <a:pt x="1297999" y="428107"/>
                </a:lnTo>
                <a:lnTo>
                  <a:pt x="1648764" y="357689"/>
                </a:lnTo>
                <a:lnTo>
                  <a:pt x="1652488" y="366274"/>
                </a:lnTo>
                <a:cubicBezTo>
                  <a:pt x="1654289" y="373733"/>
                  <a:pt x="1655509" y="381509"/>
                  <a:pt x="1657890" y="388653"/>
                </a:cubicBezTo>
                <a:cubicBezTo>
                  <a:pt x="1679321" y="374366"/>
                  <a:pt x="1710717" y="367689"/>
                  <a:pt x="1729657" y="351499"/>
                </a:cubicBezTo>
                <a:lnTo>
                  <a:pt x="1737816" y="339811"/>
                </a:lnTo>
                <a:lnTo>
                  <a:pt x="1911552" y="304932"/>
                </a:lnTo>
                <a:lnTo>
                  <a:pt x="1914385" y="312951"/>
                </a:lnTo>
                <a:cubicBezTo>
                  <a:pt x="1917462" y="322707"/>
                  <a:pt x="1920766" y="331503"/>
                  <a:pt x="1929352" y="331503"/>
                </a:cubicBezTo>
                <a:cubicBezTo>
                  <a:pt x="1940648" y="331503"/>
                  <a:pt x="1937613" y="313901"/>
                  <a:pt x="1939458" y="300218"/>
                </a:cubicBezTo>
                <a:lnTo>
                  <a:pt x="1939804" y="299260"/>
                </a:lnTo>
                <a:lnTo>
                  <a:pt x="2142338" y="258600"/>
                </a:lnTo>
                <a:lnTo>
                  <a:pt x="2143665" y="260065"/>
                </a:lnTo>
                <a:cubicBezTo>
                  <a:pt x="2152019" y="272596"/>
                  <a:pt x="2148544" y="291168"/>
                  <a:pt x="2157952" y="302928"/>
                </a:cubicBezTo>
                <a:cubicBezTo>
                  <a:pt x="2168679" y="316337"/>
                  <a:pt x="2186527" y="321978"/>
                  <a:pt x="2200815" y="331503"/>
                </a:cubicBezTo>
                <a:cubicBezTo>
                  <a:pt x="2210340" y="345790"/>
                  <a:pt x="2212219" y="374365"/>
                  <a:pt x="2229390" y="374365"/>
                </a:cubicBezTo>
                <a:cubicBezTo>
                  <a:pt x="2249595" y="374365"/>
                  <a:pt x="2256730" y="344438"/>
                  <a:pt x="2272252" y="331503"/>
                </a:cubicBezTo>
                <a:cubicBezTo>
                  <a:pt x="2285444" y="320510"/>
                  <a:pt x="2301923" y="313921"/>
                  <a:pt x="2315115" y="302928"/>
                </a:cubicBezTo>
                <a:cubicBezTo>
                  <a:pt x="2425124" y="211253"/>
                  <a:pt x="2294419" y="302437"/>
                  <a:pt x="2400840" y="231490"/>
                </a:cubicBezTo>
                <a:cubicBezTo>
                  <a:pt x="2438940" y="241015"/>
                  <a:pt x="2477251" y="249732"/>
                  <a:pt x="2515140" y="260065"/>
                </a:cubicBezTo>
                <a:cubicBezTo>
                  <a:pt x="2529670" y="264028"/>
                  <a:pt x="2547353" y="263704"/>
                  <a:pt x="2558002" y="274353"/>
                </a:cubicBezTo>
                <a:cubicBezTo>
                  <a:pt x="2568651" y="285002"/>
                  <a:pt x="2567527" y="302928"/>
                  <a:pt x="2572290" y="317215"/>
                </a:cubicBezTo>
                <a:cubicBezTo>
                  <a:pt x="2577052" y="302928"/>
                  <a:pt x="2575928" y="285002"/>
                  <a:pt x="2586577" y="274353"/>
                </a:cubicBezTo>
                <a:cubicBezTo>
                  <a:pt x="2597226" y="263704"/>
                  <a:pt x="2615969" y="266800"/>
                  <a:pt x="2629440" y="260065"/>
                </a:cubicBezTo>
                <a:cubicBezTo>
                  <a:pt x="2740220" y="204675"/>
                  <a:pt x="2607434" y="253112"/>
                  <a:pt x="2715165" y="217203"/>
                </a:cubicBezTo>
                <a:cubicBezTo>
                  <a:pt x="2825191" y="143851"/>
                  <a:pt x="2683246" y="223212"/>
                  <a:pt x="2815177" y="202915"/>
                </a:cubicBezTo>
                <a:cubicBezTo>
                  <a:pt x="2859833" y="196045"/>
                  <a:pt x="2903354" y="180259"/>
                  <a:pt x="2943765" y="160053"/>
                </a:cubicBezTo>
                <a:cubicBezTo>
                  <a:pt x="2962815" y="150528"/>
                  <a:pt x="2980367" y="137082"/>
                  <a:pt x="3000915" y="131478"/>
                </a:cubicBezTo>
                <a:cubicBezTo>
                  <a:pt x="3033404" y="122617"/>
                  <a:pt x="3067794" y="123214"/>
                  <a:pt x="3100927" y="117190"/>
                </a:cubicBezTo>
                <a:cubicBezTo>
                  <a:pt x="3120247" y="113677"/>
                  <a:pt x="3139027" y="107665"/>
                  <a:pt x="3158077" y="102903"/>
                </a:cubicBezTo>
                <a:cubicBezTo>
                  <a:pt x="3167602" y="117190"/>
                  <a:pt x="3169814" y="142398"/>
                  <a:pt x="3186652" y="145765"/>
                </a:cubicBezTo>
                <a:cubicBezTo>
                  <a:pt x="3220943" y="152623"/>
                  <a:pt x="3242849" y="86521"/>
                  <a:pt x="3258090" y="74328"/>
                </a:cubicBezTo>
                <a:cubicBezTo>
                  <a:pt x="3269850" y="64920"/>
                  <a:pt x="3286665" y="64803"/>
                  <a:pt x="3300952" y="60040"/>
                </a:cubicBezTo>
                <a:cubicBezTo>
                  <a:pt x="3303677" y="55953"/>
                  <a:pt x="3307234" y="49430"/>
                  <a:pt x="3311604" y="42171"/>
                </a:cubicBezTo>
                <a:lnTo>
                  <a:pt x="3326443" y="20882"/>
                </a:lnTo>
                <a:lnTo>
                  <a:pt x="3379099" y="10311"/>
                </a:lnTo>
                <a:lnTo>
                  <a:pt x="3389084" y="21355"/>
                </a:lnTo>
                <a:cubicBezTo>
                  <a:pt x="3393045" y="29488"/>
                  <a:pt x="3396203" y="38609"/>
                  <a:pt x="3400965" y="45753"/>
                </a:cubicBezTo>
                <a:cubicBezTo>
                  <a:pt x="3415252" y="36228"/>
                  <a:pt x="3427690" y="23046"/>
                  <a:pt x="3443827" y="17178"/>
                </a:cubicBezTo>
                <a:cubicBezTo>
                  <a:pt x="3462281" y="10468"/>
                  <a:pt x="3481229" y="5249"/>
                  <a:pt x="3500376" y="746"/>
                </a:cubicBezTo>
                <a:lnTo>
                  <a:pt x="3503923" y="0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56780" y="1781597"/>
            <a:ext cx="2835985" cy="2386012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68635" y="4265237"/>
            <a:ext cx="2485863" cy="831110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NỐI TRI THỨC</a:t>
            </a:r>
          </a:p>
        </p:txBody>
      </p:sp>
      <p:sp>
        <p:nvSpPr>
          <p:cNvPr id="73" name="5-Point Star 72"/>
          <p:cNvSpPr/>
          <p:nvPr/>
        </p:nvSpPr>
        <p:spPr>
          <a:xfrm>
            <a:off x="241481" y="827787"/>
            <a:ext cx="630598" cy="558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1561060" y="469900"/>
            <a:ext cx="630598" cy="558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/>
          <p:nvPr/>
        </p:nvSpPr>
        <p:spPr>
          <a:xfrm>
            <a:off x="2880639" y="285750"/>
            <a:ext cx="630598" cy="558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5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 flipH="1">
            <a:off x="1999787" y="109296"/>
            <a:ext cx="8265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ĐỌC - HIỂU VĂN BẢN THÁNH GIÓNG</a:t>
            </a: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57600" y="840726"/>
            <a:ext cx="405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11416" y="1260299"/>
            <a:ext cx="5570756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761762"/>
              </p:ext>
            </p:extLst>
          </p:nvPr>
        </p:nvGraphicFramePr>
        <p:xfrm>
          <a:off x="413438" y="2198768"/>
          <a:ext cx="11341100" cy="3914658"/>
        </p:xfrm>
        <a:graphic>
          <a:graphicData uri="http://schemas.openxmlformats.org/drawingml/2006/table">
            <a:tbl>
              <a:tblPr firstRow="1" firstCol="1" bandRow="1"/>
              <a:tblGrid>
                <a:gridCol w="2120900">
                  <a:extLst>
                    <a:ext uri="{9D8B030D-6E8A-4147-A177-3AD203B41FA5}">
                      <a16:colId xmlns:a16="http://schemas.microsoft.com/office/drawing/2014/main" val="475176972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273403022"/>
                    </a:ext>
                  </a:extLst>
                </a:gridCol>
              </a:tblGrid>
              <a:tr h="569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ý nghĩa chi tiết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05067"/>
                  </a:ext>
                </a:extLst>
              </a:tr>
              <a:tr h="598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Ca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ngợi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lòng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tiềm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ẩn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Nguyện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vọng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ý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nguyện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khả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kì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S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ức mạnh tự cường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niềm</a:t>
                      </a: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chiến thắng</a:t>
                      </a:r>
                      <a:r>
                        <a:rPr lang="en-US" sz="2800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=&gt;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Gióng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là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hình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của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lúc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bình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thường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̀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thầm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lặng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lẽ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đất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nước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gặp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biến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̀ họ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sẵn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sàng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đứng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cứu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nước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709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18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777578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 flipH="1">
            <a:off x="1999787" y="109296"/>
            <a:ext cx="8265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 HIỂU VĂN BẢN THÁNH GIÓNG</a:t>
            </a: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57600" y="840726"/>
            <a:ext cx="405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35138" y="991620"/>
            <a:ext cx="5570756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68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496524"/>
              </p:ext>
            </p:extLst>
          </p:nvPr>
        </p:nvGraphicFramePr>
        <p:xfrm>
          <a:off x="413438" y="1634392"/>
          <a:ext cx="11341100" cy="4890514"/>
        </p:xfrm>
        <a:graphic>
          <a:graphicData uri="http://schemas.openxmlformats.org/drawingml/2006/table">
            <a:tbl>
              <a:tblPr firstRow="1" firstCol="1" bandRow="1"/>
              <a:tblGrid>
                <a:gridCol w="2120900">
                  <a:extLst>
                    <a:ext uri="{9D8B030D-6E8A-4147-A177-3AD203B41FA5}">
                      <a16:colId xmlns:a16="http://schemas.microsoft.com/office/drawing/2014/main" val="475176972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273403022"/>
                    </a:ext>
                  </a:extLst>
                </a:gridCol>
              </a:tblGrid>
              <a:tr h="569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b="1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ý nghĩa chi tiết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05067"/>
                  </a:ext>
                </a:extLst>
              </a:tr>
              <a:tr h="6417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mơ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ước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vũ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khí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kỳ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.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còn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tựu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hoá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kĩ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Hùng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Vương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bộ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rèn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sắt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đúc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phục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nhu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cầu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sống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chống</a:t>
                      </a:r>
                      <a:r>
                        <a:rPr lang="en-US" sz="24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r>
                        <a:rPr lang="en-US" sz="24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091143"/>
                  </a:ext>
                </a:extLst>
              </a:tr>
              <a:tr h="706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-&gt;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lớn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gạo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toàn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lòng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đoàn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16" marR="51016" marT="51016" marB="510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09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67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57600" y="840726"/>
            <a:ext cx="405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503868" y="773053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35138" y="1462508"/>
            <a:ext cx="624081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bay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930" y="3338216"/>
            <a:ext cx="2556309" cy="2667894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140036" y="2055699"/>
            <a:ext cx="5915859" cy="3017215"/>
          </a:xfrm>
          <a:prstGeom prst="wedgeRoundRectCallout">
            <a:avLst>
              <a:gd name="adj1" fmla="val -57641"/>
              <a:gd name="adj2" fmla="val 6900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1)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Tìm và liệt kê các chi tiết kì ảo về Gióng đánh tan giặc và bay về trời ? Từ “chú bé” được thay bằng “tráng sĩ” có ý nghĩa gì? Chi tiết kì ảo đó có ý nghĩa 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ì?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(2)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19" y="2523337"/>
            <a:ext cx="2512194" cy="1941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E6A4E8-A0AE-45FA-BF56-E9D3DCB6D026}"/>
              </a:ext>
            </a:extLst>
          </p:cNvPr>
          <p:cNvSpPr/>
          <p:nvPr/>
        </p:nvSpPr>
        <p:spPr>
          <a:xfrm>
            <a:off x="335138" y="1022856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 vật Thánh 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0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57600" y="840726"/>
            <a:ext cx="405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335138" y="1022856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 vật Thánh 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16" y="1520786"/>
            <a:ext cx="624081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giặc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bay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738" y="2236244"/>
            <a:ext cx="10858500" cy="2392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ươn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oai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cưỡi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...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-&gt;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221" y="4520751"/>
            <a:ext cx="10858500" cy="14358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pt-BR" sz="26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Roi sắt gãy, Gióng nhổ những bụi tre bên đường đánh giặc.</a:t>
            </a:r>
            <a:r>
              <a:rPr lang="pt-BR" sz="26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344017" y="1244548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 vật Thánh 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16" y="1727834"/>
            <a:ext cx="710643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giặc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bay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221" y="2420594"/>
            <a:ext cx="11055862" cy="323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Tráng sĩ đánh giặc xong, cởi áo giáp sắt  bỏ lại và </a:t>
            </a:r>
            <a:r>
              <a:rPr lang="pt-B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 về trời.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Người anh hùng vô tư, trong sáng, không màng địa vị, công danh.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pt-BR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Sự ra đi phi thường là ước muốn b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ất</a:t>
            </a: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tử ho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</a:t>
            </a: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pt-BR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Gi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8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0F615-743D-4F0A-8DD7-4616EAA13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1" y="0"/>
            <a:ext cx="123305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9B371A4-3636-45DA-A91A-184FB57B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291" y="2673929"/>
            <a:ext cx="7183582" cy="2154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5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0F615-743D-4F0A-8DD7-4616EAA13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1" y="0"/>
            <a:ext cx="123305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9B371A4-3636-45DA-A91A-184FB57B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2050475"/>
            <a:ext cx="9615054" cy="35332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Thánh Gióng"/>
              </a:rPr>
              <a:t>Thánh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Thánh Gióng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Thánh Gióng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 tooltip="Văn Lang"/>
              </a:rPr>
              <a:t>Văn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Văn Lang"/>
              </a:rPr>
              <a:t> 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4906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5ABE08-D6D1-425C-90BE-B70E5909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CE71B0-BBF8-426D-BD69-FC5464E1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066800"/>
            <a:ext cx="6527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45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I. </a:t>
            </a:r>
            <a:r>
              <a:rPr lang="en-US" altLang="zh-CN" sz="45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45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ECBF0C-C694-4169-9EA7-BAD05E56F04B}"/>
              </a:ext>
            </a:extLst>
          </p:cNvPr>
          <p:cNvSpPr/>
          <p:nvPr/>
        </p:nvSpPr>
        <p:spPr>
          <a:xfrm>
            <a:off x="4724400" y="23052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lại truyện Thánh Gióng bằng tranh ảnh, sơ đồ tư duy, diễn kịch...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352817" y="1848310"/>
            <a:ext cx="10371221" cy="1864895"/>
          </a:xfrm>
          <a:prstGeom prst="plaque">
            <a:avLst/>
          </a:prstGeom>
          <a:solidFill>
            <a:schemeClr val="accent2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74 </a:t>
            </a:r>
          </a:p>
          <a:p>
            <a:pPr marL="0" marR="3048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097" y="114023"/>
            <a:ext cx="2879882" cy="2263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5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C685CDF6-47B2-4EE0-A043-0B6DEB3EE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930" y="2363103"/>
            <a:ext cx="4234070" cy="359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4AA0263-ED92-4DFD-A05B-E09376447C5C}"/>
              </a:ext>
            </a:extLst>
          </p:cNvPr>
          <p:cNvSpPr/>
          <p:nvPr/>
        </p:nvSpPr>
        <p:spPr>
          <a:xfrm flipH="1">
            <a:off x="2317322" y="321214"/>
            <a:ext cx="7109791" cy="3599622"/>
          </a:xfrm>
          <a:prstGeom prst="cloudCallou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theo dõi đoạn video sau và cho biết video muốn nhắc đến vị anh hùng nào?. Nêu cảm nhận của em về vị anh hùng sau khi xem video.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1918" y="744954"/>
            <a:ext cx="5715463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158" t="8063" r="12772" b="65124"/>
          <a:stretch>
            <a:fillRect/>
          </a:stretch>
        </p:blipFill>
        <p:spPr>
          <a:xfrm>
            <a:off x="1992163" y="837403"/>
            <a:ext cx="2386013" cy="492918"/>
          </a:xfrm>
          <a:custGeom>
            <a:avLst/>
            <a:gdLst>
              <a:gd name="connsiteX0" fmla="*/ 0 w 3514725"/>
              <a:gd name="connsiteY0" fmla="*/ 0 h 985837"/>
              <a:gd name="connsiteX1" fmla="*/ 3514725 w 3514725"/>
              <a:gd name="connsiteY1" fmla="*/ 0 h 985837"/>
              <a:gd name="connsiteX2" fmla="*/ 3514725 w 3514725"/>
              <a:gd name="connsiteY2" fmla="*/ 985837 h 985837"/>
              <a:gd name="connsiteX3" fmla="*/ 0 w 3514725"/>
              <a:gd name="connsiteY3" fmla="*/ 985837 h 985837"/>
              <a:gd name="connsiteX4" fmla="*/ 0 w 3514725"/>
              <a:gd name="connsiteY4" fmla="*/ 0 h 98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985837">
                <a:moveTo>
                  <a:pt x="0" y="0"/>
                </a:moveTo>
                <a:lnTo>
                  <a:pt x="3514725" y="0"/>
                </a:lnTo>
                <a:lnTo>
                  <a:pt x="3514725" y="985837"/>
                </a:lnTo>
                <a:lnTo>
                  <a:pt x="0" y="98583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158" t="8063" r="12772" b="65124"/>
          <a:stretch>
            <a:fillRect/>
          </a:stretch>
        </p:blipFill>
        <p:spPr>
          <a:xfrm>
            <a:off x="7801124" y="865564"/>
            <a:ext cx="2386013" cy="492918"/>
          </a:xfrm>
          <a:custGeom>
            <a:avLst/>
            <a:gdLst>
              <a:gd name="connsiteX0" fmla="*/ 0 w 3514725"/>
              <a:gd name="connsiteY0" fmla="*/ 0 h 985837"/>
              <a:gd name="connsiteX1" fmla="*/ 3514725 w 3514725"/>
              <a:gd name="connsiteY1" fmla="*/ 0 h 985837"/>
              <a:gd name="connsiteX2" fmla="*/ 3514725 w 3514725"/>
              <a:gd name="connsiteY2" fmla="*/ 985837 h 985837"/>
              <a:gd name="connsiteX3" fmla="*/ 0 w 3514725"/>
              <a:gd name="connsiteY3" fmla="*/ 985837 h 985837"/>
              <a:gd name="connsiteX4" fmla="*/ 0 w 3514725"/>
              <a:gd name="connsiteY4" fmla="*/ 0 h 98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985837">
                <a:moveTo>
                  <a:pt x="0" y="0"/>
                </a:moveTo>
                <a:lnTo>
                  <a:pt x="3514725" y="0"/>
                </a:lnTo>
                <a:lnTo>
                  <a:pt x="3514725" y="985837"/>
                </a:lnTo>
                <a:lnTo>
                  <a:pt x="0" y="98583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1" name="Group 50"/>
          <p:cNvGrpSpPr/>
          <p:nvPr/>
        </p:nvGrpSpPr>
        <p:grpSpPr>
          <a:xfrm>
            <a:off x="335138" y="-80578"/>
            <a:ext cx="11509025" cy="1038459"/>
            <a:chOff x="335138" y="-80578"/>
            <a:chExt cx="11509025" cy="1038459"/>
          </a:xfrm>
        </p:grpSpPr>
        <p:sp>
          <p:nvSpPr>
            <p:cNvPr id="52" name="Rectangle 3"/>
            <p:cNvSpPr>
              <a:spLocks noChangeArrowheads="1"/>
            </p:cNvSpPr>
            <p:nvPr/>
          </p:nvSpPr>
          <p:spPr bwMode="gray">
            <a:xfrm flipH="1">
              <a:off x="620221" y="128665"/>
              <a:ext cx="11020395" cy="596920"/>
            </a:xfrm>
            <a:prstGeom prst="rect">
              <a:avLst/>
            </a:prstGeom>
            <a:gradFill rotWithShape="1">
              <a:gsLst>
                <a:gs pos="0">
                  <a:srgbClr val="004B70">
                    <a:alpha val="80000"/>
                  </a:srgbClr>
                </a:gs>
                <a:gs pos="100000">
                  <a:srgbClr val="E9893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95959"/>
                </a:solidFill>
                <a:latin typeface="Euphemia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35138" y="-80578"/>
              <a:ext cx="11509025" cy="1038459"/>
              <a:chOff x="334532" y="-80578"/>
              <a:chExt cx="11509025" cy="1038459"/>
            </a:xfrm>
          </p:grpSpPr>
          <p:grpSp>
            <p:nvGrpSpPr>
              <p:cNvPr id="56" name="Group 5"/>
              <p:cNvGrpSpPr>
                <a:grpSpLocks/>
              </p:cNvGrpSpPr>
              <p:nvPr/>
            </p:nvGrpSpPr>
            <p:grpSpPr bwMode="auto">
              <a:xfrm flipH="1">
                <a:off x="334532" y="-80578"/>
                <a:ext cx="1035923" cy="1032413"/>
                <a:chOff x="2213" y="1920"/>
                <a:chExt cx="1426" cy="1810"/>
              </a:xfrm>
            </p:grpSpPr>
            <p:sp>
              <p:nvSpPr>
                <p:cNvPr id="59" name="Oval 6"/>
                <p:cNvSpPr>
                  <a:spLocks noChangeArrowheads="1"/>
                </p:cNvSpPr>
                <p:nvPr/>
              </p:nvSpPr>
              <p:spPr bwMode="gray">
                <a:xfrm>
                  <a:off x="2213" y="1920"/>
                  <a:ext cx="1426" cy="18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39216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  <a:latin typeface="Euphemia"/>
                  </a:endParaRPr>
                </a:p>
              </p:txBody>
            </p:sp>
            <p:sp>
              <p:nvSpPr>
                <p:cNvPr id="60" name="Freeform 7"/>
                <p:cNvSpPr>
                  <a:spLocks/>
                </p:cNvSpPr>
                <p:nvPr/>
              </p:nvSpPr>
              <p:spPr bwMode="gray">
                <a:xfrm>
                  <a:off x="2328" y="1923"/>
                  <a:ext cx="120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595959"/>
                    </a:solidFill>
                    <a:latin typeface="Euphemia"/>
                  </a:endParaRPr>
                </a:p>
              </p:txBody>
            </p:sp>
          </p:grpSp>
          <p:sp>
            <p:nvSpPr>
              <p:cNvPr id="57" name="Oval 6"/>
              <p:cNvSpPr>
                <a:spLocks noChangeArrowheads="1"/>
              </p:cNvSpPr>
              <p:nvPr/>
            </p:nvSpPr>
            <p:spPr bwMode="gray">
              <a:xfrm flipH="1">
                <a:off x="10776763" y="-63512"/>
                <a:ext cx="1066794" cy="1021393"/>
              </a:xfrm>
              <a:prstGeom prst="ellipse">
                <a:avLst/>
              </a:prstGeom>
              <a:gradFill rotWithShape="1">
                <a:gsLst>
                  <a:gs pos="0">
                    <a:srgbClr val="418AB3">
                      <a:lumMod val="40000"/>
                      <a:lumOff val="60000"/>
                    </a:srgbClr>
                  </a:gs>
                  <a:gs pos="100000">
                    <a:srgbClr val="418AB3">
                      <a:lumMod val="5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595959"/>
                  </a:solidFill>
                  <a:latin typeface="Euphemia"/>
                </a:endParaRPr>
              </a:p>
            </p:txBody>
          </p:sp>
          <p:sp>
            <p:nvSpPr>
              <p:cNvPr id="58" name="Freeform 7"/>
              <p:cNvSpPr>
                <a:spLocks/>
              </p:cNvSpPr>
              <p:nvPr/>
            </p:nvSpPr>
            <p:spPr bwMode="gray">
              <a:xfrm flipH="1">
                <a:off x="10930615" y="16847"/>
                <a:ext cx="785041" cy="361630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418AB3">
                      <a:lumMod val="60000"/>
                      <a:lumOff val="40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rgbClr val="595959"/>
                  </a:solidFill>
                  <a:latin typeface="Euphemia"/>
                </a:endParaRPr>
              </a:p>
            </p:txBody>
          </p:sp>
        </p:grpSp>
      </p:grpSp>
      <p:pic>
        <p:nvPicPr>
          <p:cNvPr id="3" name="Thánh Gióng - Great Ideals from a Young Age - Thánh Gióng - Tuổi nhỏ chí lớn">
            <a:hlinkClick r:id="" action="ppaction://media"/>
            <a:extLst>
              <a:ext uri="{FF2B5EF4-FFF2-40B4-BE49-F238E27FC236}">
                <a16:creationId xmlns:a16="http://schemas.microsoft.com/office/drawing/2014/main" id="{4F2C706B-A276-4AF0-BC61-69A0092A6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221" y="604727"/>
            <a:ext cx="11020395" cy="57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 flipH="1">
            <a:off x="1999787" y="109296"/>
            <a:ext cx="82654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ĐỌC - HIỂU VĂN BẢN THÁNH GIÓNG</a:t>
            </a: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8" name="Group 17"/>
          <p:cNvGrpSpPr/>
          <p:nvPr/>
        </p:nvGrpSpPr>
        <p:grpSpPr>
          <a:xfrm>
            <a:off x="3639082" y="2749910"/>
            <a:ext cx="7671684" cy="3059036"/>
            <a:chOff x="2401231" y="2447511"/>
            <a:chExt cx="6011094" cy="3824024"/>
          </a:xfrm>
        </p:grpSpPr>
        <p:sp>
          <p:nvSpPr>
            <p:cNvPr id="19" name="Freeform 18"/>
            <p:cNvSpPr/>
            <p:nvPr/>
          </p:nvSpPr>
          <p:spPr>
            <a:xfrm>
              <a:off x="2401231" y="2447511"/>
              <a:ext cx="5121952" cy="1011601"/>
            </a:xfrm>
            <a:custGeom>
              <a:avLst/>
              <a:gdLst>
                <a:gd name="connsiteX0" fmla="*/ 0 w 5121952"/>
                <a:gd name="connsiteY0" fmla="*/ 106308 h 1063076"/>
                <a:gd name="connsiteX1" fmla="*/ 106308 w 5121952"/>
                <a:gd name="connsiteY1" fmla="*/ 0 h 1063076"/>
                <a:gd name="connsiteX2" fmla="*/ 5015644 w 5121952"/>
                <a:gd name="connsiteY2" fmla="*/ 0 h 1063076"/>
                <a:gd name="connsiteX3" fmla="*/ 5121952 w 5121952"/>
                <a:gd name="connsiteY3" fmla="*/ 106308 h 1063076"/>
                <a:gd name="connsiteX4" fmla="*/ 5121952 w 5121952"/>
                <a:gd name="connsiteY4" fmla="*/ 956768 h 1063076"/>
                <a:gd name="connsiteX5" fmla="*/ 5015644 w 5121952"/>
                <a:gd name="connsiteY5" fmla="*/ 1063076 h 1063076"/>
                <a:gd name="connsiteX6" fmla="*/ 106308 w 5121952"/>
                <a:gd name="connsiteY6" fmla="*/ 1063076 h 1063076"/>
                <a:gd name="connsiteX7" fmla="*/ 0 w 5121952"/>
                <a:gd name="connsiteY7" fmla="*/ 956768 h 1063076"/>
                <a:gd name="connsiteX8" fmla="*/ 0 w 5121952"/>
                <a:gd name="connsiteY8" fmla="*/ 106308 h 10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1952" h="1063076">
                  <a:moveTo>
                    <a:pt x="0" y="106308"/>
                  </a:moveTo>
                  <a:cubicBezTo>
                    <a:pt x="0" y="47596"/>
                    <a:pt x="47596" y="0"/>
                    <a:pt x="106308" y="0"/>
                  </a:cubicBezTo>
                  <a:lnTo>
                    <a:pt x="5015644" y="0"/>
                  </a:lnTo>
                  <a:cubicBezTo>
                    <a:pt x="5074356" y="0"/>
                    <a:pt x="5121952" y="47596"/>
                    <a:pt x="5121952" y="106308"/>
                  </a:cubicBezTo>
                  <a:lnTo>
                    <a:pt x="5121952" y="956768"/>
                  </a:lnTo>
                  <a:cubicBezTo>
                    <a:pt x="5121952" y="1015480"/>
                    <a:pt x="5074356" y="1063076"/>
                    <a:pt x="5015644" y="1063076"/>
                  </a:cubicBezTo>
                  <a:lnTo>
                    <a:pt x="106308" y="1063076"/>
                  </a:lnTo>
                  <a:cubicBezTo>
                    <a:pt x="47596" y="1063076"/>
                    <a:pt x="0" y="1015480"/>
                    <a:pt x="0" y="956768"/>
                  </a:cubicBezTo>
                  <a:lnTo>
                    <a:pt x="0" y="106308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 w="28575" cap="flat" cmpd="sng" algn="ctr">
              <a:solidFill>
                <a:scrgbClr r="0" g="0" b="0"/>
              </a:solidFill>
              <a:prstDash val="solid"/>
              <a:miter lim="800000"/>
            </a:ln>
            <a:effectLst/>
          </p:spPr>
          <p:txBody>
            <a:bodyPr spcFirstLastPara="0" vert="horz" wrap="square" lIns="99716" tIns="76856" rIns="99716" bIns="76856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HĐ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vụ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240335" y="3733613"/>
              <a:ext cx="5171990" cy="1122105"/>
            </a:xfrm>
            <a:custGeom>
              <a:avLst/>
              <a:gdLst>
                <a:gd name="connsiteX0" fmla="*/ 0 w 5021617"/>
                <a:gd name="connsiteY0" fmla="*/ 156344 h 1563439"/>
                <a:gd name="connsiteX1" fmla="*/ 156344 w 5021617"/>
                <a:gd name="connsiteY1" fmla="*/ 0 h 1563439"/>
                <a:gd name="connsiteX2" fmla="*/ 4865273 w 5021617"/>
                <a:gd name="connsiteY2" fmla="*/ 0 h 1563439"/>
                <a:gd name="connsiteX3" fmla="*/ 5021617 w 5021617"/>
                <a:gd name="connsiteY3" fmla="*/ 156344 h 1563439"/>
                <a:gd name="connsiteX4" fmla="*/ 5021617 w 5021617"/>
                <a:gd name="connsiteY4" fmla="*/ 1407095 h 1563439"/>
                <a:gd name="connsiteX5" fmla="*/ 4865273 w 5021617"/>
                <a:gd name="connsiteY5" fmla="*/ 1563439 h 1563439"/>
                <a:gd name="connsiteX6" fmla="*/ 156344 w 5021617"/>
                <a:gd name="connsiteY6" fmla="*/ 1563439 h 1563439"/>
                <a:gd name="connsiteX7" fmla="*/ 0 w 5021617"/>
                <a:gd name="connsiteY7" fmla="*/ 1407095 h 1563439"/>
                <a:gd name="connsiteX8" fmla="*/ 0 w 5021617"/>
                <a:gd name="connsiteY8" fmla="*/ 156344 h 156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21617" h="1563439">
                  <a:moveTo>
                    <a:pt x="0" y="156344"/>
                  </a:moveTo>
                  <a:cubicBezTo>
                    <a:pt x="0" y="69998"/>
                    <a:pt x="69998" y="0"/>
                    <a:pt x="156344" y="0"/>
                  </a:cubicBezTo>
                  <a:lnTo>
                    <a:pt x="4865273" y="0"/>
                  </a:lnTo>
                  <a:cubicBezTo>
                    <a:pt x="4951619" y="0"/>
                    <a:pt x="5021617" y="69998"/>
                    <a:pt x="5021617" y="156344"/>
                  </a:cubicBezTo>
                  <a:lnTo>
                    <a:pt x="5021617" y="1407095"/>
                  </a:lnTo>
                  <a:cubicBezTo>
                    <a:pt x="5021617" y="1493441"/>
                    <a:pt x="4951619" y="1563439"/>
                    <a:pt x="4865273" y="1563439"/>
                  </a:cubicBezTo>
                  <a:lnTo>
                    <a:pt x="156344" y="1563439"/>
                  </a:lnTo>
                  <a:cubicBezTo>
                    <a:pt x="69998" y="1563439"/>
                    <a:pt x="0" y="1493441"/>
                    <a:pt x="0" y="1407095"/>
                  </a:cubicBezTo>
                  <a:lnTo>
                    <a:pt x="0" y="156344"/>
                  </a:ln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 w="28575" cap="flat" cmpd="sng" algn="ctr">
              <a:solidFill>
                <a:scrgbClr r="0" g="0" b="0"/>
              </a:solidFill>
              <a:prstDash val="solid"/>
              <a:miter lim="800000"/>
            </a:ln>
            <a:effectLst/>
          </p:spPr>
          <p:txBody>
            <a:bodyPr spcFirstLastPara="0" vert="horz" wrap="square" lIns="114372" tIns="91512" rIns="114372" bIns="91512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Đọc thầm phần 1 của văn bản truyện: từ đầu đến “…</a:t>
              </a:r>
              <a:r>
                <a:rPr kumimoji="0" lang="pt-BR" sz="3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 đấy</a:t>
              </a:r>
              <a:r>
                <a:rPr kumimoji="0" lang="pt-B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240335" y="5130220"/>
              <a:ext cx="5171990" cy="1141315"/>
            </a:xfrm>
            <a:custGeom>
              <a:avLst/>
              <a:gdLst>
                <a:gd name="connsiteX0" fmla="*/ 0 w 5069746"/>
                <a:gd name="connsiteY0" fmla="*/ 156344 h 1563439"/>
                <a:gd name="connsiteX1" fmla="*/ 156344 w 5069746"/>
                <a:gd name="connsiteY1" fmla="*/ 0 h 1563439"/>
                <a:gd name="connsiteX2" fmla="*/ 4913402 w 5069746"/>
                <a:gd name="connsiteY2" fmla="*/ 0 h 1563439"/>
                <a:gd name="connsiteX3" fmla="*/ 5069746 w 5069746"/>
                <a:gd name="connsiteY3" fmla="*/ 156344 h 1563439"/>
                <a:gd name="connsiteX4" fmla="*/ 5069746 w 5069746"/>
                <a:gd name="connsiteY4" fmla="*/ 1407095 h 1563439"/>
                <a:gd name="connsiteX5" fmla="*/ 4913402 w 5069746"/>
                <a:gd name="connsiteY5" fmla="*/ 1563439 h 1563439"/>
                <a:gd name="connsiteX6" fmla="*/ 156344 w 5069746"/>
                <a:gd name="connsiteY6" fmla="*/ 1563439 h 1563439"/>
                <a:gd name="connsiteX7" fmla="*/ 0 w 5069746"/>
                <a:gd name="connsiteY7" fmla="*/ 1407095 h 1563439"/>
                <a:gd name="connsiteX8" fmla="*/ 0 w 5069746"/>
                <a:gd name="connsiteY8" fmla="*/ 156344 h 156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69746" h="1563439">
                  <a:moveTo>
                    <a:pt x="0" y="156344"/>
                  </a:moveTo>
                  <a:cubicBezTo>
                    <a:pt x="0" y="69998"/>
                    <a:pt x="69998" y="0"/>
                    <a:pt x="156344" y="0"/>
                  </a:cubicBezTo>
                  <a:lnTo>
                    <a:pt x="4913402" y="0"/>
                  </a:lnTo>
                  <a:cubicBezTo>
                    <a:pt x="4999748" y="0"/>
                    <a:pt x="5069746" y="69998"/>
                    <a:pt x="5069746" y="156344"/>
                  </a:cubicBezTo>
                  <a:lnTo>
                    <a:pt x="5069746" y="1407095"/>
                  </a:lnTo>
                  <a:cubicBezTo>
                    <a:pt x="5069746" y="1493441"/>
                    <a:pt x="4999748" y="1563439"/>
                    <a:pt x="4913402" y="1563439"/>
                  </a:cubicBezTo>
                  <a:lnTo>
                    <a:pt x="156344" y="1563439"/>
                  </a:lnTo>
                  <a:cubicBezTo>
                    <a:pt x="69998" y="1563439"/>
                    <a:pt x="0" y="1493441"/>
                    <a:pt x="0" y="1407095"/>
                  </a:cubicBezTo>
                  <a:lnTo>
                    <a:pt x="0" y="156344"/>
                  </a:ln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 w="28575" cap="flat" cmpd="sng" algn="ctr">
              <a:solidFill>
                <a:scrgbClr r="0" g="0" b="0"/>
              </a:solidFill>
              <a:prstDash val="solid"/>
              <a:miter lim="800000"/>
            </a:ln>
            <a:effectLst/>
          </p:spPr>
          <p:txBody>
            <a:bodyPr spcFirstLastPara="0" vert="horz" wrap="square" lIns="114372" tIns="91512" rIns="114372" bIns="91512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Thảo luận nhóm, thời gian 3 phút: </a:t>
              </a:r>
              <a:r>
                <a:rPr kumimoji="0" lang="pt-BR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 thành phiếu HT 01: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1346" y="1086220"/>
            <a:ext cx="6096000" cy="11401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 vật Thánh Gióng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pt-BR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Sự ra đời của Thánh Gióng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687" y="3902101"/>
            <a:ext cx="296291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8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1092200"/>
          <a:ext cx="11137900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5568287">
                  <a:extLst>
                    <a:ext uri="{9D8B030D-6E8A-4147-A177-3AD203B41FA5}">
                      <a16:colId xmlns:a16="http://schemas.microsoft.com/office/drawing/2014/main" val="840813948"/>
                    </a:ext>
                  </a:extLst>
                </a:gridCol>
                <a:gridCol w="5569613">
                  <a:extLst>
                    <a:ext uri="{9D8B030D-6E8A-4147-A177-3AD203B41FA5}">
                      <a16:colId xmlns:a16="http://schemas.microsoft.com/office/drawing/2014/main" val="671539093"/>
                    </a:ext>
                  </a:extLst>
                </a:gridCol>
              </a:tblGrid>
              <a:tr h="5486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những chi tiết kể về sự ra đời của Gióng (bình thường/ khác thường)?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Nhận xét về những chi tiết ấy? Suy nghĩ gì về nguồn gốc của Gióng?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57803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3937001"/>
            <a:ext cx="4483100" cy="2425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66431" y="328202"/>
            <a:ext cx="785913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2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798817"/>
              </p:ext>
            </p:extLst>
          </p:nvPr>
        </p:nvGraphicFramePr>
        <p:xfrm>
          <a:off x="527050" y="1016000"/>
          <a:ext cx="11137900" cy="5654485"/>
        </p:xfrm>
        <a:graphic>
          <a:graphicData uri="http://schemas.openxmlformats.org/drawingml/2006/table">
            <a:tbl>
              <a:tblPr firstRow="1" firstCol="1" bandRow="1"/>
              <a:tblGrid>
                <a:gridCol w="5568287">
                  <a:extLst>
                    <a:ext uri="{9D8B030D-6E8A-4147-A177-3AD203B41FA5}">
                      <a16:colId xmlns:a16="http://schemas.microsoft.com/office/drawing/2014/main" val="840813948"/>
                    </a:ext>
                  </a:extLst>
                </a:gridCol>
                <a:gridCol w="5569613">
                  <a:extLst>
                    <a:ext uri="{9D8B030D-6E8A-4147-A177-3AD203B41FA5}">
                      <a16:colId xmlns:a16="http://schemas.microsoft.com/office/drawing/2014/main" val="671539093"/>
                    </a:ext>
                  </a:extLst>
                </a:gridCol>
              </a:tblGrid>
              <a:tr h="5486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những chi tiết kể về sự ra đời của Gióng (bình thường/ khác thường)?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Nhận xét về những chi tiết ấy? Suy nghĩ gì về nguồn gốc của Gióng?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1. </a:t>
                      </a:r>
                      <a:r>
                        <a:rPr lang="pt-BR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 vật Thánh Gióng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30480"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2400" b="1" i="1" u="sng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a. Sự ra đời của Thánh Gióng</a:t>
                      </a:r>
                      <a:endParaRPr lang="pt-BR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Sự bình thường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 hai vợ chồng ông lão chăm chỉ làm ăn và phúc đức</a:t>
                      </a:r>
                      <a:r>
                        <a:rPr lang="pt-BR" sz="2400" i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Sự khác thường: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bà mẹ ướm vết chân lạ, về thụ thai.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mười hai tháng sau  sinh một cậu bé 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pt-BR" sz="24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 ba vẫn không biết nói, biết cười,  chẳng biết đi, cứ đặt đâu thì nằm đấy.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-&gt; </a:t>
                      </a:r>
                      <a:r>
                        <a:rPr lang="pt-BR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 ra đời của Thánh Gióng kì lạ, khác thường. Nhưng Gióng x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dị</a:t>
                      </a:r>
                      <a:r>
                        <a:rPr lang="pt-BR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gần gũi - người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hùng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7803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3937001"/>
            <a:ext cx="4483100" cy="2425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66431" y="328202"/>
            <a:ext cx="785913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64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229680" y="951835"/>
            <a:ext cx="1180147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36450" y="83534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83323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411416" y="1036663"/>
            <a:ext cx="60960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 vật Thánh Gióng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29" y="1670875"/>
            <a:ext cx="5570756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r>
              <a:rPr lang="en-US" sz="3200" b="1" i="1" u="sng" dirty="0">
                <a:solidFill>
                  <a:srgbClr val="68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3875" y="2248264"/>
            <a:ext cx="519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02</a:t>
            </a:r>
          </a:p>
        </p:txBody>
      </p:sp>
    </p:spTree>
    <p:extLst>
      <p:ext uri="{BB962C8B-B14F-4D97-AF65-F5344CB8AC3E}">
        <p14:creationId xmlns:p14="http://schemas.microsoft.com/office/powerpoint/2010/main" val="267486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0"/>
            <a:ext cx="1066165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02: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.......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:..................................................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87169"/>
              </p:ext>
            </p:extLst>
          </p:nvPr>
        </p:nvGraphicFramePr>
        <p:xfrm>
          <a:off x="660400" y="1638713"/>
          <a:ext cx="10858500" cy="500913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429250">
                  <a:extLst>
                    <a:ext uri="{9D8B030D-6E8A-4147-A177-3AD203B41FA5}">
                      <a16:colId xmlns:a16="http://schemas.microsoft.com/office/drawing/2014/main" val="360615267"/>
                    </a:ext>
                  </a:extLst>
                </a:gridCol>
                <a:gridCol w="5429250">
                  <a:extLst>
                    <a:ext uri="{9D8B030D-6E8A-4147-A177-3AD203B41FA5}">
                      <a16:colId xmlns:a16="http://schemas.microsoft.com/office/drawing/2014/main" val="1819782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31313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Ý nghĩa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58554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0602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951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383983"/>
                  </a:ext>
                </a:extLst>
              </a:tr>
              <a:tr h="18097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b.Gióng đòi roi sắt, ngựa sắt, giáp sắt</a:t>
                      </a: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9686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5689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214726"/>
                  </a:ext>
                </a:extLst>
              </a:tr>
              <a:tr h="17970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Bà con góp gạo nuôi Gióng</a:t>
                      </a: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563717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40" marR="66040" marT="66040" marB="660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35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837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549722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1197</Words>
  <Application>Microsoft Office PowerPoint</Application>
  <PresentationFormat>Widescreen</PresentationFormat>
  <Paragraphs>108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Euphemia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Đặng Huyền My</cp:lastModifiedBy>
  <cp:revision>160</cp:revision>
  <dcterms:created xsi:type="dcterms:W3CDTF">2021-09-03T13:32:33Z</dcterms:created>
  <dcterms:modified xsi:type="dcterms:W3CDTF">2022-01-14T14:23:28Z</dcterms:modified>
</cp:coreProperties>
</file>